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330.xml" ContentType="application/vnd.openxmlformats-officedocument.presentationml.tags+xml"/>
  <Override PartName="/ppt/tags/tag2822.xml" ContentType="application/vnd.openxmlformats-officedocument.presentationml.tags+xml"/>
  <Override PartName="/ppt/tags/tag941.xml" ContentType="application/vnd.openxmlformats-officedocument.presentationml.tags+xml"/>
  <Override PartName="/ppt/tags/tag1765.xml" ContentType="application/vnd.openxmlformats-officedocument.presentationml.tags+xml"/>
  <Override PartName="/ppt/tags/tag3116.xml" ContentType="application/vnd.openxmlformats-officedocument.presentationml.tags+xml"/>
  <Override PartName="/ppt/tags/tag1273.xml" ContentType="application/vnd.openxmlformats-officedocument.presentationml.tags+xml"/>
  <Override PartName="/ppt/tags/tag2059.xml" ContentType="application/vnd.openxmlformats-officedocument.presentationml.tags+xml"/>
  <Override PartName="/ppt/tags/tag2923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2431.xml" ContentType="application/vnd.openxmlformats-officedocument.presentationml.tags+xml"/>
  <Override PartName="/ppt/tags/tag178.xml" ContentType="application/vnd.openxmlformats-officedocument.presentationml.tags+xml"/>
  <Override PartName="/ppt/tags/tag1866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279.xml" ContentType="application/vnd.openxmlformats-officedocument.presentationml.tags+xml"/>
  <Override PartName="/ppt/tags/tag1119.xml" ContentType="application/vnd.openxmlformats-officedocument.presentationml.tags+xml"/>
  <Override PartName="/ppt/tags/tag2532.xml" ContentType="application/vnd.openxmlformats-officedocument.presentationml.tags+xml"/>
  <Override PartName="/ppt/tags/tag3081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79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2734.xml" ContentType="application/vnd.openxmlformats-officedocument.presentationml.tags+xml"/>
  <Override PartName="/ppt/tags/tag2242.xml" ContentType="application/vnd.openxmlformats-officedocument.presentationml.tags+xml"/>
  <Override PartName="/ppt/tags/tag3028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2835.xml" ContentType="application/vnd.openxmlformats-officedocument.presentationml.tags+xml"/>
  <Override PartName="/ppt/tags/tag10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3129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2936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110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3094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3025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2832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3126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2933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2848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3091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2949.xml" ContentType="application/vnd.openxmlformats-officedocument.presentationml.tags+xml"/>
  <Override PartName="/ppt/tags/tag3022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31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930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3038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2845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946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3120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3035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2842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2943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2858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2959.xml" ContentType="application/vnd.openxmlformats-officedocument.presentationml.tags+xml"/>
  <Override PartName="/ppt/tags/tag3032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3133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940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3048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2855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956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3130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30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tags/tag2852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953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868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2969.xml" ContentType="application/vnd.openxmlformats-officedocument.presentationml.tags+xml"/>
  <Override PartName="/ppt/tags/tag3042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950.xml" ContentType="application/vnd.openxmlformats-officedocument.presentationml.tags+xml"/>
  <Override PartName="/ppt/tags/tag3058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2865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966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3055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2862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963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2878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tags/tag2979.xml" ContentType="application/vnd.openxmlformats-officedocument.presentationml.tags+xml"/>
  <Override PartName="/ppt/tags/tag3052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2960.xml" ContentType="application/vnd.openxmlformats-officedocument.presentationml.tags+xml"/>
  <Override PartName="/ppt/tags/tag3068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2875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ppt/tags/tag2976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907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3065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2872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973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Override PartName="/ppt/tags/tag2904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288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2819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2989.xml" ContentType="application/vnd.openxmlformats-officedocument.presentationml.tags+xml"/>
  <Override PartName="/ppt/tags/tag3062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970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3078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2901.xml" ContentType="application/vnd.openxmlformats-officedocument.presentationml.tags+xml"/>
  <Override PartName="/ppt/tags/tag300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2885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2816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986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917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3075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2882.xml" ContentType="application/vnd.openxmlformats-officedocument.presentationml.tags+xml"/>
  <Override PartName="/ppt/tags/tag3006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310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2983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2914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2898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2829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2999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tags/tag3072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300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tags/tag2980.xml" ContentType="application/vnd.openxmlformats-officedocument.presentationml.tags+xml"/>
  <Override PartName="/ppt/tags/tag3088.xml" ContentType="application/vnd.openxmlformats-officedocument.presentationml.tags+xml"/>
  <Override PartName="/ppt/tags/tag310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2895.xml" ContentType="application/vnd.openxmlformats-officedocument.presentationml.tags+xml"/>
  <Override PartName="/ppt/tags/tag2911.xml" ContentType="application/vnd.openxmlformats-officedocument.presentationml.tags+xml"/>
  <Override PartName="/ppt/tags/tag3019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2826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996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tags/tag2927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000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tags/tag310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3085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3016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2892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2823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993.xml" ContentType="application/vnd.openxmlformats-officedocument.presentationml.tags+xml"/>
  <Override PartName="/ppt/tags/tag3117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2924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2839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3082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3013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2820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990.xml" ContentType="application/vnd.openxmlformats-officedocument.presentationml.tags+xml"/>
  <Override PartName="/ppt/tags/tag3098.xml" ContentType="application/vnd.openxmlformats-officedocument.presentationml.tags+xml"/>
  <Override PartName="/ppt/tags/tag3114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2921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3029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2836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937.xml" ContentType="application/vnd.openxmlformats-officedocument.presentationml.tags+xml"/>
  <Override PartName="/ppt/tags/tag3010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111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3095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3026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2833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3127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934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849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3092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30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2830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312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931.xml" ContentType="application/vnd.openxmlformats-officedocument.presentationml.tags+xml"/>
  <Override PartName="/ppt/tags/tag30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846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947.xml" ContentType="application/vnd.openxmlformats-officedocument.presentationml.tags+xml"/>
  <Override PartName="/ppt/tags/tag302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3121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3036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843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944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859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988.xml" ContentType="application/vnd.openxmlformats-officedocument.presentationml.tags+xml"/>
  <Override PartName="/ppt/tags/tag2553.xml" ContentType="application/vnd.openxmlformats-officedocument.presentationml.tags+xml"/>
  <Override PartName="/ppt/tags/tag486.xml" ContentType="application/vnd.openxmlformats-officedocument.presentationml.tags+xml"/>
  <Override PartName="/ppt/tags/tag1020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2061.xml" ContentType="application/vnd.openxmlformats-officedocument.presentationml.tags+xml"/>
  <Override PartName="/ppt/tags/tag3033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603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2162.xml" ContentType="application/vnd.openxmlformats-officedocument.presentationml.tags+xml"/>
  <Override PartName="/ppt/tags/tag2840.xml" ContentType="application/vnd.openxmlformats-officedocument.presentationml.tags+xml"/>
  <Override PartName="/ppt/tags/tag111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714.xml" ContentType="application/vnd.openxmlformats-officedocument.presentationml.tags+xml"/>
  <Override PartName="/ppt/tags/tag2263.xml" ContentType="application/vnd.openxmlformats-officedocument.presentationml.tags+xml"/>
  <Override PartName="/ppt/tags/tag2941.xml" ContentType="application/vnd.openxmlformats-officedocument.presentationml.tags+xml"/>
  <Override PartName="/ppt/tags/tag30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178.xml" ContentType="application/vnd.openxmlformats-officedocument.presentationml.tags+xml"/>
  <Override PartName="/ppt/tags/tag2856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975.xml" ContentType="application/vnd.openxmlformats-officedocument.presentationml.tags+xml"/>
  <Override PartName="/ppt/tags/tag1323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957.xml" ContentType="application/vnd.openxmlformats-officedocument.presentationml.tags+xml"/>
  <Override PartName="/ppt/tags/tag3030.xml" ContentType="application/vnd.openxmlformats-officedocument.presentationml.tags+xml"/>
  <Override PartName="/ppt/tags/tag414.xml" ContentType="application/vnd.openxmlformats-officedocument.presentationml.tags+xml"/>
  <Override PartName="/ppt/tags/tag600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2651.xml" ContentType="application/vnd.openxmlformats-officedocument.presentationml.tags+xml"/>
  <Override PartName="/ppt/tags/tag97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3131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566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3046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881.xml" ContentType="application/vnd.openxmlformats-officedocument.presentationml.tags+xml"/>
  <Override PartName="/ppt/tags/tag2667.xml" ContentType="application/vnd.openxmlformats-officedocument.presentationml.tags+xml"/>
  <Override PartName="/ppt/tags/tag2853.xml" ContentType="application/vnd.openxmlformats-officedocument.presentationml.tags+xml"/>
  <Override PartName="/ppt/tags/tag124.xml" ContentType="application/vnd.openxmlformats-officedocument.presentationml.tags+xml"/>
  <Override PartName="/ppt/tags/tag802.xml" ContentType="application/vnd.openxmlformats-officedocument.presentationml.tags+xml"/>
  <Override PartName="/ppt/tags/tag1134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768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954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462.xml" ContentType="application/vnd.openxmlformats-officedocument.presentationml.tags+xml"/>
  <Override PartName="/ppt/tags/tag94.xml" ContentType="application/vnd.openxmlformats-officedocument.presentationml.tags+xml"/>
  <Override PartName="/ppt/tags/tag395.xml" ContentType="application/vnd.openxmlformats-officedocument.presentationml.tags+xml"/>
  <Override PartName="/ppt/tags/tag1421.xml" ContentType="application/vnd.openxmlformats-officedocument.presentationml.tags+xml"/>
  <Override PartName="/ppt/tags/tag2207.xml" ContentType="application/vnd.openxmlformats-officedocument.presentationml.tags+xml"/>
  <Override PartName="/ppt/tags/tag2869.xml" ContentType="application/vnd.openxmlformats-officedocument.presentationml.tags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988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304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1623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tags/tag2850.xml" ContentType="application/vnd.openxmlformats-officedocument.presentationml.tags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793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1538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765.xml" ContentType="application/vnd.openxmlformats-officedocument.presentationml.tags+xml"/>
  <Override PartName="/ppt/tags/tag2951.xml" ContentType="application/vnd.openxmlformats-officedocument.presentationml.tags+xml"/>
  <Override PartName="/ppt/tags/tag222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059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866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493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967.xml" ContentType="application/vnd.openxmlformats-officedocument.presentationml.tags+xml"/>
  <Override PartName="/ppt/tags/tag30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3056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2863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964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2879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3053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2860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961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3069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2876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977.xml" ContentType="application/vnd.openxmlformats-officedocument.presentationml.tags+xml"/>
  <Override PartName="/ppt/tags/tag3050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2908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3066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2873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974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2905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2889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3063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2870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971.xml" ContentType="application/vnd.openxmlformats-officedocument.presentationml.tags+xml"/>
  <Override PartName="/ppt/tags/tag3079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2902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288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2817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987.xml" ContentType="application/vnd.openxmlformats-officedocument.presentationml.tags+xml"/>
  <Override PartName="/ppt/tags/tag30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2918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3076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2883.xml" ContentType="application/vnd.openxmlformats-officedocument.presentationml.tags+xml"/>
  <Override PartName="/ppt/tags/tag300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2814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tags/tag2984.xml" ContentType="application/vnd.openxmlformats-officedocument.presentationml.tags+xml"/>
  <Override PartName="/ppt/tags/tag310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2899.xml" ContentType="application/vnd.openxmlformats-officedocument.presentationml.tags+xml"/>
  <Override PartName="/ppt/tags/tag2915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3073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2880.xml" ContentType="application/vnd.openxmlformats-officedocument.presentationml.tags+xml"/>
  <Override PartName="/ppt/tags/tag3004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310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2981.xml" ContentType="application/vnd.openxmlformats-officedocument.presentationml.tags+xml"/>
  <Override PartName="/ppt/tags/tag3089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2912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2896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2827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997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tags/tag3070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2928.xml" ContentType="application/vnd.openxmlformats-officedocument.presentationml.tags+xml"/>
  <Override PartName="/ppt/tags/tag300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tags/tag3086.xml" ContentType="application/vnd.openxmlformats-officedocument.presentationml.tags+xml"/>
  <Override PartName="/ppt/tags/tag3102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2893.xml" ContentType="application/vnd.openxmlformats-officedocument.presentationml.tags+xml"/>
  <Override PartName="/ppt/tags/tag3017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2824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994.xml" ContentType="application/vnd.openxmlformats-officedocument.presentationml.tags+xml"/>
  <Override PartName="/ppt/tags/tag3118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tags/tag2925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3083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3014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2890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2821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991.xml" ContentType="application/vnd.openxmlformats-officedocument.presentationml.tags+xml"/>
  <Override PartName="/ppt/tags/tag3115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3099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2922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2837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3080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2938.xml" ContentType="application/vnd.openxmlformats-officedocument.presentationml.tags+xml"/>
  <Override PartName="/ppt/tags/tag3011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3112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3096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3027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2834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3128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935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3093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302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2831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3125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2932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2847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3090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948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0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3122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30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2844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945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3034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2841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942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2857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958.xml" ContentType="application/vnd.openxmlformats-officedocument.presentationml.tags+xml"/>
  <Override PartName="/ppt/tags/tag303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3132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3047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tags/tag2854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2955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3044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2851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952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2867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968.xml" ContentType="application/vnd.openxmlformats-officedocument.presentationml.tags+xml"/>
  <Override PartName="/ppt/tags/tag3041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057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864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965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3054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2861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2962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2877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2978.xml" ContentType="application/vnd.openxmlformats-officedocument.presentationml.tags+xml"/>
  <Override PartName="/ppt/tags/tag3051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2909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gs/tag3067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2874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975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2906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3064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2871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972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903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2887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2818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988.xml" ContentType="application/vnd.openxmlformats-officedocument.presentationml.tags+xml"/>
  <Override PartName="/ppt/tags/tag3061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919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3077.xml" ContentType="application/vnd.openxmlformats-officedocument.presentationml.tags+xml"/>
  <Override PartName="/ppt/tags/tag240.xml" ContentType="application/vnd.openxmlformats-officedocument.presentationml.tags+xml"/>
  <Override PartName="/ppt/tags/tag1250.xml" ContentType="application/vnd.openxmlformats-officedocument.presentationml.tags+xml"/>
  <Override PartName="/ppt/tags/tag2036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2900.xml" ContentType="application/vnd.openxmlformats-officedocument.presentationml.tags+xml"/>
  <Override PartName="/ppt/tags/tag647.xml" ContentType="application/vnd.openxmlformats-officedocument.presentationml.tags+xml"/>
  <Override PartName="/ppt/tags/tag1657.xml" ContentType="application/vnd.openxmlformats-officedocument.presentationml.tags+xml"/>
  <Override PartName="/ppt/tags/tag2222.xml" ContentType="application/vnd.openxmlformats-officedocument.presentationml.tags+xml"/>
  <Override PartName="/ppt/tags/tag2884.xml" ContentType="application/vnd.openxmlformats-officedocument.presentationml.tags+xml"/>
  <Override PartName="/ppt/tags/tag300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833.xml" ContentType="application/vnd.openxmlformats-officedocument.presentationml.tags+xml"/>
  <Override PartName="/ppt/tags/tag1165.xml" ContentType="application/vnd.openxmlformats-officedocument.presentationml.tags+xml"/>
  <Override PartName="/ppt/tags/tag1843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2815.xml" ContentType="application/vnd.openxmlformats-officedocument.presentationml.tags+xml"/>
  <Override PartName="/ppt/tags/tag1351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799.xml" ContentType="application/vnd.openxmlformats-officedocument.presentationml.tags+xml"/>
  <Override PartName="/ppt/tags/tag3109.xml" ContentType="application/vnd.openxmlformats-officedocument.presentationml.tags+xml"/>
  <Override PartName="/ppt/tags/tag256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758.xml" ContentType="application/vnd.openxmlformats-officedocument.presentationml.tags+xml"/>
  <Override PartName="/ppt/tags/tag2493.xml" ContentType="application/vnd.openxmlformats-officedocument.presentationml.tags+xml"/>
  <Override PartName="/ppt/tags/tag2985.xml" ContentType="application/vnd.openxmlformats-officedocument.presentationml.tags+xml"/>
  <Override PartName="/ppt/slides/slide18.xml" ContentType="application/vnd.openxmlformats-officedocument.presentationml.slide+xml"/>
  <Override PartName="/ppt/tags/tag442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ags/tag2916.xml" ContentType="application/vnd.openxmlformats-officedocument.presentationml.tags+xml"/>
  <Override PartName="/ppt/tags/tag849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1367.xml" ContentType="application/vnd.openxmlformats-officedocument.presentationml.tags+xml"/>
  <Override PartName="/ppt/tags/tag1859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543.xml" ContentType="application/vnd.openxmlformats-officedocument.presentationml.tags+xml"/>
  <Override PartName="/ppt/tags/tag1553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1061.xml" ContentType="application/vnd.openxmlformats-officedocument.presentationml.tags+xml"/>
  <Override PartName="/ppt/tags/tag2033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3074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1468.xml" ContentType="application/vnd.openxmlformats-officedocument.presentationml.tags+xml"/>
  <Override PartName="/ppt/tags/tag2695.xml" ContentType="application/vnd.openxmlformats-officedocument.presentationml.tags+xml"/>
  <Override PartName="/ppt/tags/tag2881.xml" ContentType="application/vnd.openxmlformats-officedocument.presentationml.tags+xml"/>
  <Override PartName="/ppt/tags/tag300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830.xml" ContentType="application/vnd.openxmlformats-officedocument.presentationml.tags+xml"/>
  <Override PartName="/ppt/tags/tag1162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2626.xml" ContentType="application/vnd.openxmlformats-officedocument.presentationml.tags+xml"/>
  <Override PartName="/ppt/tags/tag2134.xml" ContentType="application/vnd.openxmlformats-officedocument.presentationml.tags+xml"/>
  <Override PartName="/ppt/tags/tag2812.xml" ContentType="application/vnd.openxmlformats-officedocument.presentationml.tags+xml"/>
  <Override PartName="/ppt/tags/tag559.xml" ContentType="application/vnd.openxmlformats-officedocument.presentationml.tags+xml"/>
  <Override PartName="/ppt/tags/tag745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796.xml" ContentType="application/vnd.openxmlformats-officedocument.presentationml.tags+xml"/>
  <Override PartName="/ppt/tags/tag2982.xml" ContentType="application/vnd.openxmlformats-officedocument.presentationml.tags+xml"/>
  <Override PartName="/ppt/tags/tag3106.xml" ContentType="application/vnd.openxmlformats-officedocument.presentationml.tags+xml"/>
  <Override PartName="/ppt/slides/slide15.xml" ContentType="application/vnd.openxmlformats-officedocument.presentationml.slide+xml"/>
  <Override PartName="/ppt/tags/tag253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1008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897.xml" ContentType="application/vnd.openxmlformats-officedocument.presentationml.tags+xml"/>
  <Override PartName="/ppt/tags/tag2913.xml" ContentType="application/vnd.openxmlformats-officedocument.presentationml.tags+xml"/>
  <Override PartName="/ppt/tags/tag168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2591.xml" ContentType="application/vnd.openxmlformats-officedocument.presentationml.tags+xml"/>
  <Override PartName="/ppt/tags/tag2828.xml" ContentType="application/vnd.openxmlformats-officedocument.presentationml.tags+xml"/>
  <Override PartName="/ppt/tags/tag1109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998.xml" ContentType="application/vnd.openxmlformats-officedocument.presentationml.tags+xml"/>
  <Override PartName="/ppt/tags/tag3071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947.xml" ContentType="application/vnd.openxmlformats-officedocument.presentationml.tags+xml"/>
  <Override PartName="/ppt/tags/tag1279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692.xml" ContentType="application/vnd.openxmlformats-officedocument.presentationml.tags+xml"/>
  <Override PartName="/ppt/tags/tag2929.xml" ContentType="application/vnd.openxmlformats-officedocument.presentationml.tags+xml"/>
  <Override PartName="/ppt/slides/slide6.xml" ContentType="application/vnd.openxmlformats-officedocument.presentationml.slide+xml"/>
  <Override PartName="/ppt/tags/tag641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2437.xml" ContentType="application/vnd.openxmlformats-officedocument.presentationml.tags+xml"/>
  <Override PartName="/ppt/tags/tag3002.xml" ContentType="application/vnd.openxmlformats-officedocument.presentationml.tags+xml"/>
  <Override PartName="/ppt/slideMasters/slideMaster1.xml" ContentType="application/vnd.openxmlformats-officedocument.presentationml.slideMaster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556.xml" ContentType="application/vnd.openxmlformats-officedocument.presentationml.tags+xml"/>
  <Override PartName="/ppt/tags/tag1566.xml" ContentType="application/vnd.openxmlformats-officedocument.presentationml.tags+xml"/>
  <Override PartName="/ppt/tags/tag2131.xml" ContentType="application/vnd.openxmlformats-officedocument.presentationml.tags+xml"/>
  <Override PartName="/ppt/tags/tag2793.xml" ContentType="application/vnd.openxmlformats-officedocument.presentationml.tags+xml"/>
  <Override PartName="/ppt/tags/tag3103.xml" ContentType="application/vnd.openxmlformats-officedocument.presentationml.tags+xml"/>
  <Default Extension="rels" ContentType="application/vnd.openxmlformats-package.relationships+xml"/>
  <Override PartName="/ppt/tags/tag250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752.xml" ContentType="application/vnd.openxmlformats-officedocument.presentationml.tags+xml"/>
  <Override PartName="/ppt/tags/tag2538.xml" ContentType="application/vnd.openxmlformats-officedocument.presentationml.tags+xml"/>
  <Override PartName="/ppt/tags/tag308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260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724.xml" ContentType="application/vnd.openxmlformats-officedocument.presentationml.tags+xml"/>
  <Override PartName="/ppt/tags/tag2910.xml" ContentType="application/vnd.openxmlformats-officedocument.presentationml.tags+xml"/>
  <Override PartName="/ppt/tags/tag3018.xml" ContentType="application/vnd.openxmlformats-officedocument.presentationml.tags+xml"/>
  <Override PartName="/ppt/tags/tag165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1005.xml" ContentType="application/vnd.openxmlformats-officedocument.presentationml.tags+xml"/>
  <Override PartName="/ppt/tags/tag1667.xml" ContentType="application/vnd.openxmlformats-officedocument.presentationml.tags+xml"/>
  <Override PartName="/ppt/tags/tag2894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2825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2333.xml" ContentType="application/vnd.openxmlformats-officedocument.presentationml.tags+xml"/>
  <Override PartName="/ppt/tags/tag2995.xml" ContentType="application/vnd.openxmlformats-officedocument.presentationml.tags+xml"/>
  <Override PartName="/ppt/tags/tag3119.xml" ContentType="application/vnd.openxmlformats-officedocument.presentationml.tags+xml"/>
  <Override PartName="/ppt/tags/tag266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tags/tag452.xml" ContentType="application/vnd.openxmlformats-officedocument.presentationml.tags+xml"/>
  <Override PartName="/ppt/tags/tag1462.xml" ContentType="application/vnd.openxmlformats-officedocument.presentationml.tags+xml"/>
  <Override PartName="/ppt/tags/tag2248.xml" ContentType="application/vnd.openxmlformats-officedocument.presentationml.tags+xml"/>
  <Override PartName="/ppt/tags/tag2926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869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1377.xml" ContentType="application/vnd.openxmlformats-officedocument.presentationml.tags+xml"/>
  <Override PartName="/ppt/tags/tag2790.xml" ContentType="application/vnd.openxmlformats-officedocument.presentationml.tags+xml"/>
  <Override PartName="/ppt/tags/tag1563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3084.xml" ContentType="application/vnd.openxmlformats-officedocument.presentationml.tags+xml"/>
  <Override PartName="/ppt/tags/tag3100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2043.xml" ContentType="application/vnd.openxmlformats-officedocument.presentationml.tags+xml"/>
  <Override PartName="/ppt/tags/tag2721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1002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891.xml" ContentType="application/vnd.openxmlformats-officedocument.presentationml.tags+xml"/>
  <Override PartName="/ppt/tags/tag3015.xml" ContentType="application/vnd.openxmlformats-officedocument.presentationml.tags+xml"/>
  <Override PartName="/ppt/tags/tag162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2636.xml" ContentType="application/vnd.openxmlformats-officedocument.presentationml.tags+xml"/>
  <Override PartName="/ppt/tags/tag2144.xml" ContentType="application/vnd.openxmlformats-officedocument.presentationml.tags+xml"/>
  <Override PartName="/ppt/tags/tag755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2992.xml" ContentType="application/vnd.openxmlformats-officedocument.presentationml.tags+xml"/>
  <Override PartName="/ppt/tags/tag263.xml" ContentType="application/vnd.openxmlformats-officedocument.presentationml.tags+xml"/>
  <Override PartName="/ppt/tags/tag1951.xml" ContentType="application/vnd.openxmlformats-officedocument.presentationml.tags+xml"/>
  <Override PartName="/ppt/tags/tag2737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2838.xml" ContentType="application/vnd.openxmlformats-officedocument.presentationml.tags+xml"/>
  <Override PartName="/ppt/tags/tag109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957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2939.xml" ContentType="application/vnd.openxmlformats-officedocument.presentationml.tags+xml"/>
  <Override PartName="/ppt/tags/tag3012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3113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3097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920.xml" ContentType="application/vnd.openxmlformats-officedocument.presentationml.tags+xml"/>
  <Override PartName="/ppt/tags/tag175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276.xml" ContentType="application/vnd.openxmlformats-officedocument.presentationml.tags+xml"/>
  <Override PartName="/ppt/tags/tag19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AD436D-D7A4-4807-ADA2-38A895D84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0A68C19-D6B5-4FED-ABBA-2523257FD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2C07E6-4EDE-451F-ABE6-E2900241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2E21D-AD4E-4853-BA26-2ADEFB0F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B0E7C0-B41F-4D73-8A04-E1694E3B1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90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F17DFE-6365-4B98-896C-B853B9FCD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37435-0BC2-439B-AFAF-EB8C7DF9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B1A35F-DB54-4D68-9F70-5D614B6E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AAFDAC-E06C-4ED1-AA26-76EAAAF1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5887E7-6FE1-43B2-AA03-28746E84D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23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4E684C-4867-47A1-BE44-C2DE32BB3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2AC586-A23A-456B-B2E2-9E29B4BCC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657E7-AB49-4161-98C2-3672A127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05920-8619-4064-A1AA-D8E6A148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A8386-EA6B-4F50-959A-A2292195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7751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59034E-C9F9-47F6-9CDF-C2F32607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0F81BC-A56D-4AE9-A51A-6ED4BE575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1C85C-FA86-48E7-BB27-46BDBF1C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844688-A605-48AE-9A51-B28ACC0E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21FC6-B5BD-42DC-8846-B94149B5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4934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4C7180-4309-416A-AF07-28EEAC426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A8DF4E-45A0-4F31-B01D-A3F6708F5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5C0EF-E83A-40DD-B1FF-67030F3D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47C62-2AD8-43D3-A18C-767E689E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69D47A-D055-46F6-81C8-6177B33B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191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6797A-2AAD-47D2-8EED-C2DD20CDD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B70091-416B-4E6B-B656-F97261D54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7E64C-A9BF-41E7-8928-627D0198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139482-1020-4F86-B966-5205C788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319E6B-34FE-43AD-B7C9-1D01110A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9454C-7B8B-45F2-BA4A-BD28AB55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32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387F91-28EB-4011-A2F2-D1839442E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EB5375-6453-4C90-A0E0-55632E55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1F6063-2DAB-4ED1-9DCA-C6D86B36C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C992746-6B9A-44D3-AA87-BC6A2B215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25AB94-75F1-49BE-BF23-5FA6409DB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698883-817C-4863-9419-0C6C5BBA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BAD161-DBEC-4124-BD85-B17B6DCD0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AA1D89-D3A1-4FDF-8452-2FA9FCA5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8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7C97D-146B-4198-B2B9-53E4B2A8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2D9A151-E787-4FBF-85F1-DAE7F46E1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02F870-E370-4580-AEFA-53D7FD70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F90959-9992-4B46-9493-9638FDD1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83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58C303-E816-47AC-89BE-7A49930C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847E9E-4C4B-40D1-A42C-6E1D6C59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6E67A26-DBB2-40F4-953A-FB6ACD9FB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96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20986B-B4D2-41DE-B2C9-1841B7EA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5B8E45-A06F-48C0-B082-641CF8294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88B2AE7-CE39-4A0F-B08C-1AEAC168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BD2332-B950-4427-A0B9-7BA0B8AD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6D2FA-A5D3-4201-99F8-1B7DE5E1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F30718-FD9A-490B-A5C5-6132D6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528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8C7A5A-7D67-4DE7-99FB-180970933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F54365-0912-407D-BAB8-C997F3A08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DFBE2B-B8B2-4AD1-B95D-002EAB96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FBA347-1BA6-40DA-916A-8BBDD5784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1D1F6F-8E0F-48B4-9089-C15FE206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120FB6-A33D-40FC-A836-C8C0F1A0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974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EAD3D2-EE73-480A-8BE3-0593675E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928C45-1F39-4639-8680-3A31AEB5C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9A54C5-A338-4053-A2A0-9C9C98A87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CD5D-E972-4206-BCEE-594A3DDB1942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760156-3016-4F6A-89B7-AE726EC63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78E9EA-E59E-4F81-B1B4-4FB281D00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9F17-D6F8-4BF6-821F-64A03D566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26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65" Type="http://schemas.openxmlformats.org/officeDocument/2006/relationships/tags" Target="../tags/tag165.xml"/><Relationship Id="rId181" Type="http://schemas.openxmlformats.org/officeDocument/2006/relationships/tags" Target="../tags/tag181.xml"/><Relationship Id="rId186" Type="http://schemas.openxmlformats.org/officeDocument/2006/relationships/tags" Target="../tags/tag186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71" Type="http://schemas.openxmlformats.org/officeDocument/2006/relationships/tags" Target="../tags/tag171.xml"/><Relationship Id="rId176" Type="http://schemas.openxmlformats.org/officeDocument/2006/relationships/tags" Target="../tags/tag176.xml"/><Relationship Id="rId192" Type="http://schemas.openxmlformats.org/officeDocument/2006/relationships/tags" Target="../tags/tag192.xml"/><Relationship Id="rId197" Type="http://schemas.openxmlformats.org/officeDocument/2006/relationships/tags" Target="../tags/tag197.xml"/><Relationship Id="rId206" Type="http://schemas.openxmlformats.org/officeDocument/2006/relationships/tags" Target="../tags/tag206.xml"/><Relationship Id="rId201" Type="http://schemas.openxmlformats.org/officeDocument/2006/relationships/tags" Target="../tags/tag201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slideLayout" Target="../slideLayouts/slideLayout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478.xml"/><Relationship Id="rId117" Type="http://schemas.openxmlformats.org/officeDocument/2006/relationships/tags" Target="../tags/tag1569.xml"/><Relationship Id="rId21" Type="http://schemas.openxmlformats.org/officeDocument/2006/relationships/tags" Target="../tags/tag1473.xml"/><Relationship Id="rId42" Type="http://schemas.openxmlformats.org/officeDocument/2006/relationships/tags" Target="../tags/tag1494.xml"/><Relationship Id="rId47" Type="http://schemas.openxmlformats.org/officeDocument/2006/relationships/tags" Target="../tags/tag1499.xml"/><Relationship Id="rId63" Type="http://schemas.openxmlformats.org/officeDocument/2006/relationships/tags" Target="../tags/tag1515.xml"/><Relationship Id="rId68" Type="http://schemas.openxmlformats.org/officeDocument/2006/relationships/tags" Target="../tags/tag1520.xml"/><Relationship Id="rId84" Type="http://schemas.openxmlformats.org/officeDocument/2006/relationships/tags" Target="../tags/tag1536.xml"/><Relationship Id="rId89" Type="http://schemas.openxmlformats.org/officeDocument/2006/relationships/tags" Target="../tags/tag1541.xml"/><Relationship Id="rId112" Type="http://schemas.openxmlformats.org/officeDocument/2006/relationships/tags" Target="../tags/tag1564.xml"/><Relationship Id="rId133" Type="http://schemas.openxmlformats.org/officeDocument/2006/relationships/tags" Target="../tags/tag1585.xml"/><Relationship Id="rId138" Type="http://schemas.openxmlformats.org/officeDocument/2006/relationships/tags" Target="../tags/tag1590.xml"/><Relationship Id="rId154" Type="http://schemas.openxmlformats.org/officeDocument/2006/relationships/tags" Target="../tags/tag1606.xml"/><Relationship Id="rId159" Type="http://schemas.openxmlformats.org/officeDocument/2006/relationships/tags" Target="../tags/tag1611.xml"/><Relationship Id="rId170" Type="http://schemas.openxmlformats.org/officeDocument/2006/relationships/tags" Target="../tags/tag1622.xml"/><Relationship Id="rId16" Type="http://schemas.openxmlformats.org/officeDocument/2006/relationships/tags" Target="../tags/tag1468.xml"/><Relationship Id="rId107" Type="http://schemas.openxmlformats.org/officeDocument/2006/relationships/tags" Target="../tags/tag1559.xml"/><Relationship Id="rId11" Type="http://schemas.openxmlformats.org/officeDocument/2006/relationships/tags" Target="../tags/tag1463.xml"/><Relationship Id="rId32" Type="http://schemas.openxmlformats.org/officeDocument/2006/relationships/tags" Target="../tags/tag1484.xml"/><Relationship Id="rId37" Type="http://schemas.openxmlformats.org/officeDocument/2006/relationships/tags" Target="../tags/tag1489.xml"/><Relationship Id="rId53" Type="http://schemas.openxmlformats.org/officeDocument/2006/relationships/tags" Target="../tags/tag1505.xml"/><Relationship Id="rId58" Type="http://schemas.openxmlformats.org/officeDocument/2006/relationships/tags" Target="../tags/tag1510.xml"/><Relationship Id="rId74" Type="http://schemas.openxmlformats.org/officeDocument/2006/relationships/tags" Target="../tags/tag1526.xml"/><Relationship Id="rId79" Type="http://schemas.openxmlformats.org/officeDocument/2006/relationships/tags" Target="../tags/tag1531.xml"/><Relationship Id="rId102" Type="http://schemas.openxmlformats.org/officeDocument/2006/relationships/tags" Target="../tags/tag1554.xml"/><Relationship Id="rId123" Type="http://schemas.openxmlformats.org/officeDocument/2006/relationships/tags" Target="../tags/tag1575.xml"/><Relationship Id="rId128" Type="http://schemas.openxmlformats.org/officeDocument/2006/relationships/tags" Target="../tags/tag1580.xml"/><Relationship Id="rId144" Type="http://schemas.openxmlformats.org/officeDocument/2006/relationships/tags" Target="../tags/tag1596.xml"/><Relationship Id="rId149" Type="http://schemas.openxmlformats.org/officeDocument/2006/relationships/tags" Target="../tags/tag1601.xml"/><Relationship Id="rId5" Type="http://schemas.openxmlformats.org/officeDocument/2006/relationships/tags" Target="../tags/tag1457.xml"/><Relationship Id="rId90" Type="http://schemas.openxmlformats.org/officeDocument/2006/relationships/tags" Target="../tags/tag1542.xml"/><Relationship Id="rId95" Type="http://schemas.openxmlformats.org/officeDocument/2006/relationships/tags" Target="../tags/tag1547.xml"/><Relationship Id="rId160" Type="http://schemas.openxmlformats.org/officeDocument/2006/relationships/tags" Target="../tags/tag1612.xml"/><Relationship Id="rId165" Type="http://schemas.openxmlformats.org/officeDocument/2006/relationships/tags" Target="../tags/tag1617.xml"/><Relationship Id="rId22" Type="http://schemas.openxmlformats.org/officeDocument/2006/relationships/tags" Target="../tags/tag1474.xml"/><Relationship Id="rId27" Type="http://schemas.openxmlformats.org/officeDocument/2006/relationships/tags" Target="../tags/tag1479.xml"/><Relationship Id="rId43" Type="http://schemas.openxmlformats.org/officeDocument/2006/relationships/tags" Target="../tags/tag1495.xml"/><Relationship Id="rId48" Type="http://schemas.openxmlformats.org/officeDocument/2006/relationships/tags" Target="../tags/tag1500.xml"/><Relationship Id="rId64" Type="http://schemas.openxmlformats.org/officeDocument/2006/relationships/tags" Target="../tags/tag1516.xml"/><Relationship Id="rId69" Type="http://schemas.openxmlformats.org/officeDocument/2006/relationships/tags" Target="../tags/tag1521.xml"/><Relationship Id="rId113" Type="http://schemas.openxmlformats.org/officeDocument/2006/relationships/tags" Target="../tags/tag1565.xml"/><Relationship Id="rId118" Type="http://schemas.openxmlformats.org/officeDocument/2006/relationships/tags" Target="../tags/tag1570.xml"/><Relationship Id="rId134" Type="http://schemas.openxmlformats.org/officeDocument/2006/relationships/tags" Target="../tags/tag1586.xml"/><Relationship Id="rId139" Type="http://schemas.openxmlformats.org/officeDocument/2006/relationships/tags" Target="../tags/tag1591.xml"/><Relationship Id="rId80" Type="http://schemas.openxmlformats.org/officeDocument/2006/relationships/tags" Target="../tags/tag1532.xml"/><Relationship Id="rId85" Type="http://schemas.openxmlformats.org/officeDocument/2006/relationships/tags" Target="../tags/tag1537.xml"/><Relationship Id="rId150" Type="http://schemas.openxmlformats.org/officeDocument/2006/relationships/tags" Target="../tags/tag1602.xml"/><Relationship Id="rId155" Type="http://schemas.openxmlformats.org/officeDocument/2006/relationships/tags" Target="../tags/tag1607.xml"/><Relationship Id="rId171" Type="http://schemas.openxmlformats.org/officeDocument/2006/relationships/slideLayout" Target="../slideLayouts/slideLayout1.xml"/><Relationship Id="rId12" Type="http://schemas.openxmlformats.org/officeDocument/2006/relationships/tags" Target="../tags/tag1464.xml"/><Relationship Id="rId17" Type="http://schemas.openxmlformats.org/officeDocument/2006/relationships/tags" Target="../tags/tag1469.xml"/><Relationship Id="rId33" Type="http://schemas.openxmlformats.org/officeDocument/2006/relationships/tags" Target="../tags/tag1485.xml"/><Relationship Id="rId38" Type="http://schemas.openxmlformats.org/officeDocument/2006/relationships/tags" Target="../tags/tag1490.xml"/><Relationship Id="rId59" Type="http://schemas.openxmlformats.org/officeDocument/2006/relationships/tags" Target="../tags/tag1511.xml"/><Relationship Id="rId103" Type="http://schemas.openxmlformats.org/officeDocument/2006/relationships/tags" Target="../tags/tag1555.xml"/><Relationship Id="rId108" Type="http://schemas.openxmlformats.org/officeDocument/2006/relationships/tags" Target="../tags/tag1560.xml"/><Relationship Id="rId124" Type="http://schemas.openxmlformats.org/officeDocument/2006/relationships/tags" Target="../tags/tag1576.xml"/><Relationship Id="rId129" Type="http://schemas.openxmlformats.org/officeDocument/2006/relationships/tags" Target="../tags/tag1581.xml"/><Relationship Id="rId54" Type="http://schemas.openxmlformats.org/officeDocument/2006/relationships/tags" Target="../tags/tag1506.xml"/><Relationship Id="rId70" Type="http://schemas.openxmlformats.org/officeDocument/2006/relationships/tags" Target="../tags/tag1522.xml"/><Relationship Id="rId75" Type="http://schemas.openxmlformats.org/officeDocument/2006/relationships/tags" Target="../tags/tag1527.xml"/><Relationship Id="rId91" Type="http://schemas.openxmlformats.org/officeDocument/2006/relationships/tags" Target="../tags/tag1543.xml"/><Relationship Id="rId96" Type="http://schemas.openxmlformats.org/officeDocument/2006/relationships/tags" Target="../tags/tag1548.xml"/><Relationship Id="rId140" Type="http://schemas.openxmlformats.org/officeDocument/2006/relationships/tags" Target="../tags/tag1592.xml"/><Relationship Id="rId145" Type="http://schemas.openxmlformats.org/officeDocument/2006/relationships/tags" Target="../tags/tag1597.xml"/><Relationship Id="rId161" Type="http://schemas.openxmlformats.org/officeDocument/2006/relationships/tags" Target="../tags/tag1613.xml"/><Relationship Id="rId166" Type="http://schemas.openxmlformats.org/officeDocument/2006/relationships/tags" Target="../tags/tag1618.xml"/><Relationship Id="rId1" Type="http://schemas.openxmlformats.org/officeDocument/2006/relationships/tags" Target="../tags/tag1453.xml"/><Relationship Id="rId6" Type="http://schemas.openxmlformats.org/officeDocument/2006/relationships/tags" Target="../tags/tag1458.xml"/><Relationship Id="rId15" Type="http://schemas.openxmlformats.org/officeDocument/2006/relationships/tags" Target="../tags/tag1467.xml"/><Relationship Id="rId23" Type="http://schemas.openxmlformats.org/officeDocument/2006/relationships/tags" Target="../tags/tag1475.xml"/><Relationship Id="rId28" Type="http://schemas.openxmlformats.org/officeDocument/2006/relationships/tags" Target="../tags/tag1480.xml"/><Relationship Id="rId36" Type="http://schemas.openxmlformats.org/officeDocument/2006/relationships/tags" Target="../tags/tag1488.xml"/><Relationship Id="rId49" Type="http://schemas.openxmlformats.org/officeDocument/2006/relationships/tags" Target="../tags/tag1501.xml"/><Relationship Id="rId57" Type="http://schemas.openxmlformats.org/officeDocument/2006/relationships/tags" Target="../tags/tag1509.xml"/><Relationship Id="rId106" Type="http://schemas.openxmlformats.org/officeDocument/2006/relationships/tags" Target="../tags/tag1558.xml"/><Relationship Id="rId114" Type="http://schemas.openxmlformats.org/officeDocument/2006/relationships/tags" Target="../tags/tag1566.xml"/><Relationship Id="rId119" Type="http://schemas.openxmlformats.org/officeDocument/2006/relationships/tags" Target="../tags/tag1571.xml"/><Relationship Id="rId127" Type="http://schemas.openxmlformats.org/officeDocument/2006/relationships/tags" Target="../tags/tag1579.xml"/><Relationship Id="rId10" Type="http://schemas.openxmlformats.org/officeDocument/2006/relationships/tags" Target="../tags/tag1462.xml"/><Relationship Id="rId31" Type="http://schemas.openxmlformats.org/officeDocument/2006/relationships/tags" Target="../tags/tag1483.xml"/><Relationship Id="rId44" Type="http://schemas.openxmlformats.org/officeDocument/2006/relationships/tags" Target="../tags/tag1496.xml"/><Relationship Id="rId52" Type="http://schemas.openxmlformats.org/officeDocument/2006/relationships/tags" Target="../tags/tag1504.xml"/><Relationship Id="rId60" Type="http://schemas.openxmlformats.org/officeDocument/2006/relationships/tags" Target="../tags/tag1512.xml"/><Relationship Id="rId65" Type="http://schemas.openxmlformats.org/officeDocument/2006/relationships/tags" Target="../tags/tag1517.xml"/><Relationship Id="rId73" Type="http://schemas.openxmlformats.org/officeDocument/2006/relationships/tags" Target="../tags/tag1525.xml"/><Relationship Id="rId78" Type="http://schemas.openxmlformats.org/officeDocument/2006/relationships/tags" Target="../tags/tag1530.xml"/><Relationship Id="rId81" Type="http://schemas.openxmlformats.org/officeDocument/2006/relationships/tags" Target="../tags/tag1533.xml"/><Relationship Id="rId86" Type="http://schemas.openxmlformats.org/officeDocument/2006/relationships/tags" Target="../tags/tag1538.xml"/><Relationship Id="rId94" Type="http://schemas.openxmlformats.org/officeDocument/2006/relationships/tags" Target="../tags/tag1546.xml"/><Relationship Id="rId99" Type="http://schemas.openxmlformats.org/officeDocument/2006/relationships/tags" Target="../tags/tag1551.xml"/><Relationship Id="rId101" Type="http://schemas.openxmlformats.org/officeDocument/2006/relationships/tags" Target="../tags/tag1553.xml"/><Relationship Id="rId122" Type="http://schemas.openxmlformats.org/officeDocument/2006/relationships/tags" Target="../tags/tag1574.xml"/><Relationship Id="rId130" Type="http://schemas.openxmlformats.org/officeDocument/2006/relationships/tags" Target="../tags/tag1582.xml"/><Relationship Id="rId135" Type="http://schemas.openxmlformats.org/officeDocument/2006/relationships/tags" Target="../tags/tag1587.xml"/><Relationship Id="rId143" Type="http://schemas.openxmlformats.org/officeDocument/2006/relationships/tags" Target="../tags/tag1595.xml"/><Relationship Id="rId148" Type="http://schemas.openxmlformats.org/officeDocument/2006/relationships/tags" Target="../tags/tag1600.xml"/><Relationship Id="rId151" Type="http://schemas.openxmlformats.org/officeDocument/2006/relationships/tags" Target="../tags/tag1603.xml"/><Relationship Id="rId156" Type="http://schemas.openxmlformats.org/officeDocument/2006/relationships/tags" Target="../tags/tag1608.xml"/><Relationship Id="rId164" Type="http://schemas.openxmlformats.org/officeDocument/2006/relationships/tags" Target="../tags/tag1616.xml"/><Relationship Id="rId169" Type="http://schemas.openxmlformats.org/officeDocument/2006/relationships/tags" Target="../tags/tag1621.xml"/><Relationship Id="rId4" Type="http://schemas.openxmlformats.org/officeDocument/2006/relationships/tags" Target="../tags/tag1456.xml"/><Relationship Id="rId9" Type="http://schemas.openxmlformats.org/officeDocument/2006/relationships/tags" Target="../tags/tag1461.xml"/><Relationship Id="rId13" Type="http://schemas.openxmlformats.org/officeDocument/2006/relationships/tags" Target="../tags/tag1465.xml"/><Relationship Id="rId18" Type="http://schemas.openxmlformats.org/officeDocument/2006/relationships/tags" Target="../tags/tag1470.xml"/><Relationship Id="rId39" Type="http://schemas.openxmlformats.org/officeDocument/2006/relationships/tags" Target="../tags/tag1491.xml"/><Relationship Id="rId109" Type="http://schemas.openxmlformats.org/officeDocument/2006/relationships/tags" Target="../tags/tag1561.xml"/><Relationship Id="rId34" Type="http://schemas.openxmlformats.org/officeDocument/2006/relationships/tags" Target="../tags/tag1486.xml"/><Relationship Id="rId50" Type="http://schemas.openxmlformats.org/officeDocument/2006/relationships/tags" Target="../tags/tag1502.xml"/><Relationship Id="rId55" Type="http://schemas.openxmlformats.org/officeDocument/2006/relationships/tags" Target="../tags/tag1507.xml"/><Relationship Id="rId76" Type="http://schemas.openxmlformats.org/officeDocument/2006/relationships/tags" Target="../tags/tag1528.xml"/><Relationship Id="rId97" Type="http://schemas.openxmlformats.org/officeDocument/2006/relationships/tags" Target="../tags/tag1549.xml"/><Relationship Id="rId104" Type="http://schemas.openxmlformats.org/officeDocument/2006/relationships/tags" Target="../tags/tag1556.xml"/><Relationship Id="rId120" Type="http://schemas.openxmlformats.org/officeDocument/2006/relationships/tags" Target="../tags/tag1572.xml"/><Relationship Id="rId125" Type="http://schemas.openxmlformats.org/officeDocument/2006/relationships/tags" Target="../tags/tag1577.xml"/><Relationship Id="rId141" Type="http://schemas.openxmlformats.org/officeDocument/2006/relationships/tags" Target="../tags/tag1593.xml"/><Relationship Id="rId146" Type="http://schemas.openxmlformats.org/officeDocument/2006/relationships/tags" Target="../tags/tag1598.xml"/><Relationship Id="rId167" Type="http://schemas.openxmlformats.org/officeDocument/2006/relationships/tags" Target="../tags/tag1619.xml"/><Relationship Id="rId7" Type="http://schemas.openxmlformats.org/officeDocument/2006/relationships/tags" Target="../tags/tag1459.xml"/><Relationship Id="rId71" Type="http://schemas.openxmlformats.org/officeDocument/2006/relationships/tags" Target="../tags/tag1523.xml"/><Relationship Id="rId92" Type="http://schemas.openxmlformats.org/officeDocument/2006/relationships/tags" Target="../tags/tag1544.xml"/><Relationship Id="rId162" Type="http://schemas.openxmlformats.org/officeDocument/2006/relationships/tags" Target="../tags/tag1614.xml"/><Relationship Id="rId2" Type="http://schemas.openxmlformats.org/officeDocument/2006/relationships/tags" Target="../tags/tag1454.xml"/><Relationship Id="rId29" Type="http://schemas.openxmlformats.org/officeDocument/2006/relationships/tags" Target="../tags/tag1481.xml"/><Relationship Id="rId24" Type="http://schemas.openxmlformats.org/officeDocument/2006/relationships/tags" Target="../tags/tag1476.xml"/><Relationship Id="rId40" Type="http://schemas.openxmlformats.org/officeDocument/2006/relationships/tags" Target="../tags/tag1492.xml"/><Relationship Id="rId45" Type="http://schemas.openxmlformats.org/officeDocument/2006/relationships/tags" Target="../tags/tag1497.xml"/><Relationship Id="rId66" Type="http://schemas.openxmlformats.org/officeDocument/2006/relationships/tags" Target="../tags/tag1518.xml"/><Relationship Id="rId87" Type="http://schemas.openxmlformats.org/officeDocument/2006/relationships/tags" Target="../tags/tag1539.xml"/><Relationship Id="rId110" Type="http://schemas.openxmlformats.org/officeDocument/2006/relationships/tags" Target="../tags/tag1562.xml"/><Relationship Id="rId115" Type="http://schemas.openxmlformats.org/officeDocument/2006/relationships/tags" Target="../tags/tag1567.xml"/><Relationship Id="rId131" Type="http://schemas.openxmlformats.org/officeDocument/2006/relationships/tags" Target="../tags/tag1583.xml"/><Relationship Id="rId136" Type="http://schemas.openxmlformats.org/officeDocument/2006/relationships/tags" Target="../tags/tag1588.xml"/><Relationship Id="rId157" Type="http://schemas.openxmlformats.org/officeDocument/2006/relationships/tags" Target="../tags/tag1609.xml"/><Relationship Id="rId61" Type="http://schemas.openxmlformats.org/officeDocument/2006/relationships/tags" Target="../tags/tag1513.xml"/><Relationship Id="rId82" Type="http://schemas.openxmlformats.org/officeDocument/2006/relationships/tags" Target="../tags/tag1534.xml"/><Relationship Id="rId152" Type="http://schemas.openxmlformats.org/officeDocument/2006/relationships/tags" Target="../tags/tag1604.xml"/><Relationship Id="rId19" Type="http://schemas.openxmlformats.org/officeDocument/2006/relationships/tags" Target="../tags/tag1471.xml"/><Relationship Id="rId14" Type="http://schemas.openxmlformats.org/officeDocument/2006/relationships/tags" Target="../tags/tag1466.xml"/><Relationship Id="rId30" Type="http://schemas.openxmlformats.org/officeDocument/2006/relationships/tags" Target="../tags/tag1482.xml"/><Relationship Id="rId35" Type="http://schemas.openxmlformats.org/officeDocument/2006/relationships/tags" Target="../tags/tag1487.xml"/><Relationship Id="rId56" Type="http://schemas.openxmlformats.org/officeDocument/2006/relationships/tags" Target="../tags/tag1508.xml"/><Relationship Id="rId77" Type="http://schemas.openxmlformats.org/officeDocument/2006/relationships/tags" Target="../tags/tag1529.xml"/><Relationship Id="rId100" Type="http://schemas.openxmlformats.org/officeDocument/2006/relationships/tags" Target="../tags/tag1552.xml"/><Relationship Id="rId105" Type="http://schemas.openxmlformats.org/officeDocument/2006/relationships/tags" Target="../tags/tag1557.xml"/><Relationship Id="rId126" Type="http://schemas.openxmlformats.org/officeDocument/2006/relationships/tags" Target="../tags/tag1578.xml"/><Relationship Id="rId147" Type="http://schemas.openxmlformats.org/officeDocument/2006/relationships/tags" Target="../tags/tag1599.xml"/><Relationship Id="rId168" Type="http://schemas.openxmlformats.org/officeDocument/2006/relationships/tags" Target="../tags/tag1620.xml"/><Relationship Id="rId8" Type="http://schemas.openxmlformats.org/officeDocument/2006/relationships/tags" Target="../tags/tag1460.xml"/><Relationship Id="rId51" Type="http://schemas.openxmlformats.org/officeDocument/2006/relationships/tags" Target="../tags/tag1503.xml"/><Relationship Id="rId72" Type="http://schemas.openxmlformats.org/officeDocument/2006/relationships/tags" Target="../tags/tag1524.xml"/><Relationship Id="rId93" Type="http://schemas.openxmlformats.org/officeDocument/2006/relationships/tags" Target="../tags/tag1545.xml"/><Relationship Id="rId98" Type="http://schemas.openxmlformats.org/officeDocument/2006/relationships/tags" Target="../tags/tag1550.xml"/><Relationship Id="rId121" Type="http://schemas.openxmlformats.org/officeDocument/2006/relationships/tags" Target="../tags/tag1573.xml"/><Relationship Id="rId142" Type="http://schemas.openxmlformats.org/officeDocument/2006/relationships/tags" Target="../tags/tag1594.xml"/><Relationship Id="rId163" Type="http://schemas.openxmlformats.org/officeDocument/2006/relationships/tags" Target="../tags/tag1615.xml"/><Relationship Id="rId3" Type="http://schemas.openxmlformats.org/officeDocument/2006/relationships/tags" Target="../tags/tag1455.xml"/><Relationship Id="rId25" Type="http://schemas.openxmlformats.org/officeDocument/2006/relationships/tags" Target="../tags/tag1477.xml"/><Relationship Id="rId46" Type="http://schemas.openxmlformats.org/officeDocument/2006/relationships/tags" Target="../tags/tag1498.xml"/><Relationship Id="rId67" Type="http://schemas.openxmlformats.org/officeDocument/2006/relationships/tags" Target="../tags/tag1519.xml"/><Relationship Id="rId116" Type="http://schemas.openxmlformats.org/officeDocument/2006/relationships/tags" Target="../tags/tag1568.xml"/><Relationship Id="rId137" Type="http://schemas.openxmlformats.org/officeDocument/2006/relationships/tags" Target="../tags/tag1589.xml"/><Relationship Id="rId158" Type="http://schemas.openxmlformats.org/officeDocument/2006/relationships/tags" Target="../tags/tag1610.xml"/><Relationship Id="rId20" Type="http://schemas.openxmlformats.org/officeDocument/2006/relationships/tags" Target="../tags/tag1472.xml"/><Relationship Id="rId41" Type="http://schemas.openxmlformats.org/officeDocument/2006/relationships/tags" Target="../tags/tag1493.xml"/><Relationship Id="rId62" Type="http://schemas.openxmlformats.org/officeDocument/2006/relationships/tags" Target="../tags/tag1514.xml"/><Relationship Id="rId83" Type="http://schemas.openxmlformats.org/officeDocument/2006/relationships/tags" Target="../tags/tag1535.xml"/><Relationship Id="rId88" Type="http://schemas.openxmlformats.org/officeDocument/2006/relationships/tags" Target="../tags/tag1540.xml"/><Relationship Id="rId111" Type="http://schemas.openxmlformats.org/officeDocument/2006/relationships/tags" Target="../tags/tag1563.xml"/><Relationship Id="rId132" Type="http://schemas.openxmlformats.org/officeDocument/2006/relationships/tags" Target="../tags/tag1584.xml"/><Relationship Id="rId153" Type="http://schemas.openxmlformats.org/officeDocument/2006/relationships/tags" Target="../tags/tag160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739.xml"/><Relationship Id="rId21" Type="http://schemas.openxmlformats.org/officeDocument/2006/relationships/tags" Target="../tags/tag1643.xml"/><Relationship Id="rId42" Type="http://schemas.openxmlformats.org/officeDocument/2006/relationships/tags" Target="../tags/tag1664.xml"/><Relationship Id="rId63" Type="http://schemas.openxmlformats.org/officeDocument/2006/relationships/tags" Target="../tags/tag1685.xml"/><Relationship Id="rId84" Type="http://schemas.openxmlformats.org/officeDocument/2006/relationships/tags" Target="../tags/tag1706.xml"/><Relationship Id="rId138" Type="http://schemas.openxmlformats.org/officeDocument/2006/relationships/tags" Target="../tags/tag1760.xml"/><Relationship Id="rId159" Type="http://schemas.openxmlformats.org/officeDocument/2006/relationships/tags" Target="../tags/tag1781.xml"/><Relationship Id="rId170" Type="http://schemas.openxmlformats.org/officeDocument/2006/relationships/tags" Target="../tags/tag1792.xml"/><Relationship Id="rId191" Type="http://schemas.openxmlformats.org/officeDocument/2006/relationships/tags" Target="../tags/tag1813.xml"/><Relationship Id="rId205" Type="http://schemas.openxmlformats.org/officeDocument/2006/relationships/slideLayout" Target="../slideLayouts/slideLayout1.xml"/><Relationship Id="rId16" Type="http://schemas.openxmlformats.org/officeDocument/2006/relationships/tags" Target="../tags/tag1638.xml"/><Relationship Id="rId107" Type="http://schemas.openxmlformats.org/officeDocument/2006/relationships/tags" Target="../tags/tag1729.xml"/><Relationship Id="rId11" Type="http://schemas.openxmlformats.org/officeDocument/2006/relationships/tags" Target="../tags/tag1633.xml"/><Relationship Id="rId32" Type="http://schemas.openxmlformats.org/officeDocument/2006/relationships/tags" Target="../tags/tag1654.xml"/><Relationship Id="rId37" Type="http://schemas.openxmlformats.org/officeDocument/2006/relationships/tags" Target="../tags/tag1659.xml"/><Relationship Id="rId53" Type="http://schemas.openxmlformats.org/officeDocument/2006/relationships/tags" Target="../tags/tag1675.xml"/><Relationship Id="rId58" Type="http://schemas.openxmlformats.org/officeDocument/2006/relationships/tags" Target="../tags/tag1680.xml"/><Relationship Id="rId74" Type="http://schemas.openxmlformats.org/officeDocument/2006/relationships/tags" Target="../tags/tag1696.xml"/><Relationship Id="rId79" Type="http://schemas.openxmlformats.org/officeDocument/2006/relationships/tags" Target="../tags/tag1701.xml"/><Relationship Id="rId102" Type="http://schemas.openxmlformats.org/officeDocument/2006/relationships/tags" Target="../tags/tag1724.xml"/><Relationship Id="rId123" Type="http://schemas.openxmlformats.org/officeDocument/2006/relationships/tags" Target="../tags/tag1745.xml"/><Relationship Id="rId128" Type="http://schemas.openxmlformats.org/officeDocument/2006/relationships/tags" Target="../tags/tag1750.xml"/><Relationship Id="rId144" Type="http://schemas.openxmlformats.org/officeDocument/2006/relationships/tags" Target="../tags/tag1766.xml"/><Relationship Id="rId149" Type="http://schemas.openxmlformats.org/officeDocument/2006/relationships/tags" Target="../tags/tag1771.xml"/><Relationship Id="rId5" Type="http://schemas.openxmlformats.org/officeDocument/2006/relationships/tags" Target="../tags/tag1627.xml"/><Relationship Id="rId90" Type="http://schemas.openxmlformats.org/officeDocument/2006/relationships/tags" Target="../tags/tag1712.xml"/><Relationship Id="rId95" Type="http://schemas.openxmlformats.org/officeDocument/2006/relationships/tags" Target="../tags/tag1717.xml"/><Relationship Id="rId160" Type="http://schemas.openxmlformats.org/officeDocument/2006/relationships/tags" Target="../tags/tag1782.xml"/><Relationship Id="rId165" Type="http://schemas.openxmlformats.org/officeDocument/2006/relationships/tags" Target="../tags/tag1787.xml"/><Relationship Id="rId181" Type="http://schemas.openxmlformats.org/officeDocument/2006/relationships/tags" Target="../tags/tag1803.xml"/><Relationship Id="rId186" Type="http://schemas.openxmlformats.org/officeDocument/2006/relationships/tags" Target="../tags/tag1808.xml"/><Relationship Id="rId22" Type="http://schemas.openxmlformats.org/officeDocument/2006/relationships/tags" Target="../tags/tag1644.xml"/><Relationship Id="rId27" Type="http://schemas.openxmlformats.org/officeDocument/2006/relationships/tags" Target="../tags/tag1649.xml"/><Relationship Id="rId43" Type="http://schemas.openxmlformats.org/officeDocument/2006/relationships/tags" Target="../tags/tag1665.xml"/><Relationship Id="rId48" Type="http://schemas.openxmlformats.org/officeDocument/2006/relationships/tags" Target="../tags/tag1670.xml"/><Relationship Id="rId64" Type="http://schemas.openxmlformats.org/officeDocument/2006/relationships/tags" Target="../tags/tag1686.xml"/><Relationship Id="rId69" Type="http://schemas.openxmlformats.org/officeDocument/2006/relationships/tags" Target="../tags/tag1691.xml"/><Relationship Id="rId113" Type="http://schemas.openxmlformats.org/officeDocument/2006/relationships/tags" Target="../tags/tag1735.xml"/><Relationship Id="rId118" Type="http://schemas.openxmlformats.org/officeDocument/2006/relationships/tags" Target="../tags/tag1740.xml"/><Relationship Id="rId134" Type="http://schemas.openxmlformats.org/officeDocument/2006/relationships/tags" Target="../tags/tag1756.xml"/><Relationship Id="rId139" Type="http://schemas.openxmlformats.org/officeDocument/2006/relationships/tags" Target="../tags/tag1761.xml"/><Relationship Id="rId80" Type="http://schemas.openxmlformats.org/officeDocument/2006/relationships/tags" Target="../tags/tag1702.xml"/><Relationship Id="rId85" Type="http://schemas.openxmlformats.org/officeDocument/2006/relationships/tags" Target="../tags/tag1707.xml"/><Relationship Id="rId150" Type="http://schemas.openxmlformats.org/officeDocument/2006/relationships/tags" Target="../tags/tag1772.xml"/><Relationship Id="rId155" Type="http://schemas.openxmlformats.org/officeDocument/2006/relationships/tags" Target="../tags/tag1777.xml"/><Relationship Id="rId171" Type="http://schemas.openxmlformats.org/officeDocument/2006/relationships/tags" Target="../tags/tag1793.xml"/><Relationship Id="rId176" Type="http://schemas.openxmlformats.org/officeDocument/2006/relationships/tags" Target="../tags/tag1798.xml"/><Relationship Id="rId192" Type="http://schemas.openxmlformats.org/officeDocument/2006/relationships/tags" Target="../tags/tag1814.xml"/><Relationship Id="rId197" Type="http://schemas.openxmlformats.org/officeDocument/2006/relationships/tags" Target="../tags/tag1819.xml"/><Relationship Id="rId201" Type="http://schemas.openxmlformats.org/officeDocument/2006/relationships/tags" Target="../tags/tag1823.xml"/><Relationship Id="rId12" Type="http://schemas.openxmlformats.org/officeDocument/2006/relationships/tags" Target="../tags/tag1634.xml"/><Relationship Id="rId17" Type="http://schemas.openxmlformats.org/officeDocument/2006/relationships/tags" Target="../tags/tag1639.xml"/><Relationship Id="rId33" Type="http://schemas.openxmlformats.org/officeDocument/2006/relationships/tags" Target="../tags/tag1655.xml"/><Relationship Id="rId38" Type="http://schemas.openxmlformats.org/officeDocument/2006/relationships/tags" Target="../tags/tag1660.xml"/><Relationship Id="rId59" Type="http://schemas.openxmlformats.org/officeDocument/2006/relationships/tags" Target="../tags/tag1681.xml"/><Relationship Id="rId103" Type="http://schemas.openxmlformats.org/officeDocument/2006/relationships/tags" Target="../tags/tag1725.xml"/><Relationship Id="rId108" Type="http://schemas.openxmlformats.org/officeDocument/2006/relationships/tags" Target="../tags/tag1730.xml"/><Relationship Id="rId124" Type="http://schemas.openxmlformats.org/officeDocument/2006/relationships/tags" Target="../tags/tag1746.xml"/><Relationship Id="rId129" Type="http://schemas.openxmlformats.org/officeDocument/2006/relationships/tags" Target="../tags/tag1751.xml"/><Relationship Id="rId54" Type="http://schemas.openxmlformats.org/officeDocument/2006/relationships/tags" Target="../tags/tag1676.xml"/><Relationship Id="rId70" Type="http://schemas.openxmlformats.org/officeDocument/2006/relationships/tags" Target="../tags/tag1692.xml"/><Relationship Id="rId75" Type="http://schemas.openxmlformats.org/officeDocument/2006/relationships/tags" Target="../tags/tag1697.xml"/><Relationship Id="rId91" Type="http://schemas.openxmlformats.org/officeDocument/2006/relationships/tags" Target="../tags/tag1713.xml"/><Relationship Id="rId96" Type="http://schemas.openxmlformats.org/officeDocument/2006/relationships/tags" Target="../tags/tag1718.xml"/><Relationship Id="rId140" Type="http://schemas.openxmlformats.org/officeDocument/2006/relationships/tags" Target="../tags/tag1762.xml"/><Relationship Id="rId145" Type="http://schemas.openxmlformats.org/officeDocument/2006/relationships/tags" Target="../tags/tag1767.xml"/><Relationship Id="rId161" Type="http://schemas.openxmlformats.org/officeDocument/2006/relationships/tags" Target="../tags/tag1783.xml"/><Relationship Id="rId166" Type="http://schemas.openxmlformats.org/officeDocument/2006/relationships/tags" Target="../tags/tag1788.xml"/><Relationship Id="rId182" Type="http://schemas.openxmlformats.org/officeDocument/2006/relationships/tags" Target="../tags/tag1804.xml"/><Relationship Id="rId187" Type="http://schemas.openxmlformats.org/officeDocument/2006/relationships/tags" Target="../tags/tag1809.xml"/><Relationship Id="rId1" Type="http://schemas.openxmlformats.org/officeDocument/2006/relationships/tags" Target="../tags/tag1623.xml"/><Relationship Id="rId6" Type="http://schemas.openxmlformats.org/officeDocument/2006/relationships/tags" Target="../tags/tag1628.xml"/><Relationship Id="rId23" Type="http://schemas.openxmlformats.org/officeDocument/2006/relationships/tags" Target="../tags/tag1645.xml"/><Relationship Id="rId28" Type="http://schemas.openxmlformats.org/officeDocument/2006/relationships/tags" Target="../tags/tag1650.xml"/><Relationship Id="rId49" Type="http://schemas.openxmlformats.org/officeDocument/2006/relationships/tags" Target="../tags/tag1671.xml"/><Relationship Id="rId114" Type="http://schemas.openxmlformats.org/officeDocument/2006/relationships/tags" Target="../tags/tag1736.xml"/><Relationship Id="rId119" Type="http://schemas.openxmlformats.org/officeDocument/2006/relationships/tags" Target="../tags/tag1741.xml"/><Relationship Id="rId44" Type="http://schemas.openxmlformats.org/officeDocument/2006/relationships/tags" Target="../tags/tag1666.xml"/><Relationship Id="rId60" Type="http://schemas.openxmlformats.org/officeDocument/2006/relationships/tags" Target="../tags/tag1682.xml"/><Relationship Id="rId65" Type="http://schemas.openxmlformats.org/officeDocument/2006/relationships/tags" Target="../tags/tag1687.xml"/><Relationship Id="rId81" Type="http://schemas.openxmlformats.org/officeDocument/2006/relationships/tags" Target="../tags/tag1703.xml"/><Relationship Id="rId86" Type="http://schemas.openxmlformats.org/officeDocument/2006/relationships/tags" Target="../tags/tag1708.xml"/><Relationship Id="rId130" Type="http://schemas.openxmlformats.org/officeDocument/2006/relationships/tags" Target="../tags/tag1752.xml"/><Relationship Id="rId135" Type="http://schemas.openxmlformats.org/officeDocument/2006/relationships/tags" Target="../tags/tag1757.xml"/><Relationship Id="rId151" Type="http://schemas.openxmlformats.org/officeDocument/2006/relationships/tags" Target="../tags/tag1773.xml"/><Relationship Id="rId156" Type="http://schemas.openxmlformats.org/officeDocument/2006/relationships/tags" Target="../tags/tag1778.xml"/><Relationship Id="rId177" Type="http://schemas.openxmlformats.org/officeDocument/2006/relationships/tags" Target="../tags/tag1799.xml"/><Relationship Id="rId198" Type="http://schemas.openxmlformats.org/officeDocument/2006/relationships/tags" Target="../tags/tag1820.xml"/><Relationship Id="rId172" Type="http://schemas.openxmlformats.org/officeDocument/2006/relationships/tags" Target="../tags/tag1794.xml"/><Relationship Id="rId193" Type="http://schemas.openxmlformats.org/officeDocument/2006/relationships/tags" Target="../tags/tag1815.xml"/><Relationship Id="rId202" Type="http://schemas.openxmlformats.org/officeDocument/2006/relationships/tags" Target="../tags/tag1824.xml"/><Relationship Id="rId13" Type="http://schemas.openxmlformats.org/officeDocument/2006/relationships/tags" Target="../tags/tag1635.xml"/><Relationship Id="rId18" Type="http://schemas.openxmlformats.org/officeDocument/2006/relationships/tags" Target="../tags/tag1640.xml"/><Relationship Id="rId39" Type="http://schemas.openxmlformats.org/officeDocument/2006/relationships/tags" Target="../tags/tag1661.xml"/><Relationship Id="rId109" Type="http://schemas.openxmlformats.org/officeDocument/2006/relationships/tags" Target="../tags/tag1731.xml"/><Relationship Id="rId34" Type="http://schemas.openxmlformats.org/officeDocument/2006/relationships/tags" Target="../tags/tag1656.xml"/><Relationship Id="rId50" Type="http://schemas.openxmlformats.org/officeDocument/2006/relationships/tags" Target="../tags/tag1672.xml"/><Relationship Id="rId55" Type="http://schemas.openxmlformats.org/officeDocument/2006/relationships/tags" Target="../tags/tag1677.xml"/><Relationship Id="rId76" Type="http://schemas.openxmlformats.org/officeDocument/2006/relationships/tags" Target="../tags/tag1698.xml"/><Relationship Id="rId97" Type="http://schemas.openxmlformats.org/officeDocument/2006/relationships/tags" Target="../tags/tag1719.xml"/><Relationship Id="rId104" Type="http://schemas.openxmlformats.org/officeDocument/2006/relationships/tags" Target="../tags/tag1726.xml"/><Relationship Id="rId120" Type="http://schemas.openxmlformats.org/officeDocument/2006/relationships/tags" Target="../tags/tag1742.xml"/><Relationship Id="rId125" Type="http://schemas.openxmlformats.org/officeDocument/2006/relationships/tags" Target="../tags/tag1747.xml"/><Relationship Id="rId141" Type="http://schemas.openxmlformats.org/officeDocument/2006/relationships/tags" Target="../tags/tag1763.xml"/><Relationship Id="rId146" Type="http://schemas.openxmlformats.org/officeDocument/2006/relationships/tags" Target="../tags/tag1768.xml"/><Relationship Id="rId167" Type="http://schemas.openxmlformats.org/officeDocument/2006/relationships/tags" Target="../tags/tag1789.xml"/><Relationship Id="rId188" Type="http://schemas.openxmlformats.org/officeDocument/2006/relationships/tags" Target="../tags/tag1810.xml"/><Relationship Id="rId7" Type="http://schemas.openxmlformats.org/officeDocument/2006/relationships/tags" Target="../tags/tag1629.xml"/><Relationship Id="rId71" Type="http://schemas.openxmlformats.org/officeDocument/2006/relationships/tags" Target="../tags/tag1693.xml"/><Relationship Id="rId92" Type="http://schemas.openxmlformats.org/officeDocument/2006/relationships/tags" Target="../tags/tag1714.xml"/><Relationship Id="rId162" Type="http://schemas.openxmlformats.org/officeDocument/2006/relationships/tags" Target="../tags/tag1784.xml"/><Relationship Id="rId183" Type="http://schemas.openxmlformats.org/officeDocument/2006/relationships/tags" Target="../tags/tag1805.xml"/><Relationship Id="rId2" Type="http://schemas.openxmlformats.org/officeDocument/2006/relationships/tags" Target="../tags/tag1624.xml"/><Relationship Id="rId29" Type="http://schemas.openxmlformats.org/officeDocument/2006/relationships/tags" Target="../tags/tag1651.xml"/><Relationship Id="rId24" Type="http://schemas.openxmlformats.org/officeDocument/2006/relationships/tags" Target="../tags/tag1646.xml"/><Relationship Id="rId40" Type="http://schemas.openxmlformats.org/officeDocument/2006/relationships/tags" Target="../tags/tag1662.xml"/><Relationship Id="rId45" Type="http://schemas.openxmlformats.org/officeDocument/2006/relationships/tags" Target="../tags/tag1667.xml"/><Relationship Id="rId66" Type="http://schemas.openxmlformats.org/officeDocument/2006/relationships/tags" Target="../tags/tag1688.xml"/><Relationship Id="rId87" Type="http://schemas.openxmlformats.org/officeDocument/2006/relationships/tags" Target="../tags/tag1709.xml"/><Relationship Id="rId110" Type="http://schemas.openxmlformats.org/officeDocument/2006/relationships/tags" Target="../tags/tag1732.xml"/><Relationship Id="rId115" Type="http://schemas.openxmlformats.org/officeDocument/2006/relationships/tags" Target="../tags/tag1737.xml"/><Relationship Id="rId131" Type="http://schemas.openxmlformats.org/officeDocument/2006/relationships/tags" Target="../tags/tag1753.xml"/><Relationship Id="rId136" Type="http://schemas.openxmlformats.org/officeDocument/2006/relationships/tags" Target="../tags/tag1758.xml"/><Relationship Id="rId157" Type="http://schemas.openxmlformats.org/officeDocument/2006/relationships/tags" Target="../tags/tag1779.xml"/><Relationship Id="rId178" Type="http://schemas.openxmlformats.org/officeDocument/2006/relationships/tags" Target="../tags/tag1800.xml"/><Relationship Id="rId61" Type="http://schemas.openxmlformats.org/officeDocument/2006/relationships/tags" Target="../tags/tag1683.xml"/><Relationship Id="rId82" Type="http://schemas.openxmlformats.org/officeDocument/2006/relationships/tags" Target="../tags/tag1704.xml"/><Relationship Id="rId152" Type="http://schemas.openxmlformats.org/officeDocument/2006/relationships/tags" Target="../tags/tag1774.xml"/><Relationship Id="rId173" Type="http://schemas.openxmlformats.org/officeDocument/2006/relationships/tags" Target="../tags/tag1795.xml"/><Relationship Id="rId194" Type="http://schemas.openxmlformats.org/officeDocument/2006/relationships/tags" Target="../tags/tag1816.xml"/><Relationship Id="rId199" Type="http://schemas.openxmlformats.org/officeDocument/2006/relationships/tags" Target="../tags/tag1821.xml"/><Relationship Id="rId203" Type="http://schemas.openxmlformats.org/officeDocument/2006/relationships/tags" Target="../tags/tag1825.xml"/><Relationship Id="rId19" Type="http://schemas.openxmlformats.org/officeDocument/2006/relationships/tags" Target="../tags/tag1641.xml"/><Relationship Id="rId14" Type="http://schemas.openxmlformats.org/officeDocument/2006/relationships/tags" Target="../tags/tag1636.xml"/><Relationship Id="rId30" Type="http://schemas.openxmlformats.org/officeDocument/2006/relationships/tags" Target="../tags/tag1652.xml"/><Relationship Id="rId35" Type="http://schemas.openxmlformats.org/officeDocument/2006/relationships/tags" Target="../tags/tag1657.xml"/><Relationship Id="rId56" Type="http://schemas.openxmlformats.org/officeDocument/2006/relationships/tags" Target="../tags/tag1678.xml"/><Relationship Id="rId77" Type="http://schemas.openxmlformats.org/officeDocument/2006/relationships/tags" Target="../tags/tag1699.xml"/><Relationship Id="rId100" Type="http://schemas.openxmlformats.org/officeDocument/2006/relationships/tags" Target="../tags/tag1722.xml"/><Relationship Id="rId105" Type="http://schemas.openxmlformats.org/officeDocument/2006/relationships/tags" Target="../tags/tag1727.xml"/><Relationship Id="rId126" Type="http://schemas.openxmlformats.org/officeDocument/2006/relationships/tags" Target="../tags/tag1748.xml"/><Relationship Id="rId147" Type="http://schemas.openxmlformats.org/officeDocument/2006/relationships/tags" Target="../tags/tag1769.xml"/><Relationship Id="rId168" Type="http://schemas.openxmlformats.org/officeDocument/2006/relationships/tags" Target="../tags/tag1790.xml"/><Relationship Id="rId8" Type="http://schemas.openxmlformats.org/officeDocument/2006/relationships/tags" Target="../tags/tag1630.xml"/><Relationship Id="rId51" Type="http://schemas.openxmlformats.org/officeDocument/2006/relationships/tags" Target="../tags/tag1673.xml"/><Relationship Id="rId72" Type="http://schemas.openxmlformats.org/officeDocument/2006/relationships/tags" Target="../tags/tag1694.xml"/><Relationship Id="rId93" Type="http://schemas.openxmlformats.org/officeDocument/2006/relationships/tags" Target="../tags/tag1715.xml"/><Relationship Id="rId98" Type="http://schemas.openxmlformats.org/officeDocument/2006/relationships/tags" Target="../tags/tag1720.xml"/><Relationship Id="rId121" Type="http://schemas.openxmlformats.org/officeDocument/2006/relationships/tags" Target="../tags/tag1743.xml"/><Relationship Id="rId142" Type="http://schemas.openxmlformats.org/officeDocument/2006/relationships/tags" Target="../tags/tag1764.xml"/><Relationship Id="rId163" Type="http://schemas.openxmlformats.org/officeDocument/2006/relationships/tags" Target="../tags/tag1785.xml"/><Relationship Id="rId184" Type="http://schemas.openxmlformats.org/officeDocument/2006/relationships/tags" Target="../tags/tag1806.xml"/><Relationship Id="rId189" Type="http://schemas.openxmlformats.org/officeDocument/2006/relationships/tags" Target="../tags/tag1811.xml"/><Relationship Id="rId3" Type="http://schemas.openxmlformats.org/officeDocument/2006/relationships/tags" Target="../tags/tag1625.xml"/><Relationship Id="rId25" Type="http://schemas.openxmlformats.org/officeDocument/2006/relationships/tags" Target="../tags/tag1647.xml"/><Relationship Id="rId46" Type="http://schemas.openxmlformats.org/officeDocument/2006/relationships/tags" Target="../tags/tag1668.xml"/><Relationship Id="rId67" Type="http://schemas.openxmlformats.org/officeDocument/2006/relationships/tags" Target="../tags/tag1689.xml"/><Relationship Id="rId116" Type="http://schemas.openxmlformats.org/officeDocument/2006/relationships/tags" Target="../tags/tag1738.xml"/><Relationship Id="rId137" Type="http://schemas.openxmlformats.org/officeDocument/2006/relationships/tags" Target="../tags/tag1759.xml"/><Relationship Id="rId158" Type="http://schemas.openxmlformats.org/officeDocument/2006/relationships/tags" Target="../tags/tag1780.xml"/><Relationship Id="rId20" Type="http://schemas.openxmlformats.org/officeDocument/2006/relationships/tags" Target="../tags/tag1642.xml"/><Relationship Id="rId41" Type="http://schemas.openxmlformats.org/officeDocument/2006/relationships/tags" Target="../tags/tag1663.xml"/><Relationship Id="rId62" Type="http://schemas.openxmlformats.org/officeDocument/2006/relationships/tags" Target="../tags/tag1684.xml"/><Relationship Id="rId83" Type="http://schemas.openxmlformats.org/officeDocument/2006/relationships/tags" Target="../tags/tag1705.xml"/><Relationship Id="rId88" Type="http://schemas.openxmlformats.org/officeDocument/2006/relationships/tags" Target="../tags/tag1710.xml"/><Relationship Id="rId111" Type="http://schemas.openxmlformats.org/officeDocument/2006/relationships/tags" Target="../tags/tag1733.xml"/><Relationship Id="rId132" Type="http://schemas.openxmlformats.org/officeDocument/2006/relationships/tags" Target="../tags/tag1754.xml"/><Relationship Id="rId153" Type="http://schemas.openxmlformats.org/officeDocument/2006/relationships/tags" Target="../tags/tag1775.xml"/><Relationship Id="rId174" Type="http://schemas.openxmlformats.org/officeDocument/2006/relationships/tags" Target="../tags/tag1796.xml"/><Relationship Id="rId179" Type="http://schemas.openxmlformats.org/officeDocument/2006/relationships/tags" Target="../tags/tag1801.xml"/><Relationship Id="rId195" Type="http://schemas.openxmlformats.org/officeDocument/2006/relationships/tags" Target="../tags/tag1817.xml"/><Relationship Id="rId190" Type="http://schemas.openxmlformats.org/officeDocument/2006/relationships/tags" Target="../tags/tag1812.xml"/><Relationship Id="rId204" Type="http://schemas.openxmlformats.org/officeDocument/2006/relationships/tags" Target="../tags/tag1826.xml"/><Relationship Id="rId15" Type="http://schemas.openxmlformats.org/officeDocument/2006/relationships/tags" Target="../tags/tag1637.xml"/><Relationship Id="rId36" Type="http://schemas.openxmlformats.org/officeDocument/2006/relationships/tags" Target="../tags/tag1658.xml"/><Relationship Id="rId57" Type="http://schemas.openxmlformats.org/officeDocument/2006/relationships/tags" Target="../tags/tag1679.xml"/><Relationship Id="rId106" Type="http://schemas.openxmlformats.org/officeDocument/2006/relationships/tags" Target="../tags/tag1728.xml"/><Relationship Id="rId127" Type="http://schemas.openxmlformats.org/officeDocument/2006/relationships/tags" Target="../tags/tag1749.xml"/><Relationship Id="rId10" Type="http://schemas.openxmlformats.org/officeDocument/2006/relationships/tags" Target="../tags/tag1632.xml"/><Relationship Id="rId31" Type="http://schemas.openxmlformats.org/officeDocument/2006/relationships/tags" Target="../tags/tag1653.xml"/><Relationship Id="rId52" Type="http://schemas.openxmlformats.org/officeDocument/2006/relationships/tags" Target="../tags/tag1674.xml"/><Relationship Id="rId73" Type="http://schemas.openxmlformats.org/officeDocument/2006/relationships/tags" Target="../tags/tag1695.xml"/><Relationship Id="rId78" Type="http://schemas.openxmlformats.org/officeDocument/2006/relationships/tags" Target="../tags/tag1700.xml"/><Relationship Id="rId94" Type="http://schemas.openxmlformats.org/officeDocument/2006/relationships/tags" Target="../tags/tag1716.xml"/><Relationship Id="rId99" Type="http://schemas.openxmlformats.org/officeDocument/2006/relationships/tags" Target="../tags/tag1721.xml"/><Relationship Id="rId101" Type="http://schemas.openxmlformats.org/officeDocument/2006/relationships/tags" Target="../tags/tag1723.xml"/><Relationship Id="rId122" Type="http://schemas.openxmlformats.org/officeDocument/2006/relationships/tags" Target="../tags/tag1744.xml"/><Relationship Id="rId143" Type="http://schemas.openxmlformats.org/officeDocument/2006/relationships/tags" Target="../tags/tag1765.xml"/><Relationship Id="rId148" Type="http://schemas.openxmlformats.org/officeDocument/2006/relationships/tags" Target="../tags/tag1770.xml"/><Relationship Id="rId164" Type="http://schemas.openxmlformats.org/officeDocument/2006/relationships/tags" Target="../tags/tag1786.xml"/><Relationship Id="rId169" Type="http://schemas.openxmlformats.org/officeDocument/2006/relationships/tags" Target="../tags/tag1791.xml"/><Relationship Id="rId185" Type="http://schemas.openxmlformats.org/officeDocument/2006/relationships/tags" Target="../tags/tag1807.xml"/><Relationship Id="rId4" Type="http://schemas.openxmlformats.org/officeDocument/2006/relationships/tags" Target="../tags/tag1626.xml"/><Relationship Id="rId9" Type="http://schemas.openxmlformats.org/officeDocument/2006/relationships/tags" Target="../tags/tag1631.xml"/><Relationship Id="rId180" Type="http://schemas.openxmlformats.org/officeDocument/2006/relationships/tags" Target="../tags/tag1802.xml"/><Relationship Id="rId26" Type="http://schemas.openxmlformats.org/officeDocument/2006/relationships/tags" Target="../tags/tag1648.xml"/><Relationship Id="rId47" Type="http://schemas.openxmlformats.org/officeDocument/2006/relationships/tags" Target="../tags/tag1669.xml"/><Relationship Id="rId68" Type="http://schemas.openxmlformats.org/officeDocument/2006/relationships/tags" Target="../tags/tag1690.xml"/><Relationship Id="rId89" Type="http://schemas.openxmlformats.org/officeDocument/2006/relationships/tags" Target="../tags/tag1711.xml"/><Relationship Id="rId112" Type="http://schemas.openxmlformats.org/officeDocument/2006/relationships/tags" Target="../tags/tag1734.xml"/><Relationship Id="rId133" Type="http://schemas.openxmlformats.org/officeDocument/2006/relationships/tags" Target="../tags/tag1755.xml"/><Relationship Id="rId154" Type="http://schemas.openxmlformats.org/officeDocument/2006/relationships/tags" Target="../tags/tag1776.xml"/><Relationship Id="rId175" Type="http://schemas.openxmlformats.org/officeDocument/2006/relationships/tags" Target="../tags/tag1797.xml"/><Relationship Id="rId196" Type="http://schemas.openxmlformats.org/officeDocument/2006/relationships/tags" Target="../tags/tag1818.xml"/><Relationship Id="rId200" Type="http://schemas.openxmlformats.org/officeDocument/2006/relationships/tags" Target="../tags/tag1822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1943.xml"/><Relationship Id="rId21" Type="http://schemas.openxmlformats.org/officeDocument/2006/relationships/tags" Target="../tags/tag1847.xml"/><Relationship Id="rId42" Type="http://schemas.openxmlformats.org/officeDocument/2006/relationships/tags" Target="../tags/tag1868.xml"/><Relationship Id="rId47" Type="http://schemas.openxmlformats.org/officeDocument/2006/relationships/tags" Target="../tags/tag1873.xml"/><Relationship Id="rId63" Type="http://schemas.openxmlformats.org/officeDocument/2006/relationships/tags" Target="../tags/tag1889.xml"/><Relationship Id="rId68" Type="http://schemas.openxmlformats.org/officeDocument/2006/relationships/tags" Target="../tags/tag1894.xml"/><Relationship Id="rId84" Type="http://schemas.openxmlformats.org/officeDocument/2006/relationships/tags" Target="../tags/tag1910.xml"/><Relationship Id="rId89" Type="http://schemas.openxmlformats.org/officeDocument/2006/relationships/tags" Target="../tags/tag1915.xml"/><Relationship Id="rId112" Type="http://schemas.openxmlformats.org/officeDocument/2006/relationships/tags" Target="../tags/tag1938.xml"/><Relationship Id="rId133" Type="http://schemas.openxmlformats.org/officeDocument/2006/relationships/tags" Target="../tags/tag1959.xml"/><Relationship Id="rId138" Type="http://schemas.openxmlformats.org/officeDocument/2006/relationships/tags" Target="../tags/tag1964.xml"/><Relationship Id="rId154" Type="http://schemas.openxmlformats.org/officeDocument/2006/relationships/tags" Target="../tags/tag1980.xml"/><Relationship Id="rId159" Type="http://schemas.openxmlformats.org/officeDocument/2006/relationships/tags" Target="../tags/tag1985.xml"/><Relationship Id="rId175" Type="http://schemas.openxmlformats.org/officeDocument/2006/relationships/tags" Target="../tags/tag2001.xml"/><Relationship Id="rId170" Type="http://schemas.openxmlformats.org/officeDocument/2006/relationships/tags" Target="../tags/tag1996.xml"/><Relationship Id="rId191" Type="http://schemas.openxmlformats.org/officeDocument/2006/relationships/tags" Target="../tags/tag2017.xml"/><Relationship Id="rId196" Type="http://schemas.openxmlformats.org/officeDocument/2006/relationships/tags" Target="../tags/tag2022.xml"/><Relationship Id="rId16" Type="http://schemas.openxmlformats.org/officeDocument/2006/relationships/tags" Target="../tags/tag1842.xml"/><Relationship Id="rId107" Type="http://schemas.openxmlformats.org/officeDocument/2006/relationships/tags" Target="../tags/tag1933.xml"/><Relationship Id="rId11" Type="http://schemas.openxmlformats.org/officeDocument/2006/relationships/tags" Target="../tags/tag1837.xml"/><Relationship Id="rId32" Type="http://schemas.openxmlformats.org/officeDocument/2006/relationships/tags" Target="../tags/tag1858.xml"/><Relationship Id="rId37" Type="http://schemas.openxmlformats.org/officeDocument/2006/relationships/tags" Target="../tags/tag1863.xml"/><Relationship Id="rId53" Type="http://schemas.openxmlformats.org/officeDocument/2006/relationships/tags" Target="../tags/tag1879.xml"/><Relationship Id="rId58" Type="http://schemas.openxmlformats.org/officeDocument/2006/relationships/tags" Target="../tags/tag1884.xml"/><Relationship Id="rId74" Type="http://schemas.openxmlformats.org/officeDocument/2006/relationships/tags" Target="../tags/tag1900.xml"/><Relationship Id="rId79" Type="http://schemas.openxmlformats.org/officeDocument/2006/relationships/tags" Target="../tags/tag1905.xml"/><Relationship Id="rId102" Type="http://schemas.openxmlformats.org/officeDocument/2006/relationships/tags" Target="../tags/tag1928.xml"/><Relationship Id="rId123" Type="http://schemas.openxmlformats.org/officeDocument/2006/relationships/tags" Target="../tags/tag1949.xml"/><Relationship Id="rId128" Type="http://schemas.openxmlformats.org/officeDocument/2006/relationships/tags" Target="../tags/tag1954.xml"/><Relationship Id="rId144" Type="http://schemas.openxmlformats.org/officeDocument/2006/relationships/tags" Target="../tags/tag1970.xml"/><Relationship Id="rId149" Type="http://schemas.openxmlformats.org/officeDocument/2006/relationships/tags" Target="../tags/tag1975.xml"/><Relationship Id="rId5" Type="http://schemas.openxmlformats.org/officeDocument/2006/relationships/tags" Target="../tags/tag1831.xml"/><Relationship Id="rId90" Type="http://schemas.openxmlformats.org/officeDocument/2006/relationships/tags" Target="../tags/tag1916.xml"/><Relationship Id="rId95" Type="http://schemas.openxmlformats.org/officeDocument/2006/relationships/tags" Target="../tags/tag1921.xml"/><Relationship Id="rId160" Type="http://schemas.openxmlformats.org/officeDocument/2006/relationships/tags" Target="../tags/tag1986.xml"/><Relationship Id="rId165" Type="http://schemas.openxmlformats.org/officeDocument/2006/relationships/tags" Target="../tags/tag1991.xml"/><Relationship Id="rId181" Type="http://schemas.openxmlformats.org/officeDocument/2006/relationships/tags" Target="../tags/tag2007.xml"/><Relationship Id="rId186" Type="http://schemas.openxmlformats.org/officeDocument/2006/relationships/tags" Target="../tags/tag2012.xml"/><Relationship Id="rId22" Type="http://schemas.openxmlformats.org/officeDocument/2006/relationships/tags" Target="../tags/tag1848.xml"/><Relationship Id="rId27" Type="http://schemas.openxmlformats.org/officeDocument/2006/relationships/tags" Target="../tags/tag1853.xml"/><Relationship Id="rId43" Type="http://schemas.openxmlformats.org/officeDocument/2006/relationships/tags" Target="../tags/tag1869.xml"/><Relationship Id="rId48" Type="http://schemas.openxmlformats.org/officeDocument/2006/relationships/tags" Target="../tags/tag1874.xml"/><Relationship Id="rId64" Type="http://schemas.openxmlformats.org/officeDocument/2006/relationships/tags" Target="../tags/tag1890.xml"/><Relationship Id="rId69" Type="http://schemas.openxmlformats.org/officeDocument/2006/relationships/tags" Target="../tags/tag1895.xml"/><Relationship Id="rId113" Type="http://schemas.openxmlformats.org/officeDocument/2006/relationships/tags" Target="../tags/tag1939.xml"/><Relationship Id="rId118" Type="http://schemas.openxmlformats.org/officeDocument/2006/relationships/tags" Target="../tags/tag1944.xml"/><Relationship Id="rId134" Type="http://schemas.openxmlformats.org/officeDocument/2006/relationships/tags" Target="../tags/tag1960.xml"/><Relationship Id="rId139" Type="http://schemas.openxmlformats.org/officeDocument/2006/relationships/tags" Target="../tags/tag1965.xml"/><Relationship Id="rId80" Type="http://schemas.openxmlformats.org/officeDocument/2006/relationships/tags" Target="../tags/tag1906.xml"/><Relationship Id="rId85" Type="http://schemas.openxmlformats.org/officeDocument/2006/relationships/tags" Target="../tags/tag1911.xml"/><Relationship Id="rId150" Type="http://schemas.openxmlformats.org/officeDocument/2006/relationships/tags" Target="../tags/tag1976.xml"/><Relationship Id="rId155" Type="http://schemas.openxmlformats.org/officeDocument/2006/relationships/tags" Target="../tags/tag1981.xml"/><Relationship Id="rId171" Type="http://schemas.openxmlformats.org/officeDocument/2006/relationships/tags" Target="../tags/tag1997.xml"/><Relationship Id="rId176" Type="http://schemas.openxmlformats.org/officeDocument/2006/relationships/tags" Target="../tags/tag2002.xml"/><Relationship Id="rId192" Type="http://schemas.openxmlformats.org/officeDocument/2006/relationships/tags" Target="../tags/tag2018.xml"/><Relationship Id="rId197" Type="http://schemas.openxmlformats.org/officeDocument/2006/relationships/tags" Target="../tags/tag2023.xml"/><Relationship Id="rId12" Type="http://schemas.openxmlformats.org/officeDocument/2006/relationships/tags" Target="../tags/tag1838.xml"/><Relationship Id="rId17" Type="http://schemas.openxmlformats.org/officeDocument/2006/relationships/tags" Target="../tags/tag1843.xml"/><Relationship Id="rId33" Type="http://schemas.openxmlformats.org/officeDocument/2006/relationships/tags" Target="../tags/tag1859.xml"/><Relationship Id="rId38" Type="http://schemas.openxmlformats.org/officeDocument/2006/relationships/tags" Target="../tags/tag1864.xml"/><Relationship Id="rId59" Type="http://schemas.openxmlformats.org/officeDocument/2006/relationships/tags" Target="../tags/tag1885.xml"/><Relationship Id="rId103" Type="http://schemas.openxmlformats.org/officeDocument/2006/relationships/tags" Target="../tags/tag1929.xml"/><Relationship Id="rId108" Type="http://schemas.openxmlformats.org/officeDocument/2006/relationships/tags" Target="../tags/tag1934.xml"/><Relationship Id="rId124" Type="http://schemas.openxmlformats.org/officeDocument/2006/relationships/tags" Target="../tags/tag1950.xml"/><Relationship Id="rId129" Type="http://schemas.openxmlformats.org/officeDocument/2006/relationships/tags" Target="../tags/tag1955.xml"/><Relationship Id="rId54" Type="http://schemas.openxmlformats.org/officeDocument/2006/relationships/tags" Target="../tags/tag1880.xml"/><Relationship Id="rId70" Type="http://schemas.openxmlformats.org/officeDocument/2006/relationships/tags" Target="../tags/tag1896.xml"/><Relationship Id="rId75" Type="http://schemas.openxmlformats.org/officeDocument/2006/relationships/tags" Target="../tags/tag1901.xml"/><Relationship Id="rId91" Type="http://schemas.openxmlformats.org/officeDocument/2006/relationships/tags" Target="../tags/tag1917.xml"/><Relationship Id="rId96" Type="http://schemas.openxmlformats.org/officeDocument/2006/relationships/tags" Target="../tags/tag1922.xml"/><Relationship Id="rId140" Type="http://schemas.openxmlformats.org/officeDocument/2006/relationships/tags" Target="../tags/tag1966.xml"/><Relationship Id="rId145" Type="http://schemas.openxmlformats.org/officeDocument/2006/relationships/tags" Target="../tags/tag1971.xml"/><Relationship Id="rId161" Type="http://schemas.openxmlformats.org/officeDocument/2006/relationships/tags" Target="../tags/tag1987.xml"/><Relationship Id="rId166" Type="http://schemas.openxmlformats.org/officeDocument/2006/relationships/tags" Target="../tags/tag1992.xml"/><Relationship Id="rId182" Type="http://schemas.openxmlformats.org/officeDocument/2006/relationships/tags" Target="../tags/tag2008.xml"/><Relationship Id="rId187" Type="http://schemas.openxmlformats.org/officeDocument/2006/relationships/tags" Target="../tags/tag2013.xml"/><Relationship Id="rId1" Type="http://schemas.openxmlformats.org/officeDocument/2006/relationships/tags" Target="../tags/tag1827.xml"/><Relationship Id="rId6" Type="http://schemas.openxmlformats.org/officeDocument/2006/relationships/tags" Target="../tags/tag1832.xml"/><Relationship Id="rId23" Type="http://schemas.openxmlformats.org/officeDocument/2006/relationships/tags" Target="../tags/tag1849.xml"/><Relationship Id="rId28" Type="http://schemas.openxmlformats.org/officeDocument/2006/relationships/tags" Target="../tags/tag1854.xml"/><Relationship Id="rId49" Type="http://schemas.openxmlformats.org/officeDocument/2006/relationships/tags" Target="../tags/tag1875.xml"/><Relationship Id="rId114" Type="http://schemas.openxmlformats.org/officeDocument/2006/relationships/tags" Target="../tags/tag1940.xml"/><Relationship Id="rId119" Type="http://schemas.openxmlformats.org/officeDocument/2006/relationships/tags" Target="../tags/tag1945.xml"/><Relationship Id="rId44" Type="http://schemas.openxmlformats.org/officeDocument/2006/relationships/tags" Target="../tags/tag1870.xml"/><Relationship Id="rId60" Type="http://schemas.openxmlformats.org/officeDocument/2006/relationships/tags" Target="../tags/tag1886.xml"/><Relationship Id="rId65" Type="http://schemas.openxmlformats.org/officeDocument/2006/relationships/tags" Target="../tags/tag1891.xml"/><Relationship Id="rId81" Type="http://schemas.openxmlformats.org/officeDocument/2006/relationships/tags" Target="../tags/tag1907.xml"/><Relationship Id="rId86" Type="http://schemas.openxmlformats.org/officeDocument/2006/relationships/tags" Target="../tags/tag1912.xml"/><Relationship Id="rId130" Type="http://schemas.openxmlformats.org/officeDocument/2006/relationships/tags" Target="../tags/tag1956.xml"/><Relationship Id="rId135" Type="http://schemas.openxmlformats.org/officeDocument/2006/relationships/tags" Target="../tags/tag1961.xml"/><Relationship Id="rId151" Type="http://schemas.openxmlformats.org/officeDocument/2006/relationships/tags" Target="../tags/tag1977.xml"/><Relationship Id="rId156" Type="http://schemas.openxmlformats.org/officeDocument/2006/relationships/tags" Target="../tags/tag1982.xml"/><Relationship Id="rId177" Type="http://schemas.openxmlformats.org/officeDocument/2006/relationships/tags" Target="../tags/tag2003.xml"/><Relationship Id="rId198" Type="http://schemas.openxmlformats.org/officeDocument/2006/relationships/slideLayout" Target="../slideLayouts/slideLayout1.xml"/><Relationship Id="rId172" Type="http://schemas.openxmlformats.org/officeDocument/2006/relationships/tags" Target="../tags/tag1998.xml"/><Relationship Id="rId193" Type="http://schemas.openxmlformats.org/officeDocument/2006/relationships/tags" Target="../tags/tag2019.xml"/><Relationship Id="rId13" Type="http://schemas.openxmlformats.org/officeDocument/2006/relationships/tags" Target="../tags/tag1839.xml"/><Relationship Id="rId18" Type="http://schemas.openxmlformats.org/officeDocument/2006/relationships/tags" Target="../tags/tag1844.xml"/><Relationship Id="rId39" Type="http://schemas.openxmlformats.org/officeDocument/2006/relationships/tags" Target="../tags/tag1865.xml"/><Relationship Id="rId109" Type="http://schemas.openxmlformats.org/officeDocument/2006/relationships/tags" Target="../tags/tag1935.xml"/><Relationship Id="rId34" Type="http://schemas.openxmlformats.org/officeDocument/2006/relationships/tags" Target="../tags/tag1860.xml"/><Relationship Id="rId50" Type="http://schemas.openxmlformats.org/officeDocument/2006/relationships/tags" Target="../tags/tag1876.xml"/><Relationship Id="rId55" Type="http://schemas.openxmlformats.org/officeDocument/2006/relationships/tags" Target="../tags/tag1881.xml"/><Relationship Id="rId76" Type="http://schemas.openxmlformats.org/officeDocument/2006/relationships/tags" Target="../tags/tag1902.xml"/><Relationship Id="rId97" Type="http://schemas.openxmlformats.org/officeDocument/2006/relationships/tags" Target="../tags/tag1923.xml"/><Relationship Id="rId104" Type="http://schemas.openxmlformats.org/officeDocument/2006/relationships/tags" Target="../tags/tag1930.xml"/><Relationship Id="rId120" Type="http://schemas.openxmlformats.org/officeDocument/2006/relationships/tags" Target="../tags/tag1946.xml"/><Relationship Id="rId125" Type="http://schemas.openxmlformats.org/officeDocument/2006/relationships/tags" Target="../tags/tag1951.xml"/><Relationship Id="rId141" Type="http://schemas.openxmlformats.org/officeDocument/2006/relationships/tags" Target="../tags/tag1967.xml"/><Relationship Id="rId146" Type="http://schemas.openxmlformats.org/officeDocument/2006/relationships/tags" Target="../tags/tag1972.xml"/><Relationship Id="rId167" Type="http://schemas.openxmlformats.org/officeDocument/2006/relationships/tags" Target="../tags/tag1993.xml"/><Relationship Id="rId188" Type="http://schemas.openxmlformats.org/officeDocument/2006/relationships/tags" Target="../tags/tag2014.xml"/><Relationship Id="rId7" Type="http://schemas.openxmlformats.org/officeDocument/2006/relationships/tags" Target="../tags/tag1833.xml"/><Relationship Id="rId71" Type="http://schemas.openxmlformats.org/officeDocument/2006/relationships/tags" Target="../tags/tag1897.xml"/><Relationship Id="rId92" Type="http://schemas.openxmlformats.org/officeDocument/2006/relationships/tags" Target="../tags/tag1918.xml"/><Relationship Id="rId162" Type="http://schemas.openxmlformats.org/officeDocument/2006/relationships/tags" Target="../tags/tag1988.xml"/><Relationship Id="rId183" Type="http://schemas.openxmlformats.org/officeDocument/2006/relationships/tags" Target="../tags/tag2009.xml"/><Relationship Id="rId2" Type="http://schemas.openxmlformats.org/officeDocument/2006/relationships/tags" Target="../tags/tag1828.xml"/><Relationship Id="rId29" Type="http://schemas.openxmlformats.org/officeDocument/2006/relationships/tags" Target="../tags/tag1855.xml"/><Relationship Id="rId24" Type="http://schemas.openxmlformats.org/officeDocument/2006/relationships/tags" Target="../tags/tag1850.xml"/><Relationship Id="rId40" Type="http://schemas.openxmlformats.org/officeDocument/2006/relationships/tags" Target="../tags/tag1866.xml"/><Relationship Id="rId45" Type="http://schemas.openxmlformats.org/officeDocument/2006/relationships/tags" Target="../tags/tag1871.xml"/><Relationship Id="rId66" Type="http://schemas.openxmlformats.org/officeDocument/2006/relationships/tags" Target="../tags/tag1892.xml"/><Relationship Id="rId87" Type="http://schemas.openxmlformats.org/officeDocument/2006/relationships/tags" Target="../tags/tag1913.xml"/><Relationship Id="rId110" Type="http://schemas.openxmlformats.org/officeDocument/2006/relationships/tags" Target="../tags/tag1936.xml"/><Relationship Id="rId115" Type="http://schemas.openxmlformats.org/officeDocument/2006/relationships/tags" Target="../tags/tag1941.xml"/><Relationship Id="rId131" Type="http://schemas.openxmlformats.org/officeDocument/2006/relationships/tags" Target="../tags/tag1957.xml"/><Relationship Id="rId136" Type="http://schemas.openxmlformats.org/officeDocument/2006/relationships/tags" Target="../tags/tag1962.xml"/><Relationship Id="rId157" Type="http://schemas.openxmlformats.org/officeDocument/2006/relationships/tags" Target="../tags/tag1983.xml"/><Relationship Id="rId178" Type="http://schemas.openxmlformats.org/officeDocument/2006/relationships/tags" Target="../tags/tag2004.xml"/><Relationship Id="rId61" Type="http://schemas.openxmlformats.org/officeDocument/2006/relationships/tags" Target="../tags/tag1887.xml"/><Relationship Id="rId82" Type="http://schemas.openxmlformats.org/officeDocument/2006/relationships/tags" Target="../tags/tag1908.xml"/><Relationship Id="rId152" Type="http://schemas.openxmlformats.org/officeDocument/2006/relationships/tags" Target="../tags/tag1978.xml"/><Relationship Id="rId173" Type="http://schemas.openxmlformats.org/officeDocument/2006/relationships/tags" Target="../tags/tag1999.xml"/><Relationship Id="rId194" Type="http://schemas.openxmlformats.org/officeDocument/2006/relationships/tags" Target="../tags/tag2020.xml"/><Relationship Id="rId19" Type="http://schemas.openxmlformats.org/officeDocument/2006/relationships/tags" Target="../tags/tag1845.xml"/><Relationship Id="rId14" Type="http://schemas.openxmlformats.org/officeDocument/2006/relationships/tags" Target="../tags/tag1840.xml"/><Relationship Id="rId30" Type="http://schemas.openxmlformats.org/officeDocument/2006/relationships/tags" Target="../tags/tag1856.xml"/><Relationship Id="rId35" Type="http://schemas.openxmlformats.org/officeDocument/2006/relationships/tags" Target="../tags/tag1861.xml"/><Relationship Id="rId56" Type="http://schemas.openxmlformats.org/officeDocument/2006/relationships/tags" Target="../tags/tag1882.xml"/><Relationship Id="rId77" Type="http://schemas.openxmlformats.org/officeDocument/2006/relationships/tags" Target="../tags/tag1903.xml"/><Relationship Id="rId100" Type="http://schemas.openxmlformats.org/officeDocument/2006/relationships/tags" Target="../tags/tag1926.xml"/><Relationship Id="rId105" Type="http://schemas.openxmlformats.org/officeDocument/2006/relationships/tags" Target="../tags/tag1931.xml"/><Relationship Id="rId126" Type="http://schemas.openxmlformats.org/officeDocument/2006/relationships/tags" Target="../tags/tag1952.xml"/><Relationship Id="rId147" Type="http://schemas.openxmlformats.org/officeDocument/2006/relationships/tags" Target="../tags/tag1973.xml"/><Relationship Id="rId168" Type="http://schemas.openxmlformats.org/officeDocument/2006/relationships/tags" Target="../tags/tag1994.xml"/><Relationship Id="rId8" Type="http://schemas.openxmlformats.org/officeDocument/2006/relationships/tags" Target="../tags/tag1834.xml"/><Relationship Id="rId51" Type="http://schemas.openxmlformats.org/officeDocument/2006/relationships/tags" Target="../tags/tag1877.xml"/><Relationship Id="rId72" Type="http://schemas.openxmlformats.org/officeDocument/2006/relationships/tags" Target="../tags/tag1898.xml"/><Relationship Id="rId93" Type="http://schemas.openxmlformats.org/officeDocument/2006/relationships/tags" Target="../tags/tag1919.xml"/><Relationship Id="rId98" Type="http://schemas.openxmlformats.org/officeDocument/2006/relationships/tags" Target="../tags/tag1924.xml"/><Relationship Id="rId121" Type="http://schemas.openxmlformats.org/officeDocument/2006/relationships/tags" Target="../tags/tag1947.xml"/><Relationship Id="rId142" Type="http://schemas.openxmlformats.org/officeDocument/2006/relationships/tags" Target="../tags/tag1968.xml"/><Relationship Id="rId163" Type="http://schemas.openxmlformats.org/officeDocument/2006/relationships/tags" Target="../tags/tag1989.xml"/><Relationship Id="rId184" Type="http://schemas.openxmlformats.org/officeDocument/2006/relationships/tags" Target="../tags/tag2010.xml"/><Relationship Id="rId189" Type="http://schemas.openxmlformats.org/officeDocument/2006/relationships/tags" Target="../tags/tag2015.xml"/><Relationship Id="rId3" Type="http://schemas.openxmlformats.org/officeDocument/2006/relationships/tags" Target="../tags/tag1829.xml"/><Relationship Id="rId25" Type="http://schemas.openxmlformats.org/officeDocument/2006/relationships/tags" Target="../tags/tag1851.xml"/><Relationship Id="rId46" Type="http://schemas.openxmlformats.org/officeDocument/2006/relationships/tags" Target="../tags/tag1872.xml"/><Relationship Id="rId67" Type="http://schemas.openxmlformats.org/officeDocument/2006/relationships/tags" Target="../tags/tag1893.xml"/><Relationship Id="rId116" Type="http://schemas.openxmlformats.org/officeDocument/2006/relationships/tags" Target="../tags/tag1942.xml"/><Relationship Id="rId137" Type="http://schemas.openxmlformats.org/officeDocument/2006/relationships/tags" Target="../tags/tag1963.xml"/><Relationship Id="rId158" Type="http://schemas.openxmlformats.org/officeDocument/2006/relationships/tags" Target="../tags/tag1984.xml"/><Relationship Id="rId20" Type="http://schemas.openxmlformats.org/officeDocument/2006/relationships/tags" Target="../tags/tag1846.xml"/><Relationship Id="rId41" Type="http://schemas.openxmlformats.org/officeDocument/2006/relationships/tags" Target="../tags/tag1867.xml"/><Relationship Id="rId62" Type="http://schemas.openxmlformats.org/officeDocument/2006/relationships/tags" Target="../tags/tag1888.xml"/><Relationship Id="rId83" Type="http://schemas.openxmlformats.org/officeDocument/2006/relationships/tags" Target="../tags/tag1909.xml"/><Relationship Id="rId88" Type="http://schemas.openxmlformats.org/officeDocument/2006/relationships/tags" Target="../tags/tag1914.xml"/><Relationship Id="rId111" Type="http://schemas.openxmlformats.org/officeDocument/2006/relationships/tags" Target="../tags/tag1937.xml"/><Relationship Id="rId132" Type="http://schemas.openxmlformats.org/officeDocument/2006/relationships/tags" Target="../tags/tag1958.xml"/><Relationship Id="rId153" Type="http://schemas.openxmlformats.org/officeDocument/2006/relationships/tags" Target="../tags/tag1979.xml"/><Relationship Id="rId174" Type="http://schemas.openxmlformats.org/officeDocument/2006/relationships/tags" Target="../tags/tag2000.xml"/><Relationship Id="rId179" Type="http://schemas.openxmlformats.org/officeDocument/2006/relationships/tags" Target="../tags/tag2005.xml"/><Relationship Id="rId195" Type="http://schemas.openxmlformats.org/officeDocument/2006/relationships/tags" Target="../tags/tag2021.xml"/><Relationship Id="rId190" Type="http://schemas.openxmlformats.org/officeDocument/2006/relationships/tags" Target="../tags/tag2016.xml"/><Relationship Id="rId15" Type="http://schemas.openxmlformats.org/officeDocument/2006/relationships/tags" Target="../tags/tag1841.xml"/><Relationship Id="rId36" Type="http://schemas.openxmlformats.org/officeDocument/2006/relationships/tags" Target="../tags/tag1862.xml"/><Relationship Id="rId57" Type="http://schemas.openxmlformats.org/officeDocument/2006/relationships/tags" Target="../tags/tag1883.xml"/><Relationship Id="rId106" Type="http://schemas.openxmlformats.org/officeDocument/2006/relationships/tags" Target="../tags/tag1932.xml"/><Relationship Id="rId127" Type="http://schemas.openxmlformats.org/officeDocument/2006/relationships/tags" Target="../tags/tag1953.xml"/><Relationship Id="rId10" Type="http://schemas.openxmlformats.org/officeDocument/2006/relationships/tags" Target="../tags/tag1836.xml"/><Relationship Id="rId31" Type="http://schemas.openxmlformats.org/officeDocument/2006/relationships/tags" Target="../tags/tag1857.xml"/><Relationship Id="rId52" Type="http://schemas.openxmlformats.org/officeDocument/2006/relationships/tags" Target="../tags/tag1878.xml"/><Relationship Id="rId73" Type="http://schemas.openxmlformats.org/officeDocument/2006/relationships/tags" Target="../tags/tag1899.xml"/><Relationship Id="rId78" Type="http://schemas.openxmlformats.org/officeDocument/2006/relationships/tags" Target="../tags/tag1904.xml"/><Relationship Id="rId94" Type="http://schemas.openxmlformats.org/officeDocument/2006/relationships/tags" Target="../tags/tag1920.xml"/><Relationship Id="rId99" Type="http://schemas.openxmlformats.org/officeDocument/2006/relationships/tags" Target="../tags/tag1925.xml"/><Relationship Id="rId101" Type="http://schemas.openxmlformats.org/officeDocument/2006/relationships/tags" Target="../tags/tag1927.xml"/><Relationship Id="rId122" Type="http://schemas.openxmlformats.org/officeDocument/2006/relationships/tags" Target="../tags/tag1948.xml"/><Relationship Id="rId143" Type="http://schemas.openxmlformats.org/officeDocument/2006/relationships/tags" Target="../tags/tag1969.xml"/><Relationship Id="rId148" Type="http://schemas.openxmlformats.org/officeDocument/2006/relationships/tags" Target="../tags/tag1974.xml"/><Relationship Id="rId164" Type="http://schemas.openxmlformats.org/officeDocument/2006/relationships/tags" Target="../tags/tag1990.xml"/><Relationship Id="rId169" Type="http://schemas.openxmlformats.org/officeDocument/2006/relationships/tags" Target="../tags/tag1995.xml"/><Relationship Id="rId185" Type="http://schemas.openxmlformats.org/officeDocument/2006/relationships/tags" Target="../tags/tag2011.xml"/><Relationship Id="rId4" Type="http://schemas.openxmlformats.org/officeDocument/2006/relationships/tags" Target="../tags/tag1830.xml"/><Relationship Id="rId9" Type="http://schemas.openxmlformats.org/officeDocument/2006/relationships/tags" Target="../tags/tag1835.xml"/><Relationship Id="rId180" Type="http://schemas.openxmlformats.org/officeDocument/2006/relationships/tags" Target="../tags/tag2006.xml"/><Relationship Id="rId26" Type="http://schemas.openxmlformats.org/officeDocument/2006/relationships/tags" Target="../tags/tag185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2140.xml"/><Relationship Id="rId21" Type="http://schemas.openxmlformats.org/officeDocument/2006/relationships/tags" Target="../tags/tag2044.xml"/><Relationship Id="rId42" Type="http://schemas.openxmlformats.org/officeDocument/2006/relationships/tags" Target="../tags/tag2065.xml"/><Relationship Id="rId63" Type="http://schemas.openxmlformats.org/officeDocument/2006/relationships/tags" Target="../tags/tag2086.xml"/><Relationship Id="rId84" Type="http://schemas.openxmlformats.org/officeDocument/2006/relationships/tags" Target="../tags/tag2107.xml"/><Relationship Id="rId138" Type="http://schemas.openxmlformats.org/officeDocument/2006/relationships/tags" Target="../tags/tag2161.xml"/><Relationship Id="rId159" Type="http://schemas.openxmlformats.org/officeDocument/2006/relationships/tags" Target="../tags/tag2182.xml"/><Relationship Id="rId170" Type="http://schemas.openxmlformats.org/officeDocument/2006/relationships/tags" Target="../tags/tag2193.xml"/><Relationship Id="rId191" Type="http://schemas.openxmlformats.org/officeDocument/2006/relationships/tags" Target="../tags/tag2214.xml"/><Relationship Id="rId196" Type="http://schemas.openxmlformats.org/officeDocument/2006/relationships/tags" Target="../tags/tag2219.xml"/><Relationship Id="rId200" Type="http://schemas.openxmlformats.org/officeDocument/2006/relationships/slideLayout" Target="../slideLayouts/slideLayout1.xml"/><Relationship Id="rId16" Type="http://schemas.openxmlformats.org/officeDocument/2006/relationships/tags" Target="../tags/tag2039.xml"/><Relationship Id="rId107" Type="http://schemas.openxmlformats.org/officeDocument/2006/relationships/tags" Target="../tags/tag2130.xml"/><Relationship Id="rId11" Type="http://schemas.openxmlformats.org/officeDocument/2006/relationships/tags" Target="../tags/tag2034.xml"/><Relationship Id="rId32" Type="http://schemas.openxmlformats.org/officeDocument/2006/relationships/tags" Target="../tags/tag2055.xml"/><Relationship Id="rId37" Type="http://schemas.openxmlformats.org/officeDocument/2006/relationships/tags" Target="../tags/tag2060.xml"/><Relationship Id="rId53" Type="http://schemas.openxmlformats.org/officeDocument/2006/relationships/tags" Target="../tags/tag2076.xml"/><Relationship Id="rId58" Type="http://schemas.openxmlformats.org/officeDocument/2006/relationships/tags" Target="../tags/tag2081.xml"/><Relationship Id="rId74" Type="http://schemas.openxmlformats.org/officeDocument/2006/relationships/tags" Target="../tags/tag2097.xml"/><Relationship Id="rId79" Type="http://schemas.openxmlformats.org/officeDocument/2006/relationships/tags" Target="../tags/tag2102.xml"/><Relationship Id="rId102" Type="http://schemas.openxmlformats.org/officeDocument/2006/relationships/tags" Target="../tags/tag2125.xml"/><Relationship Id="rId123" Type="http://schemas.openxmlformats.org/officeDocument/2006/relationships/tags" Target="../tags/tag2146.xml"/><Relationship Id="rId128" Type="http://schemas.openxmlformats.org/officeDocument/2006/relationships/tags" Target="../tags/tag2151.xml"/><Relationship Id="rId144" Type="http://schemas.openxmlformats.org/officeDocument/2006/relationships/tags" Target="../tags/tag2167.xml"/><Relationship Id="rId149" Type="http://schemas.openxmlformats.org/officeDocument/2006/relationships/tags" Target="../tags/tag2172.xml"/><Relationship Id="rId5" Type="http://schemas.openxmlformats.org/officeDocument/2006/relationships/tags" Target="../tags/tag2028.xml"/><Relationship Id="rId90" Type="http://schemas.openxmlformats.org/officeDocument/2006/relationships/tags" Target="../tags/tag2113.xml"/><Relationship Id="rId95" Type="http://schemas.openxmlformats.org/officeDocument/2006/relationships/tags" Target="../tags/tag2118.xml"/><Relationship Id="rId160" Type="http://schemas.openxmlformats.org/officeDocument/2006/relationships/tags" Target="../tags/tag2183.xml"/><Relationship Id="rId165" Type="http://schemas.openxmlformats.org/officeDocument/2006/relationships/tags" Target="../tags/tag2188.xml"/><Relationship Id="rId181" Type="http://schemas.openxmlformats.org/officeDocument/2006/relationships/tags" Target="../tags/tag2204.xml"/><Relationship Id="rId186" Type="http://schemas.openxmlformats.org/officeDocument/2006/relationships/tags" Target="../tags/tag2209.xml"/><Relationship Id="rId22" Type="http://schemas.openxmlformats.org/officeDocument/2006/relationships/tags" Target="../tags/tag2045.xml"/><Relationship Id="rId27" Type="http://schemas.openxmlformats.org/officeDocument/2006/relationships/tags" Target="../tags/tag2050.xml"/><Relationship Id="rId43" Type="http://schemas.openxmlformats.org/officeDocument/2006/relationships/tags" Target="../tags/tag2066.xml"/><Relationship Id="rId48" Type="http://schemas.openxmlformats.org/officeDocument/2006/relationships/tags" Target="../tags/tag2071.xml"/><Relationship Id="rId64" Type="http://schemas.openxmlformats.org/officeDocument/2006/relationships/tags" Target="../tags/tag2087.xml"/><Relationship Id="rId69" Type="http://schemas.openxmlformats.org/officeDocument/2006/relationships/tags" Target="../tags/tag2092.xml"/><Relationship Id="rId113" Type="http://schemas.openxmlformats.org/officeDocument/2006/relationships/tags" Target="../tags/tag2136.xml"/><Relationship Id="rId118" Type="http://schemas.openxmlformats.org/officeDocument/2006/relationships/tags" Target="../tags/tag2141.xml"/><Relationship Id="rId134" Type="http://schemas.openxmlformats.org/officeDocument/2006/relationships/tags" Target="../tags/tag2157.xml"/><Relationship Id="rId139" Type="http://schemas.openxmlformats.org/officeDocument/2006/relationships/tags" Target="../tags/tag2162.xml"/><Relationship Id="rId80" Type="http://schemas.openxmlformats.org/officeDocument/2006/relationships/tags" Target="../tags/tag2103.xml"/><Relationship Id="rId85" Type="http://schemas.openxmlformats.org/officeDocument/2006/relationships/tags" Target="../tags/tag2108.xml"/><Relationship Id="rId150" Type="http://schemas.openxmlformats.org/officeDocument/2006/relationships/tags" Target="../tags/tag2173.xml"/><Relationship Id="rId155" Type="http://schemas.openxmlformats.org/officeDocument/2006/relationships/tags" Target="../tags/tag2178.xml"/><Relationship Id="rId171" Type="http://schemas.openxmlformats.org/officeDocument/2006/relationships/tags" Target="../tags/tag2194.xml"/><Relationship Id="rId176" Type="http://schemas.openxmlformats.org/officeDocument/2006/relationships/tags" Target="../tags/tag2199.xml"/><Relationship Id="rId192" Type="http://schemas.openxmlformats.org/officeDocument/2006/relationships/tags" Target="../tags/tag2215.xml"/><Relationship Id="rId197" Type="http://schemas.openxmlformats.org/officeDocument/2006/relationships/tags" Target="../tags/tag2220.xml"/><Relationship Id="rId12" Type="http://schemas.openxmlformats.org/officeDocument/2006/relationships/tags" Target="../tags/tag2035.xml"/><Relationship Id="rId17" Type="http://schemas.openxmlformats.org/officeDocument/2006/relationships/tags" Target="../tags/tag2040.xml"/><Relationship Id="rId33" Type="http://schemas.openxmlformats.org/officeDocument/2006/relationships/tags" Target="../tags/tag2056.xml"/><Relationship Id="rId38" Type="http://schemas.openxmlformats.org/officeDocument/2006/relationships/tags" Target="../tags/tag2061.xml"/><Relationship Id="rId59" Type="http://schemas.openxmlformats.org/officeDocument/2006/relationships/tags" Target="../tags/tag2082.xml"/><Relationship Id="rId103" Type="http://schemas.openxmlformats.org/officeDocument/2006/relationships/tags" Target="../tags/tag2126.xml"/><Relationship Id="rId108" Type="http://schemas.openxmlformats.org/officeDocument/2006/relationships/tags" Target="../tags/tag2131.xml"/><Relationship Id="rId124" Type="http://schemas.openxmlformats.org/officeDocument/2006/relationships/tags" Target="../tags/tag2147.xml"/><Relationship Id="rId129" Type="http://schemas.openxmlformats.org/officeDocument/2006/relationships/tags" Target="../tags/tag2152.xml"/><Relationship Id="rId54" Type="http://schemas.openxmlformats.org/officeDocument/2006/relationships/tags" Target="../tags/tag2077.xml"/><Relationship Id="rId70" Type="http://schemas.openxmlformats.org/officeDocument/2006/relationships/tags" Target="../tags/tag2093.xml"/><Relationship Id="rId75" Type="http://schemas.openxmlformats.org/officeDocument/2006/relationships/tags" Target="../tags/tag2098.xml"/><Relationship Id="rId91" Type="http://schemas.openxmlformats.org/officeDocument/2006/relationships/tags" Target="../tags/tag2114.xml"/><Relationship Id="rId96" Type="http://schemas.openxmlformats.org/officeDocument/2006/relationships/tags" Target="../tags/tag2119.xml"/><Relationship Id="rId140" Type="http://schemas.openxmlformats.org/officeDocument/2006/relationships/tags" Target="../tags/tag2163.xml"/><Relationship Id="rId145" Type="http://schemas.openxmlformats.org/officeDocument/2006/relationships/tags" Target="../tags/tag2168.xml"/><Relationship Id="rId161" Type="http://schemas.openxmlformats.org/officeDocument/2006/relationships/tags" Target="../tags/tag2184.xml"/><Relationship Id="rId166" Type="http://schemas.openxmlformats.org/officeDocument/2006/relationships/tags" Target="../tags/tag2189.xml"/><Relationship Id="rId182" Type="http://schemas.openxmlformats.org/officeDocument/2006/relationships/tags" Target="../tags/tag2205.xml"/><Relationship Id="rId187" Type="http://schemas.openxmlformats.org/officeDocument/2006/relationships/tags" Target="../tags/tag2210.xml"/><Relationship Id="rId1" Type="http://schemas.openxmlformats.org/officeDocument/2006/relationships/tags" Target="../tags/tag2024.xml"/><Relationship Id="rId6" Type="http://schemas.openxmlformats.org/officeDocument/2006/relationships/tags" Target="../tags/tag2029.xml"/><Relationship Id="rId23" Type="http://schemas.openxmlformats.org/officeDocument/2006/relationships/tags" Target="../tags/tag2046.xml"/><Relationship Id="rId28" Type="http://schemas.openxmlformats.org/officeDocument/2006/relationships/tags" Target="../tags/tag2051.xml"/><Relationship Id="rId49" Type="http://schemas.openxmlformats.org/officeDocument/2006/relationships/tags" Target="../tags/tag2072.xml"/><Relationship Id="rId114" Type="http://schemas.openxmlformats.org/officeDocument/2006/relationships/tags" Target="../tags/tag2137.xml"/><Relationship Id="rId119" Type="http://schemas.openxmlformats.org/officeDocument/2006/relationships/tags" Target="../tags/tag2142.xml"/><Relationship Id="rId44" Type="http://schemas.openxmlformats.org/officeDocument/2006/relationships/tags" Target="../tags/tag2067.xml"/><Relationship Id="rId60" Type="http://schemas.openxmlformats.org/officeDocument/2006/relationships/tags" Target="../tags/tag2083.xml"/><Relationship Id="rId65" Type="http://schemas.openxmlformats.org/officeDocument/2006/relationships/tags" Target="../tags/tag2088.xml"/><Relationship Id="rId81" Type="http://schemas.openxmlformats.org/officeDocument/2006/relationships/tags" Target="../tags/tag2104.xml"/><Relationship Id="rId86" Type="http://schemas.openxmlformats.org/officeDocument/2006/relationships/tags" Target="../tags/tag2109.xml"/><Relationship Id="rId130" Type="http://schemas.openxmlformats.org/officeDocument/2006/relationships/tags" Target="../tags/tag2153.xml"/><Relationship Id="rId135" Type="http://schemas.openxmlformats.org/officeDocument/2006/relationships/tags" Target="../tags/tag2158.xml"/><Relationship Id="rId151" Type="http://schemas.openxmlformats.org/officeDocument/2006/relationships/tags" Target="../tags/tag2174.xml"/><Relationship Id="rId156" Type="http://schemas.openxmlformats.org/officeDocument/2006/relationships/tags" Target="../tags/tag2179.xml"/><Relationship Id="rId177" Type="http://schemas.openxmlformats.org/officeDocument/2006/relationships/tags" Target="../tags/tag2200.xml"/><Relationship Id="rId198" Type="http://schemas.openxmlformats.org/officeDocument/2006/relationships/tags" Target="../tags/tag2221.xml"/><Relationship Id="rId172" Type="http://schemas.openxmlformats.org/officeDocument/2006/relationships/tags" Target="../tags/tag2195.xml"/><Relationship Id="rId193" Type="http://schemas.openxmlformats.org/officeDocument/2006/relationships/tags" Target="../tags/tag2216.xml"/><Relationship Id="rId13" Type="http://schemas.openxmlformats.org/officeDocument/2006/relationships/tags" Target="../tags/tag2036.xml"/><Relationship Id="rId18" Type="http://schemas.openxmlformats.org/officeDocument/2006/relationships/tags" Target="../tags/tag2041.xml"/><Relationship Id="rId39" Type="http://schemas.openxmlformats.org/officeDocument/2006/relationships/tags" Target="../tags/tag2062.xml"/><Relationship Id="rId109" Type="http://schemas.openxmlformats.org/officeDocument/2006/relationships/tags" Target="../tags/tag2132.xml"/><Relationship Id="rId34" Type="http://schemas.openxmlformats.org/officeDocument/2006/relationships/tags" Target="../tags/tag2057.xml"/><Relationship Id="rId50" Type="http://schemas.openxmlformats.org/officeDocument/2006/relationships/tags" Target="../tags/tag2073.xml"/><Relationship Id="rId55" Type="http://schemas.openxmlformats.org/officeDocument/2006/relationships/tags" Target="../tags/tag2078.xml"/><Relationship Id="rId76" Type="http://schemas.openxmlformats.org/officeDocument/2006/relationships/tags" Target="../tags/tag2099.xml"/><Relationship Id="rId97" Type="http://schemas.openxmlformats.org/officeDocument/2006/relationships/tags" Target="../tags/tag2120.xml"/><Relationship Id="rId104" Type="http://schemas.openxmlformats.org/officeDocument/2006/relationships/tags" Target="../tags/tag2127.xml"/><Relationship Id="rId120" Type="http://schemas.openxmlformats.org/officeDocument/2006/relationships/tags" Target="../tags/tag2143.xml"/><Relationship Id="rId125" Type="http://schemas.openxmlformats.org/officeDocument/2006/relationships/tags" Target="../tags/tag2148.xml"/><Relationship Id="rId141" Type="http://schemas.openxmlformats.org/officeDocument/2006/relationships/tags" Target="../tags/tag2164.xml"/><Relationship Id="rId146" Type="http://schemas.openxmlformats.org/officeDocument/2006/relationships/tags" Target="../tags/tag2169.xml"/><Relationship Id="rId167" Type="http://schemas.openxmlformats.org/officeDocument/2006/relationships/tags" Target="../tags/tag2190.xml"/><Relationship Id="rId188" Type="http://schemas.openxmlformats.org/officeDocument/2006/relationships/tags" Target="../tags/tag2211.xml"/><Relationship Id="rId7" Type="http://schemas.openxmlformats.org/officeDocument/2006/relationships/tags" Target="../tags/tag2030.xml"/><Relationship Id="rId71" Type="http://schemas.openxmlformats.org/officeDocument/2006/relationships/tags" Target="../tags/tag2094.xml"/><Relationship Id="rId92" Type="http://schemas.openxmlformats.org/officeDocument/2006/relationships/tags" Target="../tags/tag2115.xml"/><Relationship Id="rId162" Type="http://schemas.openxmlformats.org/officeDocument/2006/relationships/tags" Target="../tags/tag2185.xml"/><Relationship Id="rId183" Type="http://schemas.openxmlformats.org/officeDocument/2006/relationships/tags" Target="../tags/tag2206.xml"/><Relationship Id="rId2" Type="http://schemas.openxmlformats.org/officeDocument/2006/relationships/tags" Target="../tags/tag2025.xml"/><Relationship Id="rId29" Type="http://schemas.openxmlformats.org/officeDocument/2006/relationships/tags" Target="../tags/tag2052.xml"/><Relationship Id="rId24" Type="http://schemas.openxmlformats.org/officeDocument/2006/relationships/tags" Target="../tags/tag2047.xml"/><Relationship Id="rId40" Type="http://schemas.openxmlformats.org/officeDocument/2006/relationships/tags" Target="../tags/tag2063.xml"/><Relationship Id="rId45" Type="http://schemas.openxmlformats.org/officeDocument/2006/relationships/tags" Target="../tags/tag2068.xml"/><Relationship Id="rId66" Type="http://schemas.openxmlformats.org/officeDocument/2006/relationships/tags" Target="../tags/tag2089.xml"/><Relationship Id="rId87" Type="http://schemas.openxmlformats.org/officeDocument/2006/relationships/tags" Target="../tags/tag2110.xml"/><Relationship Id="rId110" Type="http://schemas.openxmlformats.org/officeDocument/2006/relationships/tags" Target="../tags/tag2133.xml"/><Relationship Id="rId115" Type="http://schemas.openxmlformats.org/officeDocument/2006/relationships/tags" Target="../tags/tag2138.xml"/><Relationship Id="rId131" Type="http://schemas.openxmlformats.org/officeDocument/2006/relationships/tags" Target="../tags/tag2154.xml"/><Relationship Id="rId136" Type="http://schemas.openxmlformats.org/officeDocument/2006/relationships/tags" Target="../tags/tag2159.xml"/><Relationship Id="rId157" Type="http://schemas.openxmlformats.org/officeDocument/2006/relationships/tags" Target="../tags/tag2180.xml"/><Relationship Id="rId178" Type="http://schemas.openxmlformats.org/officeDocument/2006/relationships/tags" Target="../tags/tag2201.xml"/><Relationship Id="rId61" Type="http://schemas.openxmlformats.org/officeDocument/2006/relationships/tags" Target="../tags/tag2084.xml"/><Relationship Id="rId82" Type="http://schemas.openxmlformats.org/officeDocument/2006/relationships/tags" Target="../tags/tag2105.xml"/><Relationship Id="rId152" Type="http://schemas.openxmlformats.org/officeDocument/2006/relationships/tags" Target="../tags/tag2175.xml"/><Relationship Id="rId173" Type="http://schemas.openxmlformats.org/officeDocument/2006/relationships/tags" Target="../tags/tag2196.xml"/><Relationship Id="rId194" Type="http://schemas.openxmlformats.org/officeDocument/2006/relationships/tags" Target="../tags/tag2217.xml"/><Relationship Id="rId199" Type="http://schemas.openxmlformats.org/officeDocument/2006/relationships/tags" Target="../tags/tag2222.xml"/><Relationship Id="rId19" Type="http://schemas.openxmlformats.org/officeDocument/2006/relationships/tags" Target="../tags/tag2042.xml"/><Relationship Id="rId14" Type="http://schemas.openxmlformats.org/officeDocument/2006/relationships/tags" Target="../tags/tag2037.xml"/><Relationship Id="rId30" Type="http://schemas.openxmlformats.org/officeDocument/2006/relationships/tags" Target="../tags/tag2053.xml"/><Relationship Id="rId35" Type="http://schemas.openxmlformats.org/officeDocument/2006/relationships/tags" Target="../tags/tag2058.xml"/><Relationship Id="rId56" Type="http://schemas.openxmlformats.org/officeDocument/2006/relationships/tags" Target="../tags/tag2079.xml"/><Relationship Id="rId77" Type="http://schemas.openxmlformats.org/officeDocument/2006/relationships/tags" Target="../tags/tag2100.xml"/><Relationship Id="rId100" Type="http://schemas.openxmlformats.org/officeDocument/2006/relationships/tags" Target="../tags/tag2123.xml"/><Relationship Id="rId105" Type="http://schemas.openxmlformats.org/officeDocument/2006/relationships/tags" Target="../tags/tag2128.xml"/><Relationship Id="rId126" Type="http://schemas.openxmlformats.org/officeDocument/2006/relationships/tags" Target="../tags/tag2149.xml"/><Relationship Id="rId147" Type="http://schemas.openxmlformats.org/officeDocument/2006/relationships/tags" Target="../tags/tag2170.xml"/><Relationship Id="rId168" Type="http://schemas.openxmlformats.org/officeDocument/2006/relationships/tags" Target="../tags/tag2191.xml"/><Relationship Id="rId8" Type="http://schemas.openxmlformats.org/officeDocument/2006/relationships/tags" Target="../tags/tag2031.xml"/><Relationship Id="rId51" Type="http://schemas.openxmlformats.org/officeDocument/2006/relationships/tags" Target="../tags/tag2074.xml"/><Relationship Id="rId72" Type="http://schemas.openxmlformats.org/officeDocument/2006/relationships/tags" Target="../tags/tag2095.xml"/><Relationship Id="rId93" Type="http://schemas.openxmlformats.org/officeDocument/2006/relationships/tags" Target="../tags/tag2116.xml"/><Relationship Id="rId98" Type="http://schemas.openxmlformats.org/officeDocument/2006/relationships/tags" Target="../tags/tag2121.xml"/><Relationship Id="rId121" Type="http://schemas.openxmlformats.org/officeDocument/2006/relationships/tags" Target="../tags/tag2144.xml"/><Relationship Id="rId142" Type="http://schemas.openxmlformats.org/officeDocument/2006/relationships/tags" Target="../tags/tag2165.xml"/><Relationship Id="rId163" Type="http://schemas.openxmlformats.org/officeDocument/2006/relationships/tags" Target="../tags/tag2186.xml"/><Relationship Id="rId184" Type="http://schemas.openxmlformats.org/officeDocument/2006/relationships/tags" Target="../tags/tag2207.xml"/><Relationship Id="rId189" Type="http://schemas.openxmlformats.org/officeDocument/2006/relationships/tags" Target="../tags/tag2212.xml"/><Relationship Id="rId3" Type="http://schemas.openxmlformats.org/officeDocument/2006/relationships/tags" Target="../tags/tag2026.xml"/><Relationship Id="rId25" Type="http://schemas.openxmlformats.org/officeDocument/2006/relationships/tags" Target="../tags/tag2048.xml"/><Relationship Id="rId46" Type="http://schemas.openxmlformats.org/officeDocument/2006/relationships/tags" Target="../tags/tag2069.xml"/><Relationship Id="rId67" Type="http://schemas.openxmlformats.org/officeDocument/2006/relationships/tags" Target="../tags/tag2090.xml"/><Relationship Id="rId116" Type="http://schemas.openxmlformats.org/officeDocument/2006/relationships/tags" Target="../tags/tag2139.xml"/><Relationship Id="rId137" Type="http://schemas.openxmlformats.org/officeDocument/2006/relationships/tags" Target="../tags/tag2160.xml"/><Relationship Id="rId158" Type="http://schemas.openxmlformats.org/officeDocument/2006/relationships/tags" Target="../tags/tag2181.xml"/><Relationship Id="rId20" Type="http://schemas.openxmlformats.org/officeDocument/2006/relationships/tags" Target="../tags/tag2043.xml"/><Relationship Id="rId41" Type="http://schemas.openxmlformats.org/officeDocument/2006/relationships/tags" Target="../tags/tag2064.xml"/><Relationship Id="rId62" Type="http://schemas.openxmlformats.org/officeDocument/2006/relationships/tags" Target="../tags/tag2085.xml"/><Relationship Id="rId83" Type="http://schemas.openxmlformats.org/officeDocument/2006/relationships/tags" Target="../tags/tag2106.xml"/><Relationship Id="rId88" Type="http://schemas.openxmlformats.org/officeDocument/2006/relationships/tags" Target="../tags/tag2111.xml"/><Relationship Id="rId111" Type="http://schemas.openxmlformats.org/officeDocument/2006/relationships/tags" Target="../tags/tag2134.xml"/><Relationship Id="rId132" Type="http://schemas.openxmlformats.org/officeDocument/2006/relationships/tags" Target="../tags/tag2155.xml"/><Relationship Id="rId153" Type="http://schemas.openxmlformats.org/officeDocument/2006/relationships/tags" Target="../tags/tag2176.xml"/><Relationship Id="rId174" Type="http://schemas.openxmlformats.org/officeDocument/2006/relationships/tags" Target="../tags/tag2197.xml"/><Relationship Id="rId179" Type="http://schemas.openxmlformats.org/officeDocument/2006/relationships/tags" Target="../tags/tag2202.xml"/><Relationship Id="rId195" Type="http://schemas.openxmlformats.org/officeDocument/2006/relationships/tags" Target="../tags/tag2218.xml"/><Relationship Id="rId190" Type="http://schemas.openxmlformats.org/officeDocument/2006/relationships/tags" Target="../tags/tag2213.xml"/><Relationship Id="rId15" Type="http://schemas.openxmlformats.org/officeDocument/2006/relationships/tags" Target="../tags/tag2038.xml"/><Relationship Id="rId36" Type="http://schemas.openxmlformats.org/officeDocument/2006/relationships/tags" Target="../tags/tag2059.xml"/><Relationship Id="rId57" Type="http://schemas.openxmlformats.org/officeDocument/2006/relationships/tags" Target="../tags/tag2080.xml"/><Relationship Id="rId106" Type="http://schemas.openxmlformats.org/officeDocument/2006/relationships/tags" Target="../tags/tag2129.xml"/><Relationship Id="rId127" Type="http://schemas.openxmlformats.org/officeDocument/2006/relationships/tags" Target="../tags/tag2150.xml"/><Relationship Id="rId10" Type="http://schemas.openxmlformats.org/officeDocument/2006/relationships/tags" Target="../tags/tag2033.xml"/><Relationship Id="rId31" Type="http://schemas.openxmlformats.org/officeDocument/2006/relationships/tags" Target="../tags/tag2054.xml"/><Relationship Id="rId52" Type="http://schemas.openxmlformats.org/officeDocument/2006/relationships/tags" Target="../tags/tag2075.xml"/><Relationship Id="rId73" Type="http://schemas.openxmlformats.org/officeDocument/2006/relationships/tags" Target="../tags/tag2096.xml"/><Relationship Id="rId78" Type="http://schemas.openxmlformats.org/officeDocument/2006/relationships/tags" Target="../tags/tag2101.xml"/><Relationship Id="rId94" Type="http://schemas.openxmlformats.org/officeDocument/2006/relationships/tags" Target="../tags/tag2117.xml"/><Relationship Id="rId99" Type="http://schemas.openxmlformats.org/officeDocument/2006/relationships/tags" Target="../tags/tag2122.xml"/><Relationship Id="rId101" Type="http://schemas.openxmlformats.org/officeDocument/2006/relationships/tags" Target="../tags/tag2124.xml"/><Relationship Id="rId122" Type="http://schemas.openxmlformats.org/officeDocument/2006/relationships/tags" Target="../tags/tag2145.xml"/><Relationship Id="rId143" Type="http://schemas.openxmlformats.org/officeDocument/2006/relationships/tags" Target="../tags/tag2166.xml"/><Relationship Id="rId148" Type="http://schemas.openxmlformats.org/officeDocument/2006/relationships/tags" Target="../tags/tag2171.xml"/><Relationship Id="rId164" Type="http://schemas.openxmlformats.org/officeDocument/2006/relationships/tags" Target="../tags/tag2187.xml"/><Relationship Id="rId169" Type="http://schemas.openxmlformats.org/officeDocument/2006/relationships/tags" Target="../tags/tag2192.xml"/><Relationship Id="rId185" Type="http://schemas.openxmlformats.org/officeDocument/2006/relationships/tags" Target="../tags/tag2208.xml"/><Relationship Id="rId4" Type="http://schemas.openxmlformats.org/officeDocument/2006/relationships/tags" Target="../tags/tag2027.xml"/><Relationship Id="rId9" Type="http://schemas.openxmlformats.org/officeDocument/2006/relationships/tags" Target="../tags/tag2032.xml"/><Relationship Id="rId180" Type="http://schemas.openxmlformats.org/officeDocument/2006/relationships/tags" Target="../tags/tag2203.xml"/><Relationship Id="rId26" Type="http://schemas.openxmlformats.org/officeDocument/2006/relationships/tags" Target="../tags/tag2049.xml"/><Relationship Id="rId47" Type="http://schemas.openxmlformats.org/officeDocument/2006/relationships/tags" Target="../tags/tag2070.xml"/><Relationship Id="rId68" Type="http://schemas.openxmlformats.org/officeDocument/2006/relationships/tags" Target="../tags/tag2091.xml"/><Relationship Id="rId89" Type="http://schemas.openxmlformats.org/officeDocument/2006/relationships/tags" Target="../tags/tag2112.xml"/><Relationship Id="rId112" Type="http://schemas.openxmlformats.org/officeDocument/2006/relationships/tags" Target="../tags/tag2135.xml"/><Relationship Id="rId133" Type="http://schemas.openxmlformats.org/officeDocument/2006/relationships/tags" Target="../tags/tag2156.xml"/><Relationship Id="rId154" Type="http://schemas.openxmlformats.org/officeDocument/2006/relationships/tags" Target="../tags/tag2177.xml"/><Relationship Id="rId175" Type="http://schemas.openxmlformats.org/officeDocument/2006/relationships/tags" Target="../tags/tag2198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248.xml"/><Relationship Id="rId21" Type="http://schemas.openxmlformats.org/officeDocument/2006/relationships/tags" Target="../tags/tag2243.xml"/><Relationship Id="rId42" Type="http://schemas.openxmlformats.org/officeDocument/2006/relationships/tags" Target="../tags/tag2264.xml"/><Relationship Id="rId47" Type="http://schemas.openxmlformats.org/officeDocument/2006/relationships/tags" Target="../tags/tag2269.xml"/><Relationship Id="rId63" Type="http://schemas.openxmlformats.org/officeDocument/2006/relationships/tags" Target="../tags/tag2285.xml"/><Relationship Id="rId68" Type="http://schemas.openxmlformats.org/officeDocument/2006/relationships/tags" Target="../tags/tag2290.xml"/><Relationship Id="rId84" Type="http://schemas.openxmlformats.org/officeDocument/2006/relationships/tags" Target="../tags/tag2306.xml"/><Relationship Id="rId89" Type="http://schemas.openxmlformats.org/officeDocument/2006/relationships/tags" Target="../tags/tag2311.xml"/><Relationship Id="rId112" Type="http://schemas.openxmlformats.org/officeDocument/2006/relationships/tags" Target="../tags/tag2334.xml"/><Relationship Id="rId16" Type="http://schemas.openxmlformats.org/officeDocument/2006/relationships/tags" Target="../tags/tag2238.xml"/><Relationship Id="rId107" Type="http://schemas.openxmlformats.org/officeDocument/2006/relationships/tags" Target="../tags/tag2329.xml"/><Relationship Id="rId11" Type="http://schemas.openxmlformats.org/officeDocument/2006/relationships/tags" Target="../tags/tag2233.xml"/><Relationship Id="rId24" Type="http://schemas.openxmlformats.org/officeDocument/2006/relationships/tags" Target="../tags/tag2246.xml"/><Relationship Id="rId32" Type="http://schemas.openxmlformats.org/officeDocument/2006/relationships/tags" Target="../tags/tag2254.xml"/><Relationship Id="rId37" Type="http://schemas.openxmlformats.org/officeDocument/2006/relationships/tags" Target="../tags/tag2259.xml"/><Relationship Id="rId40" Type="http://schemas.openxmlformats.org/officeDocument/2006/relationships/tags" Target="../tags/tag2262.xml"/><Relationship Id="rId45" Type="http://schemas.openxmlformats.org/officeDocument/2006/relationships/tags" Target="../tags/tag2267.xml"/><Relationship Id="rId53" Type="http://schemas.openxmlformats.org/officeDocument/2006/relationships/tags" Target="../tags/tag2275.xml"/><Relationship Id="rId58" Type="http://schemas.openxmlformats.org/officeDocument/2006/relationships/tags" Target="../tags/tag2280.xml"/><Relationship Id="rId66" Type="http://schemas.openxmlformats.org/officeDocument/2006/relationships/tags" Target="../tags/tag2288.xml"/><Relationship Id="rId74" Type="http://schemas.openxmlformats.org/officeDocument/2006/relationships/tags" Target="../tags/tag2296.xml"/><Relationship Id="rId79" Type="http://schemas.openxmlformats.org/officeDocument/2006/relationships/tags" Target="../tags/tag2301.xml"/><Relationship Id="rId87" Type="http://schemas.openxmlformats.org/officeDocument/2006/relationships/tags" Target="../tags/tag2309.xml"/><Relationship Id="rId102" Type="http://schemas.openxmlformats.org/officeDocument/2006/relationships/tags" Target="../tags/tag2324.xml"/><Relationship Id="rId110" Type="http://schemas.openxmlformats.org/officeDocument/2006/relationships/tags" Target="../tags/tag2332.xml"/><Relationship Id="rId115" Type="http://schemas.openxmlformats.org/officeDocument/2006/relationships/tags" Target="../tags/tag2337.xml"/><Relationship Id="rId5" Type="http://schemas.openxmlformats.org/officeDocument/2006/relationships/tags" Target="../tags/tag2227.xml"/><Relationship Id="rId61" Type="http://schemas.openxmlformats.org/officeDocument/2006/relationships/tags" Target="../tags/tag2283.xml"/><Relationship Id="rId82" Type="http://schemas.openxmlformats.org/officeDocument/2006/relationships/tags" Target="../tags/tag2304.xml"/><Relationship Id="rId90" Type="http://schemas.openxmlformats.org/officeDocument/2006/relationships/tags" Target="../tags/tag2312.xml"/><Relationship Id="rId95" Type="http://schemas.openxmlformats.org/officeDocument/2006/relationships/tags" Target="../tags/tag2317.xml"/><Relationship Id="rId19" Type="http://schemas.openxmlformats.org/officeDocument/2006/relationships/tags" Target="../tags/tag2241.xml"/><Relationship Id="rId14" Type="http://schemas.openxmlformats.org/officeDocument/2006/relationships/tags" Target="../tags/tag2236.xml"/><Relationship Id="rId22" Type="http://schemas.openxmlformats.org/officeDocument/2006/relationships/tags" Target="../tags/tag2244.xml"/><Relationship Id="rId27" Type="http://schemas.openxmlformats.org/officeDocument/2006/relationships/tags" Target="../tags/tag2249.xml"/><Relationship Id="rId30" Type="http://schemas.openxmlformats.org/officeDocument/2006/relationships/tags" Target="../tags/tag2252.xml"/><Relationship Id="rId35" Type="http://schemas.openxmlformats.org/officeDocument/2006/relationships/tags" Target="../tags/tag2257.xml"/><Relationship Id="rId43" Type="http://schemas.openxmlformats.org/officeDocument/2006/relationships/tags" Target="../tags/tag2265.xml"/><Relationship Id="rId48" Type="http://schemas.openxmlformats.org/officeDocument/2006/relationships/tags" Target="../tags/tag2270.xml"/><Relationship Id="rId56" Type="http://schemas.openxmlformats.org/officeDocument/2006/relationships/tags" Target="../tags/tag2278.xml"/><Relationship Id="rId64" Type="http://schemas.openxmlformats.org/officeDocument/2006/relationships/tags" Target="../tags/tag2286.xml"/><Relationship Id="rId69" Type="http://schemas.openxmlformats.org/officeDocument/2006/relationships/tags" Target="../tags/tag2291.xml"/><Relationship Id="rId77" Type="http://schemas.openxmlformats.org/officeDocument/2006/relationships/tags" Target="../tags/tag2299.xml"/><Relationship Id="rId100" Type="http://schemas.openxmlformats.org/officeDocument/2006/relationships/tags" Target="../tags/tag2322.xml"/><Relationship Id="rId105" Type="http://schemas.openxmlformats.org/officeDocument/2006/relationships/tags" Target="../tags/tag2327.xml"/><Relationship Id="rId113" Type="http://schemas.openxmlformats.org/officeDocument/2006/relationships/tags" Target="../tags/tag2335.xml"/><Relationship Id="rId8" Type="http://schemas.openxmlformats.org/officeDocument/2006/relationships/tags" Target="../tags/tag2230.xml"/><Relationship Id="rId51" Type="http://schemas.openxmlformats.org/officeDocument/2006/relationships/tags" Target="../tags/tag2273.xml"/><Relationship Id="rId72" Type="http://schemas.openxmlformats.org/officeDocument/2006/relationships/tags" Target="../tags/tag2294.xml"/><Relationship Id="rId80" Type="http://schemas.openxmlformats.org/officeDocument/2006/relationships/tags" Target="../tags/tag2302.xml"/><Relationship Id="rId85" Type="http://schemas.openxmlformats.org/officeDocument/2006/relationships/tags" Target="../tags/tag2307.xml"/><Relationship Id="rId93" Type="http://schemas.openxmlformats.org/officeDocument/2006/relationships/tags" Target="../tags/tag2315.xml"/><Relationship Id="rId98" Type="http://schemas.openxmlformats.org/officeDocument/2006/relationships/tags" Target="../tags/tag2320.xml"/><Relationship Id="rId3" Type="http://schemas.openxmlformats.org/officeDocument/2006/relationships/tags" Target="../tags/tag2225.xml"/><Relationship Id="rId12" Type="http://schemas.openxmlformats.org/officeDocument/2006/relationships/tags" Target="../tags/tag2234.xml"/><Relationship Id="rId17" Type="http://schemas.openxmlformats.org/officeDocument/2006/relationships/tags" Target="../tags/tag2239.xml"/><Relationship Id="rId25" Type="http://schemas.openxmlformats.org/officeDocument/2006/relationships/tags" Target="../tags/tag2247.xml"/><Relationship Id="rId33" Type="http://schemas.openxmlformats.org/officeDocument/2006/relationships/tags" Target="../tags/tag2255.xml"/><Relationship Id="rId38" Type="http://schemas.openxmlformats.org/officeDocument/2006/relationships/tags" Target="../tags/tag2260.xml"/><Relationship Id="rId46" Type="http://schemas.openxmlformats.org/officeDocument/2006/relationships/tags" Target="../tags/tag2268.xml"/><Relationship Id="rId59" Type="http://schemas.openxmlformats.org/officeDocument/2006/relationships/tags" Target="../tags/tag2281.xml"/><Relationship Id="rId67" Type="http://schemas.openxmlformats.org/officeDocument/2006/relationships/tags" Target="../tags/tag2289.xml"/><Relationship Id="rId103" Type="http://schemas.openxmlformats.org/officeDocument/2006/relationships/tags" Target="../tags/tag2325.xml"/><Relationship Id="rId108" Type="http://schemas.openxmlformats.org/officeDocument/2006/relationships/tags" Target="../tags/tag2330.xml"/><Relationship Id="rId116" Type="http://schemas.openxmlformats.org/officeDocument/2006/relationships/slideLayout" Target="../slideLayouts/slideLayout1.xml"/><Relationship Id="rId20" Type="http://schemas.openxmlformats.org/officeDocument/2006/relationships/tags" Target="../tags/tag2242.xml"/><Relationship Id="rId41" Type="http://schemas.openxmlformats.org/officeDocument/2006/relationships/tags" Target="../tags/tag2263.xml"/><Relationship Id="rId54" Type="http://schemas.openxmlformats.org/officeDocument/2006/relationships/tags" Target="../tags/tag2276.xml"/><Relationship Id="rId62" Type="http://schemas.openxmlformats.org/officeDocument/2006/relationships/tags" Target="../tags/tag2284.xml"/><Relationship Id="rId70" Type="http://schemas.openxmlformats.org/officeDocument/2006/relationships/tags" Target="../tags/tag2292.xml"/><Relationship Id="rId75" Type="http://schemas.openxmlformats.org/officeDocument/2006/relationships/tags" Target="../tags/tag2297.xml"/><Relationship Id="rId83" Type="http://schemas.openxmlformats.org/officeDocument/2006/relationships/tags" Target="../tags/tag2305.xml"/><Relationship Id="rId88" Type="http://schemas.openxmlformats.org/officeDocument/2006/relationships/tags" Target="../tags/tag2310.xml"/><Relationship Id="rId91" Type="http://schemas.openxmlformats.org/officeDocument/2006/relationships/tags" Target="../tags/tag2313.xml"/><Relationship Id="rId96" Type="http://schemas.openxmlformats.org/officeDocument/2006/relationships/tags" Target="../tags/tag2318.xml"/><Relationship Id="rId111" Type="http://schemas.openxmlformats.org/officeDocument/2006/relationships/tags" Target="../tags/tag2333.xml"/><Relationship Id="rId1" Type="http://schemas.openxmlformats.org/officeDocument/2006/relationships/tags" Target="../tags/tag2223.xml"/><Relationship Id="rId6" Type="http://schemas.openxmlformats.org/officeDocument/2006/relationships/tags" Target="../tags/tag2228.xml"/><Relationship Id="rId15" Type="http://schemas.openxmlformats.org/officeDocument/2006/relationships/tags" Target="../tags/tag2237.xml"/><Relationship Id="rId23" Type="http://schemas.openxmlformats.org/officeDocument/2006/relationships/tags" Target="../tags/tag2245.xml"/><Relationship Id="rId28" Type="http://schemas.openxmlformats.org/officeDocument/2006/relationships/tags" Target="../tags/tag2250.xml"/><Relationship Id="rId36" Type="http://schemas.openxmlformats.org/officeDocument/2006/relationships/tags" Target="../tags/tag2258.xml"/><Relationship Id="rId49" Type="http://schemas.openxmlformats.org/officeDocument/2006/relationships/tags" Target="../tags/tag2271.xml"/><Relationship Id="rId57" Type="http://schemas.openxmlformats.org/officeDocument/2006/relationships/tags" Target="../tags/tag2279.xml"/><Relationship Id="rId106" Type="http://schemas.openxmlformats.org/officeDocument/2006/relationships/tags" Target="../tags/tag2328.xml"/><Relationship Id="rId114" Type="http://schemas.openxmlformats.org/officeDocument/2006/relationships/tags" Target="../tags/tag2336.xml"/><Relationship Id="rId10" Type="http://schemas.openxmlformats.org/officeDocument/2006/relationships/tags" Target="../tags/tag2232.xml"/><Relationship Id="rId31" Type="http://schemas.openxmlformats.org/officeDocument/2006/relationships/tags" Target="../tags/tag2253.xml"/><Relationship Id="rId44" Type="http://schemas.openxmlformats.org/officeDocument/2006/relationships/tags" Target="../tags/tag2266.xml"/><Relationship Id="rId52" Type="http://schemas.openxmlformats.org/officeDocument/2006/relationships/tags" Target="../tags/tag2274.xml"/><Relationship Id="rId60" Type="http://schemas.openxmlformats.org/officeDocument/2006/relationships/tags" Target="../tags/tag2282.xml"/><Relationship Id="rId65" Type="http://schemas.openxmlformats.org/officeDocument/2006/relationships/tags" Target="../tags/tag2287.xml"/><Relationship Id="rId73" Type="http://schemas.openxmlformats.org/officeDocument/2006/relationships/tags" Target="../tags/tag2295.xml"/><Relationship Id="rId78" Type="http://schemas.openxmlformats.org/officeDocument/2006/relationships/tags" Target="../tags/tag2300.xml"/><Relationship Id="rId81" Type="http://schemas.openxmlformats.org/officeDocument/2006/relationships/tags" Target="../tags/tag2303.xml"/><Relationship Id="rId86" Type="http://schemas.openxmlformats.org/officeDocument/2006/relationships/tags" Target="../tags/tag2308.xml"/><Relationship Id="rId94" Type="http://schemas.openxmlformats.org/officeDocument/2006/relationships/tags" Target="../tags/tag2316.xml"/><Relationship Id="rId99" Type="http://schemas.openxmlformats.org/officeDocument/2006/relationships/tags" Target="../tags/tag2321.xml"/><Relationship Id="rId101" Type="http://schemas.openxmlformats.org/officeDocument/2006/relationships/tags" Target="../tags/tag2323.xml"/><Relationship Id="rId4" Type="http://schemas.openxmlformats.org/officeDocument/2006/relationships/tags" Target="../tags/tag2226.xml"/><Relationship Id="rId9" Type="http://schemas.openxmlformats.org/officeDocument/2006/relationships/tags" Target="../tags/tag2231.xml"/><Relationship Id="rId13" Type="http://schemas.openxmlformats.org/officeDocument/2006/relationships/tags" Target="../tags/tag2235.xml"/><Relationship Id="rId18" Type="http://schemas.openxmlformats.org/officeDocument/2006/relationships/tags" Target="../tags/tag2240.xml"/><Relationship Id="rId39" Type="http://schemas.openxmlformats.org/officeDocument/2006/relationships/tags" Target="../tags/tag2261.xml"/><Relationship Id="rId109" Type="http://schemas.openxmlformats.org/officeDocument/2006/relationships/tags" Target="../tags/tag2331.xml"/><Relationship Id="rId34" Type="http://schemas.openxmlformats.org/officeDocument/2006/relationships/tags" Target="../tags/tag2256.xml"/><Relationship Id="rId50" Type="http://schemas.openxmlformats.org/officeDocument/2006/relationships/tags" Target="../tags/tag2272.xml"/><Relationship Id="rId55" Type="http://schemas.openxmlformats.org/officeDocument/2006/relationships/tags" Target="../tags/tag2277.xml"/><Relationship Id="rId76" Type="http://schemas.openxmlformats.org/officeDocument/2006/relationships/tags" Target="../tags/tag2298.xml"/><Relationship Id="rId97" Type="http://schemas.openxmlformats.org/officeDocument/2006/relationships/tags" Target="../tags/tag2319.xml"/><Relationship Id="rId104" Type="http://schemas.openxmlformats.org/officeDocument/2006/relationships/tags" Target="../tags/tag2326.xml"/><Relationship Id="rId7" Type="http://schemas.openxmlformats.org/officeDocument/2006/relationships/tags" Target="../tags/tag2229.xml"/><Relationship Id="rId71" Type="http://schemas.openxmlformats.org/officeDocument/2006/relationships/tags" Target="../tags/tag2293.xml"/><Relationship Id="rId92" Type="http://schemas.openxmlformats.org/officeDocument/2006/relationships/tags" Target="../tags/tag2314.xml"/><Relationship Id="rId2" Type="http://schemas.openxmlformats.org/officeDocument/2006/relationships/tags" Target="../tags/tag2224.xml"/><Relationship Id="rId29" Type="http://schemas.openxmlformats.org/officeDocument/2006/relationships/tags" Target="../tags/tag2251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2454.xml"/><Relationship Id="rId21" Type="http://schemas.openxmlformats.org/officeDocument/2006/relationships/tags" Target="../tags/tag2358.xml"/><Relationship Id="rId42" Type="http://schemas.openxmlformats.org/officeDocument/2006/relationships/tags" Target="../tags/tag2379.xml"/><Relationship Id="rId63" Type="http://schemas.openxmlformats.org/officeDocument/2006/relationships/tags" Target="../tags/tag2400.xml"/><Relationship Id="rId84" Type="http://schemas.openxmlformats.org/officeDocument/2006/relationships/tags" Target="../tags/tag2421.xml"/><Relationship Id="rId138" Type="http://schemas.openxmlformats.org/officeDocument/2006/relationships/tags" Target="../tags/tag2475.xml"/><Relationship Id="rId159" Type="http://schemas.openxmlformats.org/officeDocument/2006/relationships/tags" Target="../tags/tag2496.xml"/><Relationship Id="rId170" Type="http://schemas.openxmlformats.org/officeDocument/2006/relationships/tags" Target="../tags/tag2507.xml"/><Relationship Id="rId191" Type="http://schemas.openxmlformats.org/officeDocument/2006/relationships/tags" Target="../tags/tag2528.xml"/><Relationship Id="rId205" Type="http://schemas.openxmlformats.org/officeDocument/2006/relationships/tags" Target="../tags/tag2542.xml"/><Relationship Id="rId226" Type="http://schemas.openxmlformats.org/officeDocument/2006/relationships/tags" Target="../tags/tag2563.xml"/><Relationship Id="rId247" Type="http://schemas.openxmlformats.org/officeDocument/2006/relationships/tags" Target="../tags/tag2584.xml"/><Relationship Id="rId107" Type="http://schemas.openxmlformats.org/officeDocument/2006/relationships/tags" Target="../tags/tag2444.xml"/><Relationship Id="rId11" Type="http://schemas.openxmlformats.org/officeDocument/2006/relationships/tags" Target="../tags/tag2348.xml"/><Relationship Id="rId32" Type="http://schemas.openxmlformats.org/officeDocument/2006/relationships/tags" Target="../tags/tag2369.xml"/><Relationship Id="rId53" Type="http://schemas.openxmlformats.org/officeDocument/2006/relationships/tags" Target="../tags/tag2390.xml"/><Relationship Id="rId74" Type="http://schemas.openxmlformats.org/officeDocument/2006/relationships/tags" Target="../tags/tag2411.xml"/><Relationship Id="rId128" Type="http://schemas.openxmlformats.org/officeDocument/2006/relationships/tags" Target="../tags/tag2465.xml"/><Relationship Id="rId149" Type="http://schemas.openxmlformats.org/officeDocument/2006/relationships/tags" Target="../tags/tag2486.xml"/><Relationship Id="rId5" Type="http://schemas.openxmlformats.org/officeDocument/2006/relationships/tags" Target="../tags/tag2342.xml"/><Relationship Id="rId95" Type="http://schemas.openxmlformats.org/officeDocument/2006/relationships/tags" Target="../tags/tag2432.xml"/><Relationship Id="rId160" Type="http://schemas.openxmlformats.org/officeDocument/2006/relationships/tags" Target="../tags/tag2497.xml"/><Relationship Id="rId181" Type="http://schemas.openxmlformats.org/officeDocument/2006/relationships/tags" Target="../tags/tag2518.xml"/><Relationship Id="rId216" Type="http://schemas.openxmlformats.org/officeDocument/2006/relationships/tags" Target="../tags/tag2553.xml"/><Relationship Id="rId237" Type="http://schemas.openxmlformats.org/officeDocument/2006/relationships/tags" Target="../tags/tag2574.xml"/><Relationship Id="rId22" Type="http://schemas.openxmlformats.org/officeDocument/2006/relationships/tags" Target="../tags/tag2359.xml"/><Relationship Id="rId43" Type="http://schemas.openxmlformats.org/officeDocument/2006/relationships/tags" Target="../tags/tag2380.xml"/><Relationship Id="rId64" Type="http://schemas.openxmlformats.org/officeDocument/2006/relationships/tags" Target="../tags/tag2401.xml"/><Relationship Id="rId118" Type="http://schemas.openxmlformats.org/officeDocument/2006/relationships/tags" Target="../tags/tag2455.xml"/><Relationship Id="rId139" Type="http://schemas.openxmlformats.org/officeDocument/2006/relationships/tags" Target="../tags/tag2476.xml"/><Relationship Id="rId85" Type="http://schemas.openxmlformats.org/officeDocument/2006/relationships/tags" Target="../tags/tag2422.xml"/><Relationship Id="rId150" Type="http://schemas.openxmlformats.org/officeDocument/2006/relationships/tags" Target="../tags/tag2487.xml"/><Relationship Id="rId171" Type="http://schemas.openxmlformats.org/officeDocument/2006/relationships/tags" Target="../tags/tag2508.xml"/><Relationship Id="rId192" Type="http://schemas.openxmlformats.org/officeDocument/2006/relationships/tags" Target="../tags/tag2529.xml"/><Relationship Id="rId206" Type="http://schemas.openxmlformats.org/officeDocument/2006/relationships/tags" Target="../tags/tag2543.xml"/><Relationship Id="rId227" Type="http://schemas.openxmlformats.org/officeDocument/2006/relationships/tags" Target="../tags/tag2564.xml"/><Relationship Id="rId248" Type="http://schemas.openxmlformats.org/officeDocument/2006/relationships/tags" Target="../tags/tag2585.xml"/><Relationship Id="rId12" Type="http://schemas.openxmlformats.org/officeDocument/2006/relationships/tags" Target="../tags/tag2349.xml"/><Relationship Id="rId33" Type="http://schemas.openxmlformats.org/officeDocument/2006/relationships/tags" Target="../tags/tag2370.xml"/><Relationship Id="rId108" Type="http://schemas.openxmlformats.org/officeDocument/2006/relationships/tags" Target="../tags/tag2445.xml"/><Relationship Id="rId129" Type="http://schemas.openxmlformats.org/officeDocument/2006/relationships/tags" Target="../tags/tag2466.xml"/><Relationship Id="rId54" Type="http://schemas.openxmlformats.org/officeDocument/2006/relationships/tags" Target="../tags/tag2391.xml"/><Relationship Id="rId70" Type="http://schemas.openxmlformats.org/officeDocument/2006/relationships/tags" Target="../tags/tag2407.xml"/><Relationship Id="rId75" Type="http://schemas.openxmlformats.org/officeDocument/2006/relationships/tags" Target="../tags/tag2412.xml"/><Relationship Id="rId91" Type="http://schemas.openxmlformats.org/officeDocument/2006/relationships/tags" Target="../tags/tag2428.xml"/><Relationship Id="rId96" Type="http://schemas.openxmlformats.org/officeDocument/2006/relationships/tags" Target="../tags/tag2433.xml"/><Relationship Id="rId140" Type="http://schemas.openxmlformats.org/officeDocument/2006/relationships/tags" Target="../tags/tag2477.xml"/><Relationship Id="rId145" Type="http://schemas.openxmlformats.org/officeDocument/2006/relationships/tags" Target="../tags/tag2482.xml"/><Relationship Id="rId161" Type="http://schemas.openxmlformats.org/officeDocument/2006/relationships/tags" Target="../tags/tag2498.xml"/><Relationship Id="rId166" Type="http://schemas.openxmlformats.org/officeDocument/2006/relationships/tags" Target="../tags/tag2503.xml"/><Relationship Id="rId182" Type="http://schemas.openxmlformats.org/officeDocument/2006/relationships/tags" Target="../tags/tag2519.xml"/><Relationship Id="rId187" Type="http://schemas.openxmlformats.org/officeDocument/2006/relationships/tags" Target="../tags/tag2524.xml"/><Relationship Id="rId217" Type="http://schemas.openxmlformats.org/officeDocument/2006/relationships/tags" Target="../tags/tag2554.xml"/><Relationship Id="rId1" Type="http://schemas.openxmlformats.org/officeDocument/2006/relationships/tags" Target="../tags/tag2338.xml"/><Relationship Id="rId6" Type="http://schemas.openxmlformats.org/officeDocument/2006/relationships/tags" Target="../tags/tag2343.xml"/><Relationship Id="rId212" Type="http://schemas.openxmlformats.org/officeDocument/2006/relationships/tags" Target="../tags/tag2549.xml"/><Relationship Id="rId233" Type="http://schemas.openxmlformats.org/officeDocument/2006/relationships/tags" Target="../tags/tag2570.xml"/><Relationship Id="rId238" Type="http://schemas.openxmlformats.org/officeDocument/2006/relationships/tags" Target="../tags/tag2575.xml"/><Relationship Id="rId254" Type="http://schemas.openxmlformats.org/officeDocument/2006/relationships/tags" Target="../tags/tag2591.xml"/><Relationship Id="rId23" Type="http://schemas.openxmlformats.org/officeDocument/2006/relationships/tags" Target="../tags/tag2360.xml"/><Relationship Id="rId28" Type="http://schemas.openxmlformats.org/officeDocument/2006/relationships/tags" Target="../tags/tag2365.xml"/><Relationship Id="rId49" Type="http://schemas.openxmlformats.org/officeDocument/2006/relationships/tags" Target="../tags/tag2386.xml"/><Relationship Id="rId114" Type="http://schemas.openxmlformats.org/officeDocument/2006/relationships/tags" Target="../tags/tag2451.xml"/><Relationship Id="rId119" Type="http://schemas.openxmlformats.org/officeDocument/2006/relationships/tags" Target="../tags/tag2456.xml"/><Relationship Id="rId44" Type="http://schemas.openxmlformats.org/officeDocument/2006/relationships/tags" Target="../tags/tag2381.xml"/><Relationship Id="rId60" Type="http://schemas.openxmlformats.org/officeDocument/2006/relationships/tags" Target="../tags/tag2397.xml"/><Relationship Id="rId65" Type="http://schemas.openxmlformats.org/officeDocument/2006/relationships/tags" Target="../tags/tag2402.xml"/><Relationship Id="rId81" Type="http://schemas.openxmlformats.org/officeDocument/2006/relationships/tags" Target="../tags/tag2418.xml"/><Relationship Id="rId86" Type="http://schemas.openxmlformats.org/officeDocument/2006/relationships/tags" Target="../tags/tag2423.xml"/><Relationship Id="rId130" Type="http://schemas.openxmlformats.org/officeDocument/2006/relationships/tags" Target="../tags/tag2467.xml"/><Relationship Id="rId135" Type="http://schemas.openxmlformats.org/officeDocument/2006/relationships/tags" Target="../tags/tag2472.xml"/><Relationship Id="rId151" Type="http://schemas.openxmlformats.org/officeDocument/2006/relationships/tags" Target="../tags/tag2488.xml"/><Relationship Id="rId156" Type="http://schemas.openxmlformats.org/officeDocument/2006/relationships/tags" Target="../tags/tag2493.xml"/><Relationship Id="rId177" Type="http://schemas.openxmlformats.org/officeDocument/2006/relationships/tags" Target="../tags/tag2514.xml"/><Relationship Id="rId198" Type="http://schemas.openxmlformats.org/officeDocument/2006/relationships/tags" Target="../tags/tag2535.xml"/><Relationship Id="rId172" Type="http://schemas.openxmlformats.org/officeDocument/2006/relationships/tags" Target="../tags/tag2509.xml"/><Relationship Id="rId193" Type="http://schemas.openxmlformats.org/officeDocument/2006/relationships/tags" Target="../tags/tag2530.xml"/><Relationship Id="rId202" Type="http://schemas.openxmlformats.org/officeDocument/2006/relationships/tags" Target="../tags/tag2539.xml"/><Relationship Id="rId207" Type="http://schemas.openxmlformats.org/officeDocument/2006/relationships/tags" Target="../tags/tag2544.xml"/><Relationship Id="rId223" Type="http://schemas.openxmlformats.org/officeDocument/2006/relationships/tags" Target="../tags/tag2560.xml"/><Relationship Id="rId228" Type="http://schemas.openxmlformats.org/officeDocument/2006/relationships/tags" Target="../tags/tag2565.xml"/><Relationship Id="rId244" Type="http://schemas.openxmlformats.org/officeDocument/2006/relationships/tags" Target="../tags/tag2581.xml"/><Relationship Id="rId249" Type="http://schemas.openxmlformats.org/officeDocument/2006/relationships/tags" Target="../tags/tag2586.xml"/><Relationship Id="rId13" Type="http://schemas.openxmlformats.org/officeDocument/2006/relationships/tags" Target="../tags/tag2350.xml"/><Relationship Id="rId18" Type="http://schemas.openxmlformats.org/officeDocument/2006/relationships/tags" Target="../tags/tag2355.xml"/><Relationship Id="rId39" Type="http://schemas.openxmlformats.org/officeDocument/2006/relationships/tags" Target="../tags/tag2376.xml"/><Relationship Id="rId109" Type="http://schemas.openxmlformats.org/officeDocument/2006/relationships/tags" Target="../tags/tag2446.xml"/><Relationship Id="rId34" Type="http://schemas.openxmlformats.org/officeDocument/2006/relationships/tags" Target="../tags/tag2371.xml"/><Relationship Id="rId50" Type="http://schemas.openxmlformats.org/officeDocument/2006/relationships/tags" Target="../tags/tag2387.xml"/><Relationship Id="rId55" Type="http://schemas.openxmlformats.org/officeDocument/2006/relationships/tags" Target="../tags/tag2392.xml"/><Relationship Id="rId76" Type="http://schemas.openxmlformats.org/officeDocument/2006/relationships/tags" Target="../tags/tag2413.xml"/><Relationship Id="rId97" Type="http://schemas.openxmlformats.org/officeDocument/2006/relationships/tags" Target="../tags/tag2434.xml"/><Relationship Id="rId104" Type="http://schemas.openxmlformats.org/officeDocument/2006/relationships/tags" Target="../tags/tag2441.xml"/><Relationship Id="rId120" Type="http://schemas.openxmlformats.org/officeDocument/2006/relationships/tags" Target="../tags/tag2457.xml"/><Relationship Id="rId125" Type="http://schemas.openxmlformats.org/officeDocument/2006/relationships/tags" Target="../tags/tag2462.xml"/><Relationship Id="rId141" Type="http://schemas.openxmlformats.org/officeDocument/2006/relationships/tags" Target="../tags/tag2478.xml"/><Relationship Id="rId146" Type="http://schemas.openxmlformats.org/officeDocument/2006/relationships/tags" Target="../tags/tag2483.xml"/><Relationship Id="rId167" Type="http://schemas.openxmlformats.org/officeDocument/2006/relationships/tags" Target="../tags/tag2504.xml"/><Relationship Id="rId188" Type="http://schemas.openxmlformats.org/officeDocument/2006/relationships/tags" Target="../tags/tag2525.xml"/><Relationship Id="rId7" Type="http://schemas.openxmlformats.org/officeDocument/2006/relationships/tags" Target="../tags/tag2344.xml"/><Relationship Id="rId71" Type="http://schemas.openxmlformats.org/officeDocument/2006/relationships/tags" Target="../tags/tag2408.xml"/><Relationship Id="rId92" Type="http://schemas.openxmlformats.org/officeDocument/2006/relationships/tags" Target="../tags/tag2429.xml"/><Relationship Id="rId162" Type="http://schemas.openxmlformats.org/officeDocument/2006/relationships/tags" Target="../tags/tag2499.xml"/><Relationship Id="rId183" Type="http://schemas.openxmlformats.org/officeDocument/2006/relationships/tags" Target="../tags/tag2520.xml"/><Relationship Id="rId213" Type="http://schemas.openxmlformats.org/officeDocument/2006/relationships/tags" Target="../tags/tag2550.xml"/><Relationship Id="rId218" Type="http://schemas.openxmlformats.org/officeDocument/2006/relationships/tags" Target="../tags/tag2555.xml"/><Relationship Id="rId234" Type="http://schemas.openxmlformats.org/officeDocument/2006/relationships/tags" Target="../tags/tag2571.xml"/><Relationship Id="rId239" Type="http://schemas.openxmlformats.org/officeDocument/2006/relationships/tags" Target="../tags/tag2576.xml"/><Relationship Id="rId2" Type="http://schemas.openxmlformats.org/officeDocument/2006/relationships/tags" Target="../tags/tag2339.xml"/><Relationship Id="rId29" Type="http://schemas.openxmlformats.org/officeDocument/2006/relationships/tags" Target="../tags/tag2366.xml"/><Relationship Id="rId250" Type="http://schemas.openxmlformats.org/officeDocument/2006/relationships/tags" Target="../tags/tag2587.xml"/><Relationship Id="rId255" Type="http://schemas.openxmlformats.org/officeDocument/2006/relationships/slideLayout" Target="../slideLayouts/slideLayout1.xml"/><Relationship Id="rId24" Type="http://schemas.openxmlformats.org/officeDocument/2006/relationships/tags" Target="../tags/tag2361.xml"/><Relationship Id="rId40" Type="http://schemas.openxmlformats.org/officeDocument/2006/relationships/tags" Target="../tags/tag2377.xml"/><Relationship Id="rId45" Type="http://schemas.openxmlformats.org/officeDocument/2006/relationships/tags" Target="../tags/tag2382.xml"/><Relationship Id="rId66" Type="http://schemas.openxmlformats.org/officeDocument/2006/relationships/tags" Target="../tags/tag2403.xml"/><Relationship Id="rId87" Type="http://schemas.openxmlformats.org/officeDocument/2006/relationships/tags" Target="../tags/tag2424.xml"/><Relationship Id="rId110" Type="http://schemas.openxmlformats.org/officeDocument/2006/relationships/tags" Target="../tags/tag2447.xml"/><Relationship Id="rId115" Type="http://schemas.openxmlformats.org/officeDocument/2006/relationships/tags" Target="../tags/tag2452.xml"/><Relationship Id="rId131" Type="http://schemas.openxmlformats.org/officeDocument/2006/relationships/tags" Target="../tags/tag2468.xml"/><Relationship Id="rId136" Type="http://schemas.openxmlformats.org/officeDocument/2006/relationships/tags" Target="../tags/tag2473.xml"/><Relationship Id="rId157" Type="http://schemas.openxmlformats.org/officeDocument/2006/relationships/tags" Target="../tags/tag2494.xml"/><Relationship Id="rId178" Type="http://schemas.openxmlformats.org/officeDocument/2006/relationships/tags" Target="../tags/tag2515.xml"/><Relationship Id="rId61" Type="http://schemas.openxmlformats.org/officeDocument/2006/relationships/tags" Target="../tags/tag2398.xml"/><Relationship Id="rId82" Type="http://schemas.openxmlformats.org/officeDocument/2006/relationships/tags" Target="../tags/tag2419.xml"/><Relationship Id="rId152" Type="http://schemas.openxmlformats.org/officeDocument/2006/relationships/tags" Target="../tags/tag2489.xml"/><Relationship Id="rId173" Type="http://schemas.openxmlformats.org/officeDocument/2006/relationships/tags" Target="../tags/tag2510.xml"/><Relationship Id="rId194" Type="http://schemas.openxmlformats.org/officeDocument/2006/relationships/tags" Target="../tags/tag2531.xml"/><Relationship Id="rId199" Type="http://schemas.openxmlformats.org/officeDocument/2006/relationships/tags" Target="../tags/tag2536.xml"/><Relationship Id="rId203" Type="http://schemas.openxmlformats.org/officeDocument/2006/relationships/tags" Target="../tags/tag2540.xml"/><Relationship Id="rId208" Type="http://schemas.openxmlformats.org/officeDocument/2006/relationships/tags" Target="../tags/tag2545.xml"/><Relationship Id="rId229" Type="http://schemas.openxmlformats.org/officeDocument/2006/relationships/tags" Target="../tags/tag2566.xml"/><Relationship Id="rId19" Type="http://schemas.openxmlformats.org/officeDocument/2006/relationships/tags" Target="../tags/tag2356.xml"/><Relationship Id="rId224" Type="http://schemas.openxmlformats.org/officeDocument/2006/relationships/tags" Target="../tags/tag2561.xml"/><Relationship Id="rId240" Type="http://schemas.openxmlformats.org/officeDocument/2006/relationships/tags" Target="../tags/tag2577.xml"/><Relationship Id="rId245" Type="http://schemas.openxmlformats.org/officeDocument/2006/relationships/tags" Target="../tags/tag2582.xml"/><Relationship Id="rId14" Type="http://schemas.openxmlformats.org/officeDocument/2006/relationships/tags" Target="../tags/tag2351.xml"/><Relationship Id="rId30" Type="http://schemas.openxmlformats.org/officeDocument/2006/relationships/tags" Target="../tags/tag2367.xml"/><Relationship Id="rId35" Type="http://schemas.openxmlformats.org/officeDocument/2006/relationships/tags" Target="../tags/tag2372.xml"/><Relationship Id="rId56" Type="http://schemas.openxmlformats.org/officeDocument/2006/relationships/tags" Target="../tags/tag2393.xml"/><Relationship Id="rId77" Type="http://schemas.openxmlformats.org/officeDocument/2006/relationships/tags" Target="../tags/tag2414.xml"/><Relationship Id="rId100" Type="http://schemas.openxmlformats.org/officeDocument/2006/relationships/tags" Target="../tags/tag2437.xml"/><Relationship Id="rId105" Type="http://schemas.openxmlformats.org/officeDocument/2006/relationships/tags" Target="../tags/tag2442.xml"/><Relationship Id="rId126" Type="http://schemas.openxmlformats.org/officeDocument/2006/relationships/tags" Target="../tags/tag2463.xml"/><Relationship Id="rId147" Type="http://schemas.openxmlformats.org/officeDocument/2006/relationships/tags" Target="../tags/tag2484.xml"/><Relationship Id="rId168" Type="http://schemas.openxmlformats.org/officeDocument/2006/relationships/tags" Target="../tags/tag2505.xml"/><Relationship Id="rId8" Type="http://schemas.openxmlformats.org/officeDocument/2006/relationships/tags" Target="../tags/tag2345.xml"/><Relationship Id="rId51" Type="http://schemas.openxmlformats.org/officeDocument/2006/relationships/tags" Target="../tags/tag2388.xml"/><Relationship Id="rId72" Type="http://schemas.openxmlformats.org/officeDocument/2006/relationships/tags" Target="../tags/tag2409.xml"/><Relationship Id="rId93" Type="http://schemas.openxmlformats.org/officeDocument/2006/relationships/tags" Target="../tags/tag2430.xml"/><Relationship Id="rId98" Type="http://schemas.openxmlformats.org/officeDocument/2006/relationships/tags" Target="../tags/tag2435.xml"/><Relationship Id="rId121" Type="http://schemas.openxmlformats.org/officeDocument/2006/relationships/tags" Target="../tags/tag2458.xml"/><Relationship Id="rId142" Type="http://schemas.openxmlformats.org/officeDocument/2006/relationships/tags" Target="../tags/tag2479.xml"/><Relationship Id="rId163" Type="http://schemas.openxmlformats.org/officeDocument/2006/relationships/tags" Target="../tags/tag2500.xml"/><Relationship Id="rId184" Type="http://schemas.openxmlformats.org/officeDocument/2006/relationships/tags" Target="../tags/tag2521.xml"/><Relationship Id="rId189" Type="http://schemas.openxmlformats.org/officeDocument/2006/relationships/tags" Target="../tags/tag2526.xml"/><Relationship Id="rId219" Type="http://schemas.openxmlformats.org/officeDocument/2006/relationships/tags" Target="../tags/tag2556.xml"/><Relationship Id="rId3" Type="http://schemas.openxmlformats.org/officeDocument/2006/relationships/tags" Target="../tags/tag2340.xml"/><Relationship Id="rId214" Type="http://schemas.openxmlformats.org/officeDocument/2006/relationships/tags" Target="../tags/tag2551.xml"/><Relationship Id="rId230" Type="http://schemas.openxmlformats.org/officeDocument/2006/relationships/tags" Target="../tags/tag2567.xml"/><Relationship Id="rId235" Type="http://schemas.openxmlformats.org/officeDocument/2006/relationships/tags" Target="../tags/tag2572.xml"/><Relationship Id="rId251" Type="http://schemas.openxmlformats.org/officeDocument/2006/relationships/tags" Target="../tags/tag2588.xml"/><Relationship Id="rId25" Type="http://schemas.openxmlformats.org/officeDocument/2006/relationships/tags" Target="../tags/tag2362.xml"/><Relationship Id="rId46" Type="http://schemas.openxmlformats.org/officeDocument/2006/relationships/tags" Target="../tags/tag2383.xml"/><Relationship Id="rId67" Type="http://schemas.openxmlformats.org/officeDocument/2006/relationships/tags" Target="../tags/tag2404.xml"/><Relationship Id="rId116" Type="http://schemas.openxmlformats.org/officeDocument/2006/relationships/tags" Target="../tags/tag2453.xml"/><Relationship Id="rId137" Type="http://schemas.openxmlformats.org/officeDocument/2006/relationships/tags" Target="../tags/tag2474.xml"/><Relationship Id="rId158" Type="http://schemas.openxmlformats.org/officeDocument/2006/relationships/tags" Target="../tags/tag2495.xml"/><Relationship Id="rId20" Type="http://schemas.openxmlformats.org/officeDocument/2006/relationships/tags" Target="../tags/tag2357.xml"/><Relationship Id="rId41" Type="http://schemas.openxmlformats.org/officeDocument/2006/relationships/tags" Target="../tags/tag2378.xml"/><Relationship Id="rId62" Type="http://schemas.openxmlformats.org/officeDocument/2006/relationships/tags" Target="../tags/tag2399.xml"/><Relationship Id="rId83" Type="http://schemas.openxmlformats.org/officeDocument/2006/relationships/tags" Target="../tags/tag2420.xml"/><Relationship Id="rId88" Type="http://schemas.openxmlformats.org/officeDocument/2006/relationships/tags" Target="../tags/tag2425.xml"/><Relationship Id="rId111" Type="http://schemas.openxmlformats.org/officeDocument/2006/relationships/tags" Target="../tags/tag2448.xml"/><Relationship Id="rId132" Type="http://schemas.openxmlformats.org/officeDocument/2006/relationships/tags" Target="../tags/tag2469.xml"/><Relationship Id="rId153" Type="http://schemas.openxmlformats.org/officeDocument/2006/relationships/tags" Target="../tags/tag2490.xml"/><Relationship Id="rId174" Type="http://schemas.openxmlformats.org/officeDocument/2006/relationships/tags" Target="../tags/tag2511.xml"/><Relationship Id="rId179" Type="http://schemas.openxmlformats.org/officeDocument/2006/relationships/tags" Target="../tags/tag2516.xml"/><Relationship Id="rId195" Type="http://schemas.openxmlformats.org/officeDocument/2006/relationships/tags" Target="../tags/tag2532.xml"/><Relationship Id="rId209" Type="http://schemas.openxmlformats.org/officeDocument/2006/relationships/tags" Target="../tags/tag2546.xml"/><Relationship Id="rId190" Type="http://schemas.openxmlformats.org/officeDocument/2006/relationships/tags" Target="../tags/tag2527.xml"/><Relationship Id="rId204" Type="http://schemas.openxmlformats.org/officeDocument/2006/relationships/tags" Target="../tags/tag2541.xml"/><Relationship Id="rId220" Type="http://schemas.openxmlformats.org/officeDocument/2006/relationships/tags" Target="../tags/tag2557.xml"/><Relationship Id="rId225" Type="http://schemas.openxmlformats.org/officeDocument/2006/relationships/tags" Target="../tags/tag2562.xml"/><Relationship Id="rId241" Type="http://schemas.openxmlformats.org/officeDocument/2006/relationships/tags" Target="../tags/tag2578.xml"/><Relationship Id="rId246" Type="http://schemas.openxmlformats.org/officeDocument/2006/relationships/tags" Target="../tags/tag2583.xml"/><Relationship Id="rId15" Type="http://schemas.openxmlformats.org/officeDocument/2006/relationships/tags" Target="../tags/tag2352.xml"/><Relationship Id="rId36" Type="http://schemas.openxmlformats.org/officeDocument/2006/relationships/tags" Target="../tags/tag2373.xml"/><Relationship Id="rId57" Type="http://schemas.openxmlformats.org/officeDocument/2006/relationships/tags" Target="../tags/tag2394.xml"/><Relationship Id="rId106" Type="http://schemas.openxmlformats.org/officeDocument/2006/relationships/tags" Target="../tags/tag2443.xml"/><Relationship Id="rId127" Type="http://schemas.openxmlformats.org/officeDocument/2006/relationships/tags" Target="../tags/tag2464.xml"/><Relationship Id="rId10" Type="http://schemas.openxmlformats.org/officeDocument/2006/relationships/tags" Target="../tags/tag2347.xml"/><Relationship Id="rId31" Type="http://schemas.openxmlformats.org/officeDocument/2006/relationships/tags" Target="../tags/tag2368.xml"/><Relationship Id="rId52" Type="http://schemas.openxmlformats.org/officeDocument/2006/relationships/tags" Target="../tags/tag2389.xml"/><Relationship Id="rId73" Type="http://schemas.openxmlformats.org/officeDocument/2006/relationships/tags" Target="../tags/tag2410.xml"/><Relationship Id="rId78" Type="http://schemas.openxmlformats.org/officeDocument/2006/relationships/tags" Target="../tags/tag2415.xml"/><Relationship Id="rId94" Type="http://schemas.openxmlformats.org/officeDocument/2006/relationships/tags" Target="../tags/tag2431.xml"/><Relationship Id="rId99" Type="http://schemas.openxmlformats.org/officeDocument/2006/relationships/tags" Target="../tags/tag2436.xml"/><Relationship Id="rId101" Type="http://schemas.openxmlformats.org/officeDocument/2006/relationships/tags" Target="../tags/tag2438.xml"/><Relationship Id="rId122" Type="http://schemas.openxmlformats.org/officeDocument/2006/relationships/tags" Target="../tags/tag2459.xml"/><Relationship Id="rId143" Type="http://schemas.openxmlformats.org/officeDocument/2006/relationships/tags" Target="../tags/tag2480.xml"/><Relationship Id="rId148" Type="http://schemas.openxmlformats.org/officeDocument/2006/relationships/tags" Target="../tags/tag2485.xml"/><Relationship Id="rId164" Type="http://schemas.openxmlformats.org/officeDocument/2006/relationships/tags" Target="../tags/tag2501.xml"/><Relationship Id="rId169" Type="http://schemas.openxmlformats.org/officeDocument/2006/relationships/tags" Target="../tags/tag2506.xml"/><Relationship Id="rId185" Type="http://schemas.openxmlformats.org/officeDocument/2006/relationships/tags" Target="../tags/tag2522.xml"/><Relationship Id="rId4" Type="http://schemas.openxmlformats.org/officeDocument/2006/relationships/tags" Target="../tags/tag2341.xml"/><Relationship Id="rId9" Type="http://schemas.openxmlformats.org/officeDocument/2006/relationships/tags" Target="../tags/tag2346.xml"/><Relationship Id="rId180" Type="http://schemas.openxmlformats.org/officeDocument/2006/relationships/tags" Target="../tags/tag2517.xml"/><Relationship Id="rId210" Type="http://schemas.openxmlformats.org/officeDocument/2006/relationships/tags" Target="../tags/tag2547.xml"/><Relationship Id="rId215" Type="http://schemas.openxmlformats.org/officeDocument/2006/relationships/tags" Target="../tags/tag2552.xml"/><Relationship Id="rId236" Type="http://schemas.openxmlformats.org/officeDocument/2006/relationships/tags" Target="../tags/tag2573.xml"/><Relationship Id="rId26" Type="http://schemas.openxmlformats.org/officeDocument/2006/relationships/tags" Target="../tags/tag2363.xml"/><Relationship Id="rId231" Type="http://schemas.openxmlformats.org/officeDocument/2006/relationships/tags" Target="../tags/tag2568.xml"/><Relationship Id="rId252" Type="http://schemas.openxmlformats.org/officeDocument/2006/relationships/tags" Target="../tags/tag2589.xml"/><Relationship Id="rId47" Type="http://schemas.openxmlformats.org/officeDocument/2006/relationships/tags" Target="../tags/tag2384.xml"/><Relationship Id="rId68" Type="http://schemas.openxmlformats.org/officeDocument/2006/relationships/tags" Target="../tags/tag2405.xml"/><Relationship Id="rId89" Type="http://schemas.openxmlformats.org/officeDocument/2006/relationships/tags" Target="../tags/tag2426.xml"/><Relationship Id="rId112" Type="http://schemas.openxmlformats.org/officeDocument/2006/relationships/tags" Target="../tags/tag2449.xml"/><Relationship Id="rId133" Type="http://schemas.openxmlformats.org/officeDocument/2006/relationships/tags" Target="../tags/tag2470.xml"/><Relationship Id="rId154" Type="http://schemas.openxmlformats.org/officeDocument/2006/relationships/tags" Target="../tags/tag2491.xml"/><Relationship Id="rId175" Type="http://schemas.openxmlformats.org/officeDocument/2006/relationships/tags" Target="../tags/tag2512.xml"/><Relationship Id="rId196" Type="http://schemas.openxmlformats.org/officeDocument/2006/relationships/tags" Target="../tags/tag2533.xml"/><Relationship Id="rId200" Type="http://schemas.openxmlformats.org/officeDocument/2006/relationships/tags" Target="../tags/tag2537.xml"/><Relationship Id="rId16" Type="http://schemas.openxmlformats.org/officeDocument/2006/relationships/tags" Target="../tags/tag2353.xml"/><Relationship Id="rId221" Type="http://schemas.openxmlformats.org/officeDocument/2006/relationships/tags" Target="../tags/tag2558.xml"/><Relationship Id="rId242" Type="http://schemas.openxmlformats.org/officeDocument/2006/relationships/tags" Target="../tags/tag2579.xml"/><Relationship Id="rId37" Type="http://schemas.openxmlformats.org/officeDocument/2006/relationships/tags" Target="../tags/tag2374.xml"/><Relationship Id="rId58" Type="http://schemas.openxmlformats.org/officeDocument/2006/relationships/tags" Target="../tags/tag2395.xml"/><Relationship Id="rId79" Type="http://schemas.openxmlformats.org/officeDocument/2006/relationships/tags" Target="../tags/tag2416.xml"/><Relationship Id="rId102" Type="http://schemas.openxmlformats.org/officeDocument/2006/relationships/tags" Target="../tags/tag2439.xml"/><Relationship Id="rId123" Type="http://schemas.openxmlformats.org/officeDocument/2006/relationships/tags" Target="../tags/tag2460.xml"/><Relationship Id="rId144" Type="http://schemas.openxmlformats.org/officeDocument/2006/relationships/tags" Target="../tags/tag2481.xml"/><Relationship Id="rId90" Type="http://schemas.openxmlformats.org/officeDocument/2006/relationships/tags" Target="../tags/tag2427.xml"/><Relationship Id="rId165" Type="http://schemas.openxmlformats.org/officeDocument/2006/relationships/tags" Target="../tags/tag2502.xml"/><Relationship Id="rId186" Type="http://schemas.openxmlformats.org/officeDocument/2006/relationships/tags" Target="../tags/tag2523.xml"/><Relationship Id="rId211" Type="http://schemas.openxmlformats.org/officeDocument/2006/relationships/tags" Target="../tags/tag2548.xml"/><Relationship Id="rId232" Type="http://schemas.openxmlformats.org/officeDocument/2006/relationships/tags" Target="../tags/tag2569.xml"/><Relationship Id="rId253" Type="http://schemas.openxmlformats.org/officeDocument/2006/relationships/tags" Target="../tags/tag2590.xml"/><Relationship Id="rId27" Type="http://schemas.openxmlformats.org/officeDocument/2006/relationships/tags" Target="../tags/tag2364.xml"/><Relationship Id="rId48" Type="http://schemas.openxmlformats.org/officeDocument/2006/relationships/tags" Target="../tags/tag2385.xml"/><Relationship Id="rId69" Type="http://schemas.openxmlformats.org/officeDocument/2006/relationships/tags" Target="../tags/tag2406.xml"/><Relationship Id="rId113" Type="http://schemas.openxmlformats.org/officeDocument/2006/relationships/tags" Target="../tags/tag2450.xml"/><Relationship Id="rId134" Type="http://schemas.openxmlformats.org/officeDocument/2006/relationships/tags" Target="../tags/tag2471.xml"/><Relationship Id="rId80" Type="http://schemas.openxmlformats.org/officeDocument/2006/relationships/tags" Target="../tags/tag2417.xml"/><Relationship Id="rId155" Type="http://schemas.openxmlformats.org/officeDocument/2006/relationships/tags" Target="../tags/tag2492.xml"/><Relationship Id="rId176" Type="http://schemas.openxmlformats.org/officeDocument/2006/relationships/tags" Target="../tags/tag2513.xml"/><Relationship Id="rId197" Type="http://schemas.openxmlformats.org/officeDocument/2006/relationships/tags" Target="../tags/tag2534.xml"/><Relationship Id="rId201" Type="http://schemas.openxmlformats.org/officeDocument/2006/relationships/tags" Target="../tags/tag2538.xml"/><Relationship Id="rId222" Type="http://schemas.openxmlformats.org/officeDocument/2006/relationships/tags" Target="../tags/tag2559.xml"/><Relationship Id="rId243" Type="http://schemas.openxmlformats.org/officeDocument/2006/relationships/tags" Target="../tags/tag2580.xml"/><Relationship Id="rId17" Type="http://schemas.openxmlformats.org/officeDocument/2006/relationships/tags" Target="../tags/tag2354.xml"/><Relationship Id="rId38" Type="http://schemas.openxmlformats.org/officeDocument/2006/relationships/tags" Target="../tags/tag2375.xml"/><Relationship Id="rId59" Type="http://schemas.openxmlformats.org/officeDocument/2006/relationships/tags" Target="../tags/tag2396.xml"/><Relationship Id="rId103" Type="http://schemas.openxmlformats.org/officeDocument/2006/relationships/tags" Target="../tags/tag2440.xml"/><Relationship Id="rId124" Type="http://schemas.openxmlformats.org/officeDocument/2006/relationships/tags" Target="../tags/tag246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17.xml"/><Relationship Id="rId21" Type="http://schemas.openxmlformats.org/officeDocument/2006/relationships/tags" Target="../tags/tag2612.xml"/><Relationship Id="rId42" Type="http://schemas.openxmlformats.org/officeDocument/2006/relationships/tags" Target="../tags/tag2633.xml"/><Relationship Id="rId47" Type="http://schemas.openxmlformats.org/officeDocument/2006/relationships/tags" Target="../tags/tag2638.xml"/><Relationship Id="rId63" Type="http://schemas.openxmlformats.org/officeDocument/2006/relationships/tags" Target="../tags/tag2654.xml"/><Relationship Id="rId68" Type="http://schemas.openxmlformats.org/officeDocument/2006/relationships/tags" Target="../tags/tag2659.xml"/><Relationship Id="rId84" Type="http://schemas.openxmlformats.org/officeDocument/2006/relationships/tags" Target="../tags/tag2675.xml"/><Relationship Id="rId89" Type="http://schemas.openxmlformats.org/officeDocument/2006/relationships/tags" Target="../tags/tag2680.xml"/><Relationship Id="rId112" Type="http://schemas.openxmlformats.org/officeDocument/2006/relationships/tags" Target="../tags/tag2703.xml"/><Relationship Id="rId2" Type="http://schemas.openxmlformats.org/officeDocument/2006/relationships/tags" Target="../tags/tag2593.xml"/><Relationship Id="rId16" Type="http://schemas.openxmlformats.org/officeDocument/2006/relationships/tags" Target="../tags/tag2607.xml"/><Relationship Id="rId29" Type="http://schemas.openxmlformats.org/officeDocument/2006/relationships/tags" Target="../tags/tag2620.xml"/><Relationship Id="rId107" Type="http://schemas.openxmlformats.org/officeDocument/2006/relationships/tags" Target="../tags/tag2698.xml"/><Relationship Id="rId11" Type="http://schemas.openxmlformats.org/officeDocument/2006/relationships/tags" Target="../tags/tag2602.xml"/><Relationship Id="rId24" Type="http://schemas.openxmlformats.org/officeDocument/2006/relationships/tags" Target="../tags/tag2615.xml"/><Relationship Id="rId32" Type="http://schemas.openxmlformats.org/officeDocument/2006/relationships/tags" Target="../tags/tag2623.xml"/><Relationship Id="rId37" Type="http://schemas.openxmlformats.org/officeDocument/2006/relationships/tags" Target="../tags/tag2628.xml"/><Relationship Id="rId40" Type="http://schemas.openxmlformats.org/officeDocument/2006/relationships/tags" Target="../tags/tag2631.xml"/><Relationship Id="rId45" Type="http://schemas.openxmlformats.org/officeDocument/2006/relationships/tags" Target="../tags/tag2636.xml"/><Relationship Id="rId53" Type="http://schemas.openxmlformats.org/officeDocument/2006/relationships/tags" Target="../tags/tag2644.xml"/><Relationship Id="rId58" Type="http://schemas.openxmlformats.org/officeDocument/2006/relationships/tags" Target="../tags/tag2649.xml"/><Relationship Id="rId66" Type="http://schemas.openxmlformats.org/officeDocument/2006/relationships/tags" Target="../tags/tag2657.xml"/><Relationship Id="rId74" Type="http://schemas.openxmlformats.org/officeDocument/2006/relationships/tags" Target="../tags/tag2665.xml"/><Relationship Id="rId79" Type="http://schemas.openxmlformats.org/officeDocument/2006/relationships/tags" Target="../tags/tag2670.xml"/><Relationship Id="rId87" Type="http://schemas.openxmlformats.org/officeDocument/2006/relationships/tags" Target="../tags/tag2678.xml"/><Relationship Id="rId102" Type="http://schemas.openxmlformats.org/officeDocument/2006/relationships/tags" Target="../tags/tag2693.xml"/><Relationship Id="rId110" Type="http://schemas.openxmlformats.org/officeDocument/2006/relationships/tags" Target="../tags/tag2701.xml"/><Relationship Id="rId5" Type="http://schemas.openxmlformats.org/officeDocument/2006/relationships/tags" Target="../tags/tag2596.xml"/><Relationship Id="rId61" Type="http://schemas.openxmlformats.org/officeDocument/2006/relationships/tags" Target="../tags/tag2652.xml"/><Relationship Id="rId82" Type="http://schemas.openxmlformats.org/officeDocument/2006/relationships/tags" Target="../tags/tag2673.xml"/><Relationship Id="rId90" Type="http://schemas.openxmlformats.org/officeDocument/2006/relationships/tags" Target="../tags/tag2681.xml"/><Relationship Id="rId95" Type="http://schemas.openxmlformats.org/officeDocument/2006/relationships/tags" Target="../tags/tag2686.xml"/><Relationship Id="rId19" Type="http://schemas.openxmlformats.org/officeDocument/2006/relationships/tags" Target="../tags/tag2610.xml"/><Relationship Id="rId14" Type="http://schemas.openxmlformats.org/officeDocument/2006/relationships/tags" Target="../tags/tag2605.xml"/><Relationship Id="rId22" Type="http://schemas.openxmlformats.org/officeDocument/2006/relationships/tags" Target="../tags/tag2613.xml"/><Relationship Id="rId27" Type="http://schemas.openxmlformats.org/officeDocument/2006/relationships/tags" Target="../tags/tag2618.xml"/><Relationship Id="rId30" Type="http://schemas.openxmlformats.org/officeDocument/2006/relationships/tags" Target="../tags/tag2621.xml"/><Relationship Id="rId35" Type="http://schemas.openxmlformats.org/officeDocument/2006/relationships/tags" Target="../tags/tag2626.xml"/><Relationship Id="rId43" Type="http://schemas.openxmlformats.org/officeDocument/2006/relationships/tags" Target="../tags/tag2634.xml"/><Relationship Id="rId48" Type="http://schemas.openxmlformats.org/officeDocument/2006/relationships/tags" Target="../tags/tag2639.xml"/><Relationship Id="rId56" Type="http://schemas.openxmlformats.org/officeDocument/2006/relationships/tags" Target="../tags/tag2647.xml"/><Relationship Id="rId64" Type="http://schemas.openxmlformats.org/officeDocument/2006/relationships/tags" Target="../tags/tag2655.xml"/><Relationship Id="rId69" Type="http://schemas.openxmlformats.org/officeDocument/2006/relationships/tags" Target="../tags/tag2660.xml"/><Relationship Id="rId77" Type="http://schemas.openxmlformats.org/officeDocument/2006/relationships/tags" Target="../tags/tag2668.xml"/><Relationship Id="rId100" Type="http://schemas.openxmlformats.org/officeDocument/2006/relationships/tags" Target="../tags/tag2691.xml"/><Relationship Id="rId105" Type="http://schemas.openxmlformats.org/officeDocument/2006/relationships/tags" Target="../tags/tag2696.xml"/><Relationship Id="rId113" Type="http://schemas.openxmlformats.org/officeDocument/2006/relationships/tags" Target="../tags/tag2704.xml"/><Relationship Id="rId8" Type="http://schemas.openxmlformats.org/officeDocument/2006/relationships/tags" Target="../tags/tag2599.xml"/><Relationship Id="rId51" Type="http://schemas.openxmlformats.org/officeDocument/2006/relationships/tags" Target="../tags/tag2642.xml"/><Relationship Id="rId72" Type="http://schemas.openxmlformats.org/officeDocument/2006/relationships/tags" Target="../tags/tag2663.xml"/><Relationship Id="rId80" Type="http://schemas.openxmlformats.org/officeDocument/2006/relationships/tags" Target="../tags/tag2671.xml"/><Relationship Id="rId85" Type="http://schemas.openxmlformats.org/officeDocument/2006/relationships/tags" Target="../tags/tag2676.xml"/><Relationship Id="rId93" Type="http://schemas.openxmlformats.org/officeDocument/2006/relationships/tags" Target="../tags/tag2684.xml"/><Relationship Id="rId98" Type="http://schemas.openxmlformats.org/officeDocument/2006/relationships/tags" Target="../tags/tag2689.xml"/><Relationship Id="rId3" Type="http://schemas.openxmlformats.org/officeDocument/2006/relationships/tags" Target="../tags/tag2594.xml"/><Relationship Id="rId12" Type="http://schemas.openxmlformats.org/officeDocument/2006/relationships/tags" Target="../tags/tag2603.xml"/><Relationship Id="rId17" Type="http://schemas.openxmlformats.org/officeDocument/2006/relationships/tags" Target="../tags/tag2608.xml"/><Relationship Id="rId25" Type="http://schemas.openxmlformats.org/officeDocument/2006/relationships/tags" Target="../tags/tag2616.xml"/><Relationship Id="rId33" Type="http://schemas.openxmlformats.org/officeDocument/2006/relationships/tags" Target="../tags/tag2624.xml"/><Relationship Id="rId38" Type="http://schemas.openxmlformats.org/officeDocument/2006/relationships/tags" Target="../tags/tag2629.xml"/><Relationship Id="rId46" Type="http://schemas.openxmlformats.org/officeDocument/2006/relationships/tags" Target="../tags/tag2637.xml"/><Relationship Id="rId59" Type="http://schemas.openxmlformats.org/officeDocument/2006/relationships/tags" Target="../tags/tag2650.xml"/><Relationship Id="rId67" Type="http://schemas.openxmlformats.org/officeDocument/2006/relationships/tags" Target="../tags/tag2658.xml"/><Relationship Id="rId103" Type="http://schemas.openxmlformats.org/officeDocument/2006/relationships/tags" Target="../tags/tag2694.xml"/><Relationship Id="rId108" Type="http://schemas.openxmlformats.org/officeDocument/2006/relationships/tags" Target="../tags/tag2699.xml"/><Relationship Id="rId20" Type="http://schemas.openxmlformats.org/officeDocument/2006/relationships/tags" Target="../tags/tag2611.xml"/><Relationship Id="rId41" Type="http://schemas.openxmlformats.org/officeDocument/2006/relationships/tags" Target="../tags/tag2632.xml"/><Relationship Id="rId54" Type="http://schemas.openxmlformats.org/officeDocument/2006/relationships/tags" Target="../tags/tag2645.xml"/><Relationship Id="rId62" Type="http://schemas.openxmlformats.org/officeDocument/2006/relationships/tags" Target="../tags/tag2653.xml"/><Relationship Id="rId70" Type="http://schemas.openxmlformats.org/officeDocument/2006/relationships/tags" Target="../tags/tag2661.xml"/><Relationship Id="rId75" Type="http://schemas.openxmlformats.org/officeDocument/2006/relationships/tags" Target="../tags/tag2666.xml"/><Relationship Id="rId83" Type="http://schemas.openxmlformats.org/officeDocument/2006/relationships/tags" Target="../tags/tag2674.xml"/><Relationship Id="rId88" Type="http://schemas.openxmlformats.org/officeDocument/2006/relationships/tags" Target="../tags/tag2679.xml"/><Relationship Id="rId91" Type="http://schemas.openxmlformats.org/officeDocument/2006/relationships/tags" Target="../tags/tag2682.xml"/><Relationship Id="rId96" Type="http://schemas.openxmlformats.org/officeDocument/2006/relationships/tags" Target="../tags/tag2687.xml"/><Relationship Id="rId111" Type="http://schemas.openxmlformats.org/officeDocument/2006/relationships/tags" Target="../tags/tag2702.xml"/><Relationship Id="rId1" Type="http://schemas.openxmlformats.org/officeDocument/2006/relationships/tags" Target="../tags/tag2592.xml"/><Relationship Id="rId6" Type="http://schemas.openxmlformats.org/officeDocument/2006/relationships/tags" Target="../tags/tag2597.xml"/><Relationship Id="rId15" Type="http://schemas.openxmlformats.org/officeDocument/2006/relationships/tags" Target="../tags/tag2606.xml"/><Relationship Id="rId23" Type="http://schemas.openxmlformats.org/officeDocument/2006/relationships/tags" Target="../tags/tag2614.xml"/><Relationship Id="rId28" Type="http://schemas.openxmlformats.org/officeDocument/2006/relationships/tags" Target="../tags/tag2619.xml"/><Relationship Id="rId36" Type="http://schemas.openxmlformats.org/officeDocument/2006/relationships/tags" Target="../tags/tag2627.xml"/><Relationship Id="rId49" Type="http://schemas.openxmlformats.org/officeDocument/2006/relationships/tags" Target="../tags/tag2640.xml"/><Relationship Id="rId57" Type="http://schemas.openxmlformats.org/officeDocument/2006/relationships/tags" Target="../tags/tag2648.xml"/><Relationship Id="rId106" Type="http://schemas.openxmlformats.org/officeDocument/2006/relationships/tags" Target="../tags/tag2697.xml"/><Relationship Id="rId114" Type="http://schemas.openxmlformats.org/officeDocument/2006/relationships/slideLayout" Target="../slideLayouts/slideLayout1.xml"/><Relationship Id="rId10" Type="http://schemas.openxmlformats.org/officeDocument/2006/relationships/tags" Target="../tags/tag2601.xml"/><Relationship Id="rId31" Type="http://schemas.openxmlformats.org/officeDocument/2006/relationships/tags" Target="../tags/tag2622.xml"/><Relationship Id="rId44" Type="http://schemas.openxmlformats.org/officeDocument/2006/relationships/tags" Target="../tags/tag2635.xml"/><Relationship Id="rId52" Type="http://schemas.openxmlformats.org/officeDocument/2006/relationships/tags" Target="../tags/tag2643.xml"/><Relationship Id="rId60" Type="http://schemas.openxmlformats.org/officeDocument/2006/relationships/tags" Target="../tags/tag2651.xml"/><Relationship Id="rId65" Type="http://schemas.openxmlformats.org/officeDocument/2006/relationships/tags" Target="../tags/tag2656.xml"/><Relationship Id="rId73" Type="http://schemas.openxmlformats.org/officeDocument/2006/relationships/tags" Target="../tags/tag2664.xml"/><Relationship Id="rId78" Type="http://schemas.openxmlformats.org/officeDocument/2006/relationships/tags" Target="../tags/tag2669.xml"/><Relationship Id="rId81" Type="http://schemas.openxmlformats.org/officeDocument/2006/relationships/tags" Target="../tags/tag2672.xml"/><Relationship Id="rId86" Type="http://schemas.openxmlformats.org/officeDocument/2006/relationships/tags" Target="../tags/tag2677.xml"/><Relationship Id="rId94" Type="http://schemas.openxmlformats.org/officeDocument/2006/relationships/tags" Target="../tags/tag2685.xml"/><Relationship Id="rId99" Type="http://schemas.openxmlformats.org/officeDocument/2006/relationships/tags" Target="../tags/tag2690.xml"/><Relationship Id="rId101" Type="http://schemas.openxmlformats.org/officeDocument/2006/relationships/tags" Target="../tags/tag2692.xml"/><Relationship Id="rId4" Type="http://schemas.openxmlformats.org/officeDocument/2006/relationships/tags" Target="../tags/tag2595.xml"/><Relationship Id="rId9" Type="http://schemas.openxmlformats.org/officeDocument/2006/relationships/tags" Target="../tags/tag2600.xml"/><Relationship Id="rId13" Type="http://schemas.openxmlformats.org/officeDocument/2006/relationships/tags" Target="../tags/tag2604.xml"/><Relationship Id="rId18" Type="http://schemas.openxmlformats.org/officeDocument/2006/relationships/tags" Target="../tags/tag2609.xml"/><Relationship Id="rId39" Type="http://schemas.openxmlformats.org/officeDocument/2006/relationships/tags" Target="../tags/tag2630.xml"/><Relationship Id="rId109" Type="http://schemas.openxmlformats.org/officeDocument/2006/relationships/tags" Target="../tags/tag2700.xml"/><Relationship Id="rId34" Type="http://schemas.openxmlformats.org/officeDocument/2006/relationships/tags" Target="../tags/tag2625.xml"/><Relationship Id="rId50" Type="http://schemas.openxmlformats.org/officeDocument/2006/relationships/tags" Target="../tags/tag2641.xml"/><Relationship Id="rId55" Type="http://schemas.openxmlformats.org/officeDocument/2006/relationships/tags" Target="../tags/tag2646.xml"/><Relationship Id="rId76" Type="http://schemas.openxmlformats.org/officeDocument/2006/relationships/tags" Target="../tags/tag2667.xml"/><Relationship Id="rId97" Type="http://schemas.openxmlformats.org/officeDocument/2006/relationships/tags" Target="../tags/tag2688.xml"/><Relationship Id="rId104" Type="http://schemas.openxmlformats.org/officeDocument/2006/relationships/tags" Target="../tags/tag2695.xml"/><Relationship Id="rId7" Type="http://schemas.openxmlformats.org/officeDocument/2006/relationships/tags" Target="../tags/tag2598.xml"/><Relationship Id="rId71" Type="http://schemas.openxmlformats.org/officeDocument/2006/relationships/tags" Target="../tags/tag2662.xml"/><Relationship Id="rId92" Type="http://schemas.openxmlformats.org/officeDocument/2006/relationships/tags" Target="../tags/tag2683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730.xml"/><Relationship Id="rId117" Type="http://schemas.openxmlformats.org/officeDocument/2006/relationships/tags" Target="../tags/tag2821.xml"/><Relationship Id="rId21" Type="http://schemas.openxmlformats.org/officeDocument/2006/relationships/tags" Target="../tags/tag2725.xml"/><Relationship Id="rId42" Type="http://schemas.openxmlformats.org/officeDocument/2006/relationships/tags" Target="../tags/tag2746.xml"/><Relationship Id="rId47" Type="http://schemas.openxmlformats.org/officeDocument/2006/relationships/tags" Target="../tags/tag2751.xml"/><Relationship Id="rId63" Type="http://schemas.openxmlformats.org/officeDocument/2006/relationships/tags" Target="../tags/tag2767.xml"/><Relationship Id="rId68" Type="http://schemas.openxmlformats.org/officeDocument/2006/relationships/tags" Target="../tags/tag2772.xml"/><Relationship Id="rId84" Type="http://schemas.openxmlformats.org/officeDocument/2006/relationships/tags" Target="../tags/tag2788.xml"/><Relationship Id="rId89" Type="http://schemas.openxmlformats.org/officeDocument/2006/relationships/tags" Target="../tags/tag2793.xml"/><Relationship Id="rId112" Type="http://schemas.openxmlformats.org/officeDocument/2006/relationships/tags" Target="../tags/tag2816.xml"/><Relationship Id="rId133" Type="http://schemas.openxmlformats.org/officeDocument/2006/relationships/tags" Target="../tags/tag2837.xml"/><Relationship Id="rId138" Type="http://schemas.openxmlformats.org/officeDocument/2006/relationships/tags" Target="../tags/tag2842.xml"/><Relationship Id="rId154" Type="http://schemas.openxmlformats.org/officeDocument/2006/relationships/tags" Target="../tags/tag2858.xml"/><Relationship Id="rId159" Type="http://schemas.openxmlformats.org/officeDocument/2006/relationships/tags" Target="../tags/tag2863.xml"/><Relationship Id="rId16" Type="http://schemas.openxmlformats.org/officeDocument/2006/relationships/tags" Target="../tags/tag2720.xml"/><Relationship Id="rId107" Type="http://schemas.openxmlformats.org/officeDocument/2006/relationships/tags" Target="../tags/tag2811.xml"/><Relationship Id="rId11" Type="http://schemas.openxmlformats.org/officeDocument/2006/relationships/tags" Target="../tags/tag2715.xml"/><Relationship Id="rId32" Type="http://schemas.openxmlformats.org/officeDocument/2006/relationships/tags" Target="../tags/tag2736.xml"/><Relationship Id="rId37" Type="http://schemas.openxmlformats.org/officeDocument/2006/relationships/tags" Target="../tags/tag2741.xml"/><Relationship Id="rId53" Type="http://schemas.openxmlformats.org/officeDocument/2006/relationships/tags" Target="../tags/tag2757.xml"/><Relationship Id="rId58" Type="http://schemas.openxmlformats.org/officeDocument/2006/relationships/tags" Target="../tags/tag2762.xml"/><Relationship Id="rId74" Type="http://schemas.openxmlformats.org/officeDocument/2006/relationships/tags" Target="../tags/tag2778.xml"/><Relationship Id="rId79" Type="http://schemas.openxmlformats.org/officeDocument/2006/relationships/tags" Target="../tags/tag2783.xml"/><Relationship Id="rId102" Type="http://schemas.openxmlformats.org/officeDocument/2006/relationships/tags" Target="../tags/tag2806.xml"/><Relationship Id="rId123" Type="http://schemas.openxmlformats.org/officeDocument/2006/relationships/tags" Target="../tags/tag2827.xml"/><Relationship Id="rId128" Type="http://schemas.openxmlformats.org/officeDocument/2006/relationships/tags" Target="../tags/tag2832.xml"/><Relationship Id="rId144" Type="http://schemas.openxmlformats.org/officeDocument/2006/relationships/tags" Target="../tags/tag2848.xml"/><Relationship Id="rId149" Type="http://schemas.openxmlformats.org/officeDocument/2006/relationships/tags" Target="../tags/tag2853.xml"/><Relationship Id="rId5" Type="http://schemas.openxmlformats.org/officeDocument/2006/relationships/tags" Target="../tags/tag2709.xml"/><Relationship Id="rId90" Type="http://schemas.openxmlformats.org/officeDocument/2006/relationships/tags" Target="../tags/tag2794.xml"/><Relationship Id="rId95" Type="http://schemas.openxmlformats.org/officeDocument/2006/relationships/tags" Target="../tags/tag2799.xml"/><Relationship Id="rId160" Type="http://schemas.openxmlformats.org/officeDocument/2006/relationships/tags" Target="../tags/tag2864.xml"/><Relationship Id="rId22" Type="http://schemas.openxmlformats.org/officeDocument/2006/relationships/tags" Target="../tags/tag2726.xml"/><Relationship Id="rId27" Type="http://schemas.openxmlformats.org/officeDocument/2006/relationships/tags" Target="../tags/tag2731.xml"/><Relationship Id="rId43" Type="http://schemas.openxmlformats.org/officeDocument/2006/relationships/tags" Target="../tags/tag2747.xml"/><Relationship Id="rId48" Type="http://schemas.openxmlformats.org/officeDocument/2006/relationships/tags" Target="../tags/tag2752.xml"/><Relationship Id="rId64" Type="http://schemas.openxmlformats.org/officeDocument/2006/relationships/tags" Target="../tags/tag2768.xml"/><Relationship Id="rId69" Type="http://schemas.openxmlformats.org/officeDocument/2006/relationships/tags" Target="../tags/tag2773.xml"/><Relationship Id="rId113" Type="http://schemas.openxmlformats.org/officeDocument/2006/relationships/tags" Target="../tags/tag2817.xml"/><Relationship Id="rId118" Type="http://schemas.openxmlformats.org/officeDocument/2006/relationships/tags" Target="../tags/tag2822.xml"/><Relationship Id="rId134" Type="http://schemas.openxmlformats.org/officeDocument/2006/relationships/tags" Target="../tags/tag2838.xml"/><Relationship Id="rId139" Type="http://schemas.openxmlformats.org/officeDocument/2006/relationships/tags" Target="../tags/tag2843.xml"/><Relationship Id="rId80" Type="http://schemas.openxmlformats.org/officeDocument/2006/relationships/tags" Target="../tags/tag2784.xml"/><Relationship Id="rId85" Type="http://schemas.openxmlformats.org/officeDocument/2006/relationships/tags" Target="../tags/tag2789.xml"/><Relationship Id="rId150" Type="http://schemas.openxmlformats.org/officeDocument/2006/relationships/tags" Target="../tags/tag2854.xml"/><Relationship Id="rId155" Type="http://schemas.openxmlformats.org/officeDocument/2006/relationships/tags" Target="../tags/tag2859.xml"/><Relationship Id="rId12" Type="http://schemas.openxmlformats.org/officeDocument/2006/relationships/tags" Target="../tags/tag2716.xml"/><Relationship Id="rId17" Type="http://schemas.openxmlformats.org/officeDocument/2006/relationships/tags" Target="../tags/tag2721.xml"/><Relationship Id="rId33" Type="http://schemas.openxmlformats.org/officeDocument/2006/relationships/tags" Target="../tags/tag2737.xml"/><Relationship Id="rId38" Type="http://schemas.openxmlformats.org/officeDocument/2006/relationships/tags" Target="../tags/tag2742.xml"/><Relationship Id="rId59" Type="http://schemas.openxmlformats.org/officeDocument/2006/relationships/tags" Target="../tags/tag2763.xml"/><Relationship Id="rId103" Type="http://schemas.openxmlformats.org/officeDocument/2006/relationships/tags" Target="../tags/tag2807.xml"/><Relationship Id="rId108" Type="http://schemas.openxmlformats.org/officeDocument/2006/relationships/tags" Target="../tags/tag2812.xml"/><Relationship Id="rId124" Type="http://schemas.openxmlformats.org/officeDocument/2006/relationships/tags" Target="../tags/tag2828.xml"/><Relationship Id="rId129" Type="http://schemas.openxmlformats.org/officeDocument/2006/relationships/tags" Target="../tags/tag2833.xml"/><Relationship Id="rId54" Type="http://schemas.openxmlformats.org/officeDocument/2006/relationships/tags" Target="../tags/tag2758.xml"/><Relationship Id="rId70" Type="http://schemas.openxmlformats.org/officeDocument/2006/relationships/tags" Target="../tags/tag2774.xml"/><Relationship Id="rId75" Type="http://schemas.openxmlformats.org/officeDocument/2006/relationships/tags" Target="../tags/tag2779.xml"/><Relationship Id="rId91" Type="http://schemas.openxmlformats.org/officeDocument/2006/relationships/tags" Target="../tags/tag2795.xml"/><Relationship Id="rId96" Type="http://schemas.openxmlformats.org/officeDocument/2006/relationships/tags" Target="../tags/tag2800.xml"/><Relationship Id="rId140" Type="http://schemas.openxmlformats.org/officeDocument/2006/relationships/tags" Target="../tags/tag2844.xml"/><Relationship Id="rId145" Type="http://schemas.openxmlformats.org/officeDocument/2006/relationships/tags" Target="../tags/tag2849.xml"/><Relationship Id="rId161" Type="http://schemas.openxmlformats.org/officeDocument/2006/relationships/tags" Target="../tags/tag2865.xml"/><Relationship Id="rId1" Type="http://schemas.openxmlformats.org/officeDocument/2006/relationships/tags" Target="../tags/tag2705.xml"/><Relationship Id="rId6" Type="http://schemas.openxmlformats.org/officeDocument/2006/relationships/tags" Target="../tags/tag2710.xml"/><Relationship Id="rId15" Type="http://schemas.openxmlformats.org/officeDocument/2006/relationships/tags" Target="../tags/tag2719.xml"/><Relationship Id="rId23" Type="http://schemas.openxmlformats.org/officeDocument/2006/relationships/tags" Target="../tags/tag2727.xml"/><Relationship Id="rId28" Type="http://schemas.openxmlformats.org/officeDocument/2006/relationships/tags" Target="../tags/tag2732.xml"/><Relationship Id="rId36" Type="http://schemas.openxmlformats.org/officeDocument/2006/relationships/tags" Target="../tags/tag2740.xml"/><Relationship Id="rId49" Type="http://schemas.openxmlformats.org/officeDocument/2006/relationships/tags" Target="../tags/tag2753.xml"/><Relationship Id="rId57" Type="http://schemas.openxmlformats.org/officeDocument/2006/relationships/tags" Target="../tags/tag2761.xml"/><Relationship Id="rId106" Type="http://schemas.openxmlformats.org/officeDocument/2006/relationships/tags" Target="../tags/tag2810.xml"/><Relationship Id="rId114" Type="http://schemas.openxmlformats.org/officeDocument/2006/relationships/tags" Target="../tags/tag2818.xml"/><Relationship Id="rId119" Type="http://schemas.openxmlformats.org/officeDocument/2006/relationships/tags" Target="../tags/tag2823.xml"/><Relationship Id="rId127" Type="http://schemas.openxmlformats.org/officeDocument/2006/relationships/tags" Target="../tags/tag2831.xml"/><Relationship Id="rId10" Type="http://schemas.openxmlformats.org/officeDocument/2006/relationships/tags" Target="../tags/tag2714.xml"/><Relationship Id="rId31" Type="http://schemas.openxmlformats.org/officeDocument/2006/relationships/tags" Target="../tags/tag2735.xml"/><Relationship Id="rId44" Type="http://schemas.openxmlformats.org/officeDocument/2006/relationships/tags" Target="../tags/tag2748.xml"/><Relationship Id="rId52" Type="http://schemas.openxmlformats.org/officeDocument/2006/relationships/tags" Target="../tags/tag2756.xml"/><Relationship Id="rId60" Type="http://schemas.openxmlformats.org/officeDocument/2006/relationships/tags" Target="../tags/tag2764.xml"/><Relationship Id="rId65" Type="http://schemas.openxmlformats.org/officeDocument/2006/relationships/tags" Target="../tags/tag2769.xml"/><Relationship Id="rId73" Type="http://schemas.openxmlformats.org/officeDocument/2006/relationships/tags" Target="../tags/tag2777.xml"/><Relationship Id="rId78" Type="http://schemas.openxmlformats.org/officeDocument/2006/relationships/tags" Target="../tags/tag2782.xml"/><Relationship Id="rId81" Type="http://schemas.openxmlformats.org/officeDocument/2006/relationships/tags" Target="../tags/tag2785.xml"/><Relationship Id="rId86" Type="http://schemas.openxmlformats.org/officeDocument/2006/relationships/tags" Target="../tags/tag2790.xml"/><Relationship Id="rId94" Type="http://schemas.openxmlformats.org/officeDocument/2006/relationships/tags" Target="../tags/tag2798.xml"/><Relationship Id="rId99" Type="http://schemas.openxmlformats.org/officeDocument/2006/relationships/tags" Target="../tags/tag2803.xml"/><Relationship Id="rId101" Type="http://schemas.openxmlformats.org/officeDocument/2006/relationships/tags" Target="../tags/tag2805.xml"/><Relationship Id="rId122" Type="http://schemas.openxmlformats.org/officeDocument/2006/relationships/tags" Target="../tags/tag2826.xml"/><Relationship Id="rId130" Type="http://schemas.openxmlformats.org/officeDocument/2006/relationships/tags" Target="../tags/tag2834.xml"/><Relationship Id="rId135" Type="http://schemas.openxmlformats.org/officeDocument/2006/relationships/tags" Target="../tags/tag2839.xml"/><Relationship Id="rId143" Type="http://schemas.openxmlformats.org/officeDocument/2006/relationships/tags" Target="../tags/tag2847.xml"/><Relationship Id="rId148" Type="http://schemas.openxmlformats.org/officeDocument/2006/relationships/tags" Target="../tags/tag2852.xml"/><Relationship Id="rId151" Type="http://schemas.openxmlformats.org/officeDocument/2006/relationships/tags" Target="../tags/tag2855.xml"/><Relationship Id="rId156" Type="http://schemas.openxmlformats.org/officeDocument/2006/relationships/tags" Target="../tags/tag2860.xml"/><Relationship Id="rId4" Type="http://schemas.openxmlformats.org/officeDocument/2006/relationships/tags" Target="../tags/tag2708.xml"/><Relationship Id="rId9" Type="http://schemas.openxmlformats.org/officeDocument/2006/relationships/tags" Target="../tags/tag2713.xml"/><Relationship Id="rId13" Type="http://schemas.openxmlformats.org/officeDocument/2006/relationships/tags" Target="../tags/tag2717.xml"/><Relationship Id="rId18" Type="http://schemas.openxmlformats.org/officeDocument/2006/relationships/tags" Target="../tags/tag2722.xml"/><Relationship Id="rId39" Type="http://schemas.openxmlformats.org/officeDocument/2006/relationships/tags" Target="../tags/tag2743.xml"/><Relationship Id="rId109" Type="http://schemas.openxmlformats.org/officeDocument/2006/relationships/tags" Target="../tags/tag2813.xml"/><Relationship Id="rId34" Type="http://schemas.openxmlformats.org/officeDocument/2006/relationships/tags" Target="../tags/tag2738.xml"/><Relationship Id="rId50" Type="http://schemas.openxmlformats.org/officeDocument/2006/relationships/tags" Target="../tags/tag2754.xml"/><Relationship Id="rId55" Type="http://schemas.openxmlformats.org/officeDocument/2006/relationships/tags" Target="../tags/tag2759.xml"/><Relationship Id="rId76" Type="http://schemas.openxmlformats.org/officeDocument/2006/relationships/tags" Target="../tags/tag2780.xml"/><Relationship Id="rId97" Type="http://schemas.openxmlformats.org/officeDocument/2006/relationships/tags" Target="../tags/tag2801.xml"/><Relationship Id="rId104" Type="http://schemas.openxmlformats.org/officeDocument/2006/relationships/tags" Target="../tags/tag2808.xml"/><Relationship Id="rId120" Type="http://schemas.openxmlformats.org/officeDocument/2006/relationships/tags" Target="../tags/tag2824.xml"/><Relationship Id="rId125" Type="http://schemas.openxmlformats.org/officeDocument/2006/relationships/tags" Target="../tags/tag2829.xml"/><Relationship Id="rId141" Type="http://schemas.openxmlformats.org/officeDocument/2006/relationships/tags" Target="../tags/tag2845.xml"/><Relationship Id="rId146" Type="http://schemas.openxmlformats.org/officeDocument/2006/relationships/tags" Target="../tags/tag2850.xml"/><Relationship Id="rId7" Type="http://schemas.openxmlformats.org/officeDocument/2006/relationships/tags" Target="../tags/tag2711.xml"/><Relationship Id="rId71" Type="http://schemas.openxmlformats.org/officeDocument/2006/relationships/tags" Target="../tags/tag2775.xml"/><Relationship Id="rId92" Type="http://schemas.openxmlformats.org/officeDocument/2006/relationships/tags" Target="../tags/tag2796.xml"/><Relationship Id="rId162" Type="http://schemas.openxmlformats.org/officeDocument/2006/relationships/tags" Target="../tags/tag2866.xml"/><Relationship Id="rId2" Type="http://schemas.openxmlformats.org/officeDocument/2006/relationships/tags" Target="../tags/tag2706.xml"/><Relationship Id="rId29" Type="http://schemas.openxmlformats.org/officeDocument/2006/relationships/tags" Target="../tags/tag2733.xml"/><Relationship Id="rId24" Type="http://schemas.openxmlformats.org/officeDocument/2006/relationships/tags" Target="../tags/tag2728.xml"/><Relationship Id="rId40" Type="http://schemas.openxmlformats.org/officeDocument/2006/relationships/tags" Target="../tags/tag2744.xml"/><Relationship Id="rId45" Type="http://schemas.openxmlformats.org/officeDocument/2006/relationships/tags" Target="../tags/tag2749.xml"/><Relationship Id="rId66" Type="http://schemas.openxmlformats.org/officeDocument/2006/relationships/tags" Target="../tags/tag2770.xml"/><Relationship Id="rId87" Type="http://schemas.openxmlformats.org/officeDocument/2006/relationships/tags" Target="../tags/tag2791.xml"/><Relationship Id="rId110" Type="http://schemas.openxmlformats.org/officeDocument/2006/relationships/tags" Target="../tags/tag2814.xml"/><Relationship Id="rId115" Type="http://schemas.openxmlformats.org/officeDocument/2006/relationships/tags" Target="../tags/tag2819.xml"/><Relationship Id="rId131" Type="http://schemas.openxmlformats.org/officeDocument/2006/relationships/tags" Target="../tags/tag2835.xml"/><Relationship Id="rId136" Type="http://schemas.openxmlformats.org/officeDocument/2006/relationships/tags" Target="../tags/tag2840.xml"/><Relationship Id="rId157" Type="http://schemas.openxmlformats.org/officeDocument/2006/relationships/tags" Target="../tags/tag2861.xml"/><Relationship Id="rId61" Type="http://schemas.openxmlformats.org/officeDocument/2006/relationships/tags" Target="../tags/tag2765.xml"/><Relationship Id="rId82" Type="http://schemas.openxmlformats.org/officeDocument/2006/relationships/tags" Target="../tags/tag2786.xml"/><Relationship Id="rId152" Type="http://schemas.openxmlformats.org/officeDocument/2006/relationships/tags" Target="../tags/tag2856.xml"/><Relationship Id="rId19" Type="http://schemas.openxmlformats.org/officeDocument/2006/relationships/tags" Target="../tags/tag2723.xml"/><Relationship Id="rId14" Type="http://schemas.openxmlformats.org/officeDocument/2006/relationships/tags" Target="../tags/tag2718.xml"/><Relationship Id="rId30" Type="http://schemas.openxmlformats.org/officeDocument/2006/relationships/tags" Target="../tags/tag2734.xml"/><Relationship Id="rId35" Type="http://schemas.openxmlformats.org/officeDocument/2006/relationships/tags" Target="../tags/tag2739.xml"/><Relationship Id="rId56" Type="http://schemas.openxmlformats.org/officeDocument/2006/relationships/tags" Target="../tags/tag2760.xml"/><Relationship Id="rId77" Type="http://schemas.openxmlformats.org/officeDocument/2006/relationships/tags" Target="../tags/tag2781.xml"/><Relationship Id="rId100" Type="http://schemas.openxmlformats.org/officeDocument/2006/relationships/tags" Target="../tags/tag2804.xml"/><Relationship Id="rId105" Type="http://schemas.openxmlformats.org/officeDocument/2006/relationships/tags" Target="../tags/tag2809.xml"/><Relationship Id="rId126" Type="http://schemas.openxmlformats.org/officeDocument/2006/relationships/tags" Target="../tags/tag2830.xml"/><Relationship Id="rId147" Type="http://schemas.openxmlformats.org/officeDocument/2006/relationships/tags" Target="../tags/tag2851.xml"/><Relationship Id="rId8" Type="http://schemas.openxmlformats.org/officeDocument/2006/relationships/tags" Target="../tags/tag2712.xml"/><Relationship Id="rId51" Type="http://schemas.openxmlformats.org/officeDocument/2006/relationships/tags" Target="../tags/tag2755.xml"/><Relationship Id="rId72" Type="http://schemas.openxmlformats.org/officeDocument/2006/relationships/tags" Target="../tags/tag2776.xml"/><Relationship Id="rId93" Type="http://schemas.openxmlformats.org/officeDocument/2006/relationships/tags" Target="../tags/tag2797.xml"/><Relationship Id="rId98" Type="http://schemas.openxmlformats.org/officeDocument/2006/relationships/tags" Target="../tags/tag2802.xml"/><Relationship Id="rId121" Type="http://schemas.openxmlformats.org/officeDocument/2006/relationships/tags" Target="../tags/tag2825.xml"/><Relationship Id="rId142" Type="http://schemas.openxmlformats.org/officeDocument/2006/relationships/tags" Target="../tags/tag2846.xml"/><Relationship Id="rId163" Type="http://schemas.openxmlformats.org/officeDocument/2006/relationships/slideLayout" Target="../slideLayouts/slideLayout1.xml"/><Relationship Id="rId3" Type="http://schemas.openxmlformats.org/officeDocument/2006/relationships/tags" Target="../tags/tag2707.xml"/><Relationship Id="rId25" Type="http://schemas.openxmlformats.org/officeDocument/2006/relationships/tags" Target="../tags/tag2729.xml"/><Relationship Id="rId46" Type="http://schemas.openxmlformats.org/officeDocument/2006/relationships/tags" Target="../tags/tag2750.xml"/><Relationship Id="rId67" Type="http://schemas.openxmlformats.org/officeDocument/2006/relationships/tags" Target="../tags/tag2771.xml"/><Relationship Id="rId116" Type="http://schemas.openxmlformats.org/officeDocument/2006/relationships/tags" Target="../tags/tag2820.xml"/><Relationship Id="rId137" Type="http://schemas.openxmlformats.org/officeDocument/2006/relationships/tags" Target="../tags/tag2841.xml"/><Relationship Id="rId158" Type="http://schemas.openxmlformats.org/officeDocument/2006/relationships/tags" Target="../tags/tag2862.xml"/><Relationship Id="rId20" Type="http://schemas.openxmlformats.org/officeDocument/2006/relationships/tags" Target="../tags/tag2724.xml"/><Relationship Id="rId41" Type="http://schemas.openxmlformats.org/officeDocument/2006/relationships/tags" Target="../tags/tag2745.xml"/><Relationship Id="rId62" Type="http://schemas.openxmlformats.org/officeDocument/2006/relationships/tags" Target="../tags/tag2766.xml"/><Relationship Id="rId83" Type="http://schemas.openxmlformats.org/officeDocument/2006/relationships/tags" Target="../tags/tag2787.xml"/><Relationship Id="rId88" Type="http://schemas.openxmlformats.org/officeDocument/2006/relationships/tags" Target="../tags/tag2792.xml"/><Relationship Id="rId111" Type="http://schemas.openxmlformats.org/officeDocument/2006/relationships/tags" Target="../tags/tag2815.xml"/><Relationship Id="rId132" Type="http://schemas.openxmlformats.org/officeDocument/2006/relationships/tags" Target="../tags/tag2836.xml"/><Relationship Id="rId153" Type="http://schemas.openxmlformats.org/officeDocument/2006/relationships/tags" Target="../tags/tag2857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2983.xml"/><Relationship Id="rId21" Type="http://schemas.openxmlformats.org/officeDocument/2006/relationships/tags" Target="../tags/tag2887.xml"/><Relationship Id="rId42" Type="http://schemas.openxmlformats.org/officeDocument/2006/relationships/tags" Target="../tags/tag2908.xml"/><Relationship Id="rId63" Type="http://schemas.openxmlformats.org/officeDocument/2006/relationships/tags" Target="../tags/tag2929.xml"/><Relationship Id="rId84" Type="http://schemas.openxmlformats.org/officeDocument/2006/relationships/tags" Target="../tags/tag2950.xml"/><Relationship Id="rId138" Type="http://schemas.openxmlformats.org/officeDocument/2006/relationships/tags" Target="../tags/tag3004.xml"/><Relationship Id="rId159" Type="http://schemas.openxmlformats.org/officeDocument/2006/relationships/tags" Target="../tags/tag3025.xml"/><Relationship Id="rId170" Type="http://schemas.openxmlformats.org/officeDocument/2006/relationships/tags" Target="../tags/tag3036.xml"/><Relationship Id="rId191" Type="http://schemas.openxmlformats.org/officeDocument/2006/relationships/tags" Target="../tags/tag3057.xml"/><Relationship Id="rId205" Type="http://schemas.openxmlformats.org/officeDocument/2006/relationships/tags" Target="../tags/tag3071.xml"/><Relationship Id="rId226" Type="http://schemas.openxmlformats.org/officeDocument/2006/relationships/tags" Target="../tags/tag3092.xml"/><Relationship Id="rId247" Type="http://schemas.openxmlformats.org/officeDocument/2006/relationships/tags" Target="../tags/tag3113.xml"/><Relationship Id="rId107" Type="http://schemas.openxmlformats.org/officeDocument/2006/relationships/tags" Target="../tags/tag2973.xml"/><Relationship Id="rId268" Type="http://schemas.openxmlformats.org/officeDocument/2006/relationships/slideLayout" Target="../slideLayouts/slideLayout1.xml"/><Relationship Id="rId11" Type="http://schemas.openxmlformats.org/officeDocument/2006/relationships/tags" Target="../tags/tag2877.xml"/><Relationship Id="rId32" Type="http://schemas.openxmlformats.org/officeDocument/2006/relationships/tags" Target="../tags/tag2898.xml"/><Relationship Id="rId53" Type="http://schemas.openxmlformats.org/officeDocument/2006/relationships/tags" Target="../tags/tag2919.xml"/><Relationship Id="rId74" Type="http://schemas.openxmlformats.org/officeDocument/2006/relationships/tags" Target="../tags/tag2940.xml"/><Relationship Id="rId128" Type="http://schemas.openxmlformats.org/officeDocument/2006/relationships/tags" Target="../tags/tag2994.xml"/><Relationship Id="rId149" Type="http://schemas.openxmlformats.org/officeDocument/2006/relationships/tags" Target="../tags/tag3015.xml"/><Relationship Id="rId5" Type="http://schemas.openxmlformats.org/officeDocument/2006/relationships/tags" Target="../tags/tag2871.xml"/><Relationship Id="rId95" Type="http://schemas.openxmlformats.org/officeDocument/2006/relationships/tags" Target="../tags/tag2961.xml"/><Relationship Id="rId160" Type="http://schemas.openxmlformats.org/officeDocument/2006/relationships/tags" Target="../tags/tag3026.xml"/><Relationship Id="rId181" Type="http://schemas.openxmlformats.org/officeDocument/2006/relationships/tags" Target="../tags/tag3047.xml"/><Relationship Id="rId216" Type="http://schemas.openxmlformats.org/officeDocument/2006/relationships/tags" Target="../tags/tag3082.xml"/><Relationship Id="rId237" Type="http://schemas.openxmlformats.org/officeDocument/2006/relationships/tags" Target="../tags/tag3103.xml"/><Relationship Id="rId258" Type="http://schemas.openxmlformats.org/officeDocument/2006/relationships/tags" Target="../tags/tag3124.xml"/><Relationship Id="rId22" Type="http://schemas.openxmlformats.org/officeDocument/2006/relationships/tags" Target="../tags/tag2888.xml"/><Relationship Id="rId43" Type="http://schemas.openxmlformats.org/officeDocument/2006/relationships/tags" Target="../tags/tag2909.xml"/><Relationship Id="rId64" Type="http://schemas.openxmlformats.org/officeDocument/2006/relationships/tags" Target="../tags/tag2930.xml"/><Relationship Id="rId118" Type="http://schemas.openxmlformats.org/officeDocument/2006/relationships/tags" Target="../tags/tag2984.xml"/><Relationship Id="rId139" Type="http://schemas.openxmlformats.org/officeDocument/2006/relationships/tags" Target="../tags/tag3005.xml"/><Relationship Id="rId85" Type="http://schemas.openxmlformats.org/officeDocument/2006/relationships/tags" Target="../tags/tag2951.xml"/><Relationship Id="rId150" Type="http://schemas.openxmlformats.org/officeDocument/2006/relationships/tags" Target="../tags/tag3016.xml"/><Relationship Id="rId171" Type="http://schemas.openxmlformats.org/officeDocument/2006/relationships/tags" Target="../tags/tag3037.xml"/><Relationship Id="rId192" Type="http://schemas.openxmlformats.org/officeDocument/2006/relationships/tags" Target="../tags/tag3058.xml"/><Relationship Id="rId206" Type="http://schemas.openxmlformats.org/officeDocument/2006/relationships/tags" Target="../tags/tag3072.xml"/><Relationship Id="rId227" Type="http://schemas.openxmlformats.org/officeDocument/2006/relationships/tags" Target="../tags/tag3093.xml"/><Relationship Id="rId248" Type="http://schemas.openxmlformats.org/officeDocument/2006/relationships/tags" Target="../tags/tag3114.xml"/><Relationship Id="rId12" Type="http://schemas.openxmlformats.org/officeDocument/2006/relationships/tags" Target="../tags/tag2878.xml"/><Relationship Id="rId33" Type="http://schemas.openxmlformats.org/officeDocument/2006/relationships/tags" Target="../tags/tag2899.xml"/><Relationship Id="rId108" Type="http://schemas.openxmlformats.org/officeDocument/2006/relationships/tags" Target="../tags/tag2974.xml"/><Relationship Id="rId129" Type="http://schemas.openxmlformats.org/officeDocument/2006/relationships/tags" Target="../tags/tag2995.xml"/><Relationship Id="rId54" Type="http://schemas.openxmlformats.org/officeDocument/2006/relationships/tags" Target="../tags/tag2920.xml"/><Relationship Id="rId75" Type="http://schemas.openxmlformats.org/officeDocument/2006/relationships/tags" Target="../tags/tag2941.xml"/><Relationship Id="rId96" Type="http://schemas.openxmlformats.org/officeDocument/2006/relationships/tags" Target="../tags/tag2962.xml"/><Relationship Id="rId140" Type="http://schemas.openxmlformats.org/officeDocument/2006/relationships/tags" Target="../tags/tag3006.xml"/><Relationship Id="rId161" Type="http://schemas.openxmlformats.org/officeDocument/2006/relationships/tags" Target="../tags/tag3027.xml"/><Relationship Id="rId182" Type="http://schemas.openxmlformats.org/officeDocument/2006/relationships/tags" Target="../tags/tag3048.xml"/><Relationship Id="rId217" Type="http://schemas.openxmlformats.org/officeDocument/2006/relationships/tags" Target="../tags/tag3083.xml"/><Relationship Id="rId6" Type="http://schemas.openxmlformats.org/officeDocument/2006/relationships/tags" Target="../tags/tag2872.xml"/><Relationship Id="rId238" Type="http://schemas.openxmlformats.org/officeDocument/2006/relationships/tags" Target="../tags/tag3104.xml"/><Relationship Id="rId259" Type="http://schemas.openxmlformats.org/officeDocument/2006/relationships/tags" Target="../tags/tag3125.xml"/><Relationship Id="rId23" Type="http://schemas.openxmlformats.org/officeDocument/2006/relationships/tags" Target="../tags/tag2889.xml"/><Relationship Id="rId28" Type="http://schemas.openxmlformats.org/officeDocument/2006/relationships/tags" Target="../tags/tag2894.xml"/><Relationship Id="rId49" Type="http://schemas.openxmlformats.org/officeDocument/2006/relationships/tags" Target="../tags/tag2915.xml"/><Relationship Id="rId114" Type="http://schemas.openxmlformats.org/officeDocument/2006/relationships/tags" Target="../tags/tag2980.xml"/><Relationship Id="rId119" Type="http://schemas.openxmlformats.org/officeDocument/2006/relationships/tags" Target="../tags/tag2985.xml"/><Relationship Id="rId44" Type="http://schemas.openxmlformats.org/officeDocument/2006/relationships/tags" Target="../tags/tag2910.xml"/><Relationship Id="rId60" Type="http://schemas.openxmlformats.org/officeDocument/2006/relationships/tags" Target="../tags/tag2926.xml"/><Relationship Id="rId65" Type="http://schemas.openxmlformats.org/officeDocument/2006/relationships/tags" Target="../tags/tag2931.xml"/><Relationship Id="rId81" Type="http://schemas.openxmlformats.org/officeDocument/2006/relationships/tags" Target="../tags/tag2947.xml"/><Relationship Id="rId86" Type="http://schemas.openxmlformats.org/officeDocument/2006/relationships/tags" Target="../tags/tag2952.xml"/><Relationship Id="rId130" Type="http://schemas.openxmlformats.org/officeDocument/2006/relationships/tags" Target="../tags/tag2996.xml"/><Relationship Id="rId135" Type="http://schemas.openxmlformats.org/officeDocument/2006/relationships/tags" Target="../tags/tag3001.xml"/><Relationship Id="rId151" Type="http://schemas.openxmlformats.org/officeDocument/2006/relationships/tags" Target="../tags/tag3017.xml"/><Relationship Id="rId156" Type="http://schemas.openxmlformats.org/officeDocument/2006/relationships/tags" Target="../tags/tag3022.xml"/><Relationship Id="rId177" Type="http://schemas.openxmlformats.org/officeDocument/2006/relationships/tags" Target="../tags/tag3043.xml"/><Relationship Id="rId198" Type="http://schemas.openxmlformats.org/officeDocument/2006/relationships/tags" Target="../tags/tag3064.xml"/><Relationship Id="rId172" Type="http://schemas.openxmlformats.org/officeDocument/2006/relationships/tags" Target="../tags/tag3038.xml"/><Relationship Id="rId193" Type="http://schemas.openxmlformats.org/officeDocument/2006/relationships/tags" Target="../tags/tag3059.xml"/><Relationship Id="rId202" Type="http://schemas.openxmlformats.org/officeDocument/2006/relationships/tags" Target="../tags/tag3068.xml"/><Relationship Id="rId207" Type="http://schemas.openxmlformats.org/officeDocument/2006/relationships/tags" Target="../tags/tag3073.xml"/><Relationship Id="rId223" Type="http://schemas.openxmlformats.org/officeDocument/2006/relationships/tags" Target="../tags/tag3089.xml"/><Relationship Id="rId228" Type="http://schemas.openxmlformats.org/officeDocument/2006/relationships/tags" Target="../tags/tag3094.xml"/><Relationship Id="rId244" Type="http://schemas.openxmlformats.org/officeDocument/2006/relationships/tags" Target="../tags/tag3110.xml"/><Relationship Id="rId249" Type="http://schemas.openxmlformats.org/officeDocument/2006/relationships/tags" Target="../tags/tag3115.xml"/><Relationship Id="rId13" Type="http://schemas.openxmlformats.org/officeDocument/2006/relationships/tags" Target="../tags/tag2879.xml"/><Relationship Id="rId18" Type="http://schemas.openxmlformats.org/officeDocument/2006/relationships/tags" Target="../tags/tag2884.xml"/><Relationship Id="rId39" Type="http://schemas.openxmlformats.org/officeDocument/2006/relationships/tags" Target="../tags/tag2905.xml"/><Relationship Id="rId109" Type="http://schemas.openxmlformats.org/officeDocument/2006/relationships/tags" Target="../tags/tag2975.xml"/><Relationship Id="rId260" Type="http://schemas.openxmlformats.org/officeDocument/2006/relationships/tags" Target="../tags/tag3126.xml"/><Relationship Id="rId265" Type="http://schemas.openxmlformats.org/officeDocument/2006/relationships/tags" Target="../tags/tag3131.xml"/><Relationship Id="rId34" Type="http://schemas.openxmlformats.org/officeDocument/2006/relationships/tags" Target="../tags/tag2900.xml"/><Relationship Id="rId50" Type="http://schemas.openxmlformats.org/officeDocument/2006/relationships/tags" Target="../tags/tag2916.xml"/><Relationship Id="rId55" Type="http://schemas.openxmlformats.org/officeDocument/2006/relationships/tags" Target="../tags/tag2921.xml"/><Relationship Id="rId76" Type="http://schemas.openxmlformats.org/officeDocument/2006/relationships/tags" Target="../tags/tag2942.xml"/><Relationship Id="rId97" Type="http://schemas.openxmlformats.org/officeDocument/2006/relationships/tags" Target="../tags/tag2963.xml"/><Relationship Id="rId104" Type="http://schemas.openxmlformats.org/officeDocument/2006/relationships/tags" Target="../tags/tag2970.xml"/><Relationship Id="rId120" Type="http://schemas.openxmlformats.org/officeDocument/2006/relationships/tags" Target="../tags/tag2986.xml"/><Relationship Id="rId125" Type="http://schemas.openxmlformats.org/officeDocument/2006/relationships/tags" Target="../tags/tag2991.xml"/><Relationship Id="rId141" Type="http://schemas.openxmlformats.org/officeDocument/2006/relationships/tags" Target="../tags/tag3007.xml"/><Relationship Id="rId146" Type="http://schemas.openxmlformats.org/officeDocument/2006/relationships/tags" Target="../tags/tag3012.xml"/><Relationship Id="rId167" Type="http://schemas.openxmlformats.org/officeDocument/2006/relationships/tags" Target="../tags/tag3033.xml"/><Relationship Id="rId188" Type="http://schemas.openxmlformats.org/officeDocument/2006/relationships/tags" Target="../tags/tag3054.xml"/><Relationship Id="rId7" Type="http://schemas.openxmlformats.org/officeDocument/2006/relationships/tags" Target="../tags/tag2873.xml"/><Relationship Id="rId71" Type="http://schemas.openxmlformats.org/officeDocument/2006/relationships/tags" Target="../tags/tag2937.xml"/><Relationship Id="rId92" Type="http://schemas.openxmlformats.org/officeDocument/2006/relationships/tags" Target="../tags/tag2958.xml"/><Relationship Id="rId162" Type="http://schemas.openxmlformats.org/officeDocument/2006/relationships/tags" Target="../tags/tag3028.xml"/><Relationship Id="rId183" Type="http://schemas.openxmlformats.org/officeDocument/2006/relationships/tags" Target="../tags/tag3049.xml"/><Relationship Id="rId213" Type="http://schemas.openxmlformats.org/officeDocument/2006/relationships/tags" Target="../tags/tag3079.xml"/><Relationship Id="rId218" Type="http://schemas.openxmlformats.org/officeDocument/2006/relationships/tags" Target="../tags/tag3084.xml"/><Relationship Id="rId234" Type="http://schemas.openxmlformats.org/officeDocument/2006/relationships/tags" Target="../tags/tag3100.xml"/><Relationship Id="rId239" Type="http://schemas.openxmlformats.org/officeDocument/2006/relationships/tags" Target="../tags/tag3105.xml"/><Relationship Id="rId2" Type="http://schemas.openxmlformats.org/officeDocument/2006/relationships/tags" Target="../tags/tag2868.xml"/><Relationship Id="rId29" Type="http://schemas.openxmlformats.org/officeDocument/2006/relationships/tags" Target="../tags/tag2895.xml"/><Relationship Id="rId250" Type="http://schemas.openxmlformats.org/officeDocument/2006/relationships/tags" Target="../tags/tag3116.xml"/><Relationship Id="rId255" Type="http://schemas.openxmlformats.org/officeDocument/2006/relationships/tags" Target="../tags/tag3121.xml"/><Relationship Id="rId24" Type="http://schemas.openxmlformats.org/officeDocument/2006/relationships/tags" Target="../tags/tag2890.xml"/><Relationship Id="rId40" Type="http://schemas.openxmlformats.org/officeDocument/2006/relationships/tags" Target="../tags/tag2906.xml"/><Relationship Id="rId45" Type="http://schemas.openxmlformats.org/officeDocument/2006/relationships/tags" Target="../tags/tag2911.xml"/><Relationship Id="rId66" Type="http://schemas.openxmlformats.org/officeDocument/2006/relationships/tags" Target="../tags/tag2932.xml"/><Relationship Id="rId87" Type="http://schemas.openxmlformats.org/officeDocument/2006/relationships/tags" Target="../tags/tag2953.xml"/><Relationship Id="rId110" Type="http://schemas.openxmlformats.org/officeDocument/2006/relationships/tags" Target="../tags/tag2976.xml"/><Relationship Id="rId115" Type="http://schemas.openxmlformats.org/officeDocument/2006/relationships/tags" Target="../tags/tag2981.xml"/><Relationship Id="rId131" Type="http://schemas.openxmlformats.org/officeDocument/2006/relationships/tags" Target="../tags/tag2997.xml"/><Relationship Id="rId136" Type="http://schemas.openxmlformats.org/officeDocument/2006/relationships/tags" Target="../tags/tag3002.xml"/><Relationship Id="rId157" Type="http://schemas.openxmlformats.org/officeDocument/2006/relationships/tags" Target="../tags/tag3023.xml"/><Relationship Id="rId178" Type="http://schemas.openxmlformats.org/officeDocument/2006/relationships/tags" Target="../tags/tag3044.xml"/><Relationship Id="rId61" Type="http://schemas.openxmlformats.org/officeDocument/2006/relationships/tags" Target="../tags/tag2927.xml"/><Relationship Id="rId82" Type="http://schemas.openxmlformats.org/officeDocument/2006/relationships/tags" Target="../tags/tag2948.xml"/><Relationship Id="rId152" Type="http://schemas.openxmlformats.org/officeDocument/2006/relationships/tags" Target="../tags/tag3018.xml"/><Relationship Id="rId173" Type="http://schemas.openxmlformats.org/officeDocument/2006/relationships/tags" Target="../tags/tag3039.xml"/><Relationship Id="rId194" Type="http://schemas.openxmlformats.org/officeDocument/2006/relationships/tags" Target="../tags/tag3060.xml"/><Relationship Id="rId199" Type="http://schemas.openxmlformats.org/officeDocument/2006/relationships/tags" Target="../tags/tag3065.xml"/><Relationship Id="rId203" Type="http://schemas.openxmlformats.org/officeDocument/2006/relationships/tags" Target="../tags/tag3069.xml"/><Relationship Id="rId208" Type="http://schemas.openxmlformats.org/officeDocument/2006/relationships/tags" Target="../tags/tag3074.xml"/><Relationship Id="rId229" Type="http://schemas.openxmlformats.org/officeDocument/2006/relationships/tags" Target="../tags/tag3095.xml"/><Relationship Id="rId19" Type="http://schemas.openxmlformats.org/officeDocument/2006/relationships/tags" Target="../tags/tag2885.xml"/><Relationship Id="rId224" Type="http://schemas.openxmlformats.org/officeDocument/2006/relationships/tags" Target="../tags/tag3090.xml"/><Relationship Id="rId240" Type="http://schemas.openxmlformats.org/officeDocument/2006/relationships/tags" Target="../tags/tag3106.xml"/><Relationship Id="rId245" Type="http://schemas.openxmlformats.org/officeDocument/2006/relationships/tags" Target="../tags/tag3111.xml"/><Relationship Id="rId261" Type="http://schemas.openxmlformats.org/officeDocument/2006/relationships/tags" Target="../tags/tag3127.xml"/><Relationship Id="rId266" Type="http://schemas.openxmlformats.org/officeDocument/2006/relationships/tags" Target="../tags/tag3132.xml"/><Relationship Id="rId14" Type="http://schemas.openxmlformats.org/officeDocument/2006/relationships/tags" Target="../tags/tag2880.xml"/><Relationship Id="rId30" Type="http://schemas.openxmlformats.org/officeDocument/2006/relationships/tags" Target="../tags/tag2896.xml"/><Relationship Id="rId35" Type="http://schemas.openxmlformats.org/officeDocument/2006/relationships/tags" Target="../tags/tag2901.xml"/><Relationship Id="rId56" Type="http://schemas.openxmlformats.org/officeDocument/2006/relationships/tags" Target="../tags/tag2922.xml"/><Relationship Id="rId77" Type="http://schemas.openxmlformats.org/officeDocument/2006/relationships/tags" Target="../tags/tag2943.xml"/><Relationship Id="rId100" Type="http://schemas.openxmlformats.org/officeDocument/2006/relationships/tags" Target="../tags/tag2966.xml"/><Relationship Id="rId105" Type="http://schemas.openxmlformats.org/officeDocument/2006/relationships/tags" Target="../tags/tag2971.xml"/><Relationship Id="rId126" Type="http://schemas.openxmlformats.org/officeDocument/2006/relationships/tags" Target="../tags/tag2992.xml"/><Relationship Id="rId147" Type="http://schemas.openxmlformats.org/officeDocument/2006/relationships/tags" Target="../tags/tag3013.xml"/><Relationship Id="rId168" Type="http://schemas.openxmlformats.org/officeDocument/2006/relationships/tags" Target="../tags/tag3034.xml"/><Relationship Id="rId8" Type="http://schemas.openxmlformats.org/officeDocument/2006/relationships/tags" Target="../tags/tag2874.xml"/><Relationship Id="rId51" Type="http://schemas.openxmlformats.org/officeDocument/2006/relationships/tags" Target="../tags/tag2917.xml"/><Relationship Id="rId72" Type="http://schemas.openxmlformats.org/officeDocument/2006/relationships/tags" Target="../tags/tag2938.xml"/><Relationship Id="rId93" Type="http://schemas.openxmlformats.org/officeDocument/2006/relationships/tags" Target="../tags/tag2959.xml"/><Relationship Id="rId98" Type="http://schemas.openxmlformats.org/officeDocument/2006/relationships/tags" Target="../tags/tag2964.xml"/><Relationship Id="rId121" Type="http://schemas.openxmlformats.org/officeDocument/2006/relationships/tags" Target="../tags/tag2987.xml"/><Relationship Id="rId142" Type="http://schemas.openxmlformats.org/officeDocument/2006/relationships/tags" Target="../tags/tag3008.xml"/><Relationship Id="rId163" Type="http://schemas.openxmlformats.org/officeDocument/2006/relationships/tags" Target="../tags/tag3029.xml"/><Relationship Id="rId184" Type="http://schemas.openxmlformats.org/officeDocument/2006/relationships/tags" Target="../tags/tag3050.xml"/><Relationship Id="rId189" Type="http://schemas.openxmlformats.org/officeDocument/2006/relationships/tags" Target="../tags/tag3055.xml"/><Relationship Id="rId219" Type="http://schemas.openxmlformats.org/officeDocument/2006/relationships/tags" Target="../tags/tag3085.xml"/><Relationship Id="rId3" Type="http://schemas.openxmlformats.org/officeDocument/2006/relationships/tags" Target="../tags/tag2869.xml"/><Relationship Id="rId214" Type="http://schemas.openxmlformats.org/officeDocument/2006/relationships/tags" Target="../tags/tag3080.xml"/><Relationship Id="rId230" Type="http://schemas.openxmlformats.org/officeDocument/2006/relationships/tags" Target="../tags/tag3096.xml"/><Relationship Id="rId235" Type="http://schemas.openxmlformats.org/officeDocument/2006/relationships/tags" Target="../tags/tag3101.xml"/><Relationship Id="rId251" Type="http://schemas.openxmlformats.org/officeDocument/2006/relationships/tags" Target="../tags/tag3117.xml"/><Relationship Id="rId256" Type="http://schemas.openxmlformats.org/officeDocument/2006/relationships/tags" Target="../tags/tag3122.xml"/><Relationship Id="rId25" Type="http://schemas.openxmlformats.org/officeDocument/2006/relationships/tags" Target="../tags/tag2891.xml"/><Relationship Id="rId46" Type="http://schemas.openxmlformats.org/officeDocument/2006/relationships/tags" Target="../tags/tag2912.xml"/><Relationship Id="rId67" Type="http://schemas.openxmlformats.org/officeDocument/2006/relationships/tags" Target="../tags/tag2933.xml"/><Relationship Id="rId116" Type="http://schemas.openxmlformats.org/officeDocument/2006/relationships/tags" Target="../tags/tag2982.xml"/><Relationship Id="rId137" Type="http://schemas.openxmlformats.org/officeDocument/2006/relationships/tags" Target="../tags/tag3003.xml"/><Relationship Id="rId158" Type="http://schemas.openxmlformats.org/officeDocument/2006/relationships/tags" Target="../tags/tag3024.xml"/><Relationship Id="rId20" Type="http://schemas.openxmlformats.org/officeDocument/2006/relationships/tags" Target="../tags/tag2886.xml"/><Relationship Id="rId41" Type="http://schemas.openxmlformats.org/officeDocument/2006/relationships/tags" Target="../tags/tag2907.xml"/><Relationship Id="rId62" Type="http://schemas.openxmlformats.org/officeDocument/2006/relationships/tags" Target="../tags/tag2928.xml"/><Relationship Id="rId83" Type="http://schemas.openxmlformats.org/officeDocument/2006/relationships/tags" Target="../tags/tag2949.xml"/><Relationship Id="rId88" Type="http://schemas.openxmlformats.org/officeDocument/2006/relationships/tags" Target="../tags/tag2954.xml"/><Relationship Id="rId111" Type="http://schemas.openxmlformats.org/officeDocument/2006/relationships/tags" Target="../tags/tag2977.xml"/><Relationship Id="rId132" Type="http://schemas.openxmlformats.org/officeDocument/2006/relationships/tags" Target="../tags/tag2998.xml"/><Relationship Id="rId153" Type="http://schemas.openxmlformats.org/officeDocument/2006/relationships/tags" Target="../tags/tag3019.xml"/><Relationship Id="rId174" Type="http://schemas.openxmlformats.org/officeDocument/2006/relationships/tags" Target="../tags/tag3040.xml"/><Relationship Id="rId179" Type="http://schemas.openxmlformats.org/officeDocument/2006/relationships/tags" Target="../tags/tag3045.xml"/><Relationship Id="rId195" Type="http://schemas.openxmlformats.org/officeDocument/2006/relationships/tags" Target="../tags/tag3061.xml"/><Relationship Id="rId209" Type="http://schemas.openxmlformats.org/officeDocument/2006/relationships/tags" Target="../tags/tag3075.xml"/><Relationship Id="rId190" Type="http://schemas.openxmlformats.org/officeDocument/2006/relationships/tags" Target="../tags/tag3056.xml"/><Relationship Id="rId204" Type="http://schemas.openxmlformats.org/officeDocument/2006/relationships/tags" Target="../tags/tag3070.xml"/><Relationship Id="rId220" Type="http://schemas.openxmlformats.org/officeDocument/2006/relationships/tags" Target="../tags/tag3086.xml"/><Relationship Id="rId225" Type="http://schemas.openxmlformats.org/officeDocument/2006/relationships/tags" Target="../tags/tag3091.xml"/><Relationship Id="rId241" Type="http://schemas.openxmlformats.org/officeDocument/2006/relationships/tags" Target="../tags/tag3107.xml"/><Relationship Id="rId246" Type="http://schemas.openxmlformats.org/officeDocument/2006/relationships/tags" Target="../tags/tag3112.xml"/><Relationship Id="rId267" Type="http://schemas.openxmlformats.org/officeDocument/2006/relationships/tags" Target="../tags/tag3133.xml"/><Relationship Id="rId15" Type="http://schemas.openxmlformats.org/officeDocument/2006/relationships/tags" Target="../tags/tag2881.xml"/><Relationship Id="rId36" Type="http://schemas.openxmlformats.org/officeDocument/2006/relationships/tags" Target="../tags/tag2902.xml"/><Relationship Id="rId57" Type="http://schemas.openxmlformats.org/officeDocument/2006/relationships/tags" Target="../tags/tag2923.xml"/><Relationship Id="rId106" Type="http://schemas.openxmlformats.org/officeDocument/2006/relationships/tags" Target="../tags/tag2972.xml"/><Relationship Id="rId127" Type="http://schemas.openxmlformats.org/officeDocument/2006/relationships/tags" Target="../tags/tag2993.xml"/><Relationship Id="rId262" Type="http://schemas.openxmlformats.org/officeDocument/2006/relationships/tags" Target="../tags/tag3128.xml"/><Relationship Id="rId10" Type="http://schemas.openxmlformats.org/officeDocument/2006/relationships/tags" Target="../tags/tag2876.xml"/><Relationship Id="rId31" Type="http://schemas.openxmlformats.org/officeDocument/2006/relationships/tags" Target="../tags/tag2897.xml"/><Relationship Id="rId52" Type="http://schemas.openxmlformats.org/officeDocument/2006/relationships/tags" Target="../tags/tag2918.xml"/><Relationship Id="rId73" Type="http://schemas.openxmlformats.org/officeDocument/2006/relationships/tags" Target="../tags/tag2939.xml"/><Relationship Id="rId78" Type="http://schemas.openxmlformats.org/officeDocument/2006/relationships/tags" Target="../tags/tag2944.xml"/><Relationship Id="rId94" Type="http://schemas.openxmlformats.org/officeDocument/2006/relationships/tags" Target="../tags/tag2960.xml"/><Relationship Id="rId99" Type="http://schemas.openxmlformats.org/officeDocument/2006/relationships/tags" Target="../tags/tag2965.xml"/><Relationship Id="rId101" Type="http://schemas.openxmlformats.org/officeDocument/2006/relationships/tags" Target="../tags/tag2967.xml"/><Relationship Id="rId122" Type="http://schemas.openxmlformats.org/officeDocument/2006/relationships/tags" Target="../tags/tag2988.xml"/><Relationship Id="rId143" Type="http://schemas.openxmlformats.org/officeDocument/2006/relationships/tags" Target="../tags/tag3009.xml"/><Relationship Id="rId148" Type="http://schemas.openxmlformats.org/officeDocument/2006/relationships/tags" Target="../tags/tag3014.xml"/><Relationship Id="rId164" Type="http://schemas.openxmlformats.org/officeDocument/2006/relationships/tags" Target="../tags/tag3030.xml"/><Relationship Id="rId169" Type="http://schemas.openxmlformats.org/officeDocument/2006/relationships/tags" Target="../tags/tag3035.xml"/><Relationship Id="rId185" Type="http://schemas.openxmlformats.org/officeDocument/2006/relationships/tags" Target="../tags/tag3051.xml"/><Relationship Id="rId4" Type="http://schemas.openxmlformats.org/officeDocument/2006/relationships/tags" Target="../tags/tag2870.xml"/><Relationship Id="rId9" Type="http://schemas.openxmlformats.org/officeDocument/2006/relationships/tags" Target="../tags/tag2875.xml"/><Relationship Id="rId180" Type="http://schemas.openxmlformats.org/officeDocument/2006/relationships/tags" Target="../tags/tag3046.xml"/><Relationship Id="rId210" Type="http://schemas.openxmlformats.org/officeDocument/2006/relationships/tags" Target="../tags/tag3076.xml"/><Relationship Id="rId215" Type="http://schemas.openxmlformats.org/officeDocument/2006/relationships/tags" Target="../tags/tag3081.xml"/><Relationship Id="rId236" Type="http://schemas.openxmlformats.org/officeDocument/2006/relationships/tags" Target="../tags/tag3102.xml"/><Relationship Id="rId257" Type="http://schemas.openxmlformats.org/officeDocument/2006/relationships/tags" Target="../tags/tag3123.xml"/><Relationship Id="rId26" Type="http://schemas.openxmlformats.org/officeDocument/2006/relationships/tags" Target="../tags/tag2892.xml"/><Relationship Id="rId231" Type="http://schemas.openxmlformats.org/officeDocument/2006/relationships/tags" Target="../tags/tag3097.xml"/><Relationship Id="rId252" Type="http://schemas.openxmlformats.org/officeDocument/2006/relationships/tags" Target="../tags/tag3118.xml"/><Relationship Id="rId47" Type="http://schemas.openxmlformats.org/officeDocument/2006/relationships/tags" Target="../tags/tag2913.xml"/><Relationship Id="rId68" Type="http://schemas.openxmlformats.org/officeDocument/2006/relationships/tags" Target="../tags/tag2934.xml"/><Relationship Id="rId89" Type="http://schemas.openxmlformats.org/officeDocument/2006/relationships/tags" Target="../tags/tag2955.xml"/><Relationship Id="rId112" Type="http://schemas.openxmlformats.org/officeDocument/2006/relationships/tags" Target="../tags/tag2978.xml"/><Relationship Id="rId133" Type="http://schemas.openxmlformats.org/officeDocument/2006/relationships/tags" Target="../tags/tag2999.xml"/><Relationship Id="rId154" Type="http://schemas.openxmlformats.org/officeDocument/2006/relationships/tags" Target="../tags/tag3020.xml"/><Relationship Id="rId175" Type="http://schemas.openxmlformats.org/officeDocument/2006/relationships/tags" Target="../tags/tag3041.xml"/><Relationship Id="rId196" Type="http://schemas.openxmlformats.org/officeDocument/2006/relationships/tags" Target="../tags/tag3062.xml"/><Relationship Id="rId200" Type="http://schemas.openxmlformats.org/officeDocument/2006/relationships/tags" Target="../tags/tag3066.xml"/><Relationship Id="rId16" Type="http://schemas.openxmlformats.org/officeDocument/2006/relationships/tags" Target="../tags/tag2882.xml"/><Relationship Id="rId221" Type="http://schemas.openxmlformats.org/officeDocument/2006/relationships/tags" Target="../tags/tag3087.xml"/><Relationship Id="rId242" Type="http://schemas.openxmlformats.org/officeDocument/2006/relationships/tags" Target="../tags/tag3108.xml"/><Relationship Id="rId263" Type="http://schemas.openxmlformats.org/officeDocument/2006/relationships/tags" Target="../tags/tag3129.xml"/><Relationship Id="rId37" Type="http://schemas.openxmlformats.org/officeDocument/2006/relationships/tags" Target="../tags/tag2903.xml"/><Relationship Id="rId58" Type="http://schemas.openxmlformats.org/officeDocument/2006/relationships/tags" Target="../tags/tag2924.xml"/><Relationship Id="rId79" Type="http://schemas.openxmlformats.org/officeDocument/2006/relationships/tags" Target="../tags/tag2945.xml"/><Relationship Id="rId102" Type="http://schemas.openxmlformats.org/officeDocument/2006/relationships/tags" Target="../tags/tag2968.xml"/><Relationship Id="rId123" Type="http://schemas.openxmlformats.org/officeDocument/2006/relationships/tags" Target="../tags/tag2989.xml"/><Relationship Id="rId144" Type="http://schemas.openxmlformats.org/officeDocument/2006/relationships/tags" Target="../tags/tag3010.xml"/><Relationship Id="rId90" Type="http://schemas.openxmlformats.org/officeDocument/2006/relationships/tags" Target="../tags/tag2956.xml"/><Relationship Id="rId165" Type="http://schemas.openxmlformats.org/officeDocument/2006/relationships/tags" Target="../tags/tag3031.xml"/><Relationship Id="rId186" Type="http://schemas.openxmlformats.org/officeDocument/2006/relationships/tags" Target="../tags/tag3052.xml"/><Relationship Id="rId211" Type="http://schemas.openxmlformats.org/officeDocument/2006/relationships/tags" Target="../tags/tag3077.xml"/><Relationship Id="rId232" Type="http://schemas.openxmlformats.org/officeDocument/2006/relationships/tags" Target="../tags/tag3098.xml"/><Relationship Id="rId253" Type="http://schemas.openxmlformats.org/officeDocument/2006/relationships/tags" Target="../tags/tag3119.xml"/><Relationship Id="rId27" Type="http://schemas.openxmlformats.org/officeDocument/2006/relationships/tags" Target="../tags/tag2893.xml"/><Relationship Id="rId48" Type="http://schemas.openxmlformats.org/officeDocument/2006/relationships/tags" Target="../tags/tag2914.xml"/><Relationship Id="rId69" Type="http://schemas.openxmlformats.org/officeDocument/2006/relationships/tags" Target="../tags/tag2935.xml"/><Relationship Id="rId113" Type="http://schemas.openxmlformats.org/officeDocument/2006/relationships/tags" Target="../tags/tag2979.xml"/><Relationship Id="rId134" Type="http://schemas.openxmlformats.org/officeDocument/2006/relationships/tags" Target="../tags/tag3000.xml"/><Relationship Id="rId80" Type="http://schemas.openxmlformats.org/officeDocument/2006/relationships/tags" Target="../tags/tag2946.xml"/><Relationship Id="rId155" Type="http://schemas.openxmlformats.org/officeDocument/2006/relationships/tags" Target="../tags/tag3021.xml"/><Relationship Id="rId176" Type="http://schemas.openxmlformats.org/officeDocument/2006/relationships/tags" Target="../tags/tag3042.xml"/><Relationship Id="rId197" Type="http://schemas.openxmlformats.org/officeDocument/2006/relationships/tags" Target="../tags/tag3063.xml"/><Relationship Id="rId201" Type="http://schemas.openxmlformats.org/officeDocument/2006/relationships/tags" Target="../tags/tag3067.xml"/><Relationship Id="rId222" Type="http://schemas.openxmlformats.org/officeDocument/2006/relationships/tags" Target="../tags/tag3088.xml"/><Relationship Id="rId243" Type="http://schemas.openxmlformats.org/officeDocument/2006/relationships/tags" Target="../tags/tag3109.xml"/><Relationship Id="rId264" Type="http://schemas.openxmlformats.org/officeDocument/2006/relationships/tags" Target="../tags/tag3130.xml"/><Relationship Id="rId17" Type="http://schemas.openxmlformats.org/officeDocument/2006/relationships/tags" Target="../tags/tag2883.xml"/><Relationship Id="rId38" Type="http://schemas.openxmlformats.org/officeDocument/2006/relationships/tags" Target="../tags/tag2904.xml"/><Relationship Id="rId59" Type="http://schemas.openxmlformats.org/officeDocument/2006/relationships/tags" Target="../tags/tag2925.xml"/><Relationship Id="rId103" Type="http://schemas.openxmlformats.org/officeDocument/2006/relationships/tags" Target="../tags/tag2969.xml"/><Relationship Id="rId124" Type="http://schemas.openxmlformats.org/officeDocument/2006/relationships/tags" Target="../tags/tag2990.xml"/><Relationship Id="rId70" Type="http://schemas.openxmlformats.org/officeDocument/2006/relationships/tags" Target="../tags/tag2936.xml"/><Relationship Id="rId91" Type="http://schemas.openxmlformats.org/officeDocument/2006/relationships/tags" Target="../tags/tag2957.xml"/><Relationship Id="rId145" Type="http://schemas.openxmlformats.org/officeDocument/2006/relationships/tags" Target="../tags/tag3011.xml"/><Relationship Id="rId166" Type="http://schemas.openxmlformats.org/officeDocument/2006/relationships/tags" Target="../tags/tag3032.xml"/><Relationship Id="rId187" Type="http://schemas.openxmlformats.org/officeDocument/2006/relationships/tags" Target="../tags/tag3053.xml"/><Relationship Id="rId1" Type="http://schemas.openxmlformats.org/officeDocument/2006/relationships/tags" Target="../tags/tag2867.xml"/><Relationship Id="rId212" Type="http://schemas.openxmlformats.org/officeDocument/2006/relationships/tags" Target="../tags/tag3078.xml"/><Relationship Id="rId233" Type="http://schemas.openxmlformats.org/officeDocument/2006/relationships/tags" Target="../tags/tag3099.xml"/><Relationship Id="rId254" Type="http://schemas.openxmlformats.org/officeDocument/2006/relationships/tags" Target="../tags/tag3120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33.xml"/><Relationship Id="rId117" Type="http://schemas.openxmlformats.org/officeDocument/2006/relationships/tags" Target="../tags/tag324.xml"/><Relationship Id="rId21" Type="http://schemas.openxmlformats.org/officeDocument/2006/relationships/tags" Target="../tags/tag228.xml"/><Relationship Id="rId42" Type="http://schemas.openxmlformats.org/officeDocument/2006/relationships/tags" Target="../tags/tag249.xml"/><Relationship Id="rId47" Type="http://schemas.openxmlformats.org/officeDocument/2006/relationships/tags" Target="../tags/tag254.xml"/><Relationship Id="rId63" Type="http://schemas.openxmlformats.org/officeDocument/2006/relationships/tags" Target="../tags/tag270.xml"/><Relationship Id="rId68" Type="http://schemas.openxmlformats.org/officeDocument/2006/relationships/tags" Target="../tags/tag275.xml"/><Relationship Id="rId84" Type="http://schemas.openxmlformats.org/officeDocument/2006/relationships/tags" Target="../tags/tag291.xml"/><Relationship Id="rId89" Type="http://schemas.openxmlformats.org/officeDocument/2006/relationships/tags" Target="../tags/tag296.xml"/><Relationship Id="rId112" Type="http://schemas.openxmlformats.org/officeDocument/2006/relationships/tags" Target="../tags/tag319.xml"/><Relationship Id="rId16" Type="http://schemas.openxmlformats.org/officeDocument/2006/relationships/tags" Target="../tags/tag223.xml"/><Relationship Id="rId107" Type="http://schemas.openxmlformats.org/officeDocument/2006/relationships/tags" Target="../tags/tag314.xml"/><Relationship Id="rId11" Type="http://schemas.openxmlformats.org/officeDocument/2006/relationships/tags" Target="../tags/tag218.xml"/><Relationship Id="rId32" Type="http://schemas.openxmlformats.org/officeDocument/2006/relationships/tags" Target="../tags/tag239.xml"/><Relationship Id="rId37" Type="http://schemas.openxmlformats.org/officeDocument/2006/relationships/tags" Target="../tags/tag244.xml"/><Relationship Id="rId53" Type="http://schemas.openxmlformats.org/officeDocument/2006/relationships/tags" Target="../tags/tag260.xml"/><Relationship Id="rId58" Type="http://schemas.openxmlformats.org/officeDocument/2006/relationships/tags" Target="../tags/tag265.xml"/><Relationship Id="rId74" Type="http://schemas.openxmlformats.org/officeDocument/2006/relationships/tags" Target="../tags/tag281.xml"/><Relationship Id="rId79" Type="http://schemas.openxmlformats.org/officeDocument/2006/relationships/tags" Target="../tags/tag286.xml"/><Relationship Id="rId102" Type="http://schemas.openxmlformats.org/officeDocument/2006/relationships/tags" Target="../tags/tag309.xml"/><Relationship Id="rId123" Type="http://schemas.openxmlformats.org/officeDocument/2006/relationships/tags" Target="../tags/tag330.xml"/><Relationship Id="rId128" Type="http://schemas.openxmlformats.org/officeDocument/2006/relationships/tags" Target="../tags/tag335.xml"/><Relationship Id="rId5" Type="http://schemas.openxmlformats.org/officeDocument/2006/relationships/tags" Target="../tags/tag212.xml"/><Relationship Id="rId90" Type="http://schemas.openxmlformats.org/officeDocument/2006/relationships/tags" Target="../tags/tag297.xml"/><Relationship Id="rId95" Type="http://schemas.openxmlformats.org/officeDocument/2006/relationships/tags" Target="../tags/tag302.xml"/><Relationship Id="rId19" Type="http://schemas.openxmlformats.org/officeDocument/2006/relationships/tags" Target="../tags/tag226.xml"/><Relationship Id="rId14" Type="http://schemas.openxmlformats.org/officeDocument/2006/relationships/tags" Target="../tags/tag221.xml"/><Relationship Id="rId22" Type="http://schemas.openxmlformats.org/officeDocument/2006/relationships/tags" Target="../tags/tag229.xml"/><Relationship Id="rId27" Type="http://schemas.openxmlformats.org/officeDocument/2006/relationships/tags" Target="../tags/tag234.xml"/><Relationship Id="rId30" Type="http://schemas.openxmlformats.org/officeDocument/2006/relationships/tags" Target="../tags/tag237.xml"/><Relationship Id="rId35" Type="http://schemas.openxmlformats.org/officeDocument/2006/relationships/tags" Target="../tags/tag242.xml"/><Relationship Id="rId43" Type="http://schemas.openxmlformats.org/officeDocument/2006/relationships/tags" Target="../tags/tag250.xml"/><Relationship Id="rId48" Type="http://schemas.openxmlformats.org/officeDocument/2006/relationships/tags" Target="../tags/tag255.xml"/><Relationship Id="rId56" Type="http://schemas.openxmlformats.org/officeDocument/2006/relationships/tags" Target="../tags/tag263.xml"/><Relationship Id="rId64" Type="http://schemas.openxmlformats.org/officeDocument/2006/relationships/tags" Target="../tags/tag271.xml"/><Relationship Id="rId69" Type="http://schemas.openxmlformats.org/officeDocument/2006/relationships/tags" Target="../tags/tag276.xml"/><Relationship Id="rId77" Type="http://schemas.openxmlformats.org/officeDocument/2006/relationships/tags" Target="../tags/tag284.xml"/><Relationship Id="rId100" Type="http://schemas.openxmlformats.org/officeDocument/2006/relationships/tags" Target="../tags/tag307.xml"/><Relationship Id="rId105" Type="http://schemas.openxmlformats.org/officeDocument/2006/relationships/tags" Target="../tags/tag312.xml"/><Relationship Id="rId113" Type="http://schemas.openxmlformats.org/officeDocument/2006/relationships/tags" Target="../tags/tag320.xml"/><Relationship Id="rId118" Type="http://schemas.openxmlformats.org/officeDocument/2006/relationships/tags" Target="../tags/tag325.xml"/><Relationship Id="rId126" Type="http://schemas.openxmlformats.org/officeDocument/2006/relationships/tags" Target="../tags/tag333.xml"/><Relationship Id="rId8" Type="http://schemas.openxmlformats.org/officeDocument/2006/relationships/tags" Target="../tags/tag215.xml"/><Relationship Id="rId51" Type="http://schemas.openxmlformats.org/officeDocument/2006/relationships/tags" Target="../tags/tag258.xml"/><Relationship Id="rId72" Type="http://schemas.openxmlformats.org/officeDocument/2006/relationships/tags" Target="../tags/tag279.xml"/><Relationship Id="rId80" Type="http://schemas.openxmlformats.org/officeDocument/2006/relationships/tags" Target="../tags/tag287.xml"/><Relationship Id="rId85" Type="http://schemas.openxmlformats.org/officeDocument/2006/relationships/tags" Target="../tags/tag292.xml"/><Relationship Id="rId93" Type="http://schemas.openxmlformats.org/officeDocument/2006/relationships/tags" Target="../tags/tag300.xml"/><Relationship Id="rId98" Type="http://schemas.openxmlformats.org/officeDocument/2006/relationships/tags" Target="../tags/tag305.xml"/><Relationship Id="rId121" Type="http://schemas.openxmlformats.org/officeDocument/2006/relationships/tags" Target="../tags/tag328.xml"/><Relationship Id="rId3" Type="http://schemas.openxmlformats.org/officeDocument/2006/relationships/tags" Target="../tags/tag210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tags" Target="../tags/tag232.xml"/><Relationship Id="rId33" Type="http://schemas.openxmlformats.org/officeDocument/2006/relationships/tags" Target="../tags/tag240.xml"/><Relationship Id="rId38" Type="http://schemas.openxmlformats.org/officeDocument/2006/relationships/tags" Target="../tags/tag245.xml"/><Relationship Id="rId46" Type="http://schemas.openxmlformats.org/officeDocument/2006/relationships/tags" Target="../tags/tag253.xml"/><Relationship Id="rId59" Type="http://schemas.openxmlformats.org/officeDocument/2006/relationships/tags" Target="../tags/tag266.xml"/><Relationship Id="rId67" Type="http://schemas.openxmlformats.org/officeDocument/2006/relationships/tags" Target="../tags/tag274.xml"/><Relationship Id="rId103" Type="http://schemas.openxmlformats.org/officeDocument/2006/relationships/tags" Target="../tags/tag310.xml"/><Relationship Id="rId108" Type="http://schemas.openxmlformats.org/officeDocument/2006/relationships/tags" Target="../tags/tag315.xml"/><Relationship Id="rId116" Type="http://schemas.openxmlformats.org/officeDocument/2006/relationships/tags" Target="../tags/tag323.xml"/><Relationship Id="rId124" Type="http://schemas.openxmlformats.org/officeDocument/2006/relationships/tags" Target="../tags/tag331.xml"/><Relationship Id="rId129" Type="http://schemas.openxmlformats.org/officeDocument/2006/relationships/slideLayout" Target="../slideLayouts/slideLayout1.xml"/><Relationship Id="rId20" Type="http://schemas.openxmlformats.org/officeDocument/2006/relationships/tags" Target="../tags/tag227.xml"/><Relationship Id="rId41" Type="http://schemas.openxmlformats.org/officeDocument/2006/relationships/tags" Target="../tags/tag248.xml"/><Relationship Id="rId54" Type="http://schemas.openxmlformats.org/officeDocument/2006/relationships/tags" Target="../tags/tag261.xml"/><Relationship Id="rId62" Type="http://schemas.openxmlformats.org/officeDocument/2006/relationships/tags" Target="../tags/tag269.xml"/><Relationship Id="rId70" Type="http://schemas.openxmlformats.org/officeDocument/2006/relationships/tags" Target="../tags/tag277.xml"/><Relationship Id="rId75" Type="http://schemas.openxmlformats.org/officeDocument/2006/relationships/tags" Target="../tags/tag282.xml"/><Relationship Id="rId83" Type="http://schemas.openxmlformats.org/officeDocument/2006/relationships/tags" Target="../tags/tag290.xml"/><Relationship Id="rId88" Type="http://schemas.openxmlformats.org/officeDocument/2006/relationships/tags" Target="../tags/tag295.xml"/><Relationship Id="rId91" Type="http://schemas.openxmlformats.org/officeDocument/2006/relationships/tags" Target="../tags/tag298.xml"/><Relationship Id="rId96" Type="http://schemas.openxmlformats.org/officeDocument/2006/relationships/tags" Target="../tags/tag303.xml"/><Relationship Id="rId111" Type="http://schemas.openxmlformats.org/officeDocument/2006/relationships/tags" Target="../tags/tag318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28" Type="http://schemas.openxmlformats.org/officeDocument/2006/relationships/tags" Target="../tags/tag235.xml"/><Relationship Id="rId36" Type="http://schemas.openxmlformats.org/officeDocument/2006/relationships/tags" Target="../tags/tag243.xml"/><Relationship Id="rId49" Type="http://schemas.openxmlformats.org/officeDocument/2006/relationships/tags" Target="../tags/tag256.xml"/><Relationship Id="rId57" Type="http://schemas.openxmlformats.org/officeDocument/2006/relationships/tags" Target="../tags/tag264.xml"/><Relationship Id="rId106" Type="http://schemas.openxmlformats.org/officeDocument/2006/relationships/tags" Target="../tags/tag313.xml"/><Relationship Id="rId114" Type="http://schemas.openxmlformats.org/officeDocument/2006/relationships/tags" Target="../tags/tag321.xml"/><Relationship Id="rId119" Type="http://schemas.openxmlformats.org/officeDocument/2006/relationships/tags" Target="../tags/tag326.xml"/><Relationship Id="rId127" Type="http://schemas.openxmlformats.org/officeDocument/2006/relationships/tags" Target="../tags/tag334.xml"/><Relationship Id="rId10" Type="http://schemas.openxmlformats.org/officeDocument/2006/relationships/tags" Target="../tags/tag217.xml"/><Relationship Id="rId31" Type="http://schemas.openxmlformats.org/officeDocument/2006/relationships/tags" Target="../tags/tag238.xml"/><Relationship Id="rId44" Type="http://schemas.openxmlformats.org/officeDocument/2006/relationships/tags" Target="../tags/tag251.xml"/><Relationship Id="rId52" Type="http://schemas.openxmlformats.org/officeDocument/2006/relationships/tags" Target="../tags/tag259.xml"/><Relationship Id="rId60" Type="http://schemas.openxmlformats.org/officeDocument/2006/relationships/tags" Target="../tags/tag267.xml"/><Relationship Id="rId65" Type="http://schemas.openxmlformats.org/officeDocument/2006/relationships/tags" Target="../tags/tag272.xml"/><Relationship Id="rId73" Type="http://schemas.openxmlformats.org/officeDocument/2006/relationships/tags" Target="../tags/tag280.xml"/><Relationship Id="rId78" Type="http://schemas.openxmlformats.org/officeDocument/2006/relationships/tags" Target="../tags/tag285.xml"/><Relationship Id="rId81" Type="http://schemas.openxmlformats.org/officeDocument/2006/relationships/tags" Target="../tags/tag288.xml"/><Relationship Id="rId86" Type="http://schemas.openxmlformats.org/officeDocument/2006/relationships/tags" Target="../tags/tag293.xml"/><Relationship Id="rId94" Type="http://schemas.openxmlformats.org/officeDocument/2006/relationships/tags" Target="../tags/tag301.xml"/><Relationship Id="rId99" Type="http://schemas.openxmlformats.org/officeDocument/2006/relationships/tags" Target="../tags/tag306.xml"/><Relationship Id="rId101" Type="http://schemas.openxmlformats.org/officeDocument/2006/relationships/tags" Target="../tags/tag308.xml"/><Relationship Id="rId122" Type="http://schemas.openxmlformats.org/officeDocument/2006/relationships/tags" Target="../tags/tag32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9" Type="http://schemas.openxmlformats.org/officeDocument/2006/relationships/tags" Target="../tags/tag246.xml"/><Relationship Id="rId109" Type="http://schemas.openxmlformats.org/officeDocument/2006/relationships/tags" Target="../tags/tag316.xml"/><Relationship Id="rId34" Type="http://schemas.openxmlformats.org/officeDocument/2006/relationships/tags" Target="../tags/tag241.xml"/><Relationship Id="rId50" Type="http://schemas.openxmlformats.org/officeDocument/2006/relationships/tags" Target="../tags/tag257.xml"/><Relationship Id="rId55" Type="http://schemas.openxmlformats.org/officeDocument/2006/relationships/tags" Target="../tags/tag262.xml"/><Relationship Id="rId76" Type="http://schemas.openxmlformats.org/officeDocument/2006/relationships/tags" Target="../tags/tag283.xml"/><Relationship Id="rId97" Type="http://schemas.openxmlformats.org/officeDocument/2006/relationships/tags" Target="../tags/tag304.xml"/><Relationship Id="rId104" Type="http://schemas.openxmlformats.org/officeDocument/2006/relationships/tags" Target="../tags/tag311.xml"/><Relationship Id="rId120" Type="http://schemas.openxmlformats.org/officeDocument/2006/relationships/tags" Target="../tags/tag327.xml"/><Relationship Id="rId125" Type="http://schemas.openxmlformats.org/officeDocument/2006/relationships/tags" Target="../tags/tag332.xml"/><Relationship Id="rId7" Type="http://schemas.openxmlformats.org/officeDocument/2006/relationships/tags" Target="../tags/tag214.xml"/><Relationship Id="rId71" Type="http://schemas.openxmlformats.org/officeDocument/2006/relationships/tags" Target="../tags/tag278.xml"/><Relationship Id="rId92" Type="http://schemas.openxmlformats.org/officeDocument/2006/relationships/tags" Target="../tags/tag299.xml"/><Relationship Id="rId2" Type="http://schemas.openxmlformats.org/officeDocument/2006/relationships/tags" Target="../tags/tag209.xml"/><Relationship Id="rId29" Type="http://schemas.openxmlformats.org/officeDocument/2006/relationships/tags" Target="../tags/tag236.xml"/><Relationship Id="rId24" Type="http://schemas.openxmlformats.org/officeDocument/2006/relationships/tags" Target="../tags/tag231.xml"/><Relationship Id="rId40" Type="http://schemas.openxmlformats.org/officeDocument/2006/relationships/tags" Target="../tags/tag247.xml"/><Relationship Id="rId45" Type="http://schemas.openxmlformats.org/officeDocument/2006/relationships/tags" Target="../tags/tag252.xml"/><Relationship Id="rId66" Type="http://schemas.openxmlformats.org/officeDocument/2006/relationships/tags" Target="../tags/tag273.xml"/><Relationship Id="rId87" Type="http://schemas.openxmlformats.org/officeDocument/2006/relationships/tags" Target="../tags/tag294.xml"/><Relationship Id="rId110" Type="http://schemas.openxmlformats.org/officeDocument/2006/relationships/tags" Target="../tags/tag317.xml"/><Relationship Id="rId115" Type="http://schemas.openxmlformats.org/officeDocument/2006/relationships/tags" Target="../tags/tag322.xml"/><Relationship Id="rId61" Type="http://schemas.openxmlformats.org/officeDocument/2006/relationships/tags" Target="../tags/tag268.xml"/><Relationship Id="rId82" Type="http://schemas.openxmlformats.org/officeDocument/2006/relationships/tags" Target="../tags/tag28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61.xml"/><Relationship Id="rId117" Type="http://schemas.openxmlformats.org/officeDocument/2006/relationships/tags" Target="../tags/tag452.xml"/><Relationship Id="rId21" Type="http://schemas.openxmlformats.org/officeDocument/2006/relationships/tags" Target="../tags/tag356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63" Type="http://schemas.openxmlformats.org/officeDocument/2006/relationships/tags" Target="../tags/tag398.xml"/><Relationship Id="rId68" Type="http://schemas.openxmlformats.org/officeDocument/2006/relationships/tags" Target="../tags/tag403.xml"/><Relationship Id="rId84" Type="http://schemas.openxmlformats.org/officeDocument/2006/relationships/tags" Target="../tags/tag419.xml"/><Relationship Id="rId89" Type="http://schemas.openxmlformats.org/officeDocument/2006/relationships/tags" Target="../tags/tag424.xml"/><Relationship Id="rId112" Type="http://schemas.openxmlformats.org/officeDocument/2006/relationships/tags" Target="../tags/tag447.xml"/><Relationship Id="rId133" Type="http://schemas.openxmlformats.org/officeDocument/2006/relationships/tags" Target="../tags/tag468.xml"/><Relationship Id="rId138" Type="http://schemas.openxmlformats.org/officeDocument/2006/relationships/tags" Target="../tags/tag473.xml"/><Relationship Id="rId154" Type="http://schemas.openxmlformats.org/officeDocument/2006/relationships/tags" Target="../tags/tag489.xml"/><Relationship Id="rId159" Type="http://schemas.openxmlformats.org/officeDocument/2006/relationships/tags" Target="../tags/tag494.xml"/><Relationship Id="rId170" Type="http://schemas.openxmlformats.org/officeDocument/2006/relationships/tags" Target="../tags/tag505.xml"/><Relationship Id="rId16" Type="http://schemas.openxmlformats.org/officeDocument/2006/relationships/tags" Target="../tags/tag351.xml"/><Relationship Id="rId107" Type="http://schemas.openxmlformats.org/officeDocument/2006/relationships/tags" Target="../tags/tag442.xml"/><Relationship Id="rId11" Type="http://schemas.openxmlformats.org/officeDocument/2006/relationships/tags" Target="../tags/tag346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53" Type="http://schemas.openxmlformats.org/officeDocument/2006/relationships/tags" Target="../tags/tag388.xml"/><Relationship Id="rId58" Type="http://schemas.openxmlformats.org/officeDocument/2006/relationships/tags" Target="../tags/tag393.xml"/><Relationship Id="rId74" Type="http://schemas.openxmlformats.org/officeDocument/2006/relationships/tags" Target="../tags/tag409.xml"/><Relationship Id="rId79" Type="http://schemas.openxmlformats.org/officeDocument/2006/relationships/tags" Target="../tags/tag414.xml"/><Relationship Id="rId102" Type="http://schemas.openxmlformats.org/officeDocument/2006/relationships/tags" Target="../tags/tag437.xml"/><Relationship Id="rId123" Type="http://schemas.openxmlformats.org/officeDocument/2006/relationships/tags" Target="../tags/tag458.xml"/><Relationship Id="rId128" Type="http://schemas.openxmlformats.org/officeDocument/2006/relationships/tags" Target="../tags/tag463.xml"/><Relationship Id="rId144" Type="http://schemas.openxmlformats.org/officeDocument/2006/relationships/tags" Target="../tags/tag479.xml"/><Relationship Id="rId149" Type="http://schemas.openxmlformats.org/officeDocument/2006/relationships/tags" Target="../tags/tag484.xml"/><Relationship Id="rId5" Type="http://schemas.openxmlformats.org/officeDocument/2006/relationships/tags" Target="../tags/tag340.xml"/><Relationship Id="rId90" Type="http://schemas.openxmlformats.org/officeDocument/2006/relationships/tags" Target="../tags/tag425.xml"/><Relationship Id="rId95" Type="http://schemas.openxmlformats.org/officeDocument/2006/relationships/tags" Target="../tags/tag430.xml"/><Relationship Id="rId160" Type="http://schemas.openxmlformats.org/officeDocument/2006/relationships/tags" Target="../tags/tag495.xml"/><Relationship Id="rId165" Type="http://schemas.openxmlformats.org/officeDocument/2006/relationships/tags" Target="../tags/tag500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64" Type="http://schemas.openxmlformats.org/officeDocument/2006/relationships/tags" Target="../tags/tag399.xml"/><Relationship Id="rId69" Type="http://schemas.openxmlformats.org/officeDocument/2006/relationships/tags" Target="../tags/tag404.xml"/><Relationship Id="rId113" Type="http://schemas.openxmlformats.org/officeDocument/2006/relationships/tags" Target="../tags/tag448.xml"/><Relationship Id="rId118" Type="http://schemas.openxmlformats.org/officeDocument/2006/relationships/tags" Target="../tags/tag453.xml"/><Relationship Id="rId134" Type="http://schemas.openxmlformats.org/officeDocument/2006/relationships/tags" Target="../tags/tag469.xml"/><Relationship Id="rId139" Type="http://schemas.openxmlformats.org/officeDocument/2006/relationships/tags" Target="../tags/tag474.xml"/><Relationship Id="rId80" Type="http://schemas.openxmlformats.org/officeDocument/2006/relationships/tags" Target="../tags/tag415.xml"/><Relationship Id="rId85" Type="http://schemas.openxmlformats.org/officeDocument/2006/relationships/tags" Target="../tags/tag420.xml"/><Relationship Id="rId150" Type="http://schemas.openxmlformats.org/officeDocument/2006/relationships/tags" Target="../tags/tag485.xml"/><Relationship Id="rId155" Type="http://schemas.openxmlformats.org/officeDocument/2006/relationships/tags" Target="../tags/tag490.xml"/><Relationship Id="rId171" Type="http://schemas.openxmlformats.org/officeDocument/2006/relationships/tags" Target="../tags/tag506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59" Type="http://schemas.openxmlformats.org/officeDocument/2006/relationships/tags" Target="../tags/tag394.xml"/><Relationship Id="rId103" Type="http://schemas.openxmlformats.org/officeDocument/2006/relationships/tags" Target="../tags/tag438.xml"/><Relationship Id="rId108" Type="http://schemas.openxmlformats.org/officeDocument/2006/relationships/tags" Target="../tags/tag443.xml"/><Relationship Id="rId124" Type="http://schemas.openxmlformats.org/officeDocument/2006/relationships/tags" Target="../tags/tag459.xml"/><Relationship Id="rId129" Type="http://schemas.openxmlformats.org/officeDocument/2006/relationships/tags" Target="../tags/tag464.xml"/><Relationship Id="rId54" Type="http://schemas.openxmlformats.org/officeDocument/2006/relationships/tags" Target="../tags/tag389.xml"/><Relationship Id="rId70" Type="http://schemas.openxmlformats.org/officeDocument/2006/relationships/tags" Target="../tags/tag405.xml"/><Relationship Id="rId75" Type="http://schemas.openxmlformats.org/officeDocument/2006/relationships/tags" Target="../tags/tag410.xml"/><Relationship Id="rId91" Type="http://schemas.openxmlformats.org/officeDocument/2006/relationships/tags" Target="../tags/tag426.xml"/><Relationship Id="rId96" Type="http://schemas.openxmlformats.org/officeDocument/2006/relationships/tags" Target="../tags/tag431.xml"/><Relationship Id="rId140" Type="http://schemas.openxmlformats.org/officeDocument/2006/relationships/tags" Target="../tags/tag475.xml"/><Relationship Id="rId145" Type="http://schemas.openxmlformats.org/officeDocument/2006/relationships/tags" Target="../tags/tag480.xml"/><Relationship Id="rId161" Type="http://schemas.openxmlformats.org/officeDocument/2006/relationships/tags" Target="../tags/tag496.xml"/><Relationship Id="rId166" Type="http://schemas.openxmlformats.org/officeDocument/2006/relationships/tags" Target="../tags/tag501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tags" Target="../tags/tag392.xml"/><Relationship Id="rId106" Type="http://schemas.openxmlformats.org/officeDocument/2006/relationships/tags" Target="../tags/tag441.xml"/><Relationship Id="rId114" Type="http://schemas.openxmlformats.org/officeDocument/2006/relationships/tags" Target="../tags/tag449.xml"/><Relationship Id="rId119" Type="http://schemas.openxmlformats.org/officeDocument/2006/relationships/tags" Target="../tags/tag454.xml"/><Relationship Id="rId127" Type="http://schemas.openxmlformats.org/officeDocument/2006/relationships/tags" Target="../tags/tag462.xml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tags" Target="../tags/tag387.xml"/><Relationship Id="rId60" Type="http://schemas.openxmlformats.org/officeDocument/2006/relationships/tags" Target="../tags/tag395.xml"/><Relationship Id="rId65" Type="http://schemas.openxmlformats.org/officeDocument/2006/relationships/tags" Target="../tags/tag400.xml"/><Relationship Id="rId73" Type="http://schemas.openxmlformats.org/officeDocument/2006/relationships/tags" Target="../tags/tag408.xml"/><Relationship Id="rId78" Type="http://schemas.openxmlformats.org/officeDocument/2006/relationships/tags" Target="../tags/tag413.xml"/><Relationship Id="rId81" Type="http://schemas.openxmlformats.org/officeDocument/2006/relationships/tags" Target="../tags/tag416.xml"/><Relationship Id="rId86" Type="http://schemas.openxmlformats.org/officeDocument/2006/relationships/tags" Target="../tags/tag421.xml"/><Relationship Id="rId94" Type="http://schemas.openxmlformats.org/officeDocument/2006/relationships/tags" Target="../tags/tag429.xml"/><Relationship Id="rId99" Type="http://schemas.openxmlformats.org/officeDocument/2006/relationships/tags" Target="../tags/tag434.xml"/><Relationship Id="rId101" Type="http://schemas.openxmlformats.org/officeDocument/2006/relationships/tags" Target="../tags/tag436.xml"/><Relationship Id="rId122" Type="http://schemas.openxmlformats.org/officeDocument/2006/relationships/tags" Target="../tags/tag457.xml"/><Relationship Id="rId130" Type="http://schemas.openxmlformats.org/officeDocument/2006/relationships/tags" Target="../tags/tag465.xml"/><Relationship Id="rId135" Type="http://schemas.openxmlformats.org/officeDocument/2006/relationships/tags" Target="../tags/tag470.xml"/><Relationship Id="rId143" Type="http://schemas.openxmlformats.org/officeDocument/2006/relationships/tags" Target="../tags/tag478.xml"/><Relationship Id="rId148" Type="http://schemas.openxmlformats.org/officeDocument/2006/relationships/tags" Target="../tags/tag483.xml"/><Relationship Id="rId151" Type="http://schemas.openxmlformats.org/officeDocument/2006/relationships/tags" Target="../tags/tag486.xml"/><Relationship Id="rId156" Type="http://schemas.openxmlformats.org/officeDocument/2006/relationships/tags" Target="../tags/tag491.xml"/><Relationship Id="rId164" Type="http://schemas.openxmlformats.org/officeDocument/2006/relationships/tags" Target="../tags/tag499.xml"/><Relationship Id="rId169" Type="http://schemas.openxmlformats.org/officeDocument/2006/relationships/tags" Target="../tags/tag504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72" Type="http://schemas.openxmlformats.org/officeDocument/2006/relationships/tags" Target="../tags/tag507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9" Type="http://schemas.openxmlformats.org/officeDocument/2006/relationships/tags" Target="../tags/tag374.xml"/><Relationship Id="rId109" Type="http://schemas.openxmlformats.org/officeDocument/2006/relationships/tags" Target="../tags/tag444.xml"/><Relationship Id="rId34" Type="http://schemas.openxmlformats.org/officeDocument/2006/relationships/tags" Target="../tags/tag369.xml"/><Relationship Id="rId50" Type="http://schemas.openxmlformats.org/officeDocument/2006/relationships/tags" Target="../tags/tag385.xml"/><Relationship Id="rId55" Type="http://schemas.openxmlformats.org/officeDocument/2006/relationships/tags" Target="../tags/tag390.xml"/><Relationship Id="rId76" Type="http://schemas.openxmlformats.org/officeDocument/2006/relationships/tags" Target="../tags/tag411.xml"/><Relationship Id="rId97" Type="http://schemas.openxmlformats.org/officeDocument/2006/relationships/tags" Target="../tags/tag432.xml"/><Relationship Id="rId104" Type="http://schemas.openxmlformats.org/officeDocument/2006/relationships/tags" Target="../tags/tag439.xml"/><Relationship Id="rId120" Type="http://schemas.openxmlformats.org/officeDocument/2006/relationships/tags" Target="../tags/tag455.xml"/><Relationship Id="rId125" Type="http://schemas.openxmlformats.org/officeDocument/2006/relationships/tags" Target="../tags/tag460.xml"/><Relationship Id="rId141" Type="http://schemas.openxmlformats.org/officeDocument/2006/relationships/tags" Target="../tags/tag476.xml"/><Relationship Id="rId146" Type="http://schemas.openxmlformats.org/officeDocument/2006/relationships/tags" Target="../tags/tag481.xml"/><Relationship Id="rId167" Type="http://schemas.openxmlformats.org/officeDocument/2006/relationships/tags" Target="../tags/tag502.xml"/><Relationship Id="rId7" Type="http://schemas.openxmlformats.org/officeDocument/2006/relationships/tags" Target="../tags/tag342.xml"/><Relationship Id="rId71" Type="http://schemas.openxmlformats.org/officeDocument/2006/relationships/tags" Target="../tags/tag406.xml"/><Relationship Id="rId92" Type="http://schemas.openxmlformats.org/officeDocument/2006/relationships/tags" Target="../tags/tag427.xml"/><Relationship Id="rId162" Type="http://schemas.openxmlformats.org/officeDocument/2006/relationships/tags" Target="../tags/tag497.xml"/><Relationship Id="rId2" Type="http://schemas.openxmlformats.org/officeDocument/2006/relationships/tags" Target="../tags/tag337.xml"/><Relationship Id="rId29" Type="http://schemas.openxmlformats.org/officeDocument/2006/relationships/tags" Target="../tags/tag364.xml"/><Relationship Id="rId24" Type="http://schemas.openxmlformats.org/officeDocument/2006/relationships/tags" Target="../tags/tag359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66" Type="http://schemas.openxmlformats.org/officeDocument/2006/relationships/tags" Target="../tags/tag401.xml"/><Relationship Id="rId87" Type="http://schemas.openxmlformats.org/officeDocument/2006/relationships/tags" Target="../tags/tag422.xml"/><Relationship Id="rId110" Type="http://schemas.openxmlformats.org/officeDocument/2006/relationships/tags" Target="../tags/tag445.xml"/><Relationship Id="rId115" Type="http://schemas.openxmlformats.org/officeDocument/2006/relationships/tags" Target="../tags/tag450.xml"/><Relationship Id="rId131" Type="http://schemas.openxmlformats.org/officeDocument/2006/relationships/tags" Target="../tags/tag466.xml"/><Relationship Id="rId136" Type="http://schemas.openxmlformats.org/officeDocument/2006/relationships/tags" Target="../tags/tag471.xml"/><Relationship Id="rId157" Type="http://schemas.openxmlformats.org/officeDocument/2006/relationships/tags" Target="../tags/tag492.xml"/><Relationship Id="rId61" Type="http://schemas.openxmlformats.org/officeDocument/2006/relationships/tags" Target="../tags/tag396.xml"/><Relationship Id="rId82" Type="http://schemas.openxmlformats.org/officeDocument/2006/relationships/tags" Target="../tags/tag417.xml"/><Relationship Id="rId152" Type="http://schemas.openxmlformats.org/officeDocument/2006/relationships/tags" Target="../tags/tag487.xml"/><Relationship Id="rId173" Type="http://schemas.openxmlformats.org/officeDocument/2006/relationships/tags" Target="../tags/tag508.xml"/><Relationship Id="rId19" Type="http://schemas.openxmlformats.org/officeDocument/2006/relationships/tags" Target="../tags/tag354.xml"/><Relationship Id="rId14" Type="http://schemas.openxmlformats.org/officeDocument/2006/relationships/tags" Target="../tags/tag349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56" Type="http://schemas.openxmlformats.org/officeDocument/2006/relationships/tags" Target="../tags/tag391.xml"/><Relationship Id="rId77" Type="http://schemas.openxmlformats.org/officeDocument/2006/relationships/tags" Target="../tags/tag412.xml"/><Relationship Id="rId100" Type="http://schemas.openxmlformats.org/officeDocument/2006/relationships/tags" Target="../tags/tag435.xml"/><Relationship Id="rId105" Type="http://schemas.openxmlformats.org/officeDocument/2006/relationships/tags" Target="../tags/tag440.xml"/><Relationship Id="rId126" Type="http://schemas.openxmlformats.org/officeDocument/2006/relationships/tags" Target="../tags/tag461.xml"/><Relationship Id="rId147" Type="http://schemas.openxmlformats.org/officeDocument/2006/relationships/tags" Target="../tags/tag482.xml"/><Relationship Id="rId168" Type="http://schemas.openxmlformats.org/officeDocument/2006/relationships/tags" Target="../tags/tag503.xml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72" Type="http://schemas.openxmlformats.org/officeDocument/2006/relationships/tags" Target="../tags/tag407.xml"/><Relationship Id="rId93" Type="http://schemas.openxmlformats.org/officeDocument/2006/relationships/tags" Target="../tags/tag428.xml"/><Relationship Id="rId98" Type="http://schemas.openxmlformats.org/officeDocument/2006/relationships/tags" Target="../tags/tag433.xml"/><Relationship Id="rId121" Type="http://schemas.openxmlformats.org/officeDocument/2006/relationships/tags" Target="../tags/tag456.xml"/><Relationship Id="rId142" Type="http://schemas.openxmlformats.org/officeDocument/2006/relationships/tags" Target="../tags/tag477.xml"/><Relationship Id="rId163" Type="http://schemas.openxmlformats.org/officeDocument/2006/relationships/tags" Target="../tags/tag498.xml"/><Relationship Id="rId3" Type="http://schemas.openxmlformats.org/officeDocument/2006/relationships/tags" Target="../tags/tag338.xml"/><Relationship Id="rId25" Type="http://schemas.openxmlformats.org/officeDocument/2006/relationships/tags" Target="../tags/tag360.xml"/><Relationship Id="rId46" Type="http://schemas.openxmlformats.org/officeDocument/2006/relationships/tags" Target="../tags/tag381.xml"/><Relationship Id="rId67" Type="http://schemas.openxmlformats.org/officeDocument/2006/relationships/tags" Target="../tags/tag402.xml"/><Relationship Id="rId116" Type="http://schemas.openxmlformats.org/officeDocument/2006/relationships/tags" Target="../tags/tag451.xml"/><Relationship Id="rId137" Type="http://schemas.openxmlformats.org/officeDocument/2006/relationships/tags" Target="../tags/tag472.xml"/><Relationship Id="rId158" Type="http://schemas.openxmlformats.org/officeDocument/2006/relationships/tags" Target="../tags/tag493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62" Type="http://schemas.openxmlformats.org/officeDocument/2006/relationships/tags" Target="../tags/tag397.xml"/><Relationship Id="rId83" Type="http://schemas.openxmlformats.org/officeDocument/2006/relationships/tags" Target="../tags/tag418.xml"/><Relationship Id="rId88" Type="http://schemas.openxmlformats.org/officeDocument/2006/relationships/tags" Target="../tags/tag423.xml"/><Relationship Id="rId111" Type="http://schemas.openxmlformats.org/officeDocument/2006/relationships/tags" Target="../tags/tag446.xml"/><Relationship Id="rId132" Type="http://schemas.openxmlformats.org/officeDocument/2006/relationships/tags" Target="../tags/tag467.xml"/><Relationship Id="rId153" Type="http://schemas.openxmlformats.org/officeDocument/2006/relationships/tags" Target="../tags/tag488.xml"/><Relationship Id="rId17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tags" Target="../tags/tag529.xml"/><Relationship Id="rId34" Type="http://schemas.openxmlformats.org/officeDocument/2006/relationships/tags" Target="../tags/tag542.xml"/><Relationship Id="rId42" Type="http://schemas.openxmlformats.org/officeDocument/2006/relationships/tags" Target="../tags/tag550.xml"/><Relationship Id="rId47" Type="http://schemas.openxmlformats.org/officeDocument/2006/relationships/tags" Target="../tags/tag555.xml"/><Relationship Id="rId50" Type="http://schemas.openxmlformats.org/officeDocument/2006/relationships/tags" Target="../tags/tag558.xml"/><Relationship Id="rId55" Type="http://schemas.openxmlformats.org/officeDocument/2006/relationships/tags" Target="../tags/tag563.xml"/><Relationship Id="rId63" Type="http://schemas.openxmlformats.org/officeDocument/2006/relationships/tags" Target="../tags/tag571.xml"/><Relationship Id="rId68" Type="http://schemas.openxmlformats.org/officeDocument/2006/relationships/tags" Target="../tags/tag576.xml"/><Relationship Id="rId76" Type="http://schemas.openxmlformats.org/officeDocument/2006/relationships/slideLayout" Target="../slideLayouts/slideLayout1.xml"/><Relationship Id="rId7" Type="http://schemas.openxmlformats.org/officeDocument/2006/relationships/tags" Target="../tags/tag515.xml"/><Relationship Id="rId71" Type="http://schemas.openxmlformats.org/officeDocument/2006/relationships/tags" Target="../tags/tag579.xml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9" Type="http://schemas.openxmlformats.org/officeDocument/2006/relationships/tags" Target="../tags/tag537.xml"/><Relationship Id="rId11" Type="http://schemas.openxmlformats.org/officeDocument/2006/relationships/tags" Target="../tags/tag51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53" Type="http://schemas.openxmlformats.org/officeDocument/2006/relationships/tags" Target="../tags/tag561.xml"/><Relationship Id="rId58" Type="http://schemas.openxmlformats.org/officeDocument/2006/relationships/tags" Target="../tags/tag566.xml"/><Relationship Id="rId66" Type="http://schemas.openxmlformats.org/officeDocument/2006/relationships/tags" Target="../tags/tag574.xml"/><Relationship Id="rId74" Type="http://schemas.openxmlformats.org/officeDocument/2006/relationships/tags" Target="../tags/tag582.xml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49" Type="http://schemas.openxmlformats.org/officeDocument/2006/relationships/tags" Target="../tags/tag557.xml"/><Relationship Id="rId57" Type="http://schemas.openxmlformats.org/officeDocument/2006/relationships/tags" Target="../tags/tag565.xml"/><Relationship Id="rId61" Type="http://schemas.openxmlformats.org/officeDocument/2006/relationships/tags" Target="../tags/tag569.xml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tags" Target="../tags/tag539.xml"/><Relationship Id="rId44" Type="http://schemas.openxmlformats.org/officeDocument/2006/relationships/tags" Target="../tags/tag552.xml"/><Relationship Id="rId52" Type="http://schemas.openxmlformats.org/officeDocument/2006/relationships/tags" Target="../tags/tag560.xml"/><Relationship Id="rId60" Type="http://schemas.openxmlformats.org/officeDocument/2006/relationships/tags" Target="../tags/tag568.xml"/><Relationship Id="rId65" Type="http://schemas.openxmlformats.org/officeDocument/2006/relationships/tags" Target="../tags/tag573.xml"/><Relationship Id="rId73" Type="http://schemas.openxmlformats.org/officeDocument/2006/relationships/tags" Target="../tags/tag581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tags" Target="../tags/tag551.xml"/><Relationship Id="rId48" Type="http://schemas.openxmlformats.org/officeDocument/2006/relationships/tags" Target="../tags/tag556.xml"/><Relationship Id="rId56" Type="http://schemas.openxmlformats.org/officeDocument/2006/relationships/tags" Target="../tags/tag564.xml"/><Relationship Id="rId64" Type="http://schemas.openxmlformats.org/officeDocument/2006/relationships/tags" Target="../tags/tag572.xml"/><Relationship Id="rId69" Type="http://schemas.openxmlformats.org/officeDocument/2006/relationships/tags" Target="../tags/tag577.xml"/><Relationship Id="rId8" Type="http://schemas.openxmlformats.org/officeDocument/2006/relationships/tags" Target="../tags/tag516.xml"/><Relationship Id="rId51" Type="http://schemas.openxmlformats.org/officeDocument/2006/relationships/tags" Target="../tags/tag559.xml"/><Relationship Id="rId72" Type="http://schemas.openxmlformats.org/officeDocument/2006/relationships/tags" Target="../tags/tag580.xml"/><Relationship Id="rId3" Type="http://schemas.openxmlformats.org/officeDocument/2006/relationships/tags" Target="../tags/tag511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46" Type="http://schemas.openxmlformats.org/officeDocument/2006/relationships/tags" Target="../tags/tag554.xml"/><Relationship Id="rId59" Type="http://schemas.openxmlformats.org/officeDocument/2006/relationships/tags" Target="../tags/tag567.xml"/><Relationship Id="rId67" Type="http://schemas.openxmlformats.org/officeDocument/2006/relationships/tags" Target="../tags/tag575.xml"/><Relationship Id="rId20" Type="http://schemas.openxmlformats.org/officeDocument/2006/relationships/tags" Target="../tags/tag528.xml"/><Relationship Id="rId41" Type="http://schemas.openxmlformats.org/officeDocument/2006/relationships/tags" Target="../tags/tag549.xml"/><Relationship Id="rId54" Type="http://schemas.openxmlformats.org/officeDocument/2006/relationships/tags" Target="../tags/tag562.xml"/><Relationship Id="rId62" Type="http://schemas.openxmlformats.org/officeDocument/2006/relationships/tags" Target="../tags/tag570.xml"/><Relationship Id="rId70" Type="http://schemas.openxmlformats.org/officeDocument/2006/relationships/tags" Target="../tags/tag578.xml"/><Relationship Id="rId75" Type="http://schemas.openxmlformats.org/officeDocument/2006/relationships/tags" Target="../tags/tag583.xml"/><Relationship Id="rId1" Type="http://schemas.openxmlformats.org/officeDocument/2006/relationships/tags" Target="../tags/tag509.xml"/><Relationship Id="rId6" Type="http://schemas.openxmlformats.org/officeDocument/2006/relationships/tags" Target="../tags/tag514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09.xml"/><Relationship Id="rId117" Type="http://schemas.openxmlformats.org/officeDocument/2006/relationships/tags" Target="../tags/tag700.xml"/><Relationship Id="rId21" Type="http://schemas.openxmlformats.org/officeDocument/2006/relationships/tags" Target="../tags/tag604.xml"/><Relationship Id="rId42" Type="http://schemas.openxmlformats.org/officeDocument/2006/relationships/tags" Target="../tags/tag625.xml"/><Relationship Id="rId47" Type="http://schemas.openxmlformats.org/officeDocument/2006/relationships/tags" Target="../tags/tag630.xml"/><Relationship Id="rId63" Type="http://schemas.openxmlformats.org/officeDocument/2006/relationships/tags" Target="../tags/tag646.xml"/><Relationship Id="rId68" Type="http://schemas.openxmlformats.org/officeDocument/2006/relationships/tags" Target="../tags/tag651.xml"/><Relationship Id="rId84" Type="http://schemas.openxmlformats.org/officeDocument/2006/relationships/tags" Target="../tags/tag667.xml"/><Relationship Id="rId89" Type="http://schemas.openxmlformats.org/officeDocument/2006/relationships/tags" Target="../tags/tag672.xml"/><Relationship Id="rId112" Type="http://schemas.openxmlformats.org/officeDocument/2006/relationships/tags" Target="../tags/tag695.xml"/><Relationship Id="rId133" Type="http://schemas.openxmlformats.org/officeDocument/2006/relationships/tags" Target="../tags/tag716.xml"/><Relationship Id="rId138" Type="http://schemas.openxmlformats.org/officeDocument/2006/relationships/tags" Target="../tags/tag721.xml"/><Relationship Id="rId16" Type="http://schemas.openxmlformats.org/officeDocument/2006/relationships/tags" Target="../tags/tag599.xml"/><Relationship Id="rId107" Type="http://schemas.openxmlformats.org/officeDocument/2006/relationships/tags" Target="../tags/tag690.xml"/><Relationship Id="rId11" Type="http://schemas.openxmlformats.org/officeDocument/2006/relationships/tags" Target="../tags/tag594.xml"/><Relationship Id="rId32" Type="http://schemas.openxmlformats.org/officeDocument/2006/relationships/tags" Target="../tags/tag615.xml"/><Relationship Id="rId37" Type="http://schemas.openxmlformats.org/officeDocument/2006/relationships/tags" Target="../tags/tag620.xml"/><Relationship Id="rId53" Type="http://schemas.openxmlformats.org/officeDocument/2006/relationships/tags" Target="../tags/tag636.xml"/><Relationship Id="rId58" Type="http://schemas.openxmlformats.org/officeDocument/2006/relationships/tags" Target="../tags/tag641.xml"/><Relationship Id="rId74" Type="http://schemas.openxmlformats.org/officeDocument/2006/relationships/tags" Target="../tags/tag657.xml"/><Relationship Id="rId79" Type="http://schemas.openxmlformats.org/officeDocument/2006/relationships/tags" Target="../tags/tag662.xml"/><Relationship Id="rId102" Type="http://schemas.openxmlformats.org/officeDocument/2006/relationships/tags" Target="../tags/tag685.xml"/><Relationship Id="rId123" Type="http://schemas.openxmlformats.org/officeDocument/2006/relationships/tags" Target="../tags/tag706.xml"/><Relationship Id="rId128" Type="http://schemas.openxmlformats.org/officeDocument/2006/relationships/tags" Target="../tags/tag711.xml"/><Relationship Id="rId144" Type="http://schemas.openxmlformats.org/officeDocument/2006/relationships/tags" Target="../tags/tag727.xml"/><Relationship Id="rId149" Type="http://schemas.openxmlformats.org/officeDocument/2006/relationships/tags" Target="../tags/tag732.xml"/><Relationship Id="rId5" Type="http://schemas.openxmlformats.org/officeDocument/2006/relationships/tags" Target="../tags/tag588.xml"/><Relationship Id="rId90" Type="http://schemas.openxmlformats.org/officeDocument/2006/relationships/tags" Target="../tags/tag673.xml"/><Relationship Id="rId95" Type="http://schemas.openxmlformats.org/officeDocument/2006/relationships/tags" Target="../tags/tag678.xml"/><Relationship Id="rId22" Type="http://schemas.openxmlformats.org/officeDocument/2006/relationships/tags" Target="../tags/tag605.xml"/><Relationship Id="rId27" Type="http://schemas.openxmlformats.org/officeDocument/2006/relationships/tags" Target="../tags/tag610.xml"/><Relationship Id="rId43" Type="http://schemas.openxmlformats.org/officeDocument/2006/relationships/tags" Target="../tags/tag626.xml"/><Relationship Id="rId48" Type="http://schemas.openxmlformats.org/officeDocument/2006/relationships/tags" Target="../tags/tag631.xml"/><Relationship Id="rId64" Type="http://schemas.openxmlformats.org/officeDocument/2006/relationships/tags" Target="../tags/tag647.xml"/><Relationship Id="rId69" Type="http://schemas.openxmlformats.org/officeDocument/2006/relationships/tags" Target="../tags/tag652.xml"/><Relationship Id="rId113" Type="http://schemas.openxmlformats.org/officeDocument/2006/relationships/tags" Target="../tags/tag696.xml"/><Relationship Id="rId118" Type="http://schemas.openxmlformats.org/officeDocument/2006/relationships/tags" Target="../tags/tag701.xml"/><Relationship Id="rId134" Type="http://schemas.openxmlformats.org/officeDocument/2006/relationships/tags" Target="../tags/tag717.xml"/><Relationship Id="rId139" Type="http://schemas.openxmlformats.org/officeDocument/2006/relationships/tags" Target="../tags/tag722.xml"/><Relationship Id="rId80" Type="http://schemas.openxmlformats.org/officeDocument/2006/relationships/tags" Target="../tags/tag663.xml"/><Relationship Id="rId85" Type="http://schemas.openxmlformats.org/officeDocument/2006/relationships/tags" Target="../tags/tag668.xml"/><Relationship Id="rId150" Type="http://schemas.openxmlformats.org/officeDocument/2006/relationships/tags" Target="../tags/tag733.xml"/><Relationship Id="rId12" Type="http://schemas.openxmlformats.org/officeDocument/2006/relationships/tags" Target="../tags/tag595.xml"/><Relationship Id="rId17" Type="http://schemas.openxmlformats.org/officeDocument/2006/relationships/tags" Target="../tags/tag600.xml"/><Relationship Id="rId25" Type="http://schemas.openxmlformats.org/officeDocument/2006/relationships/tags" Target="../tags/tag608.xml"/><Relationship Id="rId33" Type="http://schemas.openxmlformats.org/officeDocument/2006/relationships/tags" Target="../tags/tag616.xml"/><Relationship Id="rId38" Type="http://schemas.openxmlformats.org/officeDocument/2006/relationships/tags" Target="../tags/tag621.xml"/><Relationship Id="rId46" Type="http://schemas.openxmlformats.org/officeDocument/2006/relationships/tags" Target="../tags/tag629.xml"/><Relationship Id="rId59" Type="http://schemas.openxmlformats.org/officeDocument/2006/relationships/tags" Target="../tags/tag642.xml"/><Relationship Id="rId67" Type="http://schemas.openxmlformats.org/officeDocument/2006/relationships/tags" Target="../tags/tag650.xml"/><Relationship Id="rId103" Type="http://schemas.openxmlformats.org/officeDocument/2006/relationships/tags" Target="../tags/tag686.xml"/><Relationship Id="rId108" Type="http://schemas.openxmlformats.org/officeDocument/2006/relationships/tags" Target="../tags/tag691.xml"/><Relationship Id="rId116" Type="http://schemas.openxmlformats.org/officeDocument/2006/relationships/tags" Target="../tags/tag699.xml"/><Relationship Id="rId124" Type="http://schemas.openxmlformats.org/officeDocument/2006/relationships/tags" Target="../tags/tag707.xml"/><Relationship Id="rId129" Type="http://schemas.openxmlformats.org/officeDocument/2006/relationships/tags" Target="../tags/tag712.xml"/><Relationship Id="rId137" Type="http://schemas.openxmlformats.org/officeDocument/2006/relationships/tags" Target="../tags/tag720.xml"/><Relationship Id="rId20" Type="http://schemas.openxmlformats.org/officeDocument/2006/relationships/tags" Target="../tags/tag603.xml"/><Relationship Id="rId41" Type="http://schemas.openxmlformats.org/officeDocument/2006/relationships/tags" Target="../tags/tag624.xml"/><Relationship Id="rId54" Type="http://schemas.openxmlformats.org/officeDocument/2006/relationships/tags" Target="../tags/tag637.xml"/><Relationship Id="rId62" Type="http://schemas.openxmlformats.org/officeDocument/2006/relationships/tags" Target="../tags/tag645.xml"/><Relationship Id="rId70" Type="http://schemas.openxmlformats.org/officeDocument/2006/relationships/tags" Target="../tags/tag653.xml"/><Relationship Id="rId75" Type="http://schemas.openxmlformats.org/officeDocument/2006/relationships/tags" Target="../tags/tag658.xml"/><Relationship Id="rId83" Type="http://schemas.openxmlformats.org/officeDocument/2006/relationships/tags" Target="../tags/tag666.xml"/><Relationship Id="rId88" Type="http://schemas.openxmlformats.org/officeDocument/2006/relationships/tags" Target="../tags/tag671.xml"/><Relationship Id="rId91" Type="http://schemas.openxmlformats.org/officeDocument/2006/relationships/tags" Target="../tags/tag674.xml"/><Relationship Id="rId96" Type="http://schemas.openxmlformats.org/officeDocument/2006/relationships/tags" Target="../tags/tag679.xml"/><Relationship Id="rId111" Type="http://schemas.openxmlformats.org/officeDocument/2006/relationships/tags" Target="../tags/tag694.xml"/><Relationship Id="rId132" Type="http://schemas.openxmlformats.org/officeDocument/2006/relationships/tags" Target="../tags/tag715.xml"/><Relationship Id="rId140" Type="http://schemas.openxmlformats.org/officeDocument/2006/relationships/tags" Target="../tags/tag723.xml"/><Relationship Id="rId145" Type="http://schemas.openxmlformats.org/officeDocument/2006/relationships/tags" Target="../tags/tag728.xml"/><Relationship Id="rId1" Type="http://schemas.openxmlformats.org/officeDocument/2006/relationships/tags" Target="../tags/tag584.xml"/><Relationship Id="rId6" Type="http://schemas.openxmlformats.org/officeDocument/2006/relationships/tags" Target="../tags/tag589.xml"/><Relationship Id="rId15" Type="http://schemas.openxmlformats.org/officeDocument/2006/relationships/tags" Target="../tags/tag598.xml"/><Relationship Id="rId23" Type="http://schemas.openxmlformats.org/officeDocument/2006/relationships/tags" Target="../tags/tag606.xml"/><Relationship Id="rId28" Type="http://schemas.openxmlformats.org/officeDocument/2006/relationships/tags" Target="../tags/tag611.xml"/><Relationship Id="rId36" Type="http://schemas.openxmlformats.org/officeDocument/2006/relationships/tags" Target="../tags/tag619.xml"/><Relationship Id="rId49" Type="http://schemas.openxmlformats.org/officeDocument/2006/relationships/tags" Target="../tags/tag632.xml"/><Relationship Id="rId57" Type="http://schemas.openxmlformats.org/officeDocument/2006/relationships/tags" Target="../tags/tag640.xml"/><Relationship Id="rId106" Type="http://schemas.openxmlformats.org/officeDocument/2006/relationships/tags" Target="../tags/tag689.xml"/><Relationship Id="rId114" Type="http://schemas.openxmlformats.org/officeDocument/2006/relationships/tags" Target="../tags/tag697.xml"/><Relationship Id="rId119" Type="http://schemas.openxmlformats.org/officeDocument/2006/relationships/tags" Target="../tags/tag702.xml"/><Relationship Id="rId127" Type="http://schemas.openxmlformats.org/officeDocument/2006/relationships/tags" Target="../tags/tag710.xml"/><Relationship Id="rId10" Type="http://schemas.openxmlformats.org/officeDocument/2006/relationships/tags" Target="../tags/tag593.xml"/><Relationship Id="rId31" Type="http://schemas.openxmlformats.org/officeDocument/2006/relationships/tags" Target="../tags/tag614.xml"/><Relationship Id="rId44" Type="http://schemas.openxmlformats.org/officeDocument/2006/relationships/tags" Target="../tags/tag627.xml"/><Relationship Id="rId52" Type="http://schemas.openxmlformats.org/officeDocument/2006/relationships/tags" Target="../tags/tag635.xml"/><Relationship Id="rId60" Type="http://schemas.openxmlformats.org/officeDocument/2006/relationships/tags" Target="../tags/tag643.xml"/><Relationship Id="rId65" Type="http://schemas.openxmlformats.org/officeDocument/2006/relationships/tags" Target="../tags/tag648.xml"/><Relationship Id="rId73" Type="http://schemas.openxmlformats.org/officeDocument/2006/relationships/tags" Target="../tags/tag656.xml"/><Relationship Id="rId78" Type="http://schemas.openxmlformats.org/officeDocument/2006/relationships/tags" Target="../tags/tag661.xml"/><Relationship Id="rId81" Type="http://schemas.openxmlformats.org/officeDocument/2006/relationships/tags" Target="../tags/tag664.xml"/><Relationship Id="rId86" Type="http://schemas.openxmlformats.org/officeDocument/2006/relationships/tags" Target="../tags/tag669.xml"/><Relationship Id="rId94" Type="http://schemas.openxmlformats.org/officeDocument/2006/relationships/tags" Target="../tags/tag677.xml"/><Relationship Id="rId99" Type="http://schemas.openxmlformats.org/officeDocument/2006/relationships/tags" Target="../tags/tag682.xml"/><Relationship Id="rId101" Type="http://schemas.openxmlformats.org/officeDocument/2006/relationships/tags" Target="../tags/tag684.xml"/><Relationship Id="rId122" Type="http://schemas.openxmlformats.org/officeDocument/2006/relationships/tags" Target="../tags/tag705.xml"/><Relationship Id="rId130" Type="http://schemas.openxmlformats.org/officeDocument/2006/relationships/tags" Target="../tags/tag713.xml"/><Relationship Id="rId135" Type="http://schemas.openxmlformats.org/officeDocument/2006/relationships/tags" Target="../tags/tag718.xml"/><Relationship Id="rId143" Type="http://schemas.openxmlformats.org/officeDocument/2006/relationships/tags" Target="../tags/tag726.xml"/><Relationship Id="rId148" Type="http://schemas.openxmlformats.org/officeDocument/2006/relationships/tags" Target="../tags/tag731.xml"/><Relationship Id="rId151" Type="http://schemas.openxmlformats.org/officeDocument/2006/relationships/slideLayout" Target="../slideLayouts/slideLayout1.xml"/><Relationship Id="rId4" Type="http://schemas.openxmlformats.org/officeDocument/2006/relationships/tags" Target="../tags/tag587.xml"/><Relationship Id="rId9" Type="http://schemas.openxmlformats.org/officeDocument/2006/relationships/tags" Target="../tags/tag592.xml"/><Relationship Id="rId13" Type="http://schemas.openxmlformats.org/officeDocument/2006/relationships/tags" Target="../tags/tag596.xml"/><Relationship Id="rId18" Type="http://schemas.openxmlformats.org/officeDocument/2006/relationships/tags" Target="../tags/tag601.xml"/><Relationship Id="rId39" Type="http://schemas.openxmlformats.org/officeDocument/2006/relationships/tags" Target="../tags/tag622.xml"/><Relationship Id="rId109" Type="http://schemas.openxmlformats.org/officeDocument/2006/relationships/tags" Target="../tags/tag692.xml"/><Relationship Id="rId34" Type="http://schemas.openxmlformats.org/officeDocument/2006/relationships/tags" Target="../tags/tag617.xml"/><Relationship Id="rId50" Type="http://schemas.openxmlformats.org/officeDocument/2006/relationships/tags" Target="../tags/tag633.xml"/><Relationship Id="rId55" Type="http://schemas.openxmlformats.org/officeDocument/2006/relationships/tags" Target="../tags/tag638.xml"/><Relationship Id="rId76" Type="http://schemas.openxmlformats.org/officeDocument/2006/relationships/tags" Target="../tags/tag659.xml"/><Relationship Id="rId97" Type="http://schemas.openxmlformats.org/officeDocument/2006/relationships/tags" Target="../tags/tag680.xml"/><Relationship Id="rId104" Type="http://schemas.openxmlformats.org/officeDocument/2006/relationships/tags" Target="../tags/tag687.xml"/><Relationship Id="rId120" Type="http://schemas.openxmlformats.org/officeDocument/2006/relationships/tags" Target="../tags/tag703.xml"/><Relationship Id="rId125" Type="http://schemas.openxmlformats.org/officeDocument/2006/relationships/tags" Target="../tags/tag708.xml"/><Relationship Id="rId141" Type="http://schemas.openxmlformats.org/officeDocument/2006/relationships/tags" Target="../tags/tag724.xml"/><Relationship Id="rId146" Type="http://schemas.openxmlformats.org/officeDocument/2006/relationships/tags" Target="../tags/tag729.xml"/><Relationship Id="rId7" Type="http://schemas.openxmlformats.org/officeDocument/2006/relationships/tags" Target="../tags/tag590.xml"/><Relationship Id="rId71" Type="http://schemas.openxmlformats.org/officeDocument/2006/relationships/tags" Target="../tags/tag654.xml"/><Relationship Id="rId92" Type="http://schemas.openxmlformats.org/officeDocument/2006/relationships/tags" Target="../tags/tag675.xml"/><Relationship Id="rId2" Type="http://schemas.openxmlformats.org/officeDocument/2006/relationships/tags" Target="../tags/tag585.xml"/><Relationship Id="rId29" Type="http://schemas.openxmlformats.org/officeDocument/2006/relationships/tags" Target="../tags/tag612.xml"/><Relationship Id="rId24" Type="http://schemas.openxmlformats.org/officeDocument/2006/relationships/tags" Target="../tags/tag607.xml"/><Relationship Id="rId40" Type="http://schemas.openxmlformats.org/officeDocument/2006/relationships/tags" Target="../tags/tag623.xml"/><Relationship Id="rId45" Type="http://schemas.openxmlformats.org/officeDocument/2006/relationships/tags" Target="../tags/tag628.xml"/><Relationship Id="rId66" Type="http://schemas.openxmlformats.org/officeDocument/2006/relationships/tags" Target="../tags/tag649.xml"/><Relationship Id="rId87" Type="http://schemas.openxmlformats.org/officeDocument/2006/relationships/tags" Target="../tags/tag670.xml"/><Relationship Id="rId110" Type="http://schemas.openxmlformats.org/officeDocument/2006/relationships/tags" Target="../tags/tag693.xml"/><Relationship Id="rId115" Type="http://schemas.openxmlformats.org/officeDocument/2006/relationships/tags" Target="../tags/tag698.xml"/><Relationship Id="rId131" Type="http://schemas.openxmlformats.org/officeDocument/2006/relationships/tags" Target="../tags/tag714.xml"/><Relationship Id="rId136" Type="http://schemas.openxmlformats.org/officeDocument/2006/relationships/tags" Target="../tags/tag719.xml"/><Relationship Id="rId61" Type="http://schemas.openxmlformats.org/officeDocument/2006/relationships/tags" Target="../tags/tag644.xml"/><Relationship Id="rId82" Type="http://schemas.openxmlformats.org/officeDocument/2006/relationships/tags" Target="../tags/tag665.xml"/><Relationship Id="rId19" Type="http://schemas.openxmlformats.org/officeDocument/2006/relationships/tags" Target="../tags/tag602.xml"/><Relationship Id="rId14" Type="http://schemas.openxmlformats.org/officeDocument/2006/relationships/tags" Target="../tags/tag597.xml"/><Relationship Id="rId30" Type="http://schemas.openxmlformats.org/officeDocument/2006/relationships/tags" Target="../tags/tag613.xml"/><Relationship Id="rId35" Type="http://schemas.openxmlformats.org/officeDocument/2006/relationships/tags" Target="../tags/tag618.xml"/><Relationship Id="rId56" Type="http://schemas.openxmlformats.org/officeDocument/2006/relationships/tags" Target="../tags/tag639.xml"/><Relationship Id="rId77" Type="http://schemas.openxmlformats.org/officeDocument/2006/relationships/tags" Target="../tags/tag660.xml"/><Relationship Id="rId100" Type="http://schemas.openxmlformats.org/officeDocument/2006/relationships/tags" Target="../tags/tag683.xml"/><Relationship Id="rId105" Type="http://schemas.openxmlformats.org/officeDocument/2006/relationships/tags" Target="../tags/tag688.xml"/><Relationship Id="rId126" Type="http://schemas.openxmlformats.org/officeDocument/2006/relationships/tags" Target="../tags/tag709.xml"/><Relationship Id="rId147" Type="http://schemas.openxmlformats.org/officeDocument/2006/relationships/tags" Target="../tags/tag730.xml"/><Relationship Id="rId8" Type="http://schemas.openxmlformats.org/officeDocument/2006/relationships/tags" Target="../tags/tag591.xml"/><Relationship Id="rId51" Type="http://schemas.openxmlformats.org/officeDocument/2006/relationships/tags" Target="../tags/tag634.xml"/><Relationship Id="rId72" Type="http://schemas.openxmlformats.org/officeDocument/2006/relationships/tags" Target="../tags/tag655.xml"/><Relationship Id="rId93" Type="http://schemas.openxmlformats.org/officeDocument/2006/relationships/tags" Target="../tags/tag676.xml"/><Relationship Id="rId98" Type="http://schemas.openxmlformats.org/officeDocument/2006/relationships/tags" Target="../tags/tag681.xml"/><Relationship Id="rId121" Type="http://schemas.openxmlformats.org/officeDocument/2006/relationships/tags" Target="../tags/tag704.xml"/><Relationship Id="rId142" Type="http://schemas.openxmlformats.org/officeDocument/2006/relationships/tags" Target="../tags/tag725.xml"/><Relationship Id="rId3" Type="http://schemas.openxmlformats.org/officeDocument/2006/relationships/tags" Target="../tags/tag58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850.xml"/><Relationship Id="rId21" Type="http://schemas.openxmlformats.org/officeDocument/2006/relationships/tags" Target="../tags/tag754.xml"/><Relationship Id="rId42" Type="http://schemas.openxmlformats.org/officeDocument/2006/relationships/tags" Target="../tags/tag775.xml"/><Relationship Id="rId63" Type="http://schemas.openxmlformats.org/officeDocument/2006/relationships/tags" Target="../tags/tag796.xml"/><Relationship Id="rId84" Type="http://schemas.openxmlformats.org/officeDocument/2006/relationships/tags" Target="../tags/tag817.xml"/><Relationship Id="rId138" Type="http://schemas.openxmlformats.org/officeDocument/2006/relationships/tags" Target="../tags/tag871.xml"/><Relationship Id="rId159" Type="http://schemas.openxmlformats.org/officeDocument/2006/relationships/tags" Target="../tags/tag892.xml"/><Relationship Id="rId170" Type="http://schemas.openxmlformats.org/officeDocument/2006/relationships/tags" Target="../tags/tag903.xml"/><Relationship Id="rId191" Type="http://schemas.openxmlformats.org/officeDocument/2006/relationships/tags" Target="../tags/tag924.xml"/><Relationship Id="rId205" Type="http://schemas.openxmlformats.org/officeDocument/2006/relationships/tags" Target="../tags/tag938.xml"/><Relationship Id="rId107" Type="http://schemas.openxmlformats.org/officeDocument/2006/relationships/tags" Target="../tags/tag840.xml"/><Relationship Id="rId11" Type="http://schemas.openxmlformats.org/officeDocument/2006/relationships/tags" Target="../tags/tag744.xml"/><Relationship Id="rId32" Type="http://schemas.openxmlformats.org/officeDocument/2006/relationships/tags" Target="../tags/tag765.xml"/><Relationship Id="rId53" Type="http://schemas.openxmlformats.org/officeDocument/2006/relationships/tags" Target="../tags/tag786.xml"/><Relationship Id="rId74" Type="http://schemas.openxmlformats.org/officeDocument/2006/relationships/tags" Target="../tags/tag807.xml"/><Relationship Id="rId128" Type="http://schemas.openxmlformats.org/officeDocument/2006/relationships/tags" Target="../tags/tag861.xml"/><Relationship Id="rId149" Type="http://schemas.openxmlformats.org/officeDocument/2006/relationships/tags" Target="../tags/tag882.xml"/><Relationship Id="rId5" Type="http://schemas.openxmlformats.org/officeDocument/2006/relationships/tags" Target="../tags/tag738.xml"/><Relationship Id="rId95" Type="http://schemas.openxmlformats.org/officeDocument/2006/relationships/tags" Target="../tags/tag828.xml"/><Relationship Id="rId160" Type="http://schemas.openxmlformats.org/officeDocument/2006/relationships/tags" Target="../tags/tag893.xml"/><Relationship Id="rId181" Type="http://schemas.openxmlformats.org/officeDocument/2006/relationships/tags" Target="../tags/tag914.xml"/><Relationship Id="rId216" Type="http://schemas.openxmlformats.org/officeDocument/2006/relationships/tags" Target="../tags/tag949.xml"/><Relationship Id="rId211" Type="http://schemas.openxmlformats.org/officeDocument/2006/relationships/tags" Target="../tags/tag944.xml"/><Relationship Id="rId22" Type="http://schemas.openxmlformats.org/officeDocument/2006/relationships/tags" Target="../tags/tag755.xml"/><Relationship Id="rId27" Type="http://schemas.openxmlformats.org/officeDocument/2006/relationships/tags" Target="../tags/tag760.xml"/><Relationship Id="rId43" Type="http://schemas.openxmlformats.org/officeDocument/2006/relationships/tags" Target="../tags/tag776.xml"/><Relationship Id="rId48" Type="http://schemas.openxmlformats.org/officeDocument/2006/relationships/tags" Target="../tags/tag781.xml"/><Relationship Id="rId64" Type="http://schemas.openxmlformats.org/officeDocument/2006/relationships/tags" Target="../tags/tag797.xml"/><Relationship Id="rId69" Type="http://schemas.openxmlformats.org/officeDocument/2006/relationships/tags" Target="../tags/tag802.xml"/><Relationship Id="rId113" Type="http://schemas.openxmlformats.org/officeDocument/2006/relationships/tags" Target="../tags/tag846.xml"/><Relationship Id="rId118" Type="http://schemas.openxmlformats.org/officeDocument/2006/relationships/tags" Target="../tags/tag851.xml"/><Relationship Id="rId134" Type="http://schemas.openxmlformats.org/officeDocument/2006/relationships/tags" Target="../tags/tag867.xml"/><Relationship Id="rId139" Type="http://schemas.openxmlformats.org/officeDocument/2006/relationships/tags" Target="../tags/tag872.xml"/><Relationship Id="rId80" Type="http://schemas.openxmlformats.org/officeDocument/2006/relationships/tags" Target="../tags/tag813.xml"/><Relationship Id="rId85" Type="http://schemas.openxmlformats.org/officeDocument/2006/relationships/tags" Target="../tags/tag818.xml"/><Relationship Id="rId150" Type="http://schemas.openxmlformats.org/officeDocument/2006/relationships/tags" Target="../tags/tag883.xml"/><Relationship Id="rId155" Type="http://schemas.openxmlformats.org/officeDocument/2006/relationships/tags" Target="../tags/tag888.xml"/><Relationship Id="rId171" Type="http://schemas.openxmlformats.org/officeDocument/2006/relationships/tags" Target="../tags/tag904.xml"/><Relationship Id="rId176" Type="http://schemas.openxmlformats.org/officeDocument/2006/relationships/tags" Target="../tags/tag909.xml"/><Relationship Id="rId192" Type="http://schemas.openxmlformats.org/officeDocument/2006/relationships/tags" Target="../tags/tag925.xml"/><Relationship Id="rId197" Type="http://schemas.openxmlformats.org/officeDocument/2006/relationships/tags" Target="../tags/tag930.xml"/><Relationship Id="rId206" Type="http://schemas.openxmlformats.org/officeDocument/2006/relationships/tags" Target="../tags/tag939.xml"/><Relationship Id="rId201" Type="http://schemas.openxmlformats.org/officeDocument/2006/relationships/tags" Target="../tags/tag934.xml"/><Relationship Id="rId222" Type="http://schemas.openxmlformats.org/officeDocument/2006/relationships/tags" Target="../tags/tag955.xml"/><Relationship Id="rId12" Type="http://schemas.openxmlformats.org/officeDocument/2006/relationships/tags" Target="../tags/tag745.xml"/><Relationship Id="rId17" Type="http://schemas.openxmlformats.org/officeDocument/2006/relationships/tags" Target="../tags/tag750.xml"/><Relationship Id="rId33" Type="http://schemas.openxmlformats.org/officeDocument/2006/relationships/tags" Target="../tags/tag766.xml"/><Relationship Id="rId38" Type="http://schemas.openxmlformats.org/officeDocument/2006/relationships/tags" Target="../tags/tag771.xml"/><Relationship Id="rId59" Type="http://schemas.openxmlformats.org/officeDocument/2006/relationships/tags" Target="../tags/tag792.xml"/><Relationship Id="rId103" Type="http://schemas.openxmlformats.org/officeDocument/2006/relationships/tags" Target="../tags/tag836.xml"/><Relationship Id="rId108" Type="http://schemas.openxmlformats.org/officeDocument/2006/relationships/tags" Target="../tags/tag841.xml"/><Relationship Id="rId124" Type="http://schemas.openxmlformats.org/officeDocument/2006/relationships/tags" Target="../tags/tag857.xml"/><Relationship Id="rId129" Type="http://schemas.openxmlformats.org/officeDocument/2006/relationships/tags" Target="../tags/tag862.xml"/><Relationship Id="rId54" Type="http://schemas.openxmlformats.org/officeDocument/2006/relationships/tags" Target="../tags/tag787.xml"/><Relationship Id="rId70" Type="http://schemas.openxmlformats.org/officeDocument/2006/relationships/tags" Target="../tags/tag803.xml"/><Relationship Id="rId75" Type="http://schemas.openxmlformats.org/officeDocument/2006/relationships/tags" Target="../tags/tag808.xml"/><Relationship Id="rId91" Type="http://schemas.openxmlformats.org/officeDocument/2006/relationships/tags" Target="../tags/tag824.xml"/><Relationship Id="rId96" Type="http://schemas.openxmlformats.org/officeDocument/2006/relationships/tags" Target="../tags/tag829.xml"/><Relationship Id="rId140" Type="http://schemas.openxmlformats.org/officeDocument/2006/relationships/tags" Target="../tags/tag873.xml"/><Relationship Id="rId145" Type="http://schemas.openxmlformats.org/officeDocument/2006/relationships/tags" Target="../tags/tag878.xml"/><Relationship Id="rId161" Type="http://schemas.openxmlformats.org/officeDocument/2006/relationships/tags" Target="../tags/tag894.xml"/><Relationship Id="rId166" Type="http://schemas.openxmlformats.org/officeDocument/2006/relationships/tags" Target="../tags/tag899.xml"/><Relationship Id="rId182" Type="http://schemas.openxmlformats.org/officeDocument/2006/relationships/tags" Target="../tags/tag915.xml"/><Relationship Id="rId187" Type="http://schemas.openxmlformats.org/officeDocument/2006/relationships/tags" Target="../tags/tag920.xml"/><Relationship Id="rId217" Type="http://schemas.openxmlformats.org/officeDocument/2006/relationships/tags" Target="../tags/tag950.xml"/><Relationship Id="rId1" Type="http://schemas.openxmlformats.org/officeDocument/2006/relationships/tags" Target="../tags/tag734.xml"/><Relationship Id="rId6" Type="http://schemas.openxmlformats.org/officeDocument/2006/relationships/tags" Target="../tags/tag739.xml"/><Relationship Id="rId212" Type="http://schemas.openxmlformats.org/officeDocument/2006/relationships/tags" Target="../tags/tag945.xml"/><Relationship Id="rId23" Type="http://schemas.openxmlformats.org/officeDocument/2006/relationships/tags" Target="../tags/tag756.xml"/><Relationship Id="rId28" Type="http://schemas.openxmlformats.org/officeDocument/2006/relationships/tags" Target="../tags/tag761.xml"/><Relationship Id="rId49" Type="http://schemas.openxmlformats.org/officeDocument/2006/relationships/tags" Target="../tags/tag782.xml"/><Relationship Id="rId114" Type="http://schemas.openxmlformats.org/officeDocument/2006/relationships/tags" Target="../tags/tag847.xml"/><Relationship Id="rId119" Type="http://schemas.openxmlformats.org/officeDocument/2006/relationships/tags" Target="../tags/tag852.xml"/><Relationship Id="rId44" Type="http://schemas.openxmlformats.org/officeDocument/2006/relationships/tags" Target="../tags/tag777.xml"/><Relationship Id="rId60" Type="http://schemas.openxmlformats.org/officeDocument/2006/relationships/tags" Target="../tags/tag793.xml"/><Relationship Id="rId65" Type="http://schemas.openxmlformats.org/officeDocument/2006/relationships/tags" Target="../tags/tag798.xml"/><Relationship Id="rId81" Type="http://schemas.openxmlformats.org/officeDocument/2006/relationships/tags" Target="../tags/tag814.xml"/><Relationship Id="rId86" Type="http://schemas.openxmlformats.org/officeDocument/2006/relationships/tags" Target="../tags/tag819.xml"/><Relationship Id="rId130" Type="http://schemas.openxmlformats.org/officeDocument/2006/relationships/tags" Target="../tags/tag863.xml"/><Relationship Id="rId135" Type="http://schemas.openxmlformats.org/officeDocument/2006/relationships/tags" Target="../tags/tag868.xml"/><Relationship Id="rId151" Type="http://schemas.openxmlformats.org/officeDocument/2006/relationships/tags" Target="../tags/tag884.xml"/><Relationship Id="rId156" Type="http://schemas.openxmlformats.org/officeDocument/2006/relationships/tags" Target="../tags/tag889.xml"/><Relationship Id="rId177" Type="http://schemas.openxmlformats.org/officeDocument/2006/relationships/tags" Target="../tags/tag910.xml"/><Relationship Id="rId198" Type="http://schemas.openxmlformats.org/officeDocument/2006/relationships/tags" Target="../tags/tag931.xml"/><Relationship Id="rId172" Type="http://schemas.openxmlformats.org/officeDocument/2006/relationships/tags" Target="../tags/tag905.xml"/><Relationship Id="rId193" Type="http://schemas.openxmlformats.org/officeDocument/2006/relationships/tags" Target="../tags/tag926.xml"/><Relationship Id="rId202" Type="http://schemas.openxmlformats.org/officeDocument/2006/relationships/tags" Target="../tags/tag935.xml"/><Relationship Id="rId207" Type="http://schemas.openxmlformats.org/officeDocument/2006/relationships/tags" Target="../tags/tag940.xml"/><Relationship Id="rId223" Type="http://schemas.openxmlformats.org/officeDocument/2006/relationships/tags" Target="../tags/tag956.xml"/><Relationship Id="rId13" Type="http://schemas.openxmlformats.org/officeDocument/2006/relationships/tags" Target="../tags/tag746.xml"/><Relationship Id="rId18" Type="http://schemas.openxmlformats.org/officeDocument/2006/relationships/tags" Target="../tags/tag751.xml"/><Relationship Id="rId39" Type="http://schemas.openxmlformats.org/officeDocument/2006/relationships/tags" Target="../tags/tag772.xml"/><Relationship Id="rId109" Type="http://schemas.openxmlformats.org/officeDocument/2006/relationships/tags" Target="../tags/tag842.xml"/><Relationship Id="rId34" Type="http://schemas.openxmlformats.org/officeDocument/2006/relationships/tags" Target="../tags/tag767.xml"/><Relationship Id="rId50" Type="http://schemas.openxmlformats.org/officeDocument/2006/relationships/tags" Target="../tags/tag783.xml"/><Relationship Id="rId55" Type="http://schemas.openxmlformats.org/officeDocument/2006/relationships/tags" Target="../tags/tag788.xml"/><Relationship Id="rId76" Type="http://schemas.openxmlformats.org/officeDocument/2006/relationships/tags" Target="../tags/tag809.xml"/><Relationship Id="rId97" Type="http://schemas.openxmlformats.org/officeDocument/2006/relationships/tags" Target="../tags/tag830.xml"/><Relationship Id="rId104" Type="http://schemas.openxmlformats.org/officeDocument/2006/relationships/tags" Target="../tags/tag837.xml"/><Relationship Id="rId120" Type="http://schemas.openxmlformats.org/officeDocument/2006/relationships/tags" Target="../tags/tag853.xml"/><Relationship Id="rId125" Type="http://schemas.openxmlformats.org/officeDocument/2006/relationships/tags" Target="../tags/tag858.xml"/><Relationship Id="rId141" Type="http://schemas.openxmlformats.org/officeDocument/2006/relationships/tags" Target="../tags/tag874.xml"/><Relationship Id="rId146" Type="http://schemas.openxmlformats.org/officeDocument/2006/relationships/tags" Target="../tags/tag879.xml"/><Relationship Id="rId167" Type="http://schemas.openxmlformats.org/officeDocument/2006/relationships/tags" Target="../tags/tag900.xml"/><Relationship Id="rId188" Type="http://schemas.openxmlformats.org/officeDocument/2006/relationships/tags" Target="../tags/tag921.xml"/><Relationship Id="rId7" Type="http://schemas.openxmlformats.org/officeDocument/2006/relationships/tags" Target="../tags/tag740.xml"/><Relationship Id="rId71" Type="http://schemas.openxmlformats.org/officeDocument/2006/relationships/tags" Target="../tags/tag804.xml"/><Relationship Id="rId92" Type="http://schemas.openxmlformats.org/officeDocument/2006/relationships/tags" Target="../tags/tag825.xml"/><Relationship Id="rId162" Type="http://schemas.openxmlformats.org/officeDocument/2006/relationships/tags" Target="../tags/tag895.xml"/><Relationship Id="rId183" Type="http://schemas.openxmlformats.org/officeDocument/2006/relationships/tags" Target="../tags/tag916.xml"/><Relationship Id="rId213" Type="http://schemas.openxmlformats.org/officeDocument/2006/relationships/tags" Target="../tags/tag946.xml"/><Relationship Id="rId218" Type="http://schemas.openxmlformats.org/officeDocument/2006/relationships/tags" Target="../tags/tag951.xml"/><Relationship Id="rId2" Type="http://schemas.openxmlformats.org/officeDocument/2006/relationships/tags" Target="../tags/tag735.xml"/><Relationship Id="rId29" Type="http://schemas.openxmlformats.org/officeDocument/2006/relationships/tags" Target="../tags/tag762.xml"/><Relationship Id="rId24" Type="http://schemas.openxmlformats.org/officeDocument/2006/relationships/tags" Target="../tags/tag757.xml"/><Relationship Id="rId40" Type="http://schemas.openxmlformats.org/officeDocument/2006/relationships/tags" Target="../tags/tag773.xml"/><Relationship Id="rId45" Type="http://schemas.openxmlformats.org/officeDocument/2006/relationships/tags" Target="../tags/tag778.xml"/><Relationship Id="rId66" Type="http://schemas.openxmlformats.org/officeDocument/2006/relationships/tags" Target="../tags/tag799.xml"/><Relationship Id="rId87" Type="http://schemas.openxmlformats.org/officeDocument/2006/relationships/tags" Target="../tags/tag820.xml"/><Relationship Id="rId110" Type="http://schemas.openxmlformats.org/officeDocument/2006/relationships/tags" Target="../tags/tag843.xml"/><Relationship Id="rId115" Type="http://schemas.openxmlformats.org/officeDocument/2006/relationships/tags" Target="../tags/tag848.xml"/><Relationship Id="rId131" Type="http://schemas.openxmlformats.org/officeDocument/2006/relationships/tags" Target="../tags/tag864.xml"/><Relationship Id="rId136" Type="http://schemas.openxmlformats.org/officeDocument/2006/relationships/tags" Target="../tags/tag869.xml"/><Relationship Id="rId157" Type="http://schemas.openxmlformats.org/officeDocument/2006/relationships/tags" Target="../tags/tag890.xml"/><Relationship Id="rId178" Type="http://schemas.openxmlformats.org/officeDocument/2006/relationships/tags" Target="../tags/tag911.xml"/><Relationship Id="rId61" Type="http://schemas.openxmlformats.org/officeDocument/2006/relationships/tags" Target="../tags/tag794.xml"/><Relationship Id="rId82" Type="http://schemas.openxmlformats.org/officeDocument/2006/relationships/tags" Target="../tags/tag815.xml"/><Relationship Id="rId152" Type="http://schemas.openxmlformats.org/officeDocument/2006/relationships/tags" Target="../tags/tag885.xml"/><Relationship Id="rId173" Type="http://schemas.openxmlformats.org/officeDocument/2006/relationships/tags" Target="../tags/tag906.xml"/><Relationship Id="rId194" Type="http://schemas.openxmlformats.org/officeDocument/2006/relationships/tags" Target="../tags/tag927.xml"/><Relationship Id="rId199" Type="http://schemas.openxmlformats.org/officeDocument/2006/relationships/tags" Target="../tags/tag932.xml"/><Relationship Id="rId203" Type="http://schemas.openxmlformats.org/officeDocument/2006/relationships/tags" Target="../tags/tag936.xml"/><Relationship Id="rId208" Type="http://schemas.openxmlformats.org/officeDocument/2006/relationships/tags" Target="../tags/tag941.xml"/><Relationship Id="rId19" Type="http://schemas.openxmlformats.org/officeDocument/2006/relationships/tags" Target="../tags/tag752.xml"/><Relationship Id="rId224" Type="http://schemas.openxmlformats.org/officeDocument/2006/relationships/slideLayout" Target="../slideLayouts/slideLayout1.xml"/><Relationship Id="rId14" Type="http://schemas.openxmlformats.org/officeDocument/2006/relationships/tags" Target="../tags/tag747.xml"/><Relationship Id="rId30" Type="http://schemas.openxmlformats.org/officeDocument/2006/relationships/tags" Target="../tags/tag763.xml"/><Relationship Id="rId35" Type="http://schemas.openxmlformats.org/officeDocument/2006/relationships/tags" Target="../tags/tag768.xml"/><Relationship Id="rId56" Type="http://schemas.openxmlformats.org/officeDocument/2006/relationships/tags" Target="../tags/tag789.xml"/><Relationship Id="rId77" Type="http://schemas.openxmlformats.org/officeDocument/2006/relationships/tags" Target="../tags/tag810.xml"/><Relationship Id="rId100" Type="http://schemas.openxmlformats.org/officeDocument/2006/relationships/tags" Target="../tags/tag833.xml"/><Relationship Id="rId105" Type="http://schemas.openxmlformats.org/officeDocument/2006/relationships/tags" Target="../tags/tag838.xml"/><Relationship Id="rId126" Type="http://schemas.openxmlformats.org/officeDocument/2006/relationships/tags" Target="../tags/tag859.xml"/><Relationship Id="rId147" Type="http://schemas.openxmlformats.org/officeDocument/2006/relationships/tags" Target="../tags/tag880.xml"/><Relationship Id="rId168" Type="http://schemas.openxmlformats.org/officeDocument/2006/relationships/tags" Target="../tags/tag901.xml"/><Relationship Id="rId8" Type="http://schemas.openxmlformats.org/officeDocument/2006/relationships/tags" Target="../tags/tag741.xml"/><Relationship Id="rId51" Type="http://schemas.openxmlformats.org/officeDocument/2006/relationships/tags" Target="../tags/tag784.xml"/><Relationship Id="rId72" Type="http://schemas.openxmlformats.org/officeDocument/2006/relationships/tags" Target="../tags/tag805.xml"/><Relationship Id="rId93" Type="http://schemas.openxmlformats.org/officeDocument/2006/relationships/tags" Target="../tags/tag826.xml"/><Relationship Id="rId98" Type="http://schemas.openxmlformats.org/officeDocument/2006/relationships/tags" Target="../tags/tag831.xml"/><Relationship Id="rId121" Type="http://schemas.openxmlformats.org/officeDocument/2006/relationships/tags" Target="../tags/tag854.xml"/><Relationship Id="rId142" Type="http://schemas.openxmlformats.org/officeDocument/2006/relationships/tags" Target="../tags/tag875.xml"/><Relationship Id="rId163" Type="http://schemas.openxmlformats.org/officeDocument/2006/relationships/tags" Target="../tags/tag896.xml"/><Relationship Id="rId184" Type="http://schemas.openxmlformats.org/officeDocument/2006/relationships/tags" Target="../tags/tag917.xml"/><Relationship Id="rId189" Type="http://schemas.openxmlformats.org/officeDocument/2006/relationships/tags" Target="../tags/tag922.xml"/><Relationship Id="rId219" Type="http://schemas.openxmlformats.org/officeDocument/2006/relationships/tags" Target="../tags/tag952.xml"/><Relationship Id="rId3" Type="http://schemas.openxmlformats.org/officeDocument/2006/relationships/tags" Target="../tags/tag736.xml"/><Relationship Id="rId214" Type="http://schemas.openxmlformats.org/officeDocument/2006/relationships/tags" Target="../tags/tag947.xml"/><Relationship Id="rId25" Type="http://schemas.openxmlformats.org/officeDocument/2006/relationships/tags" Target="../tags/tag758.xml"/><Relationship Id="rId46" Type="http://schemas.openxmlformats.org/officeDocument/2006/relationships/tags" Target="../tags/tag779.xml"/><Relationship Id="rId67" Type="http://schemas.openxmlformats.org/officeDocument/2006/relationships/tags" Target="../tags/tag800.xml"/><Relationship Id="rId116" Type="http://schemas.openxmlformats.org/officeDocument/2006/relationships/tags" Target="../tags/tag849.xml"/><Relationship Id="rId137" Type="http://schemas.openxmlformats.org/officeDocument/2006/relationships/tags" Target="../tags/tag870.xml"/><Relationship Id="rId158" Type="http://schemas.openxmlformats.org/officeDocument/2006/relationships/tags" Target="../tags/tag891.xml"/><Relationship Id="rId20" Type="http://schemas.openxmlformats.org/officeDocument/2006/relationships/tags" Target="../tags/tag753.xml"/><Relationship Id="rId41" Type="http://schemas.openxmlformats.org/officeDocument/2006/relationships/tags" Target="../tags/tag774.xml"/><Relationship Id="rId62" Type="http://schemas.openxmlformats.org/officeDocument/2006/relationships/tags" Target="../tags/tag795.xml"/><Relationship Id="rId83" Type="http://schemas.openxmlformats.org/officeDocument/2006/relationships/tags" Target="../tags/tag816.xml"/><Relationship Id="rId88" Type="http://schemas.openxmlformats.org/officeDocument/2006/relationships/tags" Target="../tags/tag821.xml"/><Relationship Id="rId111" Type="http://schemas.openxmlformats.org/officeDocument/2006/relationships/tags" Target="../tags/tag844.xml"/><Relationship Id="rId132" Type="http://schemas.openxmlformats.org/officeDocument/2006/relationships/tags" Target="../tags/tag865.xml"/><Relationship Id="rId153" Type="http://schemas.openxmlformats.org/officeDocument/2006/relationships/tags" Target="../tags/tag886.xml"/><Relationship Id="rId174" Type="http://schemas.openxmlformats.org/officeDocument/2006/relationships/tags" Target="../tags/tag907.xml"/><Relationship Id="rId179" Type="http://schemas.openxmlformats.org/officeDocument/2006/relationships/tags" Target="../tags/tag912.xml"/><Relationship Id="rId195" Type="http://schemas.openxmlformats.org/officeDocument/2006/relationships/tags" Target="../tags/tag928.xml"/><Relationship Id="rId209" Type="http://schemas.openxmlformats.org/officeDocument/2006/relationships/tags" Target="../tags/tag942.xml"/><Relationship Id="rId190" Type="http://schemas.openxmlformats.org/officeDocument/2006/relationships/tags" Target="../tags/tag923.xml"/><Relationship Id="rId204" Type="http://schemas.openxmlformats.org/officeDocument/2006/relationships/tags" Target="../tags/tag937.xml"/><Relationship Id="rId220" Type="http://schemas.openxmlformats.org/officeDocument/2006/relationships/tags" Target="../tags/tag953.xml"/><Relationship Id="rId15" Type="http://schemas.openxmlformats.org/officeDocument/2006/relationships/tags" Target="../tags/tag748.xml"/><Relationship Id="rId36" Type="http://schemas.openxmlformats.org/officeDocument/2006/relationships/tags" Target="../tags/tag769.xml"/><Relationship Id="rId57" Type="http://schemas.openxmlformats.org/officeDocument/2006/relationships/tags" Target="../tags/tag790.xml"/><Relationship Id="rId106" Type="http://schemas.openxmlformats.org/officeDocument/2006/relationships/tags" Target="../tags/tag839.xml"/><Relationship Id="rId127" Type="http://schemas.openxmlformats.org/officeDocument/2006/relationships/tags" Target="../tags/tag860.xml"/><Relationship Id="rId10" Type="http://schemas.openxmlformats.org/officeDocument/2006/relationships/tags" Target="../tags/tag743.xml"/><Relationship Id="rId31" Type="http://schemas.openxmlformats.org/officeDocument/2006/relationships/tags" Target="../tags/tag764.xml"/><Relationship Id="rId52" Type="http://schemas.openxmlformats.org/officeDocument/2006/relationships/tags" Target="../tags/tag785.xml"/><Relationship Id="rId73" Type="http://schemas.openxmlformats.org/officeDocument/2006/relationships/tags" Target="../tags/tag806.xml"/><Relationship Id="rId78" Type="http://schemas.openxmlformats.org/officeDocument/2006/relationships/tags" Target="../tags/tag811.xml"/><Relationship Id="rId94" Type="http://schemas.openxmlformats.org/officeDocument/2006/relationships/tags" Target="../tags/tag827.xml"/><Relationship Id="rId99" Type="http://schemas.openxmlformats.org/officeDocument/2006/relationships/tags" Target="../tags/tag832.xml"/><Relationship Id="rId101" Type="http://schemas.openxmlformats.org/officeDocument/2006/relationships/tags" Target="../tags/tag834.xml"/><Relationship Id="rId122" Type="http://schemas.openxmlformats.org/officeDocument/2006/relationships/tags" Target="../tags/tag855.xml"/><Relationship Id="rId143" Type="http://schemas.openxmlformats.org/officeDocument/2006/relationships/tags" Target="../tags/tag876.xml"/><Relationship Id="rId148" Type="http://schemas.openxmlformats.org/officeDocument/2006/relationships/tags" Target="../tags/tag881.xml"/><Relationship Id="rId164" Type="http://schemas.openxmlformats.org/officeDocument/2006/relationships/tags" Target="../tags/tag897.xml"/><Relationship Id="rId169" Type="http://schemas.openxmlformats.org/officeDocument/2006/relationships/tags" Target="../tags/tag902.xml"/><Relationship Id="rId185" Type="http://schemas.openxmlformats.org/officeDocument/2006/relationships/tags" Target="../tags/tag918.xml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80" Type="http://schemas.openxmlformats.org/officeDocument/2006/relationships/tags" Target="../tags/tag913.xml"/><Relationship Id="rId210" Type="http://schemas.openxmlformats.org/officeDocument/2006/relationships/tags" Target="../tags/tag943.xml"/><Relationship Id="rId215" Type="http://schemas.openxmlformats.org/officeDocument/2006/relationships/tags" Target="../tags/tag948.xml"/><Relationship Id="rId26" Type="http://schemas.openxmlformats.org/officeDocument/2006/relationships/tags" Target="../tags/tag759.xml"/><Relationship Id="rId47" Type="http://schemas.openxmlformats.org/officeDocument/2006/relationships/tags" Target="../tags/tag780.xml"/><Relationship Id="rId68" Type="http://schemas.openxmlformats.org/officeDocument/2006/relationships/tags" Target="../tags/tag801.xml"/><Relationship Id="rId89" Type="http://schemas.openxmlformats.org/officeDocument/2006/relationships/tags" Target="../tags/tag822.xml"/><Relationship Id="rId112" Type="http://schemas.openxmlformats.org/officeDocument/2006/relationships/tags" Target="../tags/tag845.xml"/><Relationship Id="rId133" Type="http://schemas.openxmlformats.org/officeDocument/2006/relationships/tags" Target="../tags/tag866.xml"/><Relationship Id="rId154" Type="http://schemas.openxmlformats.org/officeDocument/2006/relationships/tags" Target="../tags/tag887.xml"/><Relationship Id="rId175" Type="http://schemas.openxmlformats.org/officeDocument/2006/relationships/tags" Target="../tags/tag908.xml"/><Relationship Id="rId196" Type="http://schemas.openxmlformats.org/officeDocument/2006/relationships/tags" Target="../tags/tag929.xml"/><Relationship Id="rId200" Type="http://schemas.openxmlformats.org/officeDocument/2006/relationships/tags" Target="../tags/tag933.xml"/><Relationship Id="rId16" Type="http://schemas.openxmlformats.org/officeDocument/2006/relationships/tags" Target="../tags/tag749.xml"/><Relationship Id="rId221" Type="http://schemas.openxmlformats.org/officeDocument/2006/relationships/tags" Target="../tags/tag954.xml"/><Relationship Id="rId37" Type="http://schemas.openxmlformats.org/officeDocument/2006/relationships/tags" Target="../tags/tag770.xml"/><Relationship Id="rId58" Type="http://schemas.openxmlformats.org/officeDocument/2006/relationships/tags" Target="../tags/tag791.xml"/><Relationship Id="rId79" Type="http://schemas.openxmlformats.org/officeDocument/2006/relationships/tags" Target="../tags/tag812.xml"/><Relationship Id="rId102" Type="http://schemas.openxmlformats.org/officeDocument/2006/relationships/tags" Target="../tags/tag835.xml"/><Relationship Id="rId123" Type="http://schemas.openxmlformats.org/officeDocument/2006/relationships/tags" Target="../tags/tag856.xml"/><Relationship Id="rId144" Type="http://schemas.openxmlformats.org/officeDocument/2006/relationships/tags" Target="../tags/tag877.xml"/><Relationship Id="rId90" Type="http://schemas.openxmlformats.org/officeDocument/2006/relationships/tags" Target="../tags/tag823.xml"/><Relationship Id="rId165" Type="http://schemas.openxmlformats.org/officeDocument/2006/relationships/tags" Target="../tags/tag898.xml"/><Relationship Id="rId186" Type="http://schemas.openxmlformats.org/officeDocument/2006/relationships/tags" Target="../tags/tag919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982.xml"/><Relationship Id="rId117" Type="http://schemas.openxmlformats.org/officeDocument/2006/relationships/tags" Target="../tags/tag1073.xml"/><Relationship Id="rId21" Type="http://schemas.openxmlformats.org/officeDocument/2006/relationships/tags" Target="../tags/tag977.xml"/><Relationship Id="rId42" Type="http://schemas.openxmlformats.org/officeDocument/2006/relationships/tags" Target="../tags/tag998.xml"/><Relationship Id="rId47" Type="http://schemas.openxmlformats.org/officeDocument/2006/relationships/tags" Target="../tags/tag1003.xml"/><Relationship Id="rId63" Type="http://schemas.openxmlformats.org/officeDocument/2006/relationships/tags" Target="../tags/tag1019.xml"/><Relationship Id="rId68" Type="http://schemas.openxmlformats.org/officeDocument/2006/relationships/tags" Target="../tags/tag1024.xml"/><Relationship Id="rId84" Type="http://schemas.openxmlformats.org/officeDocument/2006/relationships/tags" Target="../tags/tag1040.xml"/><Relationship Id="rId89" Type="http://schemas.openxmlformats.org/officeDocument/2006/relationships/tags" Target="../tags/tag1045.xml"/><Relationship Id="rId112" Type="http://schemas.openxmlformats.org/officeDocument/2006/relationships/tags" Target="../tags/tag1068.xml"/><Relationship Id="rId133" Type="http://schemas.openxmlformats.org/officeDocument/2006/relationships/tags" Target="../tags/tag1089.xml"/><Relationship Id="rId138" Type="http://schemas.openxmlformats.org/officeDocument/2006/relationships/tags" Target="../tags/tag1094.xml"/><Relationship Id="rId154" Type="http://schemas.openxmlformats.org/officeDocument/2006/relationships/tags" Target="../tags/tag1110.xml"/><Relationship Id="rId159" Type="http://schemas.openxmlformats.org/officeDocument/2006/relationships/tags" Target="../tags/tag1115.xml"/><Relationship Id="rId16" Type="http://schemas.openxmlformats.org/officeDocument/2006/relationships/tags" Target="../tags/tag972.xml"/><Relationship Id="rId107" Type="http://schemas.openxmlformats.org/officeDocument/2006/relationships/tags" Target="../tags/tag1063.xml"/><Relationship Id="rId11" Type="http://schemas.openxmlformats.org/officeDocument/2006/relationships/tags" Target="../tags/tag967.xml"/><Relationship Id="rId32" Type="http://schemas.openxmlformats.org/officeDocument/2006/relationships/tags" Target="../tags/tag988.xml"/><Relationship Id="rId37" Type="http://schemas.openxmlformats.org/officeDocument/2006/relationships/tags" Target="../tags/tag993.xml"/><Relationship Id="rId53" Type="http://schemas.openxmlformats.org/officeDocument/2006/relationships/tags" Target="../tags/tag1009.xml"/><Relationship Id="rId58" Type="http://schemas.openxmlformats.org/officeDocument/2006/relationships/tags" Target="../tags/tag1014.xml"/><Relationship Id="rId74" Type="http://schemas.openxmlformats.org/officeDocument/2006/relationships/tags" Target="../tags/tag1030.xml"/><Relationship Id="rId79" Type="http://schemas.openxmlformats.org/officeDocument/2006/relationships/tags" Target="../tags/tag1035.xml"/><Relationship Id="rId102" Type="http://schemas.openxmlformats.org/officeDocument/2006/relationships/tags" Target="../tags/tag1058.xml"/><Relationship Id="rId123" Type="http://schemas.openxmlformats.org/officeDocument/2006/relationships/tags" Target="../tags/tag1079.xml"/><Relationship Id="rId128" Type="http://schemas.openxmlformats.org/officeDocument/2006/relationships/tags" Target="../tags/tag1084.xml"/><Relationship Id="rId144" Type="http://schemas.openxmlformats.org/officeDocument/2006/relationships/tags" Target="../tags/tag1100.xml"/><Relationship Id="rId149" Type="http://schemas.openxmlformats.org/officeDocument/2006/relationships/tags" Target="../tags/tag1105.xml"/><Relationship Id="rId5" Type="http://schemas.openxmlformats.org/officeDocument/2006/relationships/tags" Target="../tags/tag961.xml"/><Relationship Id="rId90" Type="http://schemas.openxmlformats.org/officeDocument/2006/relationships/tags" Target="../tags/tag1046.xml"/><Relationship Id="rId95" Type="http://schemas.openxmlformats.org/officeDocument/2006/relationships/tags" Target="../tags/tag1051.xml"/><Relationship Id="rId160" Type="http://schemas.openxmlformats.org/officeDocument/2006/relationships/tags" Target="../tags/tag1116.xml"/><Relationship Id="rId165" Type="http://schemas.openxmlformats.org/officeDocument/2006/relationships/tags" Target="../tags/tag1121.xml"/><Relationship Id="rId22" Type="http://schemas.openxmlformats.org/officeDocument/2006/relationships/tags" Target="../tags/tag978.xml"/><Relationship Id="rId27" Type="http://schemas.openxmlformats.org/officeDocument/2006/relationships/tags" Target="../tags/tag983.xml"/><Relationship Id="rId43" Type="http://schemas.openxmlformats.org/officeDocument/2006/relationships/tags" Target="../tags/tag999.xml"/><Relationship Id="rId48" Type="http://schemas.openxmlformats.org/officeDocument/2006/relationships/tags" Target="../tags/tag1004.xml"/><Relationship Id="rId64" Type="http://schemas.openxmlformats.org/officeDocument/2006/relationships/tags" Target="../tags/tag1020.xml"/><Relationship Id="rId69" Type="http://schemas.openxmlformats.org/officeDocument/2006/relationships/tags" Target="../tags/tag1025.xml"/><Relationship Id="rId113" Type="http://schemas.openxmlformats.org/officeDocument/2006/relationships/tags" Target="../tags/tag1069.xml"/><Relationship Id="rId118" Type="http://schemas.openxmlformats.org/officeDocument/2006/relationships/tags" Target="../tags/tag1074.xml"/><Relationship Id="rId134" Type="http://schemas.openxmlformats.org/officeDocument/2006/relationships/tags" Target="../tags/tag1090.xml"/><Relationship Id="rId139" Type="http://schemas.openxmlformats.org/officeDocument/2006/relationships/tags" Target="../tags/tag1095.xml"/><Relationship Id="rId80" Type="http://schemas.openxmlformats.org/officeDocument/2006/relationships/tags" Target="../tags/tag1036.xml"/><Relationship Id="rId85" Type="http://schemas.openxmlformats.org/officeDocument/2006/relationships/tags" Target="../tags/tag1041.xml"/><Relationship Id="rId150" Type="http://schemas.openxmlformats.org/officeDocument/2006/relationships/tags" Target="../tags/tag1106.xml"/><Relationship Id="rId155" Type="http://schemas.openxmlformats.org/officeDocument/2006/relationships/tags" Target="../tags/tag1111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33" Type="http://schemas.openxmlformats.org/officeDocument/2006/relationships/tags" Target="../tags/tag989.xml"/><Relationship Id="rId38" Type="http://schemas.openxmlformats.org/officeDocument/2006/relationships/tags" Target="../tags/tag994.xml"/><Relationship Id="rId59" Type="http://schemas.openxmlformats.org/officeDocument/2006/relationships/tags" Target="../tags/tag1015.xml"/><Relationship Id="rId103" Type="http://schemas.openxmlformats.org/officeDocument/2006/relationships/tags" Target="../tags/tag1059.xml"/><Relationship Id="rId108" Type="http://schemas.openxmlformats.org/officeDocument/2006/relationships/tags" Target="../tags/tag1064.xml"/><Relationship Id="rId124" Type="http://schemas.openxmlformats.org/officeDocument/2006/relationships/tags" Target="../tags/tag1080.xml"/><Relationship Id="rId129" Type="http://schemas.openxmlformats.org/officeDocument/2006/relationships/tags" Target="../tags/tag1085.xml"/><Relationship Id="rId54" Type="http://schemas.openxmlformats.org/officeDocument/2006/relationships/tags" Target="../tags/tag1010.xml"/><Relationship Id="rId70" Type="http://schemas.openxmlformats.org/officeDocument/2006/relationships/tags" Target="../tags/tag1026.xml"/><Relationship Id="rId75" Type="http://schemas.openxmlformats.org/officeDocument/2006/relationships/tags" Target="../tags/tag1031.xml"/><Relationship Id="rId91" Type="http://schemas.openxmlformats.org/officeDocument/2006/relationships/tags" Target="../tags/tag1047.xml"/><Relationship Id="rId96" Type="http://schemas.openxmlformats.org/officeDocument/2006/relationships/tags" Target="../tags/tag1052.xml"/><Relationship Id="rId140" Type="http://schemas.openxmlformats.org/officeDocument/2006/relationships/tags" Target="../tags/tag1096.xml"/><Relationship Id="rId145" Type="http://schemas.openxmlformats.org/officeDocument/2006/relationships/tags" Target="../tags/tag1101.xml"/><Relationship Id="rId161" Type="http://schemas.openxmlformats.org/officeDocument/2006/relationships/tags" Target="../tags/tag1117.xml"/><Relationship Id="rId166" Type="http://schemas.openxmlformats.org/officeDocument/2006/relationships/tags" Target="../tags/tag1122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15" Type="http://schemas.openxmlformats.org/officeDocument/2006/relationships/tags" Target="../tags/tag971.xml"/><Relationship Id="rId23" Type="http://schemas.openxmlformats.org/officeDocument/2006/relationships/tags" Target="../tags/tag979.xml"/><Relationship Id="rId28" Type="http://schemas.openxmlformats.org/officeDocument/2006/relationships/tags" Target="../tags/tag984.xml"/><Relationship Id="rId36" Type="http://schemas.openxmlformats.org/officeDocument/2006/relationships/tags" Target="../tags/tag992.xml"/><Relationship Id="rId49" Type="http://schemas.openxmlformats.org/officeDocument/2006/relationships/tags" Target="../tags/tag1005.xml"/><Relationship Id="rId57" Type="http://schemas.openxmlformats.org/officeDocument/2006/relationships/tags" Target="../tags/tag1013.xml"/><Relationship Id="rId106" Type="http://schemas.openxmlformats.org/officeDocument/2006/relationships/tags" Target="../tags/tag1062.xml"/><Relationship Id="rId114" Type="http://schemas.openxmlformats.org/officeDocument/2006/relationships/tags" Target="../tags/tag1070.xml"/><Relationship Id="rId119" Type="http://schemas.openxmlformats.org/officeDocument/2006/relationships/tags" Target="../tags/tag1075.xml"/><Relationship Id="rId127" Type="http://schemas.openxmlformats.org/officeDocument/2006/relationships/tags" Target="../tags/tag1083.xml"/><Relationship Id="rId10" Type="http://schemas.openxmlformats.org/officeDocument/2006/relationships/tags" Target="../tags/tag966.xml"/><Relationship Id="rId31" Type="http://schemas.openxmlformats.org/officeDocument/2006/relationships/tags" Target="../tags/tag987.xml"/><Relationship Id="rId44" Type="http://schemas.openxmlformats.org/officeDocument/2006/relationships/tags" Target="../tags/tag1000.xml"/><Relationship Id="rId52" Type="http://schemas.openxmlformats.org/officeDocument/2006/relationships/tags" Target="../tags/tag1008.xml"/><Relationship Id="rId60" Type="http://schemas.openxmlformats.org/officeDocument/2006/relationships/tags" Target="../tags/tag1016.xml"/><Relationship Id="rId65" Type="http://schemas.openxmlformats.org/officeDocument/2006/relationships/tags" Target="../tags/tag1021.xml"/><Relationship Id="rId73" Type="http://schemas.openxmlformats.org/officeDocument/2006/relationships/tags" Target="../tags/tag1029.xml"/><Relationship Id="rId78" Type="http://schemas.openxmlformats.org/officeDocument/2006/relationships/tags" Target="../tags/tag1034.xml"/><Relationship Id="rId81" Type="http://schemas.openxmlformats.org/officeDocument/2006/relationships/tags" Target="../tags/tag1037.xml"/><Relationship Id="rId86" Type="http://schemas.openxmlformats.org/officeDocument/2006/relationships/tags" Target="../tags/tag1042.xml"/><Relationship Id="rId94" Type="http://schemas.openxmlformats.org/officeDocument/2006/relationships/tags" Target="../tags/tag1050.xml"/><Relationship Id="rId99" Type="http://schemas.openxmlformats.org/officeDocument/2006/relationships/tags" Target="../tags/tag1055.xml"/><Relationship Id="rId101" Type="http://schemas.openxmlformats.org/officeDocument/2006/relationships/tags" Target="../tags/tag1057.xml"/><Relationship Id="rId122" Type="http://schemas.openxmlformats.org/officeDocument/2006/relationships/tags" Target="../tags/tag1078.xml"/><Relationship Id="rId130" Type="http://schemas.openxmlformats.org/officeDocument/2006/relationships/tags" Target="../tags/tag1086.xml"/><Relationship Id="rId135" Type="http://schemas.openxmlformats.org/officeDocument/2006/relationships/tags" Target="../tags/tag1091.xml"/><Relationship Id="rId143" Type="http://schemas.openxmlformats.org/officeDocument/2006/relationships/tags" Target="../tags/tag1099.xml"/><Relationship Id="rId148" Type="http://schemas.openxmlformats.org/officeDocument/2006/relationships/tags" Target="../tags/tag1104.xml"/><Relationship Id="rId151" Type="http://schemas.openxmlformats.org/officeDocument/2006/relationships/tags" Target="../tags/tag1107.xml"/><Relationship Id="rId156" Type="http://schemas.openxmlformats.org/officeDocument/2006/relationships/tags" Target="../tags/tag1112.xml"/><Relationship Id="rId164" Type="http://schemas.openxmlformats.org/officeDocument/2006/relationships/tags" Target="../tags/tag1120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39" Type="http://schemas.openxmlformats.org/officeDocument/2006/relationships/tags" Target="../tags/tag995.xml"/><Relationship Id="rId109" Type="http://schemas.openxmlformats.org/officeDocument/2006/relationships/tags" Target="../tags/tag1065.xml"/><Relationship Id="rId34" Type="http://schemas.openxmlformats.org/officeDocument/2006/relationships/tags" Target="../tags/tag990.xml"/><Relationship Id="rId50" Type="http://schemas.openxmlformats.org/officeDocument/2006/relationships/tags" Target="../tags/tag1006.xml"/><Relationship Id="rId55" Type="http://schemas.openxmlformats.org/officeDocument/2006/relationships/tags" Target="../tags/tag1011.xml"/><Relationship Id="rId76" Type="http://schemas.openxmlformats.org/officeDocument/2006/relationships/tags" Target="../tags/tag1032.xml"/><Relationship Id="rId97" Type="http://schemas.openxmlformats.org/officeDocument/2006/relationships/tags" Target="../tags/tag1053.xml"/><Relationship Id="rId104" Type="http://schemas.openxmlformats.org/officeDocument/2006/relationships/tags" Target="../tags/tag1060.xml"/><Relationship Id="rId120" Type="http://schemas.openxmlformats.org/officeDocument/2006/relationships/tags" Target="../tags/tag1076.xml"/><Relationship Id="rId125" Type="http://schemas.openxmlformats.org/officeDocument/2006/relationships/tags" Target="../tags/tag1081.xml"/><Relationship Id="rId141" Type="http://schemas.openxmlformats.org/officeDocument/2006/relationships/tags" Target="../tags/tag1097.xml"/><Relationship Id="rId146" Type="http://schemas.openxmlformats.org/officeDocument/2006/relationships/tags" Target="../tags/tag1102.xml"/><Relationship Id="rId167" Type="http://schemas.openxmlformats.org/officeDocument/2006/relationships/slideLayout" Target="../slideLayouts/slideLayout1.xml"/><Relationship Id="rId7" Type="http://schemas.openxmlformats.org/officeDocument/2006/relationships/tags" Target="../tags/tag963.xml"/><Relationship Id="rId71" Type="http://schemas.openxmlformats.org/officeDocument/2006/relationships/tags" Target="../tags/tag1027.xml"/><Relationship Id="rId92" Type="http://schemas.openxmlformats.org/officeDocument/2006/relationships/tags" Target="../tags/tag1048.xml"/><Relationship Id="rId162" Type="http://schemas.openxmlformats.org/officeDocument/2006/relationships/tags" Target="../tags/tag1118.xml"/><Relationship Id="rId2" Type="http://schemas.openxmlformats.org/officeDocument/2006/relationships/tags" Target="../tags/tag958.xml"/><Relationship Id="rId29" Type="http://schemas.openxmlformats.org/officeDocument/2006/relationships/tags" Target="../tags/tag985.xml"/><Relationship Id="rId24" Type="http://schemas.openxmlformats.org/officeDocument/2006/relationships/tags" Target="../tags/tag980.xml"/><Relationship Id="rId40" Type="http://schemas.openxmlformats.org/officeDocument/2006/relationships/tags" Target="../tags/tag996.xml"/><Relationship Id="rId45" Type="http://schemas.openxmlformats.org/officeDocument/2006/relationships/tags" Target="../tags/tag1001.xml"/><Relationship Id="rId66" Type="http://schemas.openxmlformats.org/officeDocument/2006/relationships/tags" Target="../tags/tag1022.xml"/><Relationship Id="rId87" Type="http://schemas.openxmlformats.org/officeDocument/2006/relationships/tags" Target="../tags/tag1043.xml"/><Relationship Id="rId110" Type="http://schemas.openxmlformats.org/officeDocument/2006/relationships/tags" Target="../tags/tag1066.xml"/><Relationship Id="rId115" Type="http://schemas.openxmlformats.org/officeDocument/2006/relationships/tags" Target="../tags/tag1071.xml"/><Relationship Id="rId131" Type="http://schemas.openxmlformats.org/officeDocument/2006/relationships/tags" Target="../tags/tag1087.xml"/><Relationship Id="rId136" Type="http://schemas.openxmlformats.org/officeDocument/2006/relationships/tags" Target="../tags/tag1092.xml"/><Relationship Id="rId157" Type="http://schemas.openxmlformats.org/officeDocument/2006/relationships/tags" Target="../tags/tag1113.xml"/><Relationship Id="rId61" Type="http://schemas.openxmlformats.org/officeDocument/2006/relationships/tags" Target="../tags/tag1017.xml"/><Relationship Id="rId82" Type="http://schemas.openxmlformats.org/officeDocument/2006/relationships/tags" Target="../tags/tag1038.xml"/><Relationship Id="rId152" Type="http://schemas.openxmlformats.org/officeDocument/2006/relationships/tags" Target="../tags/tag1108.xml"/><Relationship Id="rId19" Type="http://schemas.openxmlformats.org/officeDocument/2006/relationships/tags" Target="../tags/tag975.xml"/><Relationship Id="rId14" Type="http://schemas.openxmlformats.org/officeDocument/2006/relationships/tags" Target="../tags/tag970.xml"/><Relationship Id="rId30" Type="http://schemas.openxmlformats.org/officeDocument/2006/relationships/tags" Target="../tags/tag986.xml"/><Relationship Id="rId35" Type="http://schemas.openxmlformats.org/officeDocument/2006/relationships/tags" Target="../tags/tag991.xml"/><Relationship Id="rId56" Type="http://schemas.openxmlformats.org/officeDocument/2006/relationships/tags" Target="../tags/tag1012.xml"/><Relationship Id="rId77" Type="http://schemas.openxmlformats.org/officeDocument/2006/relationships/tags" Target="../tags/tag1033.xml"/><Relationship Id="rId100" Type="http://schemas.openxmlformats.org/officeDocument/2006/relationships/tags" Target="../tags/tag1056.xml"/><Relationship Id="rId105" Type="http://schemas.openxmlformats.org/officeDocument/2006/relationships/tags" Target="../tags/tag1061.xml"/><Relationship Id="rId126" Type="http://schemas.openxmlformats.org/officeDocument/2006/relationships/tags" Target="../tags/tag1082.xml"/><Relationship Id="rId147" Type="http://schemas.openxmlformats.org/officeDocument/2006/relationships/tags" Target="../tags/tag1103.xml"/><Relationship Id="rId8" Type="http://schemas.openxmlformats.org/officeDocument/2006/relationships/tags" Target="../tags/tag964.xml"/><Relationship Id="rId51" Type="http://schemas.openxmlformats.org/officeDocument/2006/relationships/tags" Target="../tags/tag1007.xml"/><Relationship Id="rId72" Type="http://schemas.openxmlformats.org/officeDocument/2006/relationships/tags" Target="../tags/tag1028.xml"/><Relationship Id="rId93" Type="http://schemas.openxmlformats.org/officeDocument/2006/relationships/tags" Target="../tags/tag1049.xml"/><Relationship Id="rId98" Type="http://schemas.openxmlformats.org/officeDocument/2006/relationships/tags" Target="../tags/tag1054.xml"/><Relationship Id="rId121" Type="http://schemas.openxmlformats.org/officeDocument/2006/relationships/tags" Target="../tags/tag1077.xml"/><Relationship Id="rId142" Type="http://schemas.openxmlformats.org/officeDocument/2006/relationships/tags" Target="../tags/tag1098.xml"/><Relationship Id="rId163" Type="http://schemas.openxmlformats.org/officeDocument/2006/relationships/tags" Target="../tags/tag1119.xml"/><Relationship Id="rId3" Type="http://schemas.openxmlformats.org/officeDocument/2006/relationships/tags" Target="../tags/tag959.xml"/><Relationship Id="rId25" Type="http://schemas.openxmlformats.org/officeDocument/2006/relationships/tags" Target="../tags/tag981.xml"/><Relationship Id="rId46" Type="http://schemas.openxmlformats.org/officeDocument/2006/relationships/tags" Target="../tags/tag1002.xml"/><Relationship Id="rId67" Type="http://schemas.openxmlformats.org/officeDocument/2006/relationships/tags" Target="../tags/tag1023.xml"/><Relationship Id="rId116" Type="http://schemas.openxmlformats.org/officeDocument/2006/relationships/tags" Target="../tags/tag1072.xml"/><Relationship Id="rId137" Type="http://schemas.openxmlformats.org/officeDocument/2006/relationships/tags" Target="../tags/tag1093.xml"/><Relationship Id="rId158" Type="http://schemas.openxmlformats.org/officeDocument/2006/relationships/tags" Target="../tags/tag1114.xml"/><Relationship Id="rId20" Type="http://schemas.openxmlformats.org/officeDocument/2006/relationships/tags" Target="../tags/tag976.xml"/><Relationship Id="rId41" Type="http://schemas.openxmlformats.org/officeDocument/2006/relationships/tags" Target="../tags/tag997.xml"/><Relationship Id="rId62" Type="http://schemas.openxmlformats.org/officeDocument/2006/relationships/tags" Target="../tags/tag1018.xml"/><Relationship Id="rId83" Type="http://schemas.openxmlformats.org/officeDocument/2006/relationships/tags" Target="../tags/tag1039.xml"/><Relationship Id="rId88" Type="http://schemas.openxmlformats.org/officeDocument/2006/relationships/tags" Target="../tags/tag1044.xml"/><Relationship Id="rId111" Type="http://schemas.openxmlformats.org/officeDocument/2006/relationships/tags" Target="../tags/tag1067.xml"/><Relationship Id="rId132" Type="http://schemas.openxmlformats.org/officeDocument/2006/relationships/tags" Target="../tags/tag1088.xml"/><Relationship Id="rId153" Type="http://schemas.openxmlformats.org/officeDocument/2006/relationships/tags" Target="../tags/tag110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48.xml"/><Relationship Id="rId117" Type="http://schemas.openxmlformats.org/officeDocument/2006/relationships/tags" Target="../tags/tag1239.xml"/><Relationship Id="rId21" Type="http://schemas.openxmlformats.org/officeDocument/2006/relationships/tags" Target="../tags/tag1143.xml"/><Relationship Id="rId42" Type="http://schemas.openxmlformats.org/officeDocument/2006/relationships/tags" Target="../tags/tag1164.xml"/><Relationship Id="rId47" Type="http://schemas.openxmlformats.org/officeDocument/2006/relationships/tags" Target="../tags/tag1169.xml"/><Relationship Id="rId63" Type="http://schemas.openxmlformats.org/officeDocument/2006/relationships/tags" Target="../tags/tag1185.xml"/><Relationship Id="rId68" Type="http://schemas.openxmlformats.org/officeDocument/2006/relationships/tags" Target="../tags/tag1190.xml"/><Relationship Id="rId84" Type="http://schemas.openxmlformats.org/officeDocument/2006/relationships/tags" Target="../tags/tag1206.xml"/><Relationship Id="rId89" Type="http://schemas.openxmlformats.org/officeDocument/2006/relationships/tags" Target="../tags/tag1211.xml"/><Relationship Id="rId112" Type="http://schemas.openxmlformats.org/officeDocument/2006/relationships/tags" Target="../tags/tag1234.xml"/><Relationship Id="rId133" Type="http://schemas.openxmlformats.org/officeDocument/2006/relationships/tags" Target="../tags/tag1255.xml"/><Relationship Id="rId138" Type="http://schemas.openxmlformats.org/officeDocument/2006/relationships/tags" Target="../tags/tag1260.xml"/><Relationship Id="rId16" Type="http://schemas.openxmlformats.org/officeDocument/2006/relationships/tags" Target="../tags/tag1138.xml"/><Relationship Id="rId107" Type="http://schemas.openxmlformats.org/officeDocument/2006/relationships/tags" Target="../tags/tag1229.xml"/><Relationship Id="rId11" Type="http://schemas.openxmlformats.org/officeDocument/2006/relationships/tags" Target="../tags/tag1133.xml"/><Relationship Id="rId32" Type="http://schemas.openxmlformats.org/officeDocument/2006/relationships/tags" Target="../tags/tag1154.xml"/><Relationship Id="rId37" Type="http://schemas.openxmlformats.org/officeDocument/2006/relationships/tags" Target="../tags/tag1159.xml"/><Relationship Id="rId53" Type="http://schemas.openxmlformats.org/officeDocument/2006/relationships/tags" Target="../tags/tag1175.xml"/><Relationship Id="rId58" Type="http://schemas.openxmlformats.org/officeDocument/2006/relationships/tags" Target="../tags/tag1180.xml"/><Relationship Id="rId74" Type="http://schemas.openxmlformats.org/officeDocument/2006/relationships/tags" Target="../tags/tag1196.xml"/><Relationship Id="rId79" Type="http://schemas.openxmlformats.org/officeDocument/2006/relationships/tags" Target="../tags/tag1201.xml"/><Relationship Id="rId102" Type="http://schemas.openxmlformats.org/officeDocument/2006/relationships/tags" Target="../tags/tag1224.xml"/><Relationship Id="rId123" Type="http://schemas.openxmlformats.org/officeDocument/2006/relationships/tags" Target="../tags/tag1245.xml"/><Relationship Id="rId128" Type="http://schemas.openxmlformats.org/officeDocument/2006/relationships/tags" Target="../tags/tag1250.xml"/><Relationship Id="rId144" Type="http://schemas.openxmlformats.org/officeDocument/2006/relationships/tags" Target="../tags/tag1266.xml"/><Relationship Id="rId149" Type="http://schemas.openxmlformats.org/officeDocument/2006/relationships/slideLayout" Target="../slideLayouts/slideLayout1.xml"/><Relationship Id="rId5" Type="http://schemas.openxmlformats.org/officeDocument/2006/relationships/tags" Target="../tags/tag1127.xml"/><Relationship Id="rId90" Type="http://schemas.openxmlformats.org/officeDocument/2006/relationships/tags" Target="../tags/tag1212.xml"/><Relationship Id="rId95" Type="http://schemas.openxmlformats.org/officeDocument/2006/relationships/tags" Target="../tags/tag1217.xml"/><Relationship Id="rId22" Type="http://schemas.openxmlformats.org/officeDocument/2006/relationships/tags" Target="../tags/tag1144.xml"/><Relationship Id="rId27" Type="http://schemas.openxmlformats.org/officeDocument/2006/relationships/tags" Target="../tags/tag1149.xml"/><Relationship Id="rId43" Type="http://schemas.openxmlformats.org/officeDocument/2006/relationships/tags" Target="../tags/tag1165.xml"/><Relationship Id="rId48" Type="http://schemas.openxmlformats.org/officeDocument/2006/relationships/tags" Target="../tags/tag1170.xml"/><Relationship Id="rId64" Type="http://schemas.openxmlformats.org/officeDocument/2006/relationships/tags" Target="../tags/tag1186.xml"/><Relationship Id="rId69" Type="http://schemas.openxmlformats.org/officeDocument/2006/relationships/tags" Target="../tags/tag1191.xml"/><Relationship Id="rId113" Type="http://schemas.openxmlformats.org/officeDocument/2006/relationships/tags" Target="../tags/tag1235.xml"/><Relationship Id="rId118" Type="http://schemas.openxmlformats.org/officeDocument/2006/relationships/tags" Target="../tags/tag1240.xml"/><Relationship Id="rId134" Type="http://schemas.openxmlformats.org/officeDocument/2006/relationships/tags" Target="../tags/tag1256.xml"/><Relationship Id="rId139" Type="http://schemas.openxmlformats.org/officeDocument/2006/relationships/tags" Target="../tags/tag1261.xml"/><Relationship Id="rId80" Type="http://schemas.openxmlformats.org/officeDocument/2006/relationships/tags" Target="../tags/tag1202.xml"/><Relationship Id="rId85" Type="http://schemas.openxmlformats.org/officeDocument/2006/relationships/tags" Target="../tags/tag1207.xml"/><Relationship Id="rId3" Type="http://schemas.openxmlformats.org/officeDocument/2006/relationships/tags" Target="../tags/tag1125.xml"/><Relationship Id="rId12" Type="http://schemas.openxmlformats.org/officeDocument/2006/relationships/tags" Target="../tags/tag1134.xml"/><Relationship Id="rId17" Type="http://schemas.openxmlformats.org/officeDocument/2006/relationships/tags" Target="../tags/tag1139.xml"/><Relationship Id="rId25" Type="http://schemas.openxmlformats.org/officeDocument/2006/relationships/tags" Target="../tags/tag1147.xml"/><Relationship Id="rId33" Type="http://schemas.openxmlformats.org/officeDocument/2006/relationships/tags" Target="../tags/tag1155.xml"/><Relationship Id="rId38" Type="http://schemas.openxmlformats.org/officeDocument/2006/relationships/tags" Target="../tags/tag1160.xml"/><Relationship Id="rId46" Type="http://schemas.openxmlformats.org/officeDocument/2006/relationships/tags" Target="../tags/tag1168.xml"/><Relationship Id="rId59" Type="http://schemas.openxmlformats.org/officeDocument/2006/relationships/tags" Target="../tags/tag1181.xml"/><Relationship Id="rId67" Type="http://schemas.openxmlformats.org/officeDocument/2006/relationships/tags" Target="../tags/tag1189.xml"/><Relationship Id="rId103" Type="http://schemas.openxmlformats.org/officeDocument/2006/relationships/tags" Target="../tags/tag1225.xml"/><Relationship Id="rId108" Type="http://schemas.openxmlformats.org/officeDocument/2006/relationships/tags" Target="../tags/tag1230.xml"/><Relationship Id="rId116" Type="http://schemas.openxmlformats.org/officeDocument/2006/relationships/tags" Target="../tags/tag1238.xml"/><Relationship Id="rId124" Type="http://schemas.openxmlformats.org/officeDocument/2006/relationships/tags" Target="../tags/tag1246.xml"/><Relationship Id="rId129" Type="http://schemas.openxmlformats.org/officeDocument/2006/relationships/tags" Target="../tags/tag1251.xml"/><Relationship Id="rId137" Type="http://schemas.openxmlformats.org/officeDocument/2006/relationships/tags" Target="../tags/tag1259.xml"/><Relationship Id="rId20" Type="http://schemas.openxmlformats.org/officeDocument/2006/relationships/tags" Target="../tags/tag1142.xml"/><Relationship Id="rId41" Type="http://schemas.openxmlformats.org/officeDocument/2006/relationships/tags" Target="../tags/tag1163.xml"/><Relationship Id="rId54" Type="http://schemas.openxmlformats.org/officeDocument/2006/relationships/tags" Target="../tags/tag1176.xml"/><Relationship Id="rId62" Type="http://schemas.openxmlformats.org/officeDocument/2006/relationships/tags" Target="../tags/tag1184.xml"/><Relationship Id="rId70" Type="http://schemas.openxmlformats.org/officeDocument/2006/relationships/tags" Target="../tags/tag1192.xml"/><Relationship Id="rId75" Type="http://schemas.openxmlformats.org/officeDocument/2006/relationships/tags" Target="../tags/tag1197.xml"/><Relationship Id="rId83" Type="http://schemas.openxmlformats.org/officeDocument/2006/relationships/tags" Target="../tags/tag1205.xml"/><Relationship Id="rId88" Type="http://schemas.openxmlformats.org/officeDocument/2006/relationships/tags" Target="../tags/tag1210.xml"/><Relationship Id="rId91" Type="http://schemas.openxmlformats.org/officeDocument/2006/relationships/tags" Target="../tags/tag1213.xml"/><Relationship Id="rId96" Type="http://schemas.openxmlformats.org/officeDocument/2006/relationships/tags" Target="../tags/tag1218.xml"/><Relationship Id="rId111" Type="http://schemas.openxmlformats.org/officeDocument/2006/relationships/tags" Target="../tags/tag1233.xml"/><Relationship Id="rId132" Type="http://schemas.openxmlformats.org/officeDocument/2006/relationships/tags" Target="../tags/tag1254.xml"/><Relationship Id="rId140" Type="http://schemas.openxmlformats.org/officeDocument/2006/relationships/tags" Target="../tags/tag1262.xml"/><Relationship Id="rId145" Type="http://schemas.openxmlformats.org/officeDocument/2006/relationships/tags" Target="../tags/tag1267.xml"/><Relationship Id="rId1" Type="http://schemas.openxmlformats.org/officeDocument/2006/relationships/tags" Target="../tags/tag1123.xml"/><Relationship Id="rId6" Type="http://schemas.openxmlformats.org/officeDocument/2006/relationships/tags" Target="../tags/tag1128.xml"/><Relationship Id="rId15" Type="http://schemas.openxmlformats.org/officeDocument/2006/relationships/tags" Target="../tags/tag1137.xml"/><Relationship Id="rId23" Type="http://schemas.openxmlformats.org/officeDocument/2006/relationships/tags" Target="../tags/tag1145.xml"/><Relationship Id="rId28" Type="http://schemas.openxmlformats.org/officeDocument/2006/relationships/tags" Target="../tags/tag1150.xml"/><Relationship Id="rId36" Type="http://schemas.openxmlformats.org/officeDocument/2006/relationships/tags" Target="../tags/tag1158.xml"/><Relationship Id="rId49" Type="http://schemas.openxmlformats.org/officeDocument/2006/relationships/tags" Target="../tags/tag1171.xml"/><Relationship Id="rId57" Type="http://schemas.openxmlformats.org/officeDocument/2006/relationships/tags" Target="../tags/tag1179.xml"/><Relationship Id="rId106" Type="http://schemas.openxmlformats.org/officeDocument/2006/relationships/tags" Target="../tags/tag1228.xml"/><Relationship Id="rId114" Type="http://schemas.openxmlformats.org/officeDocument/2006/relationships/tags" Target="../tags/tag1236.xml"/><Relationship Id="rId119" Type="http://schemas.openxmlformats.org/officeDocument/2006/relationships/tags" Target="../tags/tag1241.xml"/><Relationship Id="rId127" Type="http://schemas.openxmlformats.org/officeDocument/2006/relationships/tags" Target="../tags/tag1249.xml"/><Relationship Id="rId10" Type="http://schemas.openxmlformats.org/officeDocument/2006/relationships/tags" Target="../tags/tag1132.xml"/><Relationship Id="rId31" Type="http://schemas.openxmlformats.org/officeDocument/2006/relationships/tags" Target="../tags/tag1153.xml"/><Relationship Id="rId44" Type="http://schemas.openxmlformats.org/officeDocument/2006/relationships/tags" Target="../tags/tag1166.xml"/><Relationship Id="rId52" Type="http://schemas.openxmlformats.org/officeDocument/2006/relationships/tags" Target="../tags/tag1174.xml"/><Relationship Id="rId60" Type="http://schemas.openxmlformats.org/officeDocument/2006/relationships/tags" Target="../tags/tag1182.xml"/><Relationship Id="rId65" Type="http://schemas.openxmlformats.org/officeDocument/2006/relationships/tags" Target="../tags/tag1187.xml"/><Relationship Id="rId73" Type="http://schemas.openxmlformats.org/officeDocument/2006/relationships/tags" Target="../tags/tag1195.xml"/><Relationship Id="rId78" Type="http://schemas.openxmlformats.org/officeDocument/2006/relationships/tags" Target="../tags/tag1200.xml"/><Relationship Id="rId81" Type="http://schemas.openxmlformats.org/officeDocument/2006/relationships/tags" Target="../tags/tag1203.xml"/><Relationship Id="rId86" Type="http://schemas.openxmlformats.org/officeDocument/2006/relationships/tags" Target="../tags/tag1208.xml"/><Relationship Id="rId94" Type="http://schemas.openxmlformats.org/officeDocument/2006/relationships/tags" Target="../tags/tag1216.xml"/><Relationship Id="rId99" Type="http://schemas.openxmlformats.org/officeDocument/2006/relationships/tags" Target="../tags/tag1221.xml"/><Relationship Id="rId101" Type="http://schemas.openxmlformats.org/officeDocument/2006/relationships/tags" Target="../tags/tag1223.xml"/><Relationship Id="rId122" Type="http://schemas.openxmlformats.org/officeDocument/2006/relationships/tags" Target="../tags/tag1244.xml"/><Relationship Id="rId130" Type="http://schemas.openxmlformats.org/officeDocument/2006/relationships/tags" Target="../tags/tag1252.xml"/><Relationship Id="rId135" Type="http://schemas.openxmlformats.org/officeDocument/2006/relationships/tags" Target="../tags/tag1257.xml"/><Relationship Id="rId143" Type="http://schemas.openxmlformats.org/officeDocument/2006/relationships/tags" Target="../tags/tag1265.xml"/><Relationship Id="rId148" Type="http://schemas.openxmlformats.org/officeDocument/2006/relationships/tags" Target="../tags/tag1270.xml"/><Relationship Id="rId4" Type="http://schemas.openxmlformats.org/officeDocument/2006/relationships/tags" Target="../tags/tag1126.xml"/><Relationship Id="rId9" Type="http://schemas.openxmlformats.org/officeDocument/2006/relationships/tags" Target="../tags/tag1131.xml"/><Relationship Id="rId13" Type="http://schemas.openxmlformats.org/officeDocument/2006/relationships/tags" Target="../tags/tag1135.xml"/><Relationship Id="rId18" Type="http://schemas.openxmlformats.org/officeDocument/2006/relationships/tags" Target="../tags/tag1140.xml"/><Relationship Id="rId39" Type="http://schemas.openxmlformats.org/officeDocument/2006/relationships/tags" Target="../tags/tag1161.xml"/><Relationship Id="rId109" Type="http://schemas.openxmlformats.org/officeDocument/2006/relationships/tags" Target="../tags/tag1231.xml"/><Relationship Id="rId34" Type="http://schemas.openxmlformats.org/officeDocument/2006/relationships/tags" Target="../tags/tag1156.xml"/><Relationship Id="rId50" Type="http://schemas.openxmlformats.org/officeDocument/2006/relationships/tags" Target="../tags/tag1172.xml"/><Relationship Id="rId55" Type="http://schemas.openxmlformats.org/officeDocument/2006/relationships/tags" Target="../tags/tag1177.xml"/><Relationship Id="rId76" Type="http://schemas.openxmlformats.org/officeDocument/2006/relationships/tags" Target="../tags/tag1198.xml"/><Relationship Id="rId97" Type="http://schemas.openxmlformats.org/officeDocument/2006/relationships/tags" Target="../tags/tag1219.xml"/><Relationship Id="rId104" Type="http://schemas.openxmlformats.org/officeDocument/2006/relationships/tags" Target="../tags/tag1226.xml"/><Relationship Id="rId120" Type="http://schemas.openxmlformats.org/officeDocument/2006/relationships/tags" Target="../tags/tag1242.xml"/><Relationship Id="rId125" Type="http://schemas.openxmlformats.org/officeDocument/2006/relationships/tags" Target="../tags/tag1247.xml"/><Relationship Id="rId141" Type="http://schemas.openxmlformats.org/officeDocument/2006/relationships/tags" Target="../tags/tag1263.xml"/><Relationship Id="rId146" Type="http://schemas.openxmlformats.org/officeDocument/2006/relationships/tags" Target="../tags/tag1268.xml"/><Relationship Id="rId7" Type="http://schemas.openxmlformats.org/officeDocument/2006/relationships/tags" Target="../tags/tag1129.xml"/><Relationship Id="rId71" Type="http://schemas.openxmlformats.org/officeDocument/2006/relationships/tags" Target="../tags/tag1193.xml"/><Relationship Id="rId92" Type="http://schemas.openxmlformats.org/officeDocument/2006/relationships/tags" Target="../tags/tag1214.xml"/><Relationship Id="rId2" Type="http://schemas.openxmlformats.org/officeDocument/2006/relationships/tags" Target="../tags/tag1124.xml"/><Relationship Id="rId29" Type="http://schemas.openxmlformats.org/officeDocument/2006/relationships/tags" Target="../tags/tag1151.xml"/><Relationship Id="rId24" Type="http://schemas.openxmlformats.org/officeDocument/2006/relationships/tags" Target="../tags/tag1146.xml"/><Relationship Id="rId40" Type="http://schemas.openxmlformats.org/officeDocument/2006/relationships/tags" Target="../tags/tag1162.xml"/><Relationship Id="rId45" Type="http://schemas.openxmlformats.org/officeDocument/2006/relationships/tags" Target="../tags/tag1167.xml"/><Relationship Id="rId66" Type="http://schemas.openxmlformats.org/officeDocument/2006/relationships/tags" Target="../tags/tag1188.xml"/><Relationship Id="rId87" Type="http://schemas.openxmlformats.org/officeDocument/2006/relationships/tags" Target="../tags/tag1209.xml"/><Relationship Id="rId110" Type="http://schemas.openxmlformats.org/officeDocument/2006/relationships/tags" Target="../tags/tag1232.xml"/><Relationship Id="rId115" Type="http://schemas.openxmlformats.org/officeDocument/2006/relationships/tags" Target="../tags/tag1237.xml"/><Relationship Id="rId131" Type="http://schemas.openxmlformats.org/officeDocument/2006/relationships/tags" Target="../tags/tag1253.xml"/><Relationship Id="rId136" Type="http://schemas.openxmlformats.org/officeDocument/2006/relationships/tags" Target="../tags/tag1258.xml"/><Relationship Id="rId61" Type="http://schemas.openxmlformats.org/officeDocument/2006/relationships/tags" Target="../tags/tag1183.xml"/><Relationship Id="rId82" Type="http://schemas.openxmlformats.org/officeDocument/2006/relationships/tags" Target="../tags/tag1204.xml"/><Relationship Id="rId19" Type="http://schemas.openxmlformats.org/officeDocument/2006/relationships/tags" Target="../tags/tag1141.xml"/><Relationship Id="rId14" Type="http://schemas.openxmlformats.org/officeDocument/2006/relationships/tags" Target="../tags/tag1136.xml"/><Relationship Id="rId30" Type="http://schemas.openxmlformats.org/officeDocument/2006/relationships/tags" Target="../tags/tag1152.xml"/><Relationship Id="rId35" Type="http://schemas.openxmlformats.org/officeDocument/2006/relationships/tags" Target="../tags/tag1157.xml"/><Relationship Id="rId56" Type="http://schemas.openxmlformats.org/officeDocument/2006/relationships/tags" Target="../tags/tag1178.xml"/><Relationship Id="rId77" Type="http://schemas.openxmlformats.org/officeDocument/2006/relationships/tags" Target="../tags/tag1199.xml"/><Relationship Id="rId100" Type="http://schemas.openxmlformats.org/officeDocument/2006/relationships/tags" Target="../tags/tag1222.xml"/><Relationship Id="rId105" Type="http://schemas.openxmlformats.org/officeDocument/2006/relationships/tags" Target="../tags/tag1227.xml"/><Relationship Id="rId126" Type="http://schemas.openxmlformats.org/officeDocument/2006/relationships/tags" Target="../tags/tag1248.xml"/><Relationship Id="rId147" Type="http://schemas.openxmlformats.org/officeDocument/2006/relationships/tags" Target="../tags/tag1269.xml"/><Relationship Id="rId8" Type="http://schemas.openxmlformats.org/officeDocument/2006/relationships/tags" Target="../tags/tag1130.xml"/><Relationship Id="rId51" Type="http://schemas.openxmlformats.org/officeDocument/2006/relationships/tags" Target="../tags/tag1173.xml"/><Relationship Id="rId72" Type="http://schemas.openxmlformats.org/officeDocument/2006/relationships/tags" Target="../tags/tag1194.xml"/><Relationship Id="rId93" Type="http://schemas.openxmlformats.org/officeDocument/2006/relationships/tags" Target="../tags/tag1215.xml"/><Relationship Id="rId98" Type="http://schemas.openxmlformats.org/officeDocument/2006/relationships/tags" Target="../tags/tag1220.xml"/><Relationship Id="rId121" Type="http://schemas.openxmlformats.org/officeDocument/2006/relationships/tags" Target="../tags/tag1243.xml"/><Relationship Id="rId142" Type="http://schemas.openxmlformats.org/officeDocument/2006/relationships/tags" Target="../tags/tag126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296.xml"/><Relationship Id="rId117" Type="http://schemas.openxmlformats.org/officeDocument/2006/relationships/tags" Target="../tags/tag1387.xml"/><Relationship Id="rId21" Type="http://schemas.openxmlformats.org/officeDocument/2006/relationships/tags" Target="../tags/tag1291.xml"/><Relationship Id="rId42" Type="http://schemas.openxmlformats.org/officeDocument/2006/relationships/tags" Target="../tags/tag1312.xml"/><Relationship Id="rId47" Type="http://schemas.openxmlformats.org/officeDocument/2006/relationships/tags" Target="../tags/tag1317.xml"/><Relationship Id="rId63" Type="http://schemas.openxmlformats.org/officeDocument/2006/relationships/tags" Target="../tags/tag1333.xml"/><Relationship Id="rId68" Type="http://schemas.openxmlformats.org/officeDocument/2006/relationships/tags" Target="../tags/tag1338.xml"/><Relationship Id="rId84" Type="http://schemas.openxmlformats.org/officeDocument/2006/relationships/tags" Target="../tags/tag1354.xml"/><Relationship Id="rId89" Type="http://schemas.openxmlformats.org/officeDocument/2006/relationships/tags" Target="../tags/tag1359.xml"/><Relationship Id="rId112" Type="http://schemas.openxmlformats.org/officeDocument/2006/relationships/tags" Target="../tags/tag1382.xml"/><Relationship Id="rId133" Type="http://schemas.openxmlformats.org/officeDocument/2006/relationships/tags" Target="../tags/tag1403.xml"/><Relationship Id="rId138" Type="http://schemas.openxmlformats.org/officeDocument/2006/relationships/tags" Target="../tags/tag1408.xml"/><Relationship Id="rId154" Type="http://schemas.openxmlformats.org/officeDocument/2006/relationships/tags" Target="../tags/tag1424.xml"/><Relationship Id="rId159" Type="http://schemas.openxmlformats.org/officeDocument/2006/relationships/tags" Target="../tags/tag1429.xml"/><Relationship Id="rId175" Type="http://schemas.openxmlformats.org/officeDocument/2006/relationships/tags" Target="../tags/tag1445.xml"/><Relationship Id="rId170" Type="http://schemas.openxmlformats.org/officeDocument/2006/relationships/tags" Target="../tags/tag1440.xml"/><Relationship Id="rId16" Type="http://schemas.openxmlformats.org/officeDocument/2006/relationships/tags" Target="../tags/tag1286.xml"/><Relationship Id="rId107" Type="http://schemas.openxmlformats.org/officeDocument/2006/relationships/tags" Target="../tags/tag1377.xml"/><Relationship Id="rId11" Type="http://schemas.openxmlformats.org/officeDocument/2006/relationships/tags" Target="../tags/tag1281.xml"/><Relationship Id="rId32" Type="http://schemas.openxmlformats.org/officeDocument/2006/relationships/tags" Target="../tags/tag1302.xml"/><Relationship Id="rId37" Type="http://schemas.openxmlformats.org/officeDocument/2006/relationships/tags" Target="../tags/tag1307.xml"/><Relationship Id="rId53" Type="http://schemas.openxmlformats.org/officeDocument/2006/relationships/tags" Target="../tags/tag1323.xml"/><Relationship Id="rId58" Type="http://schemas.openxmlformats.org/officeDocument/2006/relationships/tags" Target="../tags/tag1328.xml"/><Relationship Id="rId74" Type="http://schemas.openxmlformats.org/officeDocument/2006/relationships/tags" Target="../tags/tag1344.xml"/><Relationship Id="rId79" Type="http://schemas.openxmlformats.org/officeDocument/2006/relationships/tags" Target="../tags/tag1349.xml"/><Relationship Id="rId102" Type="http://schemas.openxmlformats.org/officeDocument/2006/relationships/tags" Target="../tags/tag1372.xml"/><Relationship Id="rId123" Type="http://schemas.openxmlformats.org/officeDocument/2006/relationships/tags" Target="../tags/tag1393.xml"/><Relationship Id="rId128" Type="http://schemas.openxmlformats.org/officeDocument/2006/relationships/tags" Target="../tags/tag1398.xml"/><Relationship Id="rId144" Type="http://schemas.openxmlformats.org/officeDocument/2006/relationships/tags" Target="../tags/tag1414.xml"/><Relationship Id="rId149" Type="http://schemas.openxmlformats.org/officeDocument/2006/relationships/tags" Target="../tags/tag1419.xml"/><Relationship Id="rId5" Type="http://schemas.openxmlformats.org/officeDocument/2006/relationships/tags" Target="../tags/tag1275.xml"/><Relationship Id="rId90" Type="http://schemas.openxmlformats.org/officeDocument/2006/relationships/tags" Target="../tags/tag1360.xml"/><Relationship Id="rId95" Type="http://schemas.openxmlformats.org/officeDocument/2006/relationships/tags" Target="../tags/tag1365.xml"/><Relationship Id="rId160" Type="http://schemas.openxmlformats.org/officeDocument/2006/relationships/tags" Target="../tags/tag1430.xml"/><Relationship Id="rId165" Type="http://schemas.openxmlformats.org/officeDocument/2006/relationships/tags" Target="../tags/tag1435.xml"/><Relationship Id="rId181" Type="http://schemas.openxmlformats.org/officeDocument/2006/relationships/tags" Target="../tags/tag1451.xml"/><Relationship Id="rId22" Type="http://schemas.openxmlformats.org/officeDocument/2006/relationships/tags" Target="../tags/tag1292.xml"/><Relationship Id="rId27" Type="http://schemas.openxmlformats.org/officeDocument/2006/relationships/tags" Target="../tags/tag1297.xml"/><Relationship Id="rId43" Type="http://schemas.openxmlformats.org/officeDocument/2006/relationships/tags" Target="../tags/tag1313.xml"/><Relationship Id="rId48" Type="http://schemas.openxmlformats.org/officeDocument/2006/relationships/tags" Target="../tags/tag1318.xml"/><Relationship Id="rId64" Type="http://schemas.openxmlformats.org/officeDocument/2006/relationships/tags" Target="../tags/tag1334.xml"/><Relationship Id="rId69" Type="http://schemas.openxmlformats.org/officeDocument/2006/relationships/tags" Target="../tags/tag1339.xml"/><Relationship Id="rId113" Type="http://schemas.openxmlformats.org/officeDocument/2006/relationships/tags" Target="../tags/tag1383.xml"/><Relationship Id="rId118" Type="http://schemas.openxmlformats.org/officeDocument/2006/relationships/tags" Target="../tags/tag1388.xml"/><Relationship Id="rId134" Type="http://schemas.openxmlformats.org/officeDocument/2006/relationships/tags" Target="../tags/tag1404.xml"/><Relationship Id="rId139" Type="http://schemas.openxmlformats.org/officeDocument/2006/relationships/tags" Target="../tags/tag1409.xml"/><Relationship Id="rId80" Type="http://schemas.openxmlformats.org/officeDocument/2006/relationships/tags" Target="../tags/tag1350.xml"/><Relationship Id="rId85" Type="http://schemas.openxmlformats.org/officeDocument/2006/relationships/tags" Target="../tags/tag1355.xml"/><Relationship Id="rId150" Type="http://schemas.openxmlformats.org/officeDocument/2006/relationships/tags" Target="../tags/tag1420.xml"/><Relationship Id="rId155" Type="http://schemas.openxmlformats.org/officeDocument/2006/relationships/tags" Target="../tags/tag1425.xml"/><Relationship Id="rId171" Type="http://schemas.openxmlformats.org/officeDocument/2006/relationships/tags" Target="../tags/tag1441.xml"/><Relationship Id="rId176" Type="http://schemas.openxmlformats.org/officeDocument/2006/relationships/tags" Target="../tags/tag1446.xml"/><Relationship Id="rId12" Type="http://schemas.openxmlformats.org/officeDocument/2006/relationships/tags" Target="../tags/tag1282.xml"/><Relationship Id="rId17" Type="http://schemas.openxmlformats.org/officeDocument/2006/relationships/tags" Target="../tags/tag1287.xml"/><Relationship Id="rId33" Type="http://schemas.openxmlformats.org/officeDocument/2006/relationships/tags" Target="../tags/tag1303.xml"/><Relationship Id="rId38" Type="http://schemas.openxmlformats.org/officeDocument/2006/relationships/tags" Target="../tags/tag1308.xml"/><Relationship Id="rId59" Type="http://schemas.openxmlformats.org/officeDocument/2006/relationships/tags" Target="../tags/tag1329.xml"/><Relationship Id="rId103" Type="http://schemas.openxmlformats.org/officeDocument/2006/relationships/tags" Target="../tags/tag1373.xml"/><Relationship Id="rId108" Type="http://schemas.openxmlformats.org/officeDocument/2006/relationships/tags" Target="../tags/tag1378.xml"/><Relationship Id="rId124" Type="http://schemas.openxmlformats.org/officeDocument/2006/relationships/tags" Target="../tags/tag1394.xml"/><Relationship Id="rId129" Type="http://schemas.openxmlformats.org/officeDocument/2006/relationships/tags" Target="../tags/tag1399.xml"/><Relationship Id="rId54" Type="http://schemas.openxmlformats.org/officeDocument/2006/relationships/tags" Target="../tags/tag1324.xml"/><Relationship Id="rId70" Type="http://schemas.openxmlformats.org/officeDocument/2006/relationships/tags" Target="../tags/tag1340.xml"/><Relationship Id="rId75" Type="http://schemas.openxmlformats.org/officeDocument/2006/relationships/tags" Target="../tags/tag1345.xml"/><Relationship Id="rId91" Type="http://schemas.openxmlformats.org/officeDocument/2006/relationships/tags" Target="../tags/tag1361.xml"/><Relationship Id="rId96" Type="http://schemas.openxmlformats.org/officeDocument/2006/relationships/tags" Target="../tags/tag1366.xml"/><Relationship Id="rId140" Type="http://schemas.openxmlformats.org/officeDocument/2006/relationships/tags" Target="../tags/tag1410.xml"/><Relationship Id="rId145" Type="http://schemas.openxmlformats.org/officeDocument/2006/relationships/tags" Target="../tags/tag1415.xml"/><Relationship Id="rId161" Type="http://schemas.openxmlformats.org/officeDocument/2006/relationships/tags" Target="../tags/tag1431.xml"/><Relationship Id="rId166" Type="http://schemas.openxmlformats.org/officeDocument/2006/relationships/tags" Target="../tags/tag1436.xml"/><Relationship Id="rId182" Type="http://schemas.openxmlformats.org/officeDocument/2006/relationships/tags" Target="../tags/tag1452.xml"/><Relationship Id="rId1" Type="http://schemas.openxmlformats.org/officeDocument/2006/relationships/tags" Target="../tags/tag1271.xml"/><Relationship Id="rId6" Type="http://schemas.openxmlformats.org/officeDocument/2006/relationships/tags" Target="../tags/tag1276.xml"/><Relationship Id="rId23" Type="http://schemas.openxmlformats.org/officeDocument/2006/relationships/tags" Target="../tags/tag1293.xml"/><Relationship Id="rId28" Type="http://schemas.openxmlformats.org/officeDocument/2006/relationships/tags" Target="../tags/tag1298.xml"/><Relationship Id="rId49" Type="http://schemas.openxmlformats.org/officeDocument/2006/relationships/tags" Target="../tags/tag1319.xml"/><Relationship Id="rId114" Type="http://schemas.openxmlformats.org/officeDocument/2006/relationships/tags" Target="../tags/tag1384.xml"/><Relationship Id="rId119" Type="http://schemas.openxmlformats.org/officeDocument/2006/relationships/tags" Target="../tags/tag1389.xml"/><Relationship Id="rId44" Type="http://schemas.openxmlformats.org/officeDocument/2006/relationships/tags" Target="../tags/tag1314.xml"/><Relationship Id="rId60" Type="http://schemas.openxmlformats.org/officeDocument/2006/relationships/tags" Target="../tags/tag1330.xml"/><Relationship Id="rId65" Type="http://schemas.openxmlformats.org/officeDocument/2006/relationships/tags" Target="../tags/tag1335.xml"/><Relationship Id="rId81" Type="http://schemas.openxmlformats.org/officeDocument/2006/relationships/tags" Target="../tags/tag1351.xml"/><Relationship Id="rId86" Type="http://schemas.openxmlformats.org/officeDocument/2006/relationships/tags" Target="../tags/tag1356.xml"/><Relationship Id="rId130" Type="http://schemas.openxmlformats.org/officeDocument/2006/relationships/tags" Target="../tags/tag1400.xml"/><Relationship Id="rId135" Type="http://schemas.openxmlformats.org/officeDocument/2006/relationships/tags" Target="../tags/tag1405.xml"/><Relationship Id="rId151" Type="http://schemas.openxmlformats.org/officeDocument/2006/relationships/tags" Target="../tags/tag1421.xml"/><Relationship Id="rId156" Type="http://schemas.openxmlformats.org/officeDocument/2006/relationships/tags" Target="../tags/tag1426.xml"/><Relationship Id="rId177" Type="http://schemas.openxmlformats.org/officeDocument/2006/relationships/tags" Target="../tags/tag1447.xml"/><Relationship Id="rId4" Type="http://schemas.openxmlformats.org/officeDocument/2006/relationships/tags" Target="../tags/tag1274.xml"/><Relationship Id="rId9" Type="http://schemas.openxmlformats.org/officeDocument/2006/relationships/tags" Target="../tags/tag1279.xml"/><Relationship Id="rId172" Type="http://schemas.openxmlformats.org/officeDocument/2006/relationships/tags" Target="../tags/tag1442.xml"/><Relationship Id="rId180" Type="http://schemas.openxmlformats.org/officeDocument/2006/relationships/tags" Target="../tags/tag1450.xml"/><Relationship Id="rId13" Type="http://schemas.openxmlformats.org/officeDocument/2006/relationships/tags" Target="../tags/tag1283.xml"/><Relationship Id="rId18" Type="http://schemas.openxmlformats.org/officeDocument/2006/relationships/tags" Target="../tags/tag1288.xml"/><Relationship Id="rId39" Type="http://schemas.openxmlformats.org/officeDocument/2006/relationships/tags" Target="../tags/tag1309.xml"/><Relationship Id="rId109" Type="http://schemas.openxmlformats.org/officeDocument/2006/relationships/tags" Target="../tags/tag1379.xml"/><Relationship Id="rId34" Type="http://schemas.openxmlformats.org/officeDocument/2006/relationships/tags" Target="../tags/tag1304.xml"/><Relationship Id="rId50" Type="http://schemas.openxmlformats.org/officeDocument/2006/relationships/tags" Target="../tags/tag1320.xml"/><Relationship Id="rId55" Type="http://schemas.openxmlformats.org/officeDocument/2006/relationships/tags" Target="../tags/tag1325.xml"/><Relationship Id="rId76" Type="http://schemas.openxmlformats.org/officeDocument/2006/relationships/tags" Target="../tags/tag1346.xml"/><Relationship Id="rId97" Type="http://schemas.openxmlformats.org/officeDocument/2006/relationships/tags" Target="../tags/tag1367.xml"/><Relationship Id="rId104" Type="http://schemas.openxmlformats.org/officeDocument/2006/relationships/tags" Target="../tags/tag1374.xml"/><Relationship Id="rId120" Type="http://schemas.openxmlformats.org/officeDocument/2006/relationships/tags" Target="../tags/tag1390.xml"/><Relationship Id="rId125" Type="http://schemas.openxmlformats.org/officeDocument/2006/relationships/tags" Target="../tags/tag1395.xml"/><Relationship Id="rId141" Type="http://schemas.openxmlformats.org/officeDocument/2006/relationships/tags" Target="../tags/tag1411.xml"/><Relationship Id="rId146" Type="http://schemas.openxmlformats.org/officeDocument/2006/relationships/tags" Target="../tags/tag1416.xml"/><Relationship Id="rId167" Type="http://schemas.openxmlformats.org/officeDocument/2006/relationships/tags" Target="../tags/tag1437.xml"/><Relationship Id="rId7" Type="http://schemas.openxmlformats.org/officeDocument/2006/relationships/tags" Target="../tags/tag1277.xml"/><Relationship Id="rId71" Type="http://schemas.openxmlformats.org/officeDocument/2006/relationships/tags" Target="../tags/tag1341.xml"/><Relationship Id="rId92" Type="http://schemas.openxmlformats.org/officeDocument/2006/relationships/tags" Target="../tags/tag1362.xml"/><Relationship Id="rId162" Type="http://schemas.openxmlformats.org/officeDocument/2006/relationships/tags" Target="../tags/tag1432.xml"/><Relationship Id="rId183" Type="http://schemas.openxmlformats.org/officeDocument/2006/relationships/slideLayout" Target="../slideLayouts/slideLayout1.xml"/><Relationship Id="rId2" Type="http://schemas.openxmlformats.org/officeDocument/2006/relationships/tags" Target="../tags/tag1272.xml"/><Relationship Id="rId29" Type="http://schemas.openxmlformats.org/officeDocument/2006/relationships/tags" Target="../tags/tag1299.xml"/><Relationship Id="rId24" Type="http://schemas.openxmlformats.org/officeDocument/2006/relationships/tags" Target="../tags/tag1294.xml"/><Relationship Id="rId40" Type="http://schemas.openxmlformats.org/officeDocument/2006/relationships/tags" Target="../tags/tag1310.xml"/><Relationship Id="rId45" Type="http://schemas.openxmlformats.org/officeDocument/2006/relationships/tags" Target="../tags/tag1315.xml"/><Relationship Id="rId66" Type="http://schemas.openxmlformats.org/officeDocument/2006/relationships/tags" Target="../tags/tag1336.xml"/><Relationship Id="rId87" Type="http://schemas.openxmlformats.org/officeDocument/2006/relationships/tags" Target="../tags/tag1357.xml"/><Relationship Id="rId110" Type="http://schemas.openxmlformats.org/officeDocument/2006/relationships/tags" Target="../tags/tag1380.xml"/><Relationship Id="rId115" Type="http://schemas.openxmlformats.org/officeDocument/2006/relationships/tags" Target="../tags/tag1385.xml"/><Relationship Id="rId131" Type="http://schemas.openxmlformats.org/officeDocument/2006/relationships/tags" Target="../tags/tag1401.xml"/><Relationship Id="rId136" Type="http://schemas.openxmlformats.org/officeDocument/2006/relationships/tags" Target="../tags/tag1406.xml"/><Relationship Id="rId157" Type="http://schemas.openxmlformats.org/officeDocument/2006/relationships/tags" Target="../tags/tag1427.xml"/><Relationship Id="rId178" Type="http://schemas.openxmlformats.org/officeDocument/2006/relationships/tags" Target="../tags/tag1448.xml"/><Relationship Id="rId61" Type="http://schemas.openxmlformats.org/officeDocument/2006/relationships/tags" Target="../tags/tag1331.xml"/><Relationship Id="rId82" Type="http://schemas.openxmlformats.org/officeDocument/2006/relationships/tags" Target="../tags/tag1352.xml"/><Relationship Id="rId152" Type="http://schemas.openxmlformats.org/officeDocument/2006/relationships/tags" Target="../tags/tag1422.xml"/><Relationship Id="rId173" Type="http://schemas.openxmlformats.org/officeDocument/2006/relationships/tags" Target="../tags/tag1443.xml"/><Relationship Id="rId19" Type="http://schemas.openxmlformats.org/officeDocument/2006/relationships/tags" Target="../tags/tag1289.xml"/><Relationship Id="rId14" Type="http://schemas.openxmlformats.org/officeDocument/2006/relationships/tags" Target="../tags/tag1284.xml"/><Relationship Id="rId30" Type="http://schemas.openxmlformats.org/officeDocument/2006/relationships/tags" Target="../tags/tag1300.xml"/><Relationship Id="rId35" Type="http://schemas.openxmlformats.org/officeDocument/2006/relationships/tags" Target="../tags/tag1305.xml"/><Relationship Id="rId56" Type="http://schemas.openxmlformats.org/officeDocument/2006/relationships/tags" Target="../tags/tag1326.xml"/><Relationship Id="rId77" Type="http://schemas.openxmlformats.org/officeDocument/2006/relationships/tags" Target="../tags/tag1347.xml"/><Relationship Id="rId100" Type="http://schemas.openxmlformats.org/officeDocument/2006/relationships/tags" Target="../tags/tag1370.xml"/><Relationship Id="rId105" Type="http://schemas.openxmlformats.org/officeDocument/2006/relationships/tags" Target="../tags/tag1375.xml"/><Relationship Id="rId126" Type="http://schemas.openxmlformats.org/officeDocument/2006/relationships/tags" Target="../tags/tag1396.xml"/><Relationship Id="rId147" Type="http://schemas.openxmlformats.org/officeDocument/2006/relationships/tags" Target="../tags/tag1417.xml"/><Relationship Id="rId168" Type="http://schemas.openxmlformats.org/officeDocument/2006/relationships/tags" Target="../tags/tag1438.xml"/><Relationship Id="rId8" Type="http://schemas.openxmlformats.org/officeDocument/2006/relationships/tags" Target="../tags/tag1278.xml"/><Relationship Id="rId51" Type="http://schemas.openxmlformats.org/officeDocument/2006/relationships/tags" Target="../tags/tag1321.xml"/><Relationship Id="rId72" Type="http://schemas.openxmlformats.org/officeDocument/2006/relationships/tags" Target="../tags/tag1342.xml"/><Relationship Id="rId93" Type="http://schemas.openxmlformats.org/officeDocument/2006/relationships/tags" Target="../tags/tag1363.xml"/><Relationship Id="rId98" Type="http://schemas.openxmlformats.org/officeDocument/2006/relationships/tags" Target="../tags/tag1368.xml"/><Relationship Id="rId121" Type="http://schemas.openxmlformats.org/officeDocument/2006/relationships/tags" Target="../tags/tag1391.xml"/><Relationship Id="rId142" Type="http://schemas.openxmlformats.org/officeDocument/2006/relationships/tags" Target="../tags/tag1412.xml"/><Relationship Id="rId163" Type="http://schemas.openxmlformats.org/officeDocument/2006/relationships/tags" Target="../tags/tag1433.xml"/><Relationship Id="rId3" Type="http://schemas.openxmlformats.org/officeDocument/2006/relationships/tags" Target="../tags/tag1273.xml"/><Relationship Id="rId25" Type="http://schemas.openxmlformats.org/officeDocument/2006/relationships/tags" Target="../tags/tag1295.xml"/><Relationship Id="rId46" Type="http://schemas.openxmlformats.org/officeDocument/2006/relationships/tags" Target="../tags/tag1316.xml"/><Relationship Id="rId67" Type="http://schemas.openxmlformats.org/officeDocument/2006/relationships/tags" Target="../tags/tag1337.xml"/><Relationship Id="rId116" Type="http://schemas.openxmlformats.org/officeDocument/2006/relationships/tags" Target="../tags/tag1386.xml"/><Relationship Id="rId137" Type="http://schemas.openxmlformats.org/officeDocument/2006/relationships/tags" Target="../tags/tag1407.xml"/><Relationship Id="rId158" Type="http://schemas.openxmlformats.org/officeDocument/2006/relationships/tags" Target="../tags/tag1428.xml"/><Relationship Id="rId20" Type="http://schemas.openxmlformats.org/officeDocument/2006/relationships/tags" Target="../tags/tag1290.xml"/><Relationship Id="rId41" Type="http://schemas.openxmlformats.org/officeDocument/2006/relationships/tags" Target="../tags/tag1311.xml"/><Relationship Id="rId62" Type="http://schemas.openxmlformats.org/officeDocument/2006/relationships/tags" Target="../tags/tag1332.xml"/><Relationship Id="rId83" Type="http://schemas.openxmlformats.org/officeDocument/2006/relationships/tags" Target="../tags/tag1353.xml"/><Relationship Id="rId88" Type="http://schemas.openxmlformats.org/officeDocument/2006/relationships/tags" Target="../tags/tag1358.xml"/><Relationship Id="rId111" Type="http://schemas.openxmlformats.org/officeDocument/2006/relationships/tags" Target="../tags/tag1381.xml"/><Relationship Id="rId132" Type="http://schemas.openxmlformats.org/officeDocument/2006/relationships/tags" Target="../tags/tag1402.xml"/><Relationship Id="rId153" Type="http://schemas.openxmlformats.org/officeDocument/2006/relationships/tags" Target="../tags/tag1423.xml"/><Relationship Id="rId174" Type="http://schemas.openxmlformats.org/officeDocument/2006/relationships/tags" Target="../tags/tag1444.xml"/><Relationship Id="rId179" Type="http://schemas.openxmlformats.org/officeDocument/2006/relationships/tags" Target="../tags/tag1449.xml"/><Relationship Id="rId15" Type="http://schemas.openxmlformats.org/officeDocument/2006/relationships/tags" Target="../tags/tag1285.xml"/><Relationship Id="rId36" Type="http://schemas.openxmlformats.org/officeDocument/2006/relationships/tags" Target="../tags/tag1306.xml"/><Relationship Id="rId57" Type="http://schemas.openxmlformats.org/officeDocument/2006/relationships/tags" Target="../tags/tag1327.xml"/><Relationship Id="rId106" Type="http://schemas.openxmlformats.org/officeDocument/2006/relationships/tags" Target="../tags/tag1376.xml"/><Relationship Id="rId127" Type="http://schemas.openxmlformats.org/officeDocument/2006/relationships/tags" Target="../tags/tag1397.xml"/><Relationship Id="rId10" Type="http://schemas.openxmlformats.org/officeDocument/2006/relationships/tags" Target="../tags/tag1280.xml"/><Relationship Id="rId31" Type="http://schemas.openxmlformats.org/officeDocument/2006/relationships/tags" Target="../tags/tag1301.xml"/><Relationship Id="rId52" Type="http://schemas.openxmlformats.org/officeDocument/2006/relationships/tags" Target="../tags/tag1322.xml"/><Relationship Id="rId73" Type="http://schemas.openxmlformats.org/officeDocument/2006/relationships/tags" Target="../tags/tag1343.xml"/><Relationship Id="rId78" Type="http://schemas.openxmlformats.org/officeDocument/2006/relationships/tags" Target="../tags/tag1348.xml"/><Relationship Id="rId94" Type="http://schemas.openxmlformats.org/officeDocument/2006/relationships/tags" Target="../tags/tag1364.xml"/><Relationship Id="rId99" Type="http://schemas.openxmlformats.org/officeDocument/2006/relationships/tags" Target="../tags/tag1369.xml"/><Relationship Id="rId101" Type="http://schemas.openxmlformats.org/officeDocument/2006/relationships/tags" Target="../tags/tag1371.xml"/><Relationship Id="rId122" Type="http://schemas.openxmlformats.org/officeDocument/2006/relationships/tags" Target="../tags/tag1392.xml"/><Relationship Id="rId143" Type="http://schemas.openxmlformats.org/officeDocument/2006/relationships/tags" Target="../tags/tag1413.xml"/><Relationship Id="rId148" Type="http://schemas.openxmlformats.org/officeDocument/2006/relationships/tags" Target="../tags/tag1418.xml"/><Relationship Id="rId164" Type="http://schemas.openxmlformats.org/officeDocument/2006/relationships/tags" Target="../tags/tag1434.xml"/><Relationship Id="rId169" Type="http://schemas.openxmlformats.org/officeDocument/2006/relationships/tags" Target="../tags/tag14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1">
            <a:extLst>
              <a:ext uri="{FF2B5EF4-FFF2-40B4-BE49-F238E27FC236}">
                <a16:creationId xmlns:a16="http://schemas.microsoft.com/office/drawing/2014/main" xmlns="" id="{5CA7D2D4-D0BF-48B0-A9B1-ED67162AB4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78006" y="666806"/>
            <a:ext cx="384095" cy="264530"/>
          </a:xfrm>
          <a:custGeom>
            <a:avLst/>
            <a:gdLst/>
            <a:ahLst/>
            <a:cxnLst/>
            <a:rect l="0" t="0" r="0" b="0"/>
            <a:pathLst>
              <a:path w="384095" h="264530">
                <a:moveTo>
                  <a:pt x="53894" y="38044"/>
                </a:moveTo>
                <a:lnTo>
                  <a:pt x="53894" y="38044"/>
                </a:lnTo>
                <a:lnTo>
                  <a:pt x="66446" y="36162"/>
                </a:lnTo>
                <a:lnTo>
                  <a:pt x="105511" y="27213"/>
                </a:lnTo>
                <a:lnTo>
                  <a:pt x="143428" y="21037"/>
                </a:lnTo>
                <a:lnTo>
                  <a:pt x="185237" y="14033"/>
                </a:lnTo>
                <a:lnTo>
                  <a:pt x="224749" y="4746"/>
                </a:lnTo>
                <a:lnTo>
                  <a:pt x="262562" y="1367"/>
                </a:lnTo>
                <a:lnTo>
                  <a:pt x="307969" y="131"/>
                </a:lnTo>
                <a:lnTo>
                  <a:pt x="320224" y="0"/>
                </a:lnTo>
                <a:lnTo>
                  <a:pt x="322464" y="687"/>
                </a:lnTo>
                <a:lnTo>
                  <a:pt x="323958" y="1850"/>
                </a:lnTo>
                <a:lnTo>
                  <a:pt x="324953" y="3331"/>
                </a:lnTo>
                <a:lnTo>
                  <a:pt x="324178" y="8740"/>
                </a:lnTo>
                <a:lnTo>
                  <a:pt x="320776" y="15848"/>
                </a:lnTo>
                <a:lnTo>
                  <a:pt x="299756" y="39441"/>
                </a:lnTo>
                <a:lnTo>
                  <a:pt x="264241" y="64426"/>
                </a:lnTo>
                <a:lnTo>
                  <a:pt x="225188" y="88351"/>
                </a:lnTo>
                <a:lnTo>
                  <a:pt x="180926" y="118174"/>
                </a:lnTo>
                <a:lnTo>
                  <a:pt x="146336" y="141391"/>
                </a:lnTo>
                <a:lnTo>
                  <a:pt x="113559" y="163939"/>
                </a:lnTo>
                <a:lnTo>
                  <a:pt x="69221" y="194585"/>
                </a:lnTo>
                <a:lnTo>
                  <a:pt x="26426" y="226853"/>
                </a:lnTo>
                <a:lnTo>
                  <a:pt x="4070" y="247835"/>
                </a:lnTo>
                <a:lnTo>
                  <a:pt x="0" y="254286"/>
                </a:lnTo>
                <a:lnTo>
                  <a:pt x="326" y="256994"/>
                </a:lnTo>
                <a:lnTo>
                  <a:pt x="1954" y="259505"/>
                </a:lnTo>
                <a:lnTo>
                  <a:pt x="4451" y="261885"/>
                </a:lnTo>
                <a:lnTo>
                  <a:pt x="14751" y="264529"/>
                </a:lnTo>
                <a:lnTo>
                  <a:pt x="38298" y="264136"/>
                </a:lnTo>
                <a:lnTo>
                  <a:pt x="73262" y="259551"/>
                </a:lnTo>
                <a:lnTo>
                  <a:pt x="104835" y="255730"/>
                </a:lnTo>
                <a:lnTo>
                  <a:pt x="142386" y="251681"/>
                </a:lnTo>
                <a:lnTo>
                  <a:pt x="184476" y="245647"/>
                </a:lnTo>
                <a:lnTo>
                  <a:pt x="227641" y="239673"/>
                </a:lnTo>
                <a:lnTo>
                  <a:pt x="267993" y="237018"/>
                </a:lnTo>
                <a:lnTo>
                  <a:pt x="303331" y="235838"/>
                </a:lnTo>
                <a:lnTo>
                  <a:pt x="343466" y="235174"/>
                </a:lnTo>
                <a:lnTo>
                  <a:pt x="383087" y="234899"/>
                </a:lnTo>
                <a:lnTo>
                  <a:pt x="383422" y="235603"/>
                </a:lnTo>
                <a:lnTo>
                  <a:pt x="384094" y="2475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MARTInkShape-2">
            <a:extLst>
              <a:ext uri="{FF2B5EF4-FFF2-40B4-BE49-F238E27FC236}">
                <a16:creationId xmlns:a16="http://schemas.microsoft.com/office/drawing/2014/main" xmlns="" id="{67D48C06-65F9-4726-9F8D-C4B46AF21A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23701" y="755650"/>
            <a:ext cx="291235" cy="81306"/>
          </a:xfrm>
          <a:custGeom>
            <a:avLst/>
            <a:gdLst/>
            <a:ahLst/>
            <a:cxnLst/>
            <a:rect l="0" t="0" r="0" b="0"/>
            <a:pathLst>
              <a:path w="291235" h="81306">
                <a:moveTo>
                  <a:pt x="30499" y="57150"/>
                </a:moveTo>
                <a:lnTo>
                  <a:pt x="30499" y="57150"/>
                </a:lnTo>
                <a:lnTo>
                  <a:pt x="30499" y="65988"/>
                </a:lnTo>
                <a:lnTo>
                  <a:pt x="28617" y="70015"/>
                </a:lnTo>
                <a:lnTo>
                  <a:pt x="21661" y="78349"/>
                </a:lnTo>
                <a:lnTo>
                  <a:pt x="17634" y="80683"/>
                </a:lnTo>
                <a:lnTo>
                  <a:pt x="15572" y="81305"/>
                </a:lnTo>
                <a:lnTo>
                  <a:pt x="13492" y="81015"/>
                </a:lnTo>
                <a:lnTo>
                  <a:pt x="9300" y="78810"/>
                </a:lnTo>
                <a:lnTo>
                  <a:pt x="2973" y="70231"/>
                </a:lnTo>
                <a:lnTo>
                  <a:pt x="0" y="58752"/>
                </a:lnTo>
                <a:lnTo>
                  <a:pt x="3068" y="48690"/>
                </a:lnTo>
                <a:lnTo>
                  <a:pt x="14610" y="31125"/>
                </a:lnTo>
                <a:lnTo>
                  <a:pt x="27673" y="18159"/>
                </a:lnTo>
                <a:lnTo>
                  <a:pt x="30732" y="16339"/>
                </a:lnTo>
                <a:lnTo>
                  <a:pt x="45149" y="13778"/>
                </a:lnTo>
                <a:lnTo>
                  <a:pt x="56766" y="16942"/>
                </a:lnTo>
                <a:lnTo>
                  <a:pt x="100982" y="43498"/>
                </a:lnTo>
                <a:lnTo>
                  <a:pt x="142766" y="69150"/>
                </a:lnTo>
                <a:lnTo>
                  <a:pt x="168107" y="78266"/>
                </a:lnTo>
                <a:lnTo>
                  <a:pt x="192784" y="80575"/>
                </a:lnTo>
                <a:lnTo>
                  <a:pt x="214520" y="76399"/>
                </a:lnTo>
                <a:lnTo>
                  <a:pt x="246792" y="60821"/>
                </a:lnTo>
                <a:lnTo>
                  <a:pt x="268152" y="43656"/>
                </a:lnTo>
                <a:lnTo>
                  <a:pt x="288012" y="18893"/>
                </a:lnTo>
                <a:lnTo>
                  <a:pt x="290369" y="14007"/>
                </a:lnTo>
                <a:lnTo>
                  <a:pt x="291234" y="10043"/>
                </a:lnTo>
                <a:lnTo>
                  <a:pt x="29084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5">
            <a:extLst>
              <a:ext uri="{FF2B5EF4-FFF2-40B4-BE49-F238E27FC236}">
                <a16:creationId xmlns:a16="http://schemas.microsoft.com/office/drawing/2014/main" xmlns="" id="{B1ACB4B9-CD04-49F2-BE2A-D5E3D1FCC6BF}"/>
              </a:ext>
            </a:extLst>
          </p:cNvPr>
          <p:cNvGrpSpPr/>
          <p:nvPr/>
        </p:nvGrpSpPr>
        <p:grpSpPr>
          <a:xfrm>
            <a:off x="2426683" y="484782"/>
            <a:ext cx="1097568" cy="413074"/>
            <a:chOff x="2426683" y="484782"/>
            <a:chExt cx="1097568" cy="413074"/>
          </a:xfrm>
        </p:grpSpPr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xmlns="" id="{9C00D94C-0248-4EE1-8388-3046E3A5B6B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2426683" y="587403"/>
              <a:ext cx="233968" cy="310453"/>
            </a:xfrm>
            <a:custGeom>
              <a:avLst/>
              <a:gdLst/>
              <a:ahLst/>
              <a:cxnLst/>
              <a:rect l="0" t="0" r="0" b="0"/>
              <a:pathLst>
                <a:path w="233968" h="310453">
                  <a:moveTo>
                    <a:pt x="11717" y="117447"/>
                  </a:moveTo>
                  <a:lnTo>
                    <a:pt x="11717" y="117447"/>
                  </a:lnTo>
                  <a:lnTo>
                    <a:pt x="16081" y="160079"/>
                  </a:lnTo>
                  <a:lnTo>
                    <a:pt x="17675" y="204237"/>
                  </a:lnTo>
                  <a:lnTo>
                    <a:pt x="17951" y="241940"/>
                  </a:lnTo>
                  <a:lnTo>
                    <a:pt x="18044" y="282914"/>
                  </a:lnTo>
                  <a:lnTo>
                    <a:pt x="17357" y="309587"/>
                  </a:lnTo>
                  <a:lnTo>
                    <a:pt x="16182" y="310452"/>
                  </a:lnTo>
                  <a:lnTo>
                    <a:pt x="14694" y="309617"/>
                  </a:lnTo>
                  <a:lnTo>
                    <a:pt x="9228" y="294958"/>
                  </a:lnTo>
                  <a:lnTo>
                    <a:pt x="6511" y="259256"/>
                  </a:lnTo>
                  <a:lnTo>
                    <a:pt x="3994" y="225159"/>
                  </a:lnTo>
                  <a:lnTo>
                    <a:pt x="1229" y="187897"/>
                  </a:lnTo>
                  <a:lnTo>
                    <a:pt x="0" y="152521"/>
                  </a:lnTo>
                  <a:lnTo>
                    <a:pt x="1335" y="117983"/>
                  </a:lnTo>
                  <a:lnTo>
                    <a:pt x="6054" y="74332"/>
                  </a:lnTo>
                  <a:lnTo>
                    <a:pt x="11920" y="49168"/>
                  </a:lnTo>
                  <a:lnTo>
                    <a:pt x="16041" y="41240"/>
                  </a:lnTo>
                  <a:lnTo>
                    <a:pt x="20224" y="37716"/>
                  </a:lnTo>
                  <a:lnTo>
                    <a:pt x="23033" y="39599"/>
                  </a:lnTo>
                  <a:lnTo>
                    <a:pt x="45097" y="77240"/>
                  </a:lnTo>
                  <a:lnTo>
                    <a:pt x="66371" y="119096"/>
                  </a:lnTo>
                  <a:lnTo>
                    <a:pt x="80458" y="150871"/>
                  </a:lnTo>
                  <a:lnTo>
                    <a:pt x="102170" y="196730"/>
                  </a:lnTo>
                  <a:lnTo>
                    <a:pt x="124595" y="235247"/>
                  </a:lnTo>
                  <a:lnTo>
                    <a:pt x="140202" y="256586"/>
                  </a:lnTo>
                  <a:lnTo>
                    <a:pt x="161249" y="273125"/>
                  </a:lnTo>
                  <a:lnTo>
                    <a:pt x="177189" y="280006"/>
                  </a:lnTo>
                  <a:lnTo>
                    <a:pt x="183415" y="280853"/>
                  </a:lnTo>
                  <a:lnTo>
                    <a:pt x="188977" y="279301"/>
                  </a:lnTo>
                  <a:lnTo>
                    <a:pt x="198920" y="271932"/>
                  </a:lnTo>
                  <a:lnTo>
                    <a:pt x="209079" y="242399"/>
                  </a:lnTo>
                  <a:lnTo>
                    <a:pt x="216558" y="198998"/>
                  </a:lnTo>
                  <a:lnTo>
                    <a:pt x="219174" y="164981"/>
                  </a:lnTo>
                  <a:lnTo>
                    <a:pt x="220337" y="129401"/>
                  </a:lnTo>
                  <a:lnTo>
                    <a:pt x="220854" y="94773"/>
                  </a:lnTo>
                  <a:lnTo>
                    <a:pt x="224516" y="53657"/>
                  </a:lnTo>
                  <a:lnTo>
                    <a:pt x="221877" y="7607"/>
                  </a:lnTo>
                  <a:lnTo>
                    <a:pt x="221448" y="0"/>
                  </a:lnTo>
                  <a:lnTo>
                    <a:pt x="222798" y="343"/>
                  </a:lnTo>
                  <a:lnTo>
                    <a:pt x="233967" y="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xmlns="" id="{14880460-F610-406F-B148-9DBAF08B096B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2711906" y="707293"/>
              <a:ext cx="69395" cy="145150"/>
            </a:xfrm>
            <a:custGeom>
              <a:avLst/>
              <a:gdLst/>
              <a:ahLst/>
              <a:cxnLst/>
              <a:rect l="0" t="0" r="0" b="0"/>
              <a:pathLst>
                <a:path w="69395" h="145150">
                  <a:moveTo>
                    <a:pt x="63044" y="35657"/>
                  </a:moveTo>
                  <a:lnTo>
                    <a:pt x="63044" y="35657"/>
                  </a:lnTo>
                  <a:lnTo>
                    <a:pt x="51110" y="21842"/>
                  </a:lnTo>
                  <a:lnTo>
                    <a:pt x="42029" y="5803"/>
                  </a:lnTo>
                  <a:lnTo>
                    <a:pt x="39156" y="3055"/>
                  </a:lnTo>
                  <a:lnTo>
                    <a:pt x="32201" y="0"/>
                  </a:lnTo>
                  <a:lnTo>
                    <a:pt x="29077" y="597"/>
                  </a:lnTo>
                  <a:lnTo>
                    <a:pt x="23724" y="5023"/>
                  </a:lnTo>
                  <a:lnTo>
                    <a:pt x="10174" y="30207"/>
                  </a:lnTo>
                  <a:lnTo>
                    <a:pt x="1853" y="68421"/>
                  </a:lnTo>
                  <a:lnTo>
                    <a:pt x="0" y="109941"/>
                  </a:lnTo>
                  <a:lnTo>
                    <a:pt x="1965" y="118341"/>
                  </a:lnTo>
                  <a:lnTo>
                    <a:pt x="9792" y="131437"/>
                  </a:lnTo>
                  <a:lnTo>
                    <a:pt x="20327" y="140079"/>
                  </a:lnTo>
                  <a:lnTo>
                    <a:pt x="26099" y="143372"/>
                  </a:lnTo>
                  <a:lnTo>
                    <a:pt x="38157" y="145149"/>
                  </a:lnTo>
                  <a:lnTo>
                    <a:pt x="44336" y="144635"/>
                  </a:lnTo>
                  <a:lnTo>
                    <a:pt x="49161" y="142881"/>
                  </a:lnTo>
                  <a:lnTo>
                    <a:pt x="56403" y="137170"/>
                  </a:lnTo>
                  <a:lnTo>
                    <a:pt x="64447" y="115908"/>
                  </a:lnTo>
                  <a:lnTo>
                    <a:pt x="64557" y="73781"/>
                  </a:lnTo>
                  <a:lnTo>
                    <a:pt x="58273" y="34486"/>
                  </a:lnTo>
                  <a:lnTo>
                    <a:pt x="50695" y="11879"/>
                  </a:lnTo>
                  <a:lnTo>
                    <a:pt x="69394" y="1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">
              <a:extLst>
                <a:ext uri="{FF2B5EF4-FFF2-40B4-BE49-F238E27FC236}">
                  <a16:creationId xmlns:a16="http://schemas.microsoft.com/office/drawing/2014/main" xmlns="" id="{2F01DFD8-679C-4EA8-9F86-F17089A061E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2825750" y="666750"/>
              <a:ext cx="165101" cy="192882"/>
            </a:xfrm>
            <a:custGeom>
              <a:avLst/>
              <a:gdLst/>
              <a:ahLst/>
              <a:cxnLst/>
              <a:rect l="0" t="0" r="0" b="0"/>
              <a:pathLst>
                <a:path w="165101" h="192882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411" y="40792"/>
                  </a:lnTo>
                  <a:lnTo>
                    <a:pt x="17677" y="47200"/>
                  </a:lnTo>
                  <a:lnTo>
                    <a:pt x="57979" y="80370"/>
                  </a:lnTo>
                  <a:lnTo>
                    <a:pt x="91468" y="117659"/>
                  </a:lnTo>
                  <a:lnTo>
                    <a:pt x="114385" y="162755"/>
                  </a:lnTo>
                  <a:lnTo>
                    <a:pt x="115062" y="169887"/>
                  </a:lnTo>
                  <a:lnTo>
                    <a:pt x="112052" y="183455"/>
                  </a:lnTo>
                  <a:lnTo>
                    <a:pt x="109273" y="187920"/>
                  </a:lnTo>
                  <a:lnTo>
                    <a:pt x="106010" y="190897"/>
                  </a:lnTo>
                  <a:lnTo>
                    <a:pt x="102423" y="192881"/>
                  </a:lnTo>
                  <a:lnTo>
                    <a:pt x="98621" y="192087"/>
                  </a:lnTo>
                  <a:lnTo>
                    <a:pt x="90634" y="185561"/>
                  </a:lnTo>
                  <a:lnTo>
                    <a:pt x="81574" y="169987"/>
                  </a:lnTo>
                  <a:lnTo>
                    <a:pt x="80470" y="156218"/>
                  </a:lnTo>
                  <a:lnTo>
                    <a:pt x="88881" y="117641"/>
                  </a:lnTo>
                  <a:lnTo>
                    <a:pt x="109201" y="74325"/>
                  </a:lnTo>
                  <a:lnTo>
                    <a:pt x="139865" y="2794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">
              <a:extLst>
                <a:ext uri="{FF2B5EF4-FFF2-40B4-BE49-F238E27FC236}">
                  <a16:creationId xmlns:a16="http://schemas.microsoft.com/office/drawing/2014/main" xmlns="" id="{B94F3C30-003D-422B-9BDF-832EF854362F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067389" y="682424"/>
              <a:ext cx="183812" cy="171113"/>
            </a:xfrm>
            <a:custGeom>
              <a:avLst/>
              <a:gdLst/>
              <a:ahLst/>
              <a:cxnLst/>
              <a:rect l="0" t="0" r="0" b="0"/>
              <a:pathLst>
                <a:path w="183812" h="171113">
                  <a:moveTo>
                    <a:pt x="12361" y="16076"/>
                  </a:moveTo>
                  <a:lnTo>
                    <a:pt x="12361" y="16076"/>
                  </a:lnTo>
                  <a:lnTo>
                    <a:pt x="6894" y="16076"/>
                  </a:lnTo>
                  <a:lnTo>
                    <a:pt x="11153" y="33654"/>
                  </a:lnTo>
                  <a:lnTo>
                    <a:pt x="12202" y="81185"/>
                  </a:lnTo>
                  <a:lnTo>
                    <a:pt x="12330" y="123926"/>
                  </a:lnTo>
                  <a:lnTo>
                    <a:pt x="11651" y="164674"/>
                  </a:lnTo>
                  <a:lnTo>
                    <a:pt x="10477" y="168058"/>
                  </a:lnTo>
                  <a:lnTo>
                    <a:pt x="8988" y="170314"/>
                  </a:lnTo>
                  <a:lnTo>
                    <a:pt x="7290" y="171112"/>
                  </a:lnTo>
                  <a:lnTo>
                    <a:pt x="5453" y="170939"/>
                  </a:lnTo>
                  <a:lnTo>
                    <a:pt x="3522" y="170118"/>
                  </a:lnTo>
                  <a:lnTo>
                    <a:pt x="2235" y="167454"/>
                  </a:lnTo>
                  <a:lnTo>
                    <a:pt x="0" y="135363"/>
                  </a:lnTo>
                  <a:lnTo>
                    <a:pt x="5503" y="91458"/>
                  </a:lnTo>
                  <a:lnTo>
                    <a:pt x="23435" y="44156"/>
                  </a:lnTo>
                  <a:lnTo>
                    <a:pt x="31629" y="33730"/>
                  </a:lnTo>
                  <a:lnTo>
                    <a:pt x="35790" y="29962"/>
                  </a:lnTo>
                  <a:lnTo>
                    <a:pt x="39974" y="28155"/>
                  </a:lnTo>
                  <a:lnTo>
                    <a:pt x="48387" y="28030"/>
                  </a:lnTo>
                  <a:lnTo>
                    <a:pt x="51901" y="30395"/>
                  </a:lnTo>
                  <a:lnTo>
                    <a:pt x="57686" y="38668"/>
                  </a:lnTo>
                  <a:lnTo>
                    <a:pt x="72966" y="84839"/>
                  </a:lnTo>
                  <a:lnTo>
                    <a:pt x="75480" y="102045"/>
                  </a:lnTo>
                  <a:lnTo>
                    <a:pt x="76312" y="102317"/>
                  </a:lnTo>
                  <a:lnTo>
                    <a:pt x="79119" y="100737"/>
                  </a:lnTo>
                  <a:lnTo>
                    <a:pt x="80836" y="93920"/>
                  </a:lnTo>
                  <a:lnTo>
                    <a:pt x="83011" y="83129"/>
                  </a:lnTo>
                  <a:lnTo>
                    <a:pt x="103819" y="37517"/>
                  </a:lnTo>
                  <a:lnTo>
                    <a:pt x="124603" y="7062"/>
                  </a:lnTo>
                  <a:lnTo>
                    <a:pt x="134918" y="1486"/>
                  </a:lnTo>
                  <a:lnTo>
                    <a:pt x="140632" y="0"/>
                  </a:lnTo>
                  <a:lnTo>
                    <a:pt x="145147" y="1831"/>
                  </a:lnTo>
                  <a:lnTo>
                    <a:pt x="152046" y="11391"/>
                  </a:lnTo>
                  <a:lnTo>
                    <a:pt x="161517" y="41230"/>
                  </a:lnTo>
                  <a:lnTo>
                    <a:pt x="164334" y="87313"/>
                  </a:lnTo>
                  <a:lnTo>
                    <a:pt x="168006" y="109856"/>
                  </a:lnTo>
                  <a:lnTo>
                    <a:pt x="183811" y="136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7">
              <a:extLst>
                <a:ext uri="{FF2B5EF4-FFF2-40B4-BE49-F238E27FC236}">
                  <a16:creationId xmlns:a16="http://schemas.microsoft.com/office/drawing/2014/main" xmlns="" id="{5693BC3C-E060-433D-9C7B-12C0278D0A63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281172" y="484782"/>
              <a:ext cx="243079" cy="328019"/>
            </a:xfrm>
            <a:custGeom>
              <a:avLst/>
              <a:gdLst/>
              <a:ahLst/>
              <a:cxnLst/>
              <a:rect l="0" t="0" r="0" b="0"/>
              <a:pathLst>
                <a:path w="243079" h="328019">
                  <a:moveTo>
                    <a:pt x="97028" y="232768"/>
                  </a:moveTo>
                  <a:lnTo>
                    <a:pt x="97028" y="232768"/>
                  </a:lnTo>
                  <a:lnTo>
                    <a:pt x="88239" y="218953"/>
                  </a:lnTo>
                  <a:lnTo>
                    <a:pt x="84818" y="215091"/>
                  </a:lnTo>
                  <a:lnTo>
                    <a:pt x="73492" y="210801"/>
                  </a:lnTo>
                  <a:lnTo>
                    <a:pt x="66521" y="209656"/>
                  </a:lnTo>
                  <a:lnTo>
                    <a:pt x="55012" y="212148"/>
                  </a:lnTo>
                  <a:lnTo>
                    <a:pt x="23004" y="230575"/>
                  </a:lnTo>
                  <a:lnTo>
                    <a:pt x="7989" y="251560"/>
                  </a:lnTo>
                  <a:lnTo>
                    <a:pt x="1481" y="267461"/>
                  </a:lnTo>
                  <a:lnTo>
                    <a:pt x="0" y="282054"/>
                  </a:lnTo>
                  <a:lnTo>
                    <a:pt x="592" y="288908"/>
                  </a:lnTo>
                  <a:lnTo>
                    <a:pt x="3104" y="294184"/>
                  </a:lnTo>
                  <a:lnTo>
                    <a:pt x="11540" y="301927"/>
                  </a:lnTo>
                  <a:lnTo>
                    <a:pt x="20463" y="305839"/>
                  </a:lnTo>
                  <a:lnTo>
                    <a:pt x="24818" y="306882"/>
                  </a:lnTo>
                  <a:lnTo>
                    <a:pt x="33420" y="306159"/>
                  </a:lnTo>
                  <a:lnTo>
                    <a:pt x="52011" y="302929"/>
                  </a:lnTo>
                  <a:lnTo>
                    <a:pt x="54317" y="302825"/>
                  </a:lnTo>
                  <a:lnTo>
                    <a:pt x="64304" y="306050"/>
                  </a:lnTo>
                  <a:lnTo>
                    <a:pt x="66745" y="308434"/>
                  </a:lnTo>
                  <a:lnTo>
                    <a:pt x="69457" y="314845"/>
                  </a:lnTo>
                  <a:lnTo>
                    <a:pt x="78189" y="320517"/>
                  </a:lnTo>
                  <a:lnTo>
                    <a:pt x="90066" y="323979"/>
                  </a:lnTo>
                  <a:lnTo>
                    <a:pt x="100048" y="323165"/>
                  </a:lnTo>
                  <a:lnTo>
                    <a:pt x="120344" y="315370"/>
                  </a:lnTo>
                  <a:lnTo>
                    <a:pt x="137489" y="300752"/>
                  </a:lnTo>
                  <a:lnTo>
                    <a:pt x="160289" y="269663"/>
                  </a:lnTo>
                  <a:lnTo>
                    <a:pt x="174647" y="231313"/>
                  </a:lnTo>
                  <a:lnTo>
                    <a:pt x="183501" y="200607"/>
                  </a:lnTo>
                  <a:lnTo>
                    <a:pt x="192140" y="162500"/>
                  </a:lnTo>
                  <a:lnTo>
                    <a:pt x="200683" y="121810"/>
                  </a:lnTo>
                  <a:lnTo>
                    <a:pt x="209184" y="84911"/>
                  </a:lnTo>
                  <a:lnTo>
                    <a:pt x="215161" y="39145"/>
                  </a:lnTo>
                  <a:lnTo>
                    <a:pt x="213561" y="8887"/>
                  </a:lnTo>
                  <a:lnTo>
                    <a:pt x="211406" y="3786"/>
                  </a:lnTo>
                  <a:lnTo>
                    <a:pt x="208558" y="1091"/>
                  </a:lnTo>
                  <a:lnTo>
                    <a:pt x="205248" y="0"/>
                  </a:lnTo>
                  <a:lnTo>
                    <a:pt x="201630" y="2095"/>
                  </a:lnTo>
                  <a:lnTo>
                    <a:pt x="193847" y="11949"/>
                  </a:lnTo>
                  <a:lnTo>
                    <a:pt x="181533" y="46847"/>
                  </a:lnTo>
                  <a:lnTo>
                    <a:pt x="169393" y="80757"/>
                  </a:lnTo>
                  <a:lnTo>
                    <a:pt x="156707" y="118641"/>
                  </a:lnTo>
                  <a:lnTo>
                    <a:pt x="148717" y="156645"/>
                  </a:lnTo>
                  <a:lnTo>
                    <a:pt x="146577" y="192821"/>
                  </a:lnTo>
                  <a:lnTo>
                    <a:pt x="148683" y="226303"/>
                  </a:lnTo>
                  <a:lnTo>
                    <a:pt x="159213" y="267541"/>
                  </a:lnTo>
                  <a:lnTo>
                    <a:pt x="179580" y="297556"/>
                  </a:lnTo>
                  <a:lnTo>
                    <a:pt x="195336" y="313068"/>
                  </a:lnTo>
                  <a:lnTo>
                    <a:pt x="243078" y="32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6">
            <a:extLst>
              <a:ext uri="{FF2B5EF4-FFF2-40B4-BE49-F238E27FC236}">
                <a16:creationId xmlns:a16="http://schemas.microsoft.com/office/drawing/2014/main" xmlns="" id="{95CC2B99-A8AB-4482-8432-E45AF2AE2E67}"/>
              </a:ext>
            </a:extLst>
          </p:cNvPr>
          <p:cNvGrpSpPr/>
          <p:nvPr/>
        </p:nvGrpSpPr>
        <p:grpSpPr>
          <a:xfrm>
            <a:off x="3762434" y="505512"/>
            <a:ext cx="610359" cy="345389"/>
            <a:chOff x="3762434" y="505512"/>
            <a:chExt cx="610359" cy="345389"/>
          </a:xfrm>
        </p:grpSpPr>
        <p:sp>
          <p:nvSpPr>
            <p:cNvPr id="10" name="SMARTInkShape-8">
              <a:extLst>
                <a:ext uri="{FF2B5EF4-FFF2-40B4-BE49-F238E27FC236}">
                  <a16:creationId xmlns:a16="http://schemas.microsoft.com/office/drawing/2014/main" xmlns="" id="{8F024788-3460-4787-8EE0-3163A347F2D5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3762434" y="527312"/>
              <a:ext cx="92017" cy="285489"/>
            </a:xfrm>
            <a:custGeom>
              <a:avLst/>
              <a:gdLst/>
              <a:ahLst/>
              <a:cxnLst/>
              <a:rect l="0" t="0" r="0" b="0"/>
              <a:pathLst>
                <a:path w="92017" h="285489">
                  <a:moveTo>
                    <a:pt x="92016" y="6088"/>
                  </a:moveTo>
                  <a:lnTo>
                    <a:pt x="92016" y="6088"/>
                  </a:lnTo>
                  <a:lnTo>
                    <a:pt x="81081" y="621"/>
                  </a:lnTo>
                  <a:lnTo>
                    <a:pt x="76468" y="0"/>
                  </a:lnTo>
                  <a:lnTo>
                    <a:pt x="72641" y="1736"/>
                  </a:lnTo>
                  <a:lnTo>
                    <a:pt x="57693" y="11970"/>
                  </a:lnTo>
                  <a:lnTo>
                    <a:pt x="38016" y="49270"/>
                  </a:lnTo>
                  <a:lnTo>
                    <a:pt x="17769" y="93515"/>
                  </a:lnTo>
                  <a:lnTo>
                    <a:pt x="7041" y="125848"/>
                  </a:lnTo>
                  <a:lnTo>
                    <a:pt x="1333" y="159033"/>
                  </a:lnTo>
                  <a:lnTo>
                    <a:pt x="0" y="205687"/>
                  </a:lnTo>
                  <a:lnTo>
                    <a:pt x="5956" y="244439"/>
                  </a:lnTo>
                  <a:lnTo>
                    <a:pt x="9243" y="256006"/>
                  </a:lnTo>
                  <a:lnTo>
                    <a:pt x="22302" y="272620"/>
                  </a:lnTo>
                  <a:lnTo>
                    <a:pt x="30723" y="279026"/>
                  </a:lnTo>
                  <a:lnTo>
                    <a:pt x="53251" y="284262"/>
                  </a:lnTo>
                  <a:lnTo>
                    <a:pt x="92016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">
              <a:extLst>
                <a:ext uri="{FF2B5EF4-FFF2-40B4-BE49-F238E27FC236}">
                  <a16:creationId xmlns:a16="http://schemas.microsoft.com/office/drawing/2014/main" xmlns="" id="{36F11931-3421-49AC-82BD-26C94F59FCE4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3955394" y="570426"/>
              <a:ext cx="90825" cy="197799"/>
            </a:xfrm>
            <a:custGeom>
              <a:avLst/>
              <a:gdLst/>
              <a:ahLst/>
              <a:cxnLst/>
              <a:rect l="0" t="0" r="0" b="0"/>
              <a:pathLst>
                <a:path w="90825" h="197799">
                  <a:moveTo>
                    <a:pt x="70506" y="26474"/>
                  </a:moveTo>
                  <a:lnTo>
                    <a:pt x="70506" y="26474"/>
                  </a:lnTo>
                  <a:lnTo>
                    <a:pt x="63764" y="19732"/>
                  </a:lnTo>
                  <a:lnTo>
                    <a:pt x="56691" y="16422"/>
                  </a:lnTo>
                  <a:lnTo>
                    <a:pt x="52829" y="15539"/>
                  </a:lnTo>
                  <a:lnTo>
                    <a:pt x="44775" y="16440"/>
                  </a:lnTo>
                  <a:lnTo>
                    <a:pt x="40652" y="17668"/>
                  </a:lnTo>
                  <a:lnTo>
                    <a:pt x="24736" y="29509"/>
                  </a:lnTo>
                  <a:lnTo>
                    <a:pt x="16532" y="44286"/>
                  </a:lnTo>
                  <a:lnTo>
                    <a:pt x="2145" y="85888"/>
                  </a:lnTo>
                  <a:lnTo>
                    <a:pt x="0" y="119024"/>
                  </a:lnTo>
                  <a:lnTo>
                    <a:pt x="3832" y="151184"/>
                  </a:lnTo>
                  <a:lnTo>
                    <a:pt x="11239" y="168684"/>
                  </a:lnTo>
                  <a:lnTo>
                    <a:pt x="27311" y="188555"/>
                  </a:lnTo>
                  <a:lnTo>
                    <a:pt x="33242" y="193795"/>
                  </a:lnTo>
                  <a:lnTo>
                    <a:pt x="38608" y="196582"/>
                  </a:lnTo>
                  <a:lnTo>
                    <a:pt x="48333" y="197798"/>
                  </a:lnTo>
                  <a:lnTo>
                    <a:pt x="59240" y="192223"/>
                  </a:lnTo>
                  <a:lnTo>
                    <a:pt x="65112" y="187774"/>
                  </a:lnTo>
                  <a:lnTo>
                    <a:pt x="80118" y="164656"/>
                  </a:lnTo>
                  <a:lnTo>
                    <a:pt x="90130" y="132093"/>
                  </a:lnTo>
                  <a:lnTo>
                    <a:pt x="90824" y="88891"/>
                  </a:lnTo>
                  <a:lnTo>
                    <a:pt x="83189" y="43714"/>
                  </a:lnTo>
                  <a:lnTo>
                    <a:pt x="68619" y="12532"/>
                  </a:lnTo>
                  <a:lnTo>
                    <a:pt x="56967" y="2639"/>
                  </a:lnTo>
                  <a:lnTo>
                    <a:pt x="50897" y="0"/>
                  </a:lnTo>
                  <a:lnTo>
                    <a:pt x="46850" y="3181"/>
                  </a:lnTo>
                  <a:lnTo>
                    <a:pt x="38756" y="39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">
              <a:extLst>
                <a:ext uri="{FF2B5EF4-FFF2-40B4-BE49-F238E27FC236}">
                  <a16:creationId xmlns:a16="http://schemas.microsoft.com/office/drawing/2014/main" xmlns="" id="{91E31BCB-F00B-4F64-8B14-392E6B25EEEF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4057650" y="78105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29370" y="441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">
              <a:extLst>
                <a:ext uri="{FF2B5EF4-FFF2-40B4-BE49-F238E27FC236}">
                  <a16:creationId xmlns:a16="http://schemas.microsoft.com/office/drawing/2014/main" xmlns="" id="{129CC1F2-FE5E-43AF-9732-94684CE6355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4210050" y="58420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20394" y="27790"/>
                  </a:lnTo>
                  <a:lnTo>
                    <a:pt x="25117" y="72282"/>
                  </a:lnTo>
                  <a:lnTo>
                    <a:pt x="29471" y="112825"/>
                  </a:lnTo>
                  <a:lnTo>
                    <a:pt x="31780" y="150552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">
              <a:extLst>
                <a:ext uri="{FF2B5EF4-FFF2-40B4-BE49-F238E27FC236}">
                  <a16:creationId xmlns:a16="http://schemas.microsoft.com/office/drawing/2014/main" xmlns="" id="{812A61A9-F00C-49D8-BD5C-4AF082EADA4B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305300" y="505512"/>
              <a:ext cx="67493" cy="313639"/>
            </a:xfrm>
            <a:custGeom>
              <a:avLst/>
              <a:gdLst/>
              <a:ahLst/>
              <a:cxnLst/>
              <a:rect l="0" t="0" r="0" b="0"/>
              <a:pathLst>
                <a:path w="67493" h="3136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881" y="1930"/>
                  </a:lnTo>
                  <a:lnTo>
                    <a:pt x="3371" y="0"/>
                  </a:lnTo>
                  <a:lnTo>
                    <a:pt x="12552" y="11025"/>
                  </a:lnTo>
                  <a:lnTo>
                    <a:pt x="38071" y="58345"/>
                  </a:lnTo>
                  <a:lnTo>
                    <a:pt x="47024" y="90108"/>
                  </a:lnTo>
                  <a:lnTo>
                    <a:pt x="54060" y="124686"/>
                  </a:lnTo>
                  <a:lnTo>
                    <a:pt x="61892" y="158869"/>
                  </a:lnTo>
                  <a:lnTo>
                    <a:pt x="67492" y="206475"/>
                  </a:lnTo>
                  <a:lnTo>
                    <a:pt x="59038" y="251861"/>
                  </a:lnTo>
                  <a:lnTo>
                    <a:pt x="46499" y="283104"/>
                  </a:lnTo>
                  <a:lnTo>
                    <a:pt x="30476" y="302396"/>
                  </a:lnTo>
                  <a:lnTo>
                    <a:pt x="12700" y="31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7">
            <a:extLst>
              <a:ext uri="{FF2B5EF4-FFF2-40B4-BE49-F238E27FC236}">
                <a16:creationId xmlns:a16="http://schemas.microsoft.com/office/drawing/2014/main" xmlns="" id="{08E22D01-0EA2-4DA0-BEA5-8FA0C2D8B1B8}"/>
              </a:ext>
            </a:extLst>
          </p:cNvPr>
          <p:cNvGrpSpPr/>
          <p:nvPr/>
        </p:nvGrpSpPr>
        <p:grpSpPr>
          <a:xfrm>
            <a:off x="4648200" y="585083"/>
            <a:ext cx="25401" cy="145168"/>
            <a:chOff x="4648200" y="585083"/>
            <a:chExt cx="25401" cy="145168"/>
          </a:xfrm>
        </p:grpSpPr>
        <p:sp>
          <p:nvSpPr>
            <p:cNvPr id="16" name="SMARTInkShape-13">
              <a:extLst>
                <a:ext uri="{FF2B5EF4-FFF2-40B4-BE49-F238E27FC236}">
                  <a16:creationId xmlns:a16="http://schemas.microsoft.com/office/drawing/2014/main" xmlns="" id="{6A7E3D2E-D775-443D-81E9-D3CFEA94161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4660900" y="585083"/>
              <a:ext cx="12701" cy="30868"/>
            </a:xfrm>
            <a:custGeom>
              <a:avLst/>
              <a:gdLst/>
              <a:ahLst/>
              <a:cxnLst/>
              <a:rect l="0" t="0" r="0" b="0"/>
              <a:pathLst>
                <a:path w="12701" h="30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1882" y="6141"/>
                  </a:lnTo>
                  <a:lnTo>
                    <a:pt x="5069" y="11411"/>
                  </a:lnTo>
                  <a:lnTo>
                    <a:pt x="12700" y="30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">
              <a:extLst>
                <a:ext uri="{FF2B5EF4-FFF2-40B4-BE49-F238E27FC236}">
                  <a16:creationId xmlns:a16="http://schemas.microsoft.com/office/drawing/2014/main" xmlns="" id="{6DB38243-81C5-43EE-A9B0-40275478DCF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648200" y="723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">
            <a:extLst>
              <a:ext uri="{FF2B5EF4-FFF2-40B4-BE49-F238E27FC236}">
                <a16:creationId xmlns:a16="http://schemas.microsoft.com/office/drawing/2014/main" xmlns="" id="{1DA2C307-1D34-4F56-A65B-81732D9C181B}"/>
              </a:ext>
            </a:extLst>
          </p:cNvPr>
          <p:cNvGrpSpPr/>
          <p:nvPr/>
        </p:nvGrpSpPr>
        <p:grpSpPr>
          <a:xfrm>
            <a:off x="5135237" y="425259"/>
            <a:ext cx="1137973" cy="382525"/>
            <a:chOff x="5135237" y="425259"/>
            <a:chExt cx="1137973" cy="382525"/>
          </a:xfrm>
        </p:grpSpPr>
        <p:sp>
          <p:nvSpPr>
            <p:cNvPr id="19" name="SMARTInkShape-15">
              <a:extLst>
                <a:ext uri="{FF2B5EF4-FFF2-40B4-BE49-F238E27FC236}">
                  <a16:creationId xmlns:a16="http://schemas.microsoft.com/office/drawing/2014/main" xmlns="" id="{1B9ED41A-9C02-46AE-95A9-43A8E9CCCAD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5135237" y="477595"/>
              <a:ext cx="128914" cy="330189"/>
            </a:xfrm>
            <a:custGeom>
              <a:avLst/>
              <a:gdLst/>
              <a:ahLst/>
              <a:cxnLst/>
              <a:rect l="0" t="0" r="0" b="0"/>
              <a:pathLst>
                <a:path w="128914" h="330189">
                  <a:moveTo>
                    <a:pt x="128913" y="36755"/>
                  </a:moveTo>
                  <a:lnTo>
                    <a:pt x="128913" y="36755"/>
                  </a:lnTo>
                  <a:lnTo>
                    <a:pt x="125542" y="30013"/>
                  </a:lnTo>
                  <a:lnTo>
                    <a:pt x="113333" y="19078"/>
                  </a:lnTo>
                  <a:lnTo>
                    <a:pt x="77860" y="3195"/>
                  </a:lnTo>
                  <a:lnTo>
                    <a:pt x="58988" y="0"/>
                  </a:lnTo>
                  <a:lnTo>
                    <a:pt x="46330" y="3016"/>
                  </a:lnTo>
                  <a:lnTo>
                    <a:pt x="34354" y="9765"/>
                  </a:lnTo>
                  <a:lnTo>
                    <a:pt x="24328" y="19821"/>
                  </a:lnTo>
                  <a:lnTo>
                    <a:pt x="7098" y="53662"/>
                  </a:lnTo>
                  <a:lnTo>
                    <a:pt x="0" y="83235"/>
                  </a:lnTo>
                  <a:lnTo>
                    <a:pt x="2444" y="110186"/>
                  </a:lnTo>
                  <a:lnTo>
                    <a:pt x="8263" y="127482"/>
                  </a:lnTo>
                  <a:lnTo>
                    <a:pt x="39525" y="171948"/>
                  </a:lnTo>
                  <a:lnTo>
                    <a:pt x="76062" y="218900"/>
                  </a:lnTo>
                  <a:lnTo>
                    <a:pt x="99345" y="257564"/>
                  </a:lnTo>
                  <a:lnTo>
                    <a:pt x="104483" y="274592"/>
                  </a:lnTo>
                  <a:lnTo>
                    <a:pt x="104414" y="289216"/>
                  </a:lnTo>
                  <a:lnTo>
                    <a:pt x="98269" y="302771"/>
                  </a:lnTo>
                  <a:lnTo>
                    <a:pt x="93667" y="309349"/>
                  </a:lnTo>
                  <a:lnTo>
                    <a:pt x="79146" y="318539"/>
                  </a:lnTo>
                  <a:lnTo>
                    <a:pt x="44451" y="330188"/>
                  </a:lnTo>
                  <a:lnTo>
                    <a:pt x="29285" y="329212"/>
                  </a:lnTo>
                  <a:lnTo>
                    <a:pt x="12610" y="322611"/>
                  </a:lnTo>
                  <a:lnTo>
                    <a:pt x="9044" y="320459"/>
                  </a:lnTo>
                  <a:lnTo>
                    <a:pt x="6667" y="317613"/>
                  </a:lnTo>
                  <a:lnTo>
                    <a:pt x="4026" y="310688"/>
                  </a:lnTo>
                  <a:lnTo>
                    <a:pt x="5438" y="306161"/>
                  </a:lnTo>
                  <a:lnTo>
                    <a:pt x="12652" y="295485"/>
                  </a:lnTo>
                  <a:lnTo>
                    <a:pt x="52713" y="26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>
              <a:extLst>
                <a:ext uri="{FF2B5EF4-FFF2-40B4-BE49-F238E27FC236}">
                  <a16:creationId xmlns:a16="http://schemas.microsoft.com/office/drawing/2014/main" xmlns="" id="{13765DE3-6929-4A76-A24A-FC45157AEAFC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5348407" y="497992"/>
              <a:ext cx="61794" cy="285971"/>
            </a:xfrm>
            <a:custGeom>
              <a:avLst/>
              <a:gdLst/>
              <a:ahLst/>
              <a:cxnLst/>
              <a:rect l="0" t="0" r="0" b="0"/>
              <a:pathLst>
                <a:path w="61794" h="285971">
                  <a:moveTo>
                    <a:pt x="17343" y="3658"/>
                  </a:moveTo>
                  <a:lnTo>
                    <a:pt x="17343" y="3658"/>
                  </a:lnTo>
                  <a:lnTo>
                    <a:pt x="13972" y="287"/>
                  </a:lnTo>
                  <a:lnTo>
                    <a:pt x="12274" y="0"/>
                  </a:lnTo>
                  <a:lnTo>
                    <a:pt x="10436" y="513"/>
                  </a:lnTo>
                  <a:lnTo>
                    <a:pt x="8504" y="1562"/>
                  </a:lnTo>
                  <a:lnTo>
                    <a:pt x="7217" y="3672"/>
                  </a:lnTo>
                  <a:lnTo>
                    <a:pt x="5787" y="9779"/>
                  </a:lnTo>
                  <a:lnTo>
                    <a:pt x="9819" y="46884"/>
                  </a:lnTo>
                  <a:lnTo>
                    <a:pt x="10645" y="83258"/>
                  </a:lnTo>
                  <a:lnTo>
                    <a:pt x="9008" y="125316"/>
                  </a:lnTo>
                  <a:lnTo>
                    <a:pt x="4055" y="169057"/>
                  </a:lnTo>
                  <a:lnTo>
                    <a:pt x="0" y="211415"/>
                  </a:lnTo>
                  <a:lnTo>
                    <a:pt x="2001" y="256912"/>
                  </a:lnTo>
                  <a:lnTo>
                    <a:pt x="7231" y="277584"/>
                  </a:lnTo>
                  <a:lnTo>
                    <a:pt x="9896" y="281526"/>
                  </a:lnTo>
                  <a:lnTo>
                    <a:pt x="13084" y="284153"/>
                  </a:lnTo>
                  <a:lnTo>
                    <a:pt x="16620" y="285905"/>
                  </a:lnTo>
                  <a:lnTo>
                    <a:pt x="26194" y="285970"/>
                  </a:lnTo>
                  <a:lnTo>
                    <a:pt x="31710" y="284999"/>
                  </a:lnTo>
                  <a:lnTo>
                    <a:pt x="49587" y="273520"/>
                  </a:lnTo>
                  <a:lnTo>
                    <a:pt x="61547" y="256713"/>
                  </a:lnTo>
                  <a:lnTo>
                    <a:pt x="61793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>
              <a:extLst>
                <a:ext uri="{FF2B5EF4-FFF2-40B4-BE49-F238E27FC236}">
                  <a16:creationId xmlns:a16="http://schemas.microsoft.com/office/drawing/2014/main" xmlns="" id="{E1452AE1-E05A-4AAC-84B1-D75B3944BEC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5314950" y="6350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4" y="24842"/>
                  </a:lnTo>
                  <a:lnTo>
                    <a:pt x="47385" y="10769"/>
                  </a:lnTo>
                  <a:lnTo>
                    <a:pt x="78951" y="3191"/>
                  </a:lnTo>
                  <a:lnTo>
                    <a:pt x="115115" y="94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>
              <a:extLst>
                <a:ext uri="{FF2B5EF4-FFF2-40B4-BE49-F238E27FC236}">
                  <a16:creationId xmlns:a16="http://schemas.microsoft.com/office/drawing/2014/main" xmlns="" id="{ED273131-69A1-4CD2-9A5C-CB15CC9562DD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5450728" y="620988"/>
              <a:ext cx="105523" cy="135102"/>
            </a:xfrm>
            <a:custGeom>
              <a:avLst/>
              <a:gdLst/>
              <a:ahLst/>
              <a:cxnLst/>
              <a:rect l="0" t="0" r="0" b="0"/>
              <a:pathLst>
                <a:path w="105523" h="135102">
                  <a:moveTo>
                    <a:pt x="73772" y="20362"/>
                  </a:moveTo>
                  <a:lnTo>
                    <a:pt x="73772" y="20362"/>
                  </a:lnTo>
                  <a:lnTo>
                    <a:pt x="56096" y="11524"/>
                  </a:lnTo>
                  <a:lnTo>
                    <a:pt x="49923" y="5615"/>
                  </a:lnTo>
                  <a:lnTo>
                    <a:pt x="47289" y="2064"/>
                  </a:lnTo>
                  <a:lnTo>
                    <a:pt x="44123" y="402"/>
                  </a:lnTo>
                  <a:lnTo>
                    <a:pt x="40600" y="0"/>
                  </a:lnTo>
                  <a:lnTo>
                    <a:pt x="36841" y="437"/>
                  </a:lnTo>
                  <a:lnTo>
                    <a:pt x="28901" y="4686"/>
                  </a:lnTo>
                  <a:lnTo>
                    <a:pt x="20667" y="12689"/>
                  </a:lnTo>
                  <a:lnTo>
                    <a:pt x="8805" y="33768"/>
                  </a:lnTo>
                  <a:lnTo>
                    <a:pt x="0" y="74019"/>
                  </a:lnTo>
                  <a:lnTo>
                    <a:pt x="62" y="96421"/>
                  </a:lnTo>
                  <a:lnTo>
                    <a:pt x="4793" y="115784"/>
                  </a:lnTo>
                  <a:lnTo>
                    <a:pt x="13481" y="128153"/>
                  </a:lnTo>
                  <a:lnTo>
                    <a:pt x="18761" y="132440"/>
                  </a:lnTo>
                  <a:lnTo>
                    <a:pt x="24398" y="134591"/>
                  </a:lnTo>
                  <a:lnTo>
                    <a:pt x="36306" y="135101"/>
                  </a:lnTo>
                  <a:lnTo>
                    <a:pt x="54910" y="128050"/>
                  </a:lnTo>
                  <a:lnTo>
                    <a:pt x="65624" y="117142"/>
                  </a:lnTo>
                  <a:lnTo>
                    <a:pt x="77708" y="95134"/>
                  </a:lnTo>
                  <a:lnTo>
                    <a:pt x="91891" y="51154"/>
                  </a:lnTo>
                  <a:lnTo>
                    <a:pt x="92201" y="50768"/>
                  </a:lnTo>
                  <a:lnTo>
                    <a:pt x="92408" y="51216"/>
                  </a:lnTo>
                  <a:lnTo>
                    <a:pt x="94687" y="88791"/>
                  </a:lnTo>
                  <a:lnTo>
                    <a:pt x="105522" y="115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>
              <a:extLst>
                <a:ext uri="{FF2B5EF4-FFF2-40B4-BE49-F238E27FC236}">
                  <a16:creationId xmlns:a16="http://schemas.microsoft.com/office/drawing/2014/main" xmlns="" id="{FAC20AB1-6CDB-44EA-83FE-1C45E32FEF7D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5600726" y="626543"/>
              <a:ext cx="83325" cy="122758"/>
            </a:xfrm>
            <a:custGeom>
              <a:avLst/>
              <a:gdLst/>
              <a:ahLst/>
              <a:cxnLst/>
              <a:rect l="0" t="0" r="0" b="0"/>
              <a:pathLst>
                <a:path w="83325" h="122758">
                  <a:moveTo>
                    <a:pt x="19024" y="33857"/>
                  </a:moveTo>
                  <a:lnTo>
                    <a:pt x="19024" y="33857"/>
                  </a:lnTo>
                  <a:lnTo>
                    <a:pt x="10185" y="51534"/>
                  </a:lnTo>
                  <a:lnTo>
                    <a:pt x="2186" y="96354"/>
                  </a:lnTo>
                  <a:lnTo>
                    <a:pt x="60" y="115542"/>
                  </a:lnTo>
                  <a:lnTo>
                    <a:pt x="0" y="106038"/>
                  </a:lnTo>
                  <a:lnTo>
                    <a:pt x="14282" y="61491"/>
                  </a:lnTo>
                  <a:lnTo>
                    <a:pt x="32214" y="17261"/>
                  </a:lnTo>
                  <a:lnTo>
                    <a:pt x="36284" y="10093"/>
                  </a:lnTo>
                  <a:lnTo>
                    <a:pt x="41820" y="5315"/>
                  </a:lnTo>
                  <a:lnTo>
                    <a:pt x="55496" y="5"/>
                  </a:lnTo>
                  <a:lnTo>
                    <a:pt x="61683" y="0"/>
                  </a:lnTo>
                  <a:lnTo>
                    <a:pt x="72321" y="3758"/>
                  </a:lnTo>
                  <a:lnTo>
                    <a:pt x="79871" y="13894"/>
                  </a:lnTo>
                  <a:lnTo>
                    <a:pt x="82872" y="20549"/>
                  </a:lnTo>
                  <a:lnTo>
                    <a:pt x="83324" y="60234"/>
                  </a:lnTo>
                  <a:lnTo>
                    <a:pt x="82629" y="105395"/>
                  </a:lnTo>
                  <a:lnTo>
                    <a:pt x="82524" y="12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">
              <a:extLst>
                <a:ext uri="{FF2B5EF4-FFF2-40B4-BE49-F238E27FC236}">
                  <a16:creationId xmlns:a16="http://schemas.microsoft.com/office/drawing/2014/main" xmlns="" id="{A9C498AB-79E5-4D74-83FD-41B5534E397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723070" y="425259"/>
              <a:ext cx="93057" cy="327519"/>
            </a:xfrm>
            <a:custGeom>
              <a:avLst/>
              <a:gdLst/>
              <a:ahLst/>
              <a:cxnLst/>
              <a:rect l="0" t="0" r="0" b="0"/>
              <a:pathLst>
                <a:path w="93057" h="327519">
                  <a:moveTo>
                    <a:pt x="68130" y="247841"/>
                  </a:moveTo>
                  <a:lnTo>
                    <a:pt x="68130" y="247841"/>
                  </a:lnTo>
                  <a:lnTo>
                    <a:pt x="61388" y="241099"/>
                  </a:lnTo>
                  <a:lnTo>
                    <a:pt x="52434" y="237789"/>
                  </a:lnTo>
                  <a:lnTo>
                    <a:pt x="41398" y="237023"/>
                  </a:lnTo>
                  <a:lnTo>
                    <a:pt x="29437" y="239035"/>
                  </a:lnTo>
                  <a:lnTo>
                    <a:pt x="18948" y="246044"/>
                  </a:lnTo>
                  <a:lnTo>
                    <a:pt x="10288" y="256215"/>
                  </a:lnTo>
                  <a:lnTo>
                    <a:pt x="2151" y="273841"/>
                  </a:lnTo>
                  <a:lnTo>
                    <a:pt x="0" y="286207"/>
                  </a:lnTo>
                  <a:lnTo>
                    <a:pt x="2807" y="298759"/>
                  </a:lnTo>
                  <a:lnTo>
                    <a:pt x="12737" y="320693"/>
                  </a:lnTo>
                  <a:lnTo>
                    <a:pt x="16385" y="323926"/>
                  </a:lnTo>
                  <a:lnTo>
                    <a:pt x="26082" y="327518"/>
                  </a:lnTo>
                  <a:lnTo>
                    <a:pt x="30926" y="327064"/>
                  </a:lnTo>
                  <a:lnTo>
                    <a:pt x="40070" y="322798"/>
                  </a:lnTo>
                  <a:lnTo>
                    <a:pt x="63266" y="285494"/>
                  </a:lnTo>
                  <a:lnTo>
                    <a:pt x="74905" y="253052"/>
                  </a:lnTo>
                  <a:lnTo>
                    <a:pt x="82431" y="218407"/>
                  </a:lnTo>
                  <a:lnTo>
                    <a:pt x="88127" y="179491"/>
                  </a:lnTo>
                  <a:lnTo>
                    <a:pt x="91129" y="136795"/>
                  </a:lnTo>
                  <a:lnTo>
                    <a:pt x="92462" y="93359"/>
                  </a:lnTo>
                  <a:lnTo>
                    <a:pt x="93056" y="52888"/>
                  </a:lnTo>
                  <a:lnTo>
                    <a:pt x="89072" y="7700"/>
                  </a:lnTo>
                  <a:lnTo>
                    <a:pt x="88021" y="0"/>
                  </a:lnTo>
                  <a:lnTo>
                    <a:pt x="86329" y="64"/>
                  </a:lnTo>
                  <a:lnTo>
                    <a:pt x="80687" y="5779"/>
                  </a:lnTo>
                  <a:lnTo>
                    <a:pt x="69577" y="34381"/>
                  </a:lnTo>
                  <a:lnTo>
                    <a:pt x="65245" y="65951"/>
                  </a:lnTo>
                  <a:lnTo>
                    <a:pt x="64026" y="103501"/>
                  </a:lnTo>
                  <a:lnTo>
                    <a:pt x="65835" y="143708"/>
                  </a:lnTo>
                  <a:lnTo>
                    <a:pt x="67110" y="181334"/>
                  </a:lnTo>
                  <a:lnTo>
                    <a:pt x="71591" y="228605"/>
                  </a:lnTo>
                  <a:lnTo>
                    <a:pt x="80830" y="266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">
              <a:extLst>
                <a:ext uri="{FF2B5EF4-FFF2-40B4-BE49-F238E27FC236}">
                  <a16:creationId xmlns:a16="http://schemas.microsoft.com/office/drawing/2014/main" xmlns="" id="{7ED1F872-1EF1-4EDF-B903-698585F1D424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907179" y="617249"/>
              <a:ext cx="106272" cy="106652"/>
            </a:xfrm>
            <a:custGeom>
              <a:avLst/>
              <a:gdLst/>
              <a:ahLst/>
              <a:cxnLst/>
              <a:rect l="0" t="0" r="0" b="0"/>
              <a:pathLst>
                <a:path w="106272" h="106652">
                  <a:moveTo>
                    <a:pt x="74521" y="24101"/>
                  </a:moveTo>
                  <a:lnTo>
                    <a:pt x="74521" y="24101"/>
                  </a:lnTo>
                  <a:lnTo>
                    <a:pt x="71150" y="17359"/>
                  </a:lnTo>
                  <a:lnTo>
                    <a:pt x="65732" y="12168"/>
                  </a:lnTo>
                  <a:lnTo>
                    <a:pt x="47388" y="1624"/>
                  </a:lnTo>
                  <a:lnTo>
                    <a:pt x="41765" y="0"/>
                  </a:lnTo>
                  <a:lnTo>
                    <a:pt x="27890" y="2457"/>
                  </a:lnTo>
                  <a:lnTo>
                    <a:pt x="18284" y="9543"/>
                  </a:lnTo>
                  <a:lnTo>
                    <a:pt x="10016" y="19747"/>
                  </a:lnTo>
                  <a:lnTo>
                    <a:pt x="3988" y="31338"/>
                  </a:lnTo>
                  <a:lnTo>
                    <a:pt x="0" y="63248"/>
                  </a:lnTo>
                  <a:lnTo>
                    <a:pt x="4712" y="80540"/>
                  </a:lnTo>
                  <a:lnTo>
                    <a:pt x="8932" y="87127"/>
                  </a:lnTo>
                  <a:lnTo>
                    <a:pt x="13156" y="90813"/>
                  </a:lnTo>
                  <a:lnTo>
                    <a:pt x="17383" y="92565"/>
                  </a:lnTo>
                  <a:lnTo>
                    <a:pt x="25843" y="92629"/>
                  </a:lnTo>
                  <a:lnTo>
                    <a:pt x="34307" y="90306"/>
                  </a:lnTo>
                  <a:lnTo>
                    <a:pt x="47005" y="81661"/>
                  </a:lnTo>
                  <a:lnTo>
                    <a:pt x="56334" y="66791"/>
                  </a:lnTo>
                  <a:lnTo>
                    <a:pt x="61339" y="51344"/>
                  </a:lnTo>
                  <a:lnTo>
                    <a:pt x="65149" y="67339"/>
                  </a:lnTo>
                  <a:lnTo>
                    <a:pt x="77713" y="87205"/>
                  </a:lnTo>
                  <a:lnTo>
                    <a:pt x="93783" y="99387"/>
                  </a:lnTo>
                  <a:lnTo>
                    <a:pt x="106271" y="10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">
              <a:extLst>
                <a:ext uri="{FF2B5EF4-FFF2-40B4-BE49-F238E27FC236}">
                  <a16:creationId xmlns:a16="http://schemas.microsoft.com/office/drawing/2014/main" xmlns="" id="{6DE5BC5E-86EA-4925-9DF4-0410366F3A1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6045539" y="624229"/>
              <a:ext cx="94912" cy="101033"/>
            </a:xfrm>
            <a:custGeom>
              <a:avLst/>
              <a:gdLst/>
              <a:ahLst/>
              <a:cxnLst/>
              <a:rect l="0" t="0" r="0" b="0"/>
              <a:pathLst>
                <a:path w="94912" h="101033">
                  <a:moveTo>
                    <a:pt x="12361" y="29821"/>
                  </a:moveTo>
                  <a:lnTo>
                    <a:pt x="12361" y="29821"/>
                  </a:lnTo>
                  <a:lnTo>
                    <a:pt x="5454" y="7836"/>
                  </a:lnTo>
                  <a:lnTo>
                    <a:pt x="805" y="0"/>
                  </a:lnTo>
                  <a:lnTo>
                    <a:pt x="423" y="62"/>
                  </a:lnTo>
                  <a:lnTo>
                    <a:pt x="0" y="2013"/>
                  </a:lnTo>
                  <a:lnTo>
                    <a:pt x="3132" y="10450"/>
                  </a:lnTo>
                  <a:lnTo>
                    <a:pt x="40731" y="54524"/>
                  </a:lnTo>
                  <a:lnTo>
                    <a:pt x="54633" y="89497"/>
                  </a:lnTo>
                  <a:lnTo>
                    <a:pt x="55358" y="92888"/>
                  </a:lnTo>
                  <a:lnTo>
                    <a:pt x="55137" y="95855"/>
                  </a:lnTo>
                  <a:lnTo>
                    <a:pt x="53010" y="101032"/>
                  </a:lnTo>
                  <a:lnTo>
                    <a:pt x="50044" y="99873"/>
                  </a:lnTo>
                  <a:lnTo>
                    <a:pt x="41103" y="91059"/>
                  </a:lnTo>
                  <a:lnTo>
                    <a:pt x="38578" y="84757"/>
                  </a:lnTo>
                  <a:lnTo>
                    <a:pt x="37654" y="70230"/>
                  </a:lnTo>
                  <a:lnTo>
                    <a:pt x="44471" y="46184"/>
                  </a:lnTo>
                  <a:lnTo>
                    <a:pt x="53443" y="33331"/>
                  </a:lnTo>
                  <a:lnTo>
                    <a:pt x="65192" y="23620"/>
                  </a:lnTo>
                  <a:lnTo>
                    <a:pt x="94911" y="1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">
              <a:extLst>
                <a:ext uri="{FF2B5EF4-FFF2-40B4-BE49-F238E27FC236}">
                  <a16:creationId xmlns:a16="http://schemas.microsoft.com/office/drawing/2014/main" xmlns="" id="{626EBE0E-FCD6-4B4E-A1C4-DCDF32EE3FC6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6165579" y="463742"/>
              <a:ext cx="107631" cy="268673"/>
            </a:xfrm>
            <a:custGeom>
              <a:avLst/>
              <a:gdLst/>
              <a:ahLst/>
              <a:cxnLst/>
              <a:rect l="0" t="0" r="0" b="0"/>
              <a:pathLst>
                <a:path w="107631" h="268673">
                  <a:moveTo>
                    <a:pt x="95521" y="196658"/>
                  </a:moveTo>
                  <a:lnTo>
                    <a:pt x="95521" y="196658"/>
                  </a:lnTo>
                  <a:lnTo>
                    <a:pt x="86732" y="182843"/>
                  </a:lnTo>
                  <a:lnTo>
                    <a:pt x="68385" y="166804"/>
                  </a:lnTo>
                  <a:lnTo>
                    <a:pt x="56649" y="162223"/>
                  </a:lnTo>
                  <a:lnTo>
                    <a:pt x="35240" y="159282"/>
                  </a:lnTo>
                  <a:lnTo>
                    <a:pt x="24279" y="162643"/>
                  </a:lnTo>
                  <a:lnTo>
                    <a:pt x="18394" y="165515"/>
                  </a:lnTo>
                  <a:lnTo>
                    <a:pt x="8090" y="176231"/>
                  </a:lnTo>
                  <a:lnTo>
                    <a:pt x="3367" y="183040"/>
                  </a:lnTo>
                  <a:lnTo>
                    <a:pt x="0" y="200013"/>
                  </a:lnTo>
                  <a:lnTo>
                    <a:pt x="90" y="209478"/>
                  </a:lnTo>
                  <a:lnTo>
                    <a:pt x="5835" y="227521"/>
                  </a:lnTo>
                  <a:lnTo>
                    <a:pt x="20027" y="258728"/>
                  </a:lnTo>
                  <a:lnTo>
                    <a:pt x="24026" y="263438"/>
                  </a:lnTo>
                  <a:lnTo>
                    <a:pt x="34112" y="268672"/>
                  </a:lnTo>
                  <a:lnTo>
                    <a:pt x="39765" y="267950"/>
                  </a:lnTo>
                  <a:lnTo>
                    <a:pt x="51690" y="261505"/>
                  </a:lnTo>
                  <a:lnTo>
                    <a:pt x="70304" y="242605"/>
                  </a:lnTo>
                  <a:lnTo>
                    <a:pt x="89225" y="209017"/>
                  </a:lnTo>
                  <a:lnTo>
                    <a:pt x="101495" y="164415"/>
                  </a:lnTo>
                  <a:lnTo>
                    <a:pt x="105231" y="128235"/>
                  </a:lnTo>
                  <a:lnTo>
                    <a:pt x="106892" y="90048"/>
                  </a:lnTo>
                  <a:lnTo>
                    <a:pt x="107630" y="54261"/>
                  </a:lnTo>
                  <a:lnTo>
                    <a:pt x="103035" y="8395"/>
                  </a:lnTo>
                  <a:lnTo>
                    <a:pt x="99330" y="97"/>
                  </a:lnTo>
                  <a:lnTo>
                    <a:pt x="96650" y="0"/>
                  </a:lnTo>
                  <a:lnTo>
                    <a:pt x="89908" y="5538"/>
                  </a:lnTo>
                  <a:lnTo>
                    <a:pt x="78178" y="34040"/>
                  </a:lnTo>
                  <a:lnTo>
                    <a:pt x="71821" y="65587"/>
                  </a:lnTo>
                  <a:lnTo>
                    <a:pt x="68760" y="102421"/>
                  </a:lnTo>
                  <a:lnTo>
                    <a:pt x="72103" y="139958"/>
                  </a:lnTo>
                  <a:lnTo>
                    <a:pt x="76411" y="175927"/>
                  </a:lnTo>
                  <a:lnTo>
                    <a:pt x="82821" y="228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9">
            <a:extLst>
              <a:ext uri="{FF2B5EF4-FFF2-40B4-BE49-F238E27FC236}">
                <a16:creationId xmlns:a16="http://schemas.microsoft.com/office/drawing/2014/main" xmlns="" id="{2655AFF7-0D52-4AFF-A444-E7176FE4C2B9}"/>
              </a:ext>
            </a:extLst>
          </p:cNvPr>
          <p:cNvGrpSpPr/>
          <p:nvPr/>
        </p:nvGrpSpPr>
        <p:grpSpPr>
          <a:xfrm>
            <a:off x="6681077" y="373531"/>
            <a:ext cx="895294" cy="318813"/>
            <a:chOff x="6681077" y="373531"/>
            <a:chExt cx="895294" cy="318813"/>
          </a:xfrm>
        </p:grpSpPr>
        <p:sp>
          <p:nvSpPr>
            <p:cNvPr id="29" name="SMARTInkShape-24">
              <a:extLst>
                <a:ext uri="{FF2B5EF4-FFF2-40B4-BE49-F238E27FC236}">
                  <a16:creationId xmlns:a16="http://schemas.microsoft.com/office/drawing/2014/main" xmlns="" id="{B2703E70-F7CC-4B1E-82E6-FC37A64FBA8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681077" y="444500"/>
              <a:ext cx="151107" cy="247844"/>
            </a:xfrm>
            <a:custGeom>
              <a:avLst/>
              <a:gdLst/>
              <a:ahLst/>
              <a:cxnLst/>
              <a:rect l="0" t="0" r="0" b="0"/>
              <a:pathLst>
                <a:path w="151107" h="247844">
                  <a:moveTo>
                    <a:pt x="5473" y="76200"/>
                  </a:moveTo>
                  <a:lnTo>
                    <a:pt x="5473" y="76200"/>
                  </a:lnTo>
                  <a:lnTo>
                    <a:pt x="2102" y="118748"/>
                  </a:lnTo>
                  <a:lnTo>
                    <a:pt x="3377" y="166026"/>
                  </a:lnTo>
                  <a:lnTo>
                    <a:pt x="4851" y="211314"/>
                  </a:lnTo>
                  <a:lnTo>
                    <a:pt x="5350" y="233260"/>
                  </a:lnTo>
                  <a:lnTo>
                    <a:pt x="1098" y="190961"/>
                  </a:lnTo>
                  <a:lnTo>
                    <a:pt x="0" y="159661"/>
                  </a:lnTo>
                  <a:lnTo>
                    <a:pt x="1394" y="118938"/>
                  </a:lnTo>
                  <a:lnTo>
                    <a:pt x="5071" y="76145"/>
                  </a:lnTo>
                  <a:lnTo>
                    <a:pt x="11410" y="40662"/>
                  </a:lnTo>
                  <a:lnTo>
                    <a:pt x="19540" y="13146"/>
                  </a:lnTo>
                  <a:lnTo>
                    <a:pt x="21906" y="9469"/>
                  </a:lnTo>
                  <a:lnTo>
                    <a:pt x="24190" y="7724"/>
                  </a:lnTo>
                  <a:lnTo>
                    <a:pt x="26417" y="7266"/>
                  </a:lnTo>
                  <a:lnTo>
                    <a:pt x="28608" y="9783"/>
                  </a:lnTo>
                  <a:lnTo>
                    <a:pt x="42691" y="48526"/>
                  </a:lnTo>
                  <a:lnTo>
                    <a:pt x="54522" y="93871"/>
                  </a:lnTo>
                  <a:lnTo>
                    <a:pt x="64667" y="127328"/>
                  </a:lnTo>
                  <a:lnTo>
                    <a:pt x="76937" y="160307"/>
                  </a:lnTo>
                  <a:lnTo>
                    <a:pt x="99006" y="205229"/>
                  </a:lnTo>
                  <a:lnTo>
                    <a:pt x="118558" y="237981"/>
                  </a:lnTo>
                  <a:lnTo>
                    <a:pt x="128876" y="246881"/>
                  </a:lnTo>
                  <a:lnTo>
                    <a:pt x="132897" y="247843"/>
                  </a:lnTo>
                  <a:lnTo>
                    <a:pt x="136284" y="247073"/>
                  </a:lnTo>
                  <a:lnTo>
                    <a:pt x="139246" y="245149"/>
                  </a:lnTo>
                  <a:lnTo>
                    <a:pt x="146788" y="225585"/>
                  </a:lnTo>
                  <a:lnTo>
                    <a:pt x="150587" y="180184"/>
                  </a:lnTo>
                  <a:lnTo>
                    <a:pt x="151106" y="147815"/>
                  </a:lnTo>
                  <a:lnTo>
                    <a:pt x="149456" y="112262"/>
                  </a:lnTo>
                  <a:lnTo>
                    <a:pt x="147076" y="77411"/>
                  </a:lnTo>
                  <a:lnTo>
                    <a:pt x="145737" y="36107"/>
                  </a:lnTo>
                  <a:lnTo>
                    <a:pt x="145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5">
              <a:extLst>
                <a:ext uri="{FF2B5EF4-FFF2-40B4-BE49-F238E27FC236}">
                  <a16:creationId xmlns:a16="http://schemas.microsoft.com/office/drawing/2014/main" xmlns="" id="{638CCC52-109A-40B0-8A1D-95FEC6C6A0B4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885328" y="587200"/>
              <a:ext cx="74273" cy="90346"/>
            </a:xfrm>
            <a:custGeom>
              <a:avLst/>
              <a:gdLst/>
              <a:ahLst/>
              <a:cxnLst/>
              <a:rect l="0" t="0" r="0" b="0"/>
              <a:pathLst>
                <a:path w="74273" h="90346">
                  <a:moveTo>
                    <a:pt x="74272" y="16050"/>
                  </a:moveTo>
                  <a:lnTo>
                    <a:pt x="74272" y="16050"/>
                  </a:lnTo>
                  <a:lnTo>
                    <a:pt x="49853" y="7212"/>
                  </a:lnTo>
                  <a:lnTo>
                    <a:pt x="33483" y="4494"/>
                  </a:lnTo>
                  <a:lnTo>
                    <a:pt x="16325" y="7060"/>
                  </a:lnTo>
                  <a:lnTo>
                    <a:pt x="11652" y="10057"/>
                  </a:lnTo>
                  <a:lnTo>
                    <a:pt x="4577" y="19031"/>
                  </a:lnTo>
                  <a:lnTo>
                    <a:pt x="0" y="35983"/>
                  </a:lnTo>
                  <a:lnTo>
                    <a:pt x="5385" y="57783"/>
                  </a:lnTo>
                  <a:lnTo>
                    <a:pt x="29401" y="82116"/>
                  </a:lnTo>
                  <a:lnTo>
                    <a:pt x="43982" y="89392"/>
                  </a:lnTo>
                  <a:lnTo>
                    <a:pt x="49844" y="90345"/>
                  </a:lnTo>
                  <a:lnTo>
                    <a:pt x="55165" y="89569"/>
                  </a:lnTo>
                  <a:lnTo>
                    <a:pt x="64838" y="84944"/>
                  </a:lnTo>
                  <a:lnTo>
                    <a:pt x="67983" y="81735"/>
                  </a:lnTo>
                  <a:lnTo>
                    <a:pt x="71478" y="74406"/>
                  </a:lnTo>
                  <a:lnTo>
                    <a:pt x="68559" y="28789"/>
                  </a:lnTo>
                  <a:lnTo>
                    <a:pt x="62511" y="441"/>
                  </a:lnTo>
                  <a:lnTo>
                    <a:pt x="62197" y="0"/>
                  </a:lnTo>
                  <a:lnTo>
                    <a:pt x="61989" y="411"/>
                  </a:lnTo>
                  <a:lnTo>
                    <a:pt x="61572" y="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">
              <a:extLst>
                <a:ext uri="{FF2B5EF4-FFF2-40B4-BE49-F238E27FC236}">
                  <a16:creationId xmlns:a16="http://schemas.microsoft.com/office/drawing/2014/main" xmlns="" id="{B1C0A410-07B1-4AA8-84E7-B8C94131539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978650" y="539750"/>
              <a:ext cx="107951" cy="113284"/>
            </a:xfrm>
            <a:custGeom>
              <a:avLst/>
              <a:gdLst/>
              <a:ahLst/>
              <a:cxnLst/>
              <a:rect l="0" t="0" r="0" b="0"/>
              <a:pathLst>
                <a:path w="107951" h="113284">
                  <a:moveTo>
                    <a:pt x="0" y="50800"/>
                  </a:moveTo>
                  <a:lnTo>
                    <a:pt x="0" y="50800"/>
                  </a:lnTo>
                  <a:lnTo>
                    <a:pt x="13798" y="51506"/>
                  </a:lnTo>
                  <a:lnTo>
                    <a:pt x="33845" y="59638"/>
                  </a:lnTo>
                  <a:lnTo>
                    <a:pt x="41618" y="67428"/>
                  </a:lnTo>
                  <a:lnTo>
                    <a:pt x="58318" y="91403"/>
                  </a:lnTo>
                  <a:lnTo>
                    <a:pt x="62670" y="106575"/>
                  </a:lnTo>
                  <a:lnTo>
                    <a:pt x="64357" y="109150"/>
                  </a:lnTo>
                  <a:lnTo>
                    <a:pt x="66188" y="110867"/>
                  </a:lnTo>
                  <a:lnTo>
                    <a:pt x="66704" y="112011"/>
                  </a:lnTo>
                  <a:lnTo>
                    <a:pt x="66341" y="112774"/>
                  </a:lnTo>
                  <a:lnTo>
                    <a:pt x="65394" y="113283"/>
                  </a:lnTo>
                  <a:lnTo>
                    <a:pt x="64057" y="112916"/>
                  </a:lnTo>
                  <a:lnTo>
                    <a:pt x="60690" y="110628"/>
                  </a:lnTo>
                  <a:lnTo>
                    <a:pt x="58723" y="103496"/>
                  </a:lnTo>
                  <a:lnTo>
                    <a:pt x="58199" y="98630"/>
                  </a:lnTo>
                  <a:lnTo>
                    <a:pt x="71103" y="58788"/>
                  </a:lnTo>
                  <a:lnTo>
                    <a:pt x="87030" y="18511"/>
                  </a:lnTo>
                  <a:lnTo>
                    <a:pt x="95360" y="822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">
              <a:extLst>
                <a:ext uri="{FF2B5EF4-FFF2-40B4-BE49-F238E27FC236}">
                  <a16:creationId xmlns:a16="http://schemas.microsoft.com/office/drawing/2014/main" xmlns="" id="{F080B870-D67E-42EB-B2B3-A41E4880DBFE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165506" y="560807"/>
              <a:ext cx="162395" cy="105944"/>
            </a:xfrm>
            <a:custGeom>
              <a:avLst/>
              <a:gdLst/>
              <a:ahLst/>
              <a:cxnLst/>
              <a:rect l="0" t="0" r="0" b="0"/>
              <a:pathLst>
                <a:path w="162395" h="105944">
                  <a:moveTo>
                    <a:pt x="9994" y="17043"/>
                  </a:moveTo>
                  <a:lnTo>
                    <a:pt x="9994" y="17043"/>
                  </a:lnTo>
                  <a:lnTo>
                    <a:pt x="9993" y="11576"/>
                  </a:lnTo>
                  <a:lnTo>
                    <a:pt x="6623" y="52779"/>
                  </a:lnTo>
                  <a:lnTo>
                    <a:pt x="3721" y="96651"/>
                  </a:lnTo>
                  <a:lnTo>
                    <a:pt x="2990" y="97632"/>
                  </a:lnTo>
                  <a:lnTo>
                    <a:pt x="295" y="98721"/>
                  </a:lnTo>
                  <a:lnTo>
                    <a:pt x="0" y="97601"/>
                  </a:lnTo>
                  <a:lnTo>
                    <a:pt x="15670" y="52040"/>
                  </a:lnTo>
                  <a:lnTo>
                    <a:pt x="30739" y="26151"/>
                  </a:lnTo>
                  <a:lnTo>
                    <a:pt x="36383" y="21091"/>
                  </a:lnTo>
                  <a:lnTo>
                    <a:pt x="38171" y="22564"/>
                  </a:lnTo>
                  <a:lnTo>
                    <a:pt x="50443" y="68017"/>
                  </a:lnTo>
                  <a:lnTo>
                    <a:pt x="56629" y="80203"/>
                  </a:lnTo>
                  <a:lnTo>
                    <a:pt x="60824" y="83919"/>
                  </a:lnTo>
                  <a:lnTo>
                    <a:pt x="62931" y="84911"/>
                  </a:lnTo>
                  <a:lnTo>
                    <a:pt x="64336" y="84866"/>
                  </a:lnTo>
                  <a:lnTo>
                    <a:pt x="65271" y="84131"/>
                  </a:lnTo>
                  <a:lnTo>
                    <a:pt x="86868" y="42972"/>
                  </a:lnTo>
                  <a:lnTo>
                    <a:pt x="107449" y="12174"/>
                  </a:lnTo>
                  <a:lnTo>
                    <a:pt x="121796" y="0"/>
                  </a:lnTo>
                  <a:lnTo>
                    <a:pt x="122629" y="1447"/>
                  </a:lnTo>
                  <a:lnTo>
                    <a:pt x="123554" y="8701"/>
                  </a:lnTo>
                  <a:lnTo>
                    <a:pt x="119194" y="54823"/>
                  </a:lnTo>
                  <a:lnTo>
                    <a:pt x="121557" y="73816"/>
                  </a:lnTo>
                  <a:lnTo>
                    <a:pt x="128722" y="88372"/>
                  </a:lnTo>
                  <a:lnTo>
                    <a:pt x="133595" y="94229"/>
                  </a:lnTo>
                  <a:lnTo>
                    <a:pt x="144656" y="100737"/>
                  </a:lnTo>
                  <a:lnTo>
                    <a:pt x="162394" y="10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8">
              <a:extLst>
                <a:ext uri="{FF2B5EF4-FFF2-40B4-BE49-F238E27FC236}">
                  <a16:creationId xmlns:a16="http://schemas.microsoft.com/office/drawing/2014/main" xmlns="" id="{C0746E5C-3677-4A50-A10B-C231EE86B57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7372875" y="373531"/>
              <a:ext cx="203496" cy="259357"/>
            </a:xfrm>
            <a:custGeom>
              <a:avLst/>
              <a:gdLst/>
              <a:ahLst/>
              <a:cxnLst/>
              <a:rect l="0" t="0" r="0" b="0"/>
              <a:pathLst>
                <a:path w="203496" h="259357">
                  <a:moveTo>
                    <a:pt x="56625" y="217019"/>
                  </a:moveTo>
                  <a:lnTo>
                    <a:pt x="56625" y="217019"/>
                  </a:lnTo>
                  <a:lnTo>
                    <a:pt x="56625" y="213648"/>
                  </a:lnTo>
                  <a:lnTo>
                    <a:pt x="54744" y="210111"/>
                  </a:lnTo>
                  <a:lnTo>
                    <a:pt x="53254" y="208181"/>
                  </a:lnTo>
                  <a:lnTo>
                    <a:pt x="44073" y="207917"/>
                  </a:lnTo>
                  <a:lnTo>
                    <a:pt x="21925" y="213496"/>
                  </a:lnTo>
                  <a:lnTo>
                    <a:pt x="4951" y="222717"/>
                  </a:lnTo>
                  <a:lnTo>
                    <a:pt x="1714" y="227873"/>
                  </a:lnTo>
                  <a:lnTo>
                    <a:pt x="0" y="241128"/>
                  </a:lnTo>
                  <a:lnTo>
                    <a:pt x="1235" y="246497"/>
                  </a:lnTo>
                  <a:lnTo>
                    <a:pt x="6372" y="254345"/>
                  </a:lnTo>
                  <a:lnTo>
                    <a:pt x="15240" y="258303"/>
                  </a:lnTo>
                  <a:lnTo>
                    <a:pt x="25532" y="259356"/>
                  </a:lnTo>
                  <a:lnTo>
                    <a:pt x="34809" y="257472"/>
                  </a:lnTo>
                  <a:lnTo>
                    <a:pt x="50128" y="248865"/>
                  </a:lnTo>
                  <a:lnTo>
                    <a:pt x="50230" y="252168"/>
                  </a:lnTo>
                  <a:lnTo>
                    <a:pt x="52137" y="255689"/>
                  </a:lnTo>
                  <a:lnTo>
                    <a:pt x="53633" y="257616"/>
                  </a:lnTo>
                  <a:lnTo>
                    <a:pt x="56041" y="258195"/>
                  </a:lnTo>
                  <a:lnTo>
                    <a:pt x="77410" y="252292"/>
                  </a:lnTo>
                  <a:lnTo>
                    <a:pt x="117298" y="222563"/>
                  </a:lnTo>
                  <a:lnTo>
                    <a:pt x="146378" y="176826"/>
                  </a:lnTo>
                  <a:lnTo>
                    <a:pt x="164718" y="146474"/>
                  </a:lnTo>
                  <a:lnTo>
                    <a:pt x="180866" y="110406"/>
                  </a:lnTo>
                  <a:lnTo>
                    <a:pt x="193688" y="73680"/>
                  </a:lnTo>
                  <a:lnTo>
                    <a:pt x="203461" y="31320"/>
                  </a:lnTo>
                  <a:lnTo>
                    <a:pt x="203495" y="12425"/>
                  </a:lnTo>
                  <a:lnTo>
                    <a:pt x="201810" y="6540"/>
                  </a:lnTo>
                  <a:lnTo>
                    <a:pt x="199276" y="2616"/>
                  </a:lnTo>
                  <a:lnTo>
                    <a:pt x="196176" y="0"/>
                  </a:lnTo>
                  <a:lnTo>
                    <a:pt x="191992" y="373"/>
                  </a:lnTo>
                  <a:lnTo>
                    <a:pt x="181700" y="6432"/>
                  </a:lnTo>
                  <a:lnTo>
                    <a:pt x="167375" y="35227"/>
                  </a:lnTo>
                  <a:lnTo>
                    <a:pt x="154193" y="81781"/>
                  </a:lnTo>
                  <a:lnTo>
                    <a:pt x="149377" y="115520"/>
                  </a:lnTo>
                  <a:lnTo>
                    <a:pt x="146666" y="162486"/>
                  </a:lnTo>
                  <a:lnTo>
                    <a:pt x="149122" y="209540"/>
                  </a:lnTo>
                  <a:lnTo>
                    <a:pt x="153394" y="244021"/>
                  </a:lnTo>
                  <a:lnTo>
                    <a:pt x="158225" y="25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0">
            <a:extLst>
              <a:ext uri="{FF2B5EF4-FFF2-40B4-BE49-F238E27FC236}">
                <a16:creationId xmlns:a16="http://schemas.microsoft.com/office/drawing/2014/main" xmlns="" id="{65DB927B-CE77-4328-ACF4-0ED6C748ADE3}"/>
              </a:ext>
            </a:extLst>
          </p:cNvPr>
          <p:cNvGrpSpPr/>
          <p:nvPr/>
        </p:nvGrpSpPr>
        <p:grpSpPr>
          <a:xfrm>
            <a:off x="1511300" y="1390650"/>
            <a:ext cx="349251" cy="577109"/>
            <a:chOff x="1511300" y="1390650"/>
            <a:chExt cx="349251" cy="577109"/>
          </a:xfrm>
        </p:grpSpPr>
        <p:sp>
          <p:nvSpPr>
            <p:cNvPr id="35" name="SMARTInkShape-29">
              <a:extLst>
                <a:ext uri="{FF2B5EF4-FFF2-40B4-BE49-F238E27FC236}">
                  <a16:creationId xmlns:a16="http://schemas.microsoft.com/office/drawing/2014/main" xmlns="" id="{6236EB73-6283-424B-8055-24111ECD15C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549400" y="1460500"/>
              <a:ext cx="18712" cy="425451"/>
            </a:xfrm>
            <a:custGeom>
              <a:avLst/>
              <a:gdLst/>
              <a:ahLst/>
              <a:cxnLst/>
              <a:rect l="0" t="0" r="0" b="0"/>
              <a:pathLst>
                <a:path w="18712" h="425451">
                  <a:moveTo>
                    <a:pt x="6350" y="0"/>
                  </a:moveTo>
                  <a:lnTo>
                    <a:pt x="6350" y="0"/>
                  </a:lnTo>
                  <a:lnTo>
                    <a:pt x="7056" y="10139"/>
                  </a:lnTo>
                  <a:lnTo>
                    <a:pt x="16476" y="54997"/>
                  </a:lnTo>
                  <a:lnTo>
                    <a:pt x="18287" y="96415"/>
                  </a:lnTo>
                  <a:lnTo>
                    <a:pt x="18711" y="130340"/>
                  </a:lnTo>
                  <a:lnTo>
                    <a:pt x="17018" y="168466"/>
                  </a:lnTo>
                  <a:lnTo>
                    <a:pt x="13913" y="209635"/>
                  </a:lnTo>
                  <a:lnTo>
                    <a:pt x="10182" y="253803"/>
                  </a:lnTo>
                  <a:lnTo>
                    <a:pt x="8053" y="295540"/>
                  </a:lnTo>
                  <a:lnTo>
                    <a:pt x="6401" y="333140"/>
                  </a:lnTo>
                  <a:lnTo>
                    <a:pt x="2210" y="376697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0">
              <a:extLst>
                <a:ext uri="{FF2B5EF4-FFF2-40B4-BE49-F238E27FC236}">
                  <a16:creationId xmlns:a16="http://schemas.microsoft.com/office/drawing/2014/main" xmlns="" id="{B92CE812-0BC7-4893-BD3F-32ABAAB3CA05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511300" y="1390650"/>
              <a:ext cx="336551" cy="95251"/>
            </a:xfrm>
            <a:custGeom>
              <a:avLst/>
              <a:gdLst/>
              <a:ahLst/>
              <a:cxnLst/>
              <a:rect l="0" t="0" r="0" b="0"/>
              <a:pathLst>
                <a:path w="336551" h="95251">
                  <a:moveTo>
                    <a:pt x="0" y="95250"/>
                  </a:moveTo>
                  <a:lnTo>
                    <a:pt x="0" y="95250"/>
                  </a:lnTo>
                  <a:lnTo>
                    <a:pt x="3371" y="95250"/>
                  </a:lnTo>
                  <a:lnTo>
                    <a:pt x="6907" y="93368"/>
                  </a:lnTo>
                  <a:lnTo>
                    <a:pt x="8838" y="91879"/>
                  </a:lnTo>
                  <a:lnTo>
                    <a:pt x="45466" y="78622"/>
                  </a:lnTo>
                  <a:lnTo>
                    <a:pt x="88496" y="64218"/>
                  </a:lnTo>
                  <a:lnTo>
                    <a:pt x="123998" y="53941"/>
                  </a:lnTo>
                  <a:lnTo>
                    <a:pt x="163295" y="39966"/>
                  </a:lnTo>
                  <a:lnTo>
                    <a:pt x="200516" y="28111"/>
                  </a:lnTo>
                  <a:lnTo>
                    <a:pt x="235168" y="18138"/>
                  </a:lnTo>
                  <a:lnTo>
                    <a:pt x="280327" y="6001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">
              <a:extLst>
                <a:ext uri="{FF2B5EF4-FFF2-40B4-BE49-F238E27FC236}">
                  <a16:creationId xmlns:a16="http://schemas.microsoft.com/office/drawing/2014/main" xmlns="" id="{516A5122-1A5E-4B3F-AC8D-0B3F97B6029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517650" y="1676400"/>
              <a:ext cx="222251" cy="36385"/>
            </a:xfrm>
            <a:custGeom>
              <a:avLst/>
              <a:gdLst/>
              <a:ahLst/>
              <a:cxnLst/>
              <a:rect l="0" t="0" r="0" b="0"/>
              <a:pathLst>
                <a:path w="222251" h="36385">
                  <a:moveTo>
                    <a:pt x="0" y="25400"/>
                  </a:moveTo>
                  <a:lnTo>
                    <a:pt x="0" y="25400"/>
                  </a:lnTo>
                  <a:lnTo>
                    <a:pt x="3371" y="28771"/>
                  </a:lnTo>
                  <a:lnTo>
                    <a:pt x="5026" y="32307"/>
                  </a:lnTo>
                  <a:lnTo>
                    <a:pt x="5467" y="34238"/>
                  </a:lnTo>
                  <a:lnTo>
                    <a:pt x="13484" y="36384"/>
                  </a:lnTo>
                  <a:lnTo>
                    <a:pt x="35745" y="35710"/>
                  </a:lnTo>
                  <a:lnTo>
                    <a:pt x="70328" y="29160"/>
                  </a:lnTo>
                  <a:lnTo>
                    <a:pt x="114442" y="20164"/>
                  </a:lnTo>
                  <a:lnTo>
                    <a:pt x="156910" y="13030"/>
                  </a:lnTo>
                  <a:lnTo>
                    <a:pt x="202445" y="429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">
              <a:extLst>
                <a:ext uri="{FF2B5EF4-FFF2-40B4-BE49-F238E27FC236}">
                  <a16:creationId xmlns:a16="http://schemas.microsoft.com/office/drawing/2014/main" xmlns="" id="{C87D5890-DB3C-4E61-9D25-23235A80DCA5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659169" y="1816202"/>
              <a:ext cx="201382" cy="151557"/>
            </a:xfrm>
            <a:custGeom>
              <a:avLst/>
              <a:gdLst/>
              <a:ahLst/>
              <a:cxnLst/>
              <a:rect l="0" t="0" r="0" b="0"/>
              <a:pathLst>
                <a:path w="201382" h="151557">
                  <a:moveTo>
                    <a:pt x="10881" y="12598"/>
                  </a:moveTo>
                  <a:lnTo>
                    <a:pt x="10881" y="12598"/>
                  </a:lnTo>
                  <a:lnTo>
                    <a:pt x="7510" y="12598"/>
                  </a:lnTo>
                  <a:lnTo>
                    <a:pt x="6517" y="13304"/>
                  </a:lnTo>
                  <a:lnTo>
                    <a:pt x="5855" y="14479"/>
                  </a:lnTo>
                  <a:lnTo>
                    <a:pt x="5414" y="15969"/>
                  </a:lnTo>
                  <a:lnTo>
                    <a:pt x="5825" y="16962"/>
                  </a:lnTo>
                  <a:lnTo>
                    <a:pt x="6805" y="17624"/>
                  </a:lnTo>
                  <a:lnTo>
                    <a:pt x="8164" y="18065"/>
                  </a:lnTo>
                  <a:lnTo>
                    <a:pt x="48285" y="12429"/>
                  </a:lnTo>
                  <a:lnTo>
                    <a:pt x="89385" y="3830"/>
                  </a:lnTo>
                  <a:lnTo>
                    <a:pt x="135527" y="128"/>
                  </a:lnTo>
                  <a:lnTo>
                    <a:pt x="140363" y="0"/>
                  </a:lnTo>
                  <a:lnTo>
                    <a:pt x="141652" y="672"/>
                  </a:lnTo>
                  <a:lnTo>
                    <a:pt x="142512" y="1825"/>
                  </a:lnTo>
                  <a:lnTo>
                    <a:pt x="143891" y="5374"/>
                  </a:lnTo>
                  <a:lnTo>
                    <a:pt x="140759" y="9360"/>
                  </a:lnTo>
                  <a:lnTo>
                    <a:pt x="98222" y="54972"/>
                  </a:lnTo>
                  <a:lnTo>
                    <a:pt x="56077" y="89173"/>
                  </a:lnTo>
                  <a:lnTo>
                    <a:pt x="10938" y="128200"/>
                  </a:lnTo>
                  <a:lnTo>
                    <a:pt x="0" y="143332"/>
                  </a:lnTo>
                  <a:lnTo>
                    <a:pt x="99" y="144910"/>
                  </a:lnTo>
                  <a:lnTo>
                    <a:pt x="2091" y="148544"/>
                  </a:lnTo>
                  <a:lnTo>
                    <a:pt x="4316" y="149795"/>
                  </a:lnTo>
                  <a:lnTo>
                    <a:pt x="14894" y="151556"/>
                  </a:lnTo>
                  <a:lnTo>
                    <a:pt x="55814" y="151527"/>
                  </a:lnTo>
                  <a:lnTo>
                    <a:pt x="97368" y="147259"/>
                  </a:lnTo>
                  <a:lnTo>
                    <a:pt x="143284" y="139465"/>
                  </a:lnTo>
                  <a:lnTo>
                    <a:pt x="187091" y="133794"/>
                  </a:lnTo>
                  <a:lnTo>
                    <a:pt x="193383" y="135372"/>
                  </a:lnTo>
                  <a:lnTo>
                    <a:pt x="201381" y="13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1">
            <a:extLst>
              <a:ext uri="{FF2B5EF4-FFF2-40B4-BE49-F238E27FC236}">
                <a16:creationId xmlns:a16="http://schemas.microsoft.com/office/drawing/2014/main" xmlns="" id="{46AC83AA-128D-4C78-A4F5-D55038DBD985}"/>
              </a:ext>
            </a:extLst>
          </p:cNvPr>
          <p:cNvGrpSpPr/>
          <p:nvPr/>
        </p:nvGrpSpPr>
        <p:grpSpPr>
          <a:xfrm>
            <a:off x="2098708" y="1397000"/>
            <a:ext cx="626581" cy="374710"/>
            <a:chOff x="2098708" y="1397000"/>
            <a:chExt cx="626581" cy="374710"/>
          </a:xfrm>
        </p:grpSpPr>
        <p:sp>
          <p:nvSpPr>
            <p:cNvPr id="40" name="SMARTInkShape-33">
              <a:extLst>
                <a:ext uri="{FF2B5EF4-FFF2-40B4-BE49-F238E27FC236}">
                  <a16:creationId xmlns:a16="http://schemas.microsoft.com/office/drawing/2014/main" xmlns="" id="{6E972B9E-2F06-4F25-BA93-6CC110C54E68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098708" y="1399648"/>
              <a:ext cx="149193" cy="372062"/>
            </a:xfrm>
            <a:custGeom>
              <a:avLst/>
              <a:gdLst/>
              <a:ahLst/>
              <a:cxnLst/>
              <a:rect l="0" t="0" r="0" b="0"/>
              <a:pathLst>
                <a:path w="149193" h="372062">
                  <a:moveTo>
                    <a:pt x="149192" y="16402"/>
                  </a:moveTo>
                  <a:lnTo>
                    <a:pt x="149192" y="16402"/>
                  </a:lnTo>
                  <a:lnTo>
                    <a:pt x="149192" y="6289"/>
                  </a:lnTo>
                  <a:lnTo>
                    <a:pt x="147781" y="3310"/>
                  </a:lnTo>
                  <a:lnTo>
                    <a:pt x="145429" y="1324"/>
                  </a:lnTo>
                  <a:lnTo>
                    <a:pt x="142450" y="0"/>
                  </a:lnTo>
                  <a:lnTo>
                    <a:pt x="133495" y="2292"/>
                  </a:lnTo>
                  <a:lnTo>
                    <a:pt x="108006" y="16216"/>
                  </a:lnTo>
                  <a:lnTo>
                    <a:pt x="78314" y="47201"/>
                  </a:lnTo>
                  <a:lnTo>
                    <a:pt x="53638" y="83383"/>
                  </a:lnTo>
                  <a:lnTo>
                    <a:pt x="30333" y="129147"/>
                  </a:lnTo>
                  <a:lnTo>
                    <a:pt x="17344" y="163877"/>
                  </a:lnTo>
                  <a:lnTo>
                    <a:pt x="6867" y="198128"/>
                  </a:lnTo>
                  <a:lnTo>
                    <a:pt x="1270" y="232165"/>
                  </a:lnTo>
                  <a:lnTo>
                    <a:pt x="0" y="279299"/>
                  </a:lnTo>
                  <a:lnTo>
                    <a:pt x="4568" y="306106"/>
                  </a:lnTo>
                  <a:lnTo>
                    <a:pt x="16005" y="329780"/>
                  </a:lnTo>
                  <a:lnTo>
                    <a:pt x="30496" y="346416"/>
                  </a:lnTo>
                  <a:lnTo>
                    <a:pt x="47755" y="358514"/>
                  </a:lnTo>
                  <a:lnTo>
                    <a:pt x="69536" y="368594"/>
                  </a:lnTo>
                  <a:lnTo>
                    <a:pt x="113780" y="372061"/>
                  </a:lnTo>
                  <a:lnTo>
                    <a:pt x="130142" y="37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4">
              <a:extLst>
                <a:ext uri="{FF2B5EF4-FFF2-40B4-BE49-F238E27FC236}">
                  <a16:creationId xmlns:a16="http://schemas.microsoft.com/office/drawing/2014/main" xmlns="" id="{ED3C2327-E893-4F0C-A64F-D984867F5EF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304729" y="1511300"/>
              <a:ext cx="228922" cy="184893"/>
            </a:xfrm>
            <a:custGeom>
              <a:avLst/>
              <a:gdLst/>
              <a:ahLst/>
              <a:cxnLst/>
              <a:rect l="0" t="0" r="0" b="0"/>
              <a:pathLst>
                <a:path w="228922" h="184893">
                  <a:moveTo>
                    <a:pt x="216221" y="0"/>
                  </a:moveTo>
                  <a:lnTo>
                    <a:pt x="216221" y="0"/>
                  </a:lnTo>
                  <a:lnTo>
                    <a:pt x="204012" y="15580"/>
                  </a:lnTo>
                  <a:lnTo>
                    <a:pt x="182376" y="60526"/>
                  </a:lnTo>
                  <a:lnTo>
                    <a:pt x="158657" y="105246"/>
                  </a:lnTo>
                  <a:lnTo>
                    <a:pt x="128520" y="147345"/>
                  </a:lnTo>
                  <a:lnTo>
                    <a:pt x="103060" y="172696"/>
                  </a:lnTo>
                  <a:lnTo>
                    <a:pt x="83612" y="182117"/>
                  </a:lnTo>
                  <a:lnTo>
                    <a:pt x="65091" y="184892"/>
                  </a:lnTo>
                  <a:lnTo>
                    <a:pt x="48158" y="183069"/>
                  </a:lnTo>
                  <a:lnTo>
                    <a:pt x="33576" y="177555"/>
                  </a:lnTo>
                  <a:lnTo>
                    <a:pt x="21921" y="166637"/>
                  </a:lnTo>
                  <a:lnTo>
                    <a:pt x="7427" y="140861"/>
                  </a:lnTo>
                  <a:lnTo>
                    <a:pt x="657" y="119755"/>
                  </a:lnTo>
                  <a:lnTo>
                    <a:pt x="0" y="100967"/>
                  </a:lnTo>
                  <a:lnTo>
                    <a:pt x="3941" y="86973"/>
                  </a:lnTo>
                  <a:lnTo>
                    <a:pt x="10397" y="76754"/>
                  </a:lnTo>
                  <a:lnTo>
                    <a:pt x="17969" y="69861"/>
                  </a:lnTo>
                  <a:lnTo>
                    <a:pt x="29802" y="68209"/>
                  </a:lnTo>
                  <a:lnTo>
                    <a:pt x="54211" y="73127"/>
                  </a:lnTo>
                  <a:lnTo>
                    <a:pt x="73661" y="81184"/>
                  </a:lnTo>
                  <a:lnTo>
                    <a:pt x="116774" y="109353"/>
                  </a:lnTo>
                  <a:lnTo>
                    <a:pt x="159104" y="138723"/>
                  </a:lnTo>
                  <a:lnTo>
                    <a:pt x="206391" y="169440"/>
                  </a:lnTo>
                  <a:lnTo>
                    <a:pt x="2289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5">
              <a:extLst>
                <a:ext uri="{FF2B5EF4-FFF2-40B4-BE49-F238E27FC236}">
                  <a16:creationId xmlns:a16="http://schemas.microsoft.com/office/drawing/2014/main" xmlns="" id="{9CAC0A6F-BDAA-4182-B7BF-50A0D702CE5B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616200" y="1397000"/>
              <a:ext cx="109089" cy="361951"/>
            </a:xfrm>
            <a:custGeom>
              <a:avLst/>
              <a:gdLst/>
              <a:ahLst/>
              <a:cxnLst/>
              <a:rect l="0" t="0" r="0" b="0"/>
              <a:pathLst>
                <a:path w="109089" h="361951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086" y="2117"/>
                  </a:lnTo>
                  <a:lnTo>
                    <a:pt x="38983" y="10113"/>
                  </a:lnTo>
                  <a:lnTo>
                    <a:pt x="52031" y="54292"/>
                  </a:lnTo>
                  <a:lnTo>
                    <a:pt x="65746" y="93697"/>
                  </a:lnTo>
                  <a:lnTo>
                    <a:pt x="77904" y="125604"/>
                  </a:lnTo>
                  <a:lnTo>
                    <a:pt x="92714" y="160952"/>
                  </a:lnTo>
                  <a:lnTo>
                    <a:pt x="103060" y="194066"/>
                  </a:lnTo>
                  <a:lnTo>
                    <a:pt x="109088" y="238594"/>
                  </a:lnTo>
                  <a:lnTo>
                    <a:pt x="105633" y="266203"/>
                  </a:lnTo>
                  <a:lnTo>
                    <a:pt x="87116" y="307396"/>
                  </a:lnTo>
                  <a:lnTo>
                    <a:pt x="69292" y="328767"/>
                  </a:lnTo>
                  <a:lnTo>
                    <a:pt x="29311" y="349923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">
            <a:extLst>
              <a:ext uri="{FF2B5EF4-FFF2-40B4-BE49-F238E27FC236}">
                <a16:creationId xmlns:a16="http://schemas.microsoft.com/office/drawing/2014/main" xmlns="" id="{89B436FA-7723-4F9A-8F75-F9A16FE8E647}"/>
              </a:ext>
            </a:extLst>
          </p:cNvPr>
          <p:cNvGrpSpPr/>
          <p:nvPr/>
        </p:nvGrpSpPr>
        <p:grpSpPr>
          <a:xfrm>
            <a:off x="3176765" y="1587500"/>
            <a:ext cx="176036" cy="156463"/>
            <a:chOff x="3176765" y="1587500"/>
            <a:chExt cx="176036" cy="156463"/>
          </a:xfrm>
        </p:grpSpPr>
        <p:sp>
          <p:nvSpPr>
            <p:cNvPr id="44" name="SMARTInkShape-36">
              <a:extLst>
                <a:ext uri="{FF2B5EF4-FFF2-40B4-BE49-F238E27FC236}">
                  <a16:creationId xmlns:a16="http://schemas.microsoft.com/office/drawing/2014/main" xmlns="" id="{8AAF9B7B-FBAD-4491-AE6A-EF0F3C28A249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181350" y="15875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7249" y="12700"/>
                  </a:lnTo>
                  <a:lnTo>
                    <a:pt x="84342" y="8336"/>
                  </a:lnTo>
                  <a:lnTo>
                    <a:pt x="123925" y="623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">
              <a:extLst>
                <a:ext uri="{FF2B5EF4-FFF2-40B4-BE49-F238E27FC236}">
                  <a16:creationId xmlns:a16="http://schemas.microsoft.com/office/drawing/2014/main" xmlns="" id="{57B61F31-CC3B-4CEF-8B61-AF0614EE65E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176765" y="1714500"/>
              <a:ext cx="176036" cy="29463"/>
            </a:xfrm>
            <a:custGeom>
              <a:avLst/>
              <a:gdLst/>
              <a:ahLst/>
              <a:cxnLst/>
              <a:rect l="0" t="0" r="0" b="0"/>
              <a:pathLst>
                <a:path w="176036" h="29463">
                  <a:moveTo>
                    <a:pt x="10935" y="6350"/>
                  </a:moveTo>
                  <a:lnTo>
                    <a:pt x="10935" y="6350"/>
                  </a:lnTo>
                  <a:lnTo>
                    <a:pt x="4193" y="13092"/>
                  </a:lnTo>
                  <a:lnTo>
                    <a:pt x="883" y="20165"/>
                  </a:lnTo>
                  <a:lnTo>
                    <a:pt x="0" y="24027"/>
                  </a:lnTo>
                  <a:lnTo>
                    <a:pt x="4351" y="26601"/>
                  </a:lnTo>
                  <a:lnTo>
                    <a:pt x="22355" y="29462"/>
                  </a:lnTo>
                  <a:lnTo>
                    <a:pt x="60258" y="24330"/>
                  </a:lnTo>
                  <a:lnTo>
                    <a:pt x="102768" y="13872"/>
                  </a:lnTo>
                  <a:lnTo>
                    <a:pt x="146643" y="5208"/>
                  </a:lnTo>
                  <a:lnTo>
                    <a:pt x="1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13">
            <a:extLst>
              <a:ext uri="{FF2B5EF4-FFF2-40B4-BE49-F238E27FC236}">
                <a16:creationId xmlns:a16="http://schemas.microsoft.com/office/drawing/2014/main" xmlns="" id="{76D8254E-E261-460B-94B7-DC1C93ED6B94}"/>
              </a:ext>
            </a:extLst>
          </p:cNvPr>
          <p:cNvGrpSpPr/>
          <p:nvPr/>
        </p:nvGrpSpPr>
        <p:grpSpPr>
          <a:xfrm>
            <a:off x="3657600" y="1366453"/>
            <a:ext cx="858706" cy="413924"/>
            <a:chOff x="3657600" y="1366453"/>
            <a:chExt cx="858706" cy="413924"/>
          </a:xfrm>
        </p:grpSpPr>
        <p:sp>
          <p:nvSpPr>
            <p:cNvPr id="47" name="SMARTInkShape-38">
              <a:extLst>
                <a:ext uri="{FF2B5EF4-FFF2-40B4-BE49-F238E27FC236}">
                  <a16:creationId xmlns:a16="http://schemas.microsoft.com/office/drawing/2014/main" xmlns="" id="{253A8AB6-F9E9-40AC-B591-CF51CAC2D258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657600" y="1366453"/>
              <a:ext cx="126175" cy="413924"/>
            </a:xfrm>
            <a:custGeom>
              <a:avLst/>
              <a:gdLst/>
              <a:ahLst/>
              <a:cxnLst/>
              <a:rect l="0" t="0" r="0" b="0"/>
              <a:pathLst>
                <a:path w="126175" h="413924">
                  <a:moveTo>
                    <a:pt x="0" y="189297"/>
                  </a:moveTo>
                  <a:lnTo>
                    <a:pt x="0" y="189297"/>
                  </a:lnTo>
                  <a:lnTo>
                    <a:pt x="0" y="185926"/>
                  </a:lnTo>
                  <a:lnTo>
                    <a:pt x="1881" y="182389"/>
                  </a:lnTo>
                  <a:lnTo>
                    <a:pt x="3371" y="180458"/>
                  </a:lnTo>
                  <a:lnTo>
                    <a:pt x="4364" y="179877"/>
                  </a:lnTo>
                  <a:lnTo>
                    <a:pt x="5026" y="180195"/>
                  </a:lnTo>
                  <a:lnTo>
                    <a:pt x="9460" y="192516"/>
                  </a:lnTo>
                  <a:lnTo>
                    <a:pt x="16036" y="239049"/>
                  </a:lnTo>
                  <a:lnTo>
                    <a:pt x="24507" y="279768"/>
                  </a:lnTo>
                  <a:lnTo>
                    <a:pt x="31485" y="321231"/>
                  </a:lnTo>
                  <a:lnTo>
                    <a:pt x="34258" y="360327"/>
                  </a:lnTo>
                  <a:lnTo>
                    <a:pt x="27717" y="406866"/>
                  </a:lnTo>
                  <a:lnTo>
                    <a:pt x="26429" y="412995"/>
                  </a:lnTo>
                  <a:lnTo>
                    <a:pt x="25381" y="413923"/>
                  </a:lnTo>
                  <a:lnTo>
                    <a:pt x="23976" y="413837"/>
                  </a:lnTo>
                  <a:lnTo>
                    <a:pt x="22334" y="413073"/>
                  </a:lnTo>
                  <a:lnTo>
                    <a:pt x="16652" y="395144"/>
                  </a:lnTo>
                  <a:lnTo>
                    <a:pt x="13871" y="357376"/>
                  </a:lnTo>
                  <a:lnTo>
                    <a:pt x="11339" y="320914"/>
                  </a:lnTo>
                  <a:lnTo>
                    <a:pt x="9273" y="278132"/>
                  </a:lnTo>
                  <a:lnTo>
                    <a:pt x="10706" y="230896"/>
                  </a:lnTo>
                  <a:lnTo>
                    <a:pt x="15577" y="185443"/>
                  </a:lnTo>
                  <a:lnTo>
                    <a:pt x="22445" y="143134"/>
                  </a:lnTo>
                  <a:lnTo>
                    <a:pt x="30202" y="105515"/>
                  </a:lnTo>
                  <a:lnTo>
                    <a:pt x="45873" y="59345"/>
                  </a:lnTo>
                  <a:lnTo>
                    <a:pt x="66335" y="13617"/>
                  </a:lnTo>
                  <a:lnTo>
                    <a:pt x="71740" y="6560"/>
                  </a:lnTo>
                  <a:lnTo>
                    <a:pt x="76755" y="2561"/>
                  </a:lnTo>
                  <a:lnTo>
                    <a:pt x="81509" y="601"/>
                  </a:lnTo>
                  <a:lnTo>
                    <a:pt x="86089" y="0"/>
                  </a:lnTo>
                  <a:lnTo>
                    <a:pt x="91260" y="2421"/>
                  </a:lnTo>
                  <a:lnTo>
                    <a:pt x="102648" y="12637"/>
                  </a:lnTo>
                  <a:lnTo>
                    <a:pt x="117589" y="37627"/>
                  </a:lnTo>
                  <a:lnTo>
                    <a:pt x="125141" y="82040"/>
                  </a:lnTo>
                  <a:lnTo>
                    <a:pt x="126174" y="103997"/>
                  </a:lnTo>
                  <a:lnTo>
                    <a:pt x="116642" y="136193"/>
                  </a:lnTo>
                  <a:lnTo>
                    <a:pt x="102406" y="153701"/>
                  </a:lnTo>
                  <a:lnTo>
                    <a:pt x="55009" y="188085"/>
                  </a:lnTo>
                  <a:lnTo>
                    <a:pt x="29548" y="201011"/>
                  </a:lnTo>
                  <a:lnTo>
                    <a:pt x="6350" y="201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">
              <a:extLst>
                <a:ext uri="{FF2B5EF4-FFF2-40B4-BE49-F238E27FC236}">
                  <a16:creationId xmlns:a16="http://schemas.microsoft.com/office/drawing/2014/main" xmlns="" id="{3E2170FA-DBD0-4291-ABBE-CC5BF595AED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3778250" y="1549400"/>
              <a:ext cx="146051" cy="172776"/>
            </a:xfrm>
            <a:custGeom>
              <a:avLst/>
              <a:gdLst/>
              <a:ahLst/>
              <a:cxnLst/>
              <a:rect l="0" t="0" r="0" b="0"/>
              <a:pathLst>
                <a:path w="146051" h="172776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792"/>
                  </a:lnTo>
                  <a:lnTo>
                    <a:pt x="3371" y="42354"/>
                  </a:lnTo>
                  <a:lnTo>
                    <a:pt x="42868" y="86458"/>
                  </a:lnTo>
                  <a:lnTo>
                    <a:pt x="59660" y="110598"/>
                  </a:lnTo>
                  <a:lnTo>
                    <a:pt x="70202" y="138995"/>
                  </a:lnTo>
                  <a:lnTo>
                    <a:pt x="71652" y="153733"/>
                  </a:lnTo>
                  <a:lnTo>
                    <a:pt x="71051" y="159639"/>
                  </a:lnTo>
                  <a:lnTo>
                    <a:pt x="69240" y="164281"/>
                  </a:lnTo>
                  <a:lnTo>
                    <a:pt x="63464" y="171322"/>
                  </a:lnTo>
                  <a:lnTo>
                    <a:pt x="59948" y="172775"/>
                  </a:lnTo>
                  <a:lnTo>
                    <a:pt x="52279" y="172509"/>
                  </a:lnTo>
                  <a:lnTo>
                    <a:pt x="44167" y="166276"/>
                  </a:lnTo>
                  <a:lnTo>
                    <a:pt x="40028" y="161651"/>
                  </a:lnTo>
                  <a:lnTo>
                    <a:pt x="37311" y="147104"/>
                  </a:lnTo>
                  <a:lnTo>
                    <a:pt x="41629" y="117199"/>
                  </a:lnTo>
                  <a:lnTo>
                    <a:pt x="49546" y="94422"/>
                  </a:lnTo>
                  <a:lnTo>
                    <a:pt x="77624" y="51054"/>
                  </a:lnTo>
                  <a:lnTo>
                    <a:pt x="102022" y="2477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">
              <a:extLst>
                <a:ext uri="{FF2B5EF4-FFF2-40B4-BE49-F238E27FC236}">
                  <a16:creationId xmlns:a16="http://schemas.microsoft.com/office/drawing/2014/main" xmlns="" id="{E5F860CC-770C-459F-82F4-FE6D2C99ADFF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4029592" y="1441450"/>
              <a:ext cx="104259" cy="336551"/>
            </a:xfrm>
            <a:custGeom>
              <a:avLst/>
              <a:gdLst/>
              <a:ahLst/>
              <a:cxnLst/>
              <a:rect l="0" t="0" r="0" b="0"/>
              <a:pathLst>
                <a:path w="104259" h="336551">
                  <a:moveTo>
                    <a:pt x="104258" y="0"/>
                  </a:moveTo>
                  <a:lnTo>
                    <a:pt x="104258" y="0"/>
                  </a:lnTo>
                  <a:lnTo>
                    <a:pt x="83210" y="12209"/>
                  </a:lnTo>
                  <a:lnTo>
                    <a:pt x="58708" y="49527"/>
                  </a:lnTo>
                  <a:lnTo>
                    <a:pt x="36277" y="93775"/>
                  </a:lnTo>
                  <a:lnTo>
                    <a:pt x="22539" y="126109"/>
                  </a:lnTo>
                  <a:lnTo>
                    <a:pt x="9377" y="161176"/>
                  </a:lnTo>
                  <a:lnTo>
                    <a:pt x="0" y="196517"/>
                  </a:lnTo>
                  <a:lnTo>
                    <a:pt x="3360" y="243475"/>
                  </a:lnTo>
                  <a:lnTo>
                    <a:pt x="18153" y="283102"/>
                  </a:lnTo>
                  <a:lnTo>
                    <a:pt x="32357" y="303858"/>
                  </a:lnTo>
                  <a:lnTo>
                    <a:pt x="78858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">
              <a:extLst>
                <a:ext uri="{FF2B5EF4-FFF2-40B4-BE49-F238E27FC236}">
                  <a16:creationId xmlns:a16="http://schemas.microsoft.com/office/drawing/2014/main" xmlns="" id="{0CFEBBB8-BEAC-4243-990D-C5FD2E44C954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4211944" y="1504952"/>
              <a:ext cx="304362" cy="209471"/>
            </a:xfrm>
            <a:custGeom>
              <a:avLst/>
              <a:gdLst/>
              <a:ahLst/>
              <a:cxnLst/>
              <a:rect l="0" t="0" r="0" b="0"/>
              <a:pathLst>
                <a:path w="304362" h="209471">
                  <a:moveTo>
                    <a:pt x="74306" y="25398"/>
                  </a:moveTo>
                  <a:lnTo>
                    <a:pt x="74306" y="25398"/>
                  </a:lnTo>
                  <a:lnTo>
                    <a:pt x="70935" y="22027"/>
                  </a:lnTo>
                  <a:lnTo>
                    <a:pt x="67398" y="20372"/>
                  </a:lnTo>
                  <a:lnTo>
                    <a:pt x="62751" y="19310"/>
                  </a:lnTo>
                  <a:lnTo>
                    <a:pt x="105898" y="10233"/>
                  </a:lnTo>
                  <a:lnTo>
                    <a:pt x="143012" y="7499"/>
                  </a:lnTo>
                  <a:lnTo>
                    <a:pt x="188955" y="2211"/>
                  </a:lnTo>
                  <a:lnTo>
                    <a:pt x="234661" y="289"/>
                  </a:lnTo>
                  <a:lnTo>
                    <a:pt x="257741" y="6"/>
                  </a:lnTo>
                  <a:lnTo>
                    <a:pt x="254873" y="0"/>
                  </a:lnTo>
                  <a:lnTo>
                    <a:pt x="251454" y="1880"/>
                  </a:lnTo>
                  <a:lnTo>
                    <a:pt x="230077" y="22780"/>
                  </a:lnTo>
                  <a:lnTo>
                    <a:pt x="194618" y="58181"/>
                  </a:lnTo>
                  <a:lnTo>
                    <a:pt x="154072" y="91402"/>
                  </a:lnTo>
                  <a:lnTo>
                    <a:pt x="116049" y="121390"/>
                  </a:lnTo>
                  <a:lnTo>
                    <a:pt x="77267" y="150736"/>
                  </a:lnTo>
                  <a:lnTo>
                    <a:pt x="35928" y="182565"/>
                  </a:lnTo>
                  <a:lnTo>
                    <a:pt x="7695" y="205019"/>
                  </a:lnTo>
                  <a:lnTo>
                    <a:pt x="0" y="208653"/>
                  </a:lnTo>
                  <a:lnTo>
                    <a:pt x="780" y="208952"/>
                  </a:lnTo>
                  <a:lnTo>
                    <a:pt x="19320" y="209470"/>
                  </a:lnTo>
                  <a:lnTo>
                    <a:pt x="58898" y="200099"/>
                  </a:lnTo>
                  <a:lnTo>
                    <a:pt x="100706" y="193656"/>
                  </a:lnTo>
                  <a:lnTo>
                    <a:pt x="134722" y="191902"/>
                  </a:lnTo>
                  <a:lnTo>
                    <a:pt x="169127" y="191122"/>
                  </a:lnTo>
                  <a:lnTo>
                    <a:pt x="216466" y="188801"/>
                  </a:lnTo>
                  <a:lnTo>
                    <a:pt x="255422" y="185527"/>
                  </a:lnTo>
                  <a:lnTo>
                    <a:pt x="295058" y="185035"/>
                  </a:lnTo>
                  <a:lnTo>
                    <a:pt x="302476" y="187600"/>
                  </a:lnTo>
                  <a:lnTo>
                    <a:pt x="304030" y="188566"/>
                  </a:lnTo>
                  <a:lnTo>
                    <a:pt x="304361" y="189210"/>
                  </a:lnTo>
                  <a:lnTo>
                    <a:pt x="303876" y="189639"/>
                  </a:lnTo>
                  <a:lnTo>
                    <a:pt x="296556" y="190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4">
            <a:extLst>
              <a:ext uri="{FF2B5EF4-FFF2-40B4-BE49-F238E27FC236}">
                <a16:creationId xmlns:a16="http://schemas.microsoft.com/office/drawing/2014/main" xmlns="" id="{808C746D-5167-4E28-8AC0-84E6C01F308C}"/>
              </a:ext>
            </a:extLst>
          </p:cNvPr>
          <p:cNvGrpSpPr/>
          <p:nvPr/>
        </p:nvGrpSpPr>
        <p:grpSpPr>
          <a:xfrm>
            <a:off x="4749923" y="1384300"/>
            <a:ext cx="729408" cy="342901"/>
            <a:chOff x="4749923" y="1384300"/>
            <a:chExt cx="729408" cy="342901"/>
          </a:xfrm>
        </p:grpSpPr>
        <p:sp>
          <p:nvSpPr>
            <p:cNvPr id="52" name="SMARTInkShape-42">
              <a:extLst>
                <a:ext uri="{FF2B5EF4-FFF2-40B4-BE49-F238E27FC236}">
                  <a16:creationId xmlns:a16="http://schemas.microsoft.com/office/drawing/2014/main" xmlns="" id="{7A3AA9E8-D2FF-4556-A982-61C7B4085E2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749923" y="1499483"/>
              <a:ext cx="170445" cy="164218"/>
            </a:xfrm>
            <a:custGeom>
              <a:avLst/>
              <a:gdLst/>
              <a:ahLst/>
              <a:cxnLst/>
              <a:rect l="0" t="0" r="0" b="0"/>
              <a:pathLst>
                <a:path w="170445" h="164218">
                  <a:moveTo>
                    <a:pt x="164977" y="5467"/>
                  </a:moveTo>
                  <a:lnTo>
                    <a:pt x="164977" y="5467"/>
                  </a:lnTo>
                  <a:lnTo>
                    <a:pt x="170444" y="0"/>
                  </a:lnTo>
                  <a:lnTo>
                    <a:pt x="140797" y="26276"/>
                  </a:lnTo>
                  <a:lnTo>
                    <a:pt x="99915" y="46606"/>
                  </a:lnTo>
                  <a:lnTo>
                    <a:pt x="57136" y="72572"/>
                  </a:lnTo>
                  <a:lnTo>
                    <a:pt x="14969" y="96122"/>
                  </a:lnTo>
                  <a:lnTo>
                    <a:pt x="3997" y="104790"/>
                  </a:lnTo>
                  <a:lnTo>
                    <a:pt x="1213" y="108371"/>
                  </a:lnTo>
                  <a:lnTo>
                    <a:pt x="62" y="111464"/>
                  </a:lnTo>
                  <a:lnTo>
                    <a:pt x="0" y="114232"/>
                  </a:lnTo>
                  <a:lnTo>
                    <a:pt x="2781" y="116782"/>
                  </a:lnTo>
                  <a:lnTo>
                    <a:pt x="13397" y="121498"/>
                  </a:lnTo>
                  <a:lnTo>
                    <a:pt x="57711" y="125204"/>
                  </a:lnTo>
                  <a:lnTo>
                    <a:pt x="104199" y="127818"/>
                  </a:lnTo>
                  <a:lnTo>
                    <a:pt x="142612" y="133940"/>
                  </a:lnTo>
                  <a:lnTo>
                    <a:pt x="145833" y="135566"/>
                  </a:lnTo>
                  <a:lnTo>
                    <a:pt x="147276" y="138061"/>
                  </a:lnTo>
                  <a:lnTo>
                    <a:pt x="147532" y="141135"/>
                  </a:lnTo>
                  <a:lnTo>
                    <a:pt x="146997" y="144596"/>
                  </a:lnTo>
                  <a:lnTo>
                    <a:pt x="138876" y="152204"/>
                  </a:lnTo>
                  <a:lnTo>
                    <a:pt x="120527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">
              <a:extLst>
                <a:ext uri="{FF2B5EF4-FFF2-40B4-BE49-F238E27FC236}">
                  <a16:creationId xmlns:a16="http://schemas.microsoft.com/office/drawing/2014/main" xmlns="" id="{FF4B27B6-3280-4A9D-B228-2D3F00D1A941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781550" y="170180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21048" y="11556"/>
                  </a:lnTo>
                  <a:lnTo>
                    <a:pt x="62793" y="10503"/>
                  </a:lnTo>
                  <a:lnTo>
                    <a:pt x="107203" y="13277"/>
                  </a:lnTo>
                  <a:lnTo>
                    <a:pt x="127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4">
              <a:extLst>
                <a:ext uri="{FF2B5EF4-FFF2-40B4-BE49-F238E27FC236}">
                  <a16:creationId xmlns:a16="http://schemas.microsoft.com/office/drawing/2014/main" xmlns="" id="{AC62D360-9392-4787-9A32-1C66A46ABC45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098843" y="1448062"/>
              <a:ext cx="252802" cy="209289"/>
            </a:xfrm>
            <a:custGeom>
              <a:avLst/>
              <a:gdLst/>
              <a:ahLst/>
              <a:cxnLst/>
              <a:rect l="0" t="0" r="0" b="0"/>
              <a:pathLst>
                <a:path w="252802" h="209289">
                  <a:moveTo>
                    <a:pt x="235157" y="6088"/>
                  </a:moveTo>
                  <a:lnTo>
                    <a:pt x="235157" y="6088"/>
                  </a:lnTo>
                  <a:lnTo>
                    <a:pt x="247090" y="1062"/>
                  </a:lnTo>
                  <a:lnTo>
                    <a:pt x="252801" y="0"/>
                  </a:lnTo>
                  <a:lnTo>
                    <a:pt x="251701" y="3617"/>
                  </a:lnTo>
                  <a:lnTo>
                    <a:pt x="234380" y="48083"/>
                  </a:lnTo>
                  <a:lnTo>
                    <a:pt x="220345" y="83442"/>
                  </a:lnTo>
                  <a:lnTo>
                    <a:pt x="200900" y="120730"/>
                  </a:lnTo>
                  <a:lnTo>
                    <a:pt x="183948" y="144529"/>
                  </a:lnTo>
                  <a:lnTo>
                    <a:pt x="150604" y="172383"/>
                  </a:lnTo>
                  <a:lnTo>
                    <a:pt x="113913" y="188789"/>
                  </a:lnTo>
                  <a:lnTo>
                    <a:pt x="88843" y="193122"/>
                  </a:lnTo>
                  <a:lnTo>
                    <a:pt x="54299" y="188819"/>
                  </a:lnTo>
                  <a:lnTo>
                    <a:pt x="21722" y="175236"/>
                  </a:lnTo>
                  <a:lnTo>
                    <a:pt x="7888" y="163815"/>
                  </a:lnTo>
                  <a:lnTo>
                    <a:pt x="3211" y="157806"/>
                  </a:lnTo>
                  <a:lnTo>
                    <a:pt x="798" y="152389"/>
                  </a:lnTo>
                  <a:lnTo>
                    <a:pt x="0" y="142607"/>
                  </a:lnTo>
                  <a:lnTo>
                    <a:pt x="2891" y="138728"/>
                  </a:lnTo>
                  <a:lnTo>
                    <a:pt x="13629" y="132537"/>
                  </a:lnTo>
                  <a:lnTo>
                    <a:pt x="38913" y="128456"/>
                  </a:lnTo>
                  <a:lnTo>
                    <a:pt x="78860" y="137360"/>
                  </a:lnTo>
                  <a:lnTo>
                    <a:pt x="123073" y="153404"/>
                  </a:lnTo>
                  <a:lnTo>
                    <a:pt x="160711" y="171563"/>
                  </a:lnTo>
                  <a:lnTo>
                    <a:pt x="206992" y="196080"/>
                  </a:lnTo>
                  <a:lnTo>
                    <a:pt x="235157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">
              <a:extLst>
                <a:ext uri="{FF2B5EF4-FFF2-40B4-BE49-F238E27FC236}">
                  <a16:creationId xmlns:a16="http://schemas.microsoft.com/office/drawing/2014/main" xmlns="" id="{872C4134-800E-4448-93B5-2ABC598A98E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5429250" y="1384300"/>
              <a:ext cx="50081" cy="342901"/>
            </a:xfrm>
            <a:custGeom>
              <a:avLst/>
              <a:gdLst/>
              <a:ahLst/>
              <a:cxnLst/>
              <a:rect l="0" t="0" r="0" b="0"/>
              <a:pathLst>
                <a:path w="50081" h="342901">
                  <a:moveTo>
                    <a:pt x="19050" y="0"/>
                  </a:moveTo>
                  <a:lnTo>
                    <a:pt x="19050" y="0"/>
                  </a:lnTo>
                  <a:lnTo>
                    <a:pt x="34245" y="38987"/>
                  </a:lnTo>
                  <a:lnTo>
                    <a:pt x="42524" y="82421"/>
                  </a:lnTo>
                  <a:lnTo>
                    <a:pt x="49709" y="117065"/>
                  </a:lnTo>
                  <a:lnTo>
                    <a:pt x="50080" y="153629"/>
                  </a:lnTo>
                  <a:lnTo>
                    <a:pt x="46246" y="191046"/>
                  </a:lnTo>
                  <a:lnTo>
                    <a:pt x="42192" y="228843"/>
                  </a:lnTo>
                  <a:lnTo>
                    <a:pt x="32392" y="263045"/>
                  </a:lnTo>
                  <a:lnTo>
                    <a:pt x="14772" y="30630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15">
            <a:extLst>
              <a:ext uri="{FF2B5EF4-FFF2-40B4-BE49-F238E27FC236}">
                <a16:creationId xmlns:a16="http://schemas.microsoft.com/office/drawing/2014/main" xmlns="" id="{9DDC850B-977D-4179-AB35-2B5091096715}"/>
              </a:ext>
            </a:extLst>
          </p:cNvPr>
          <p:cNvGrpSpPr/>
          <p:nvPr/>
        </p:nvGrpSpPr>
        <p:grpSpPr>
          <a:xfrm>
            <a:off x="6007100" y="1603406"/>
            <a:ext cx="228601" cy="95155"/>
            <a:chOff x="6007100" y="1603406"/>
            <a:chExt cx="228601" cy="95155"/>
          </a:xfrm>
        </p:grpSpPr>
        <p:sp>
          <p:nvSpPr>
            <p:cNvPr id="57" name="SMARTInkShape-46">
              <a:extLst>
                <a:ext uri="{FF2B5EF4-FFF2-40B4-BE49-F238E27FC236}">
                  <a16:creationId xmlns:a16="http://schemas.microsoft.com/office/drawing/2014/main" xmlns="" id="{7F4FB6E4-4190-4F19-878B-F7360938849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6007100" y="1603406"/>
              <a:ext cx="165101" cy="3145"/>
            </a:xfrm>
            <a:custGeom>
              <a:avLst/>
              <a:gdLst/>
              <a:ahLst/>
              <a:cxnLst/>
              <a:rect l="0" t="0" r="0" b="0"/>
              <a:pathLst>
                <a:path w="165101" h="3145">
                  <a:moveTo>
                    <a:pt x="0" y="3144"/>
                  </a:moveTo>
                  <a:lnTo>
                    <a:pt x="0" y="3144"/>
                  </a:lnTo>
                  <a:lnTo>
                    <a:pt x="45465" y="3144"/>
                  </a:lnTo>
                  <a:lnTo>
                    <a:pt x="84733" y="1262"/>
                  </a:lnTo>
                  <a:lnTo>
                    <a:pt x="125765" y="0"/>
                  </a:lnTo>
                  <a:lnTo>
                    <a:pt x="165100" y="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7">
              <a:extLst>
                <a:ext uri="{FF2B5EF4-FFF2-40B4-BE49-F238E27FC236}">
                  <a16:creationId xmlns:a16="http://schemas.microsoft.com/office/drawing/2014/main" xmlns="" id="{A8F45E59-973E-47E2-A59F-C96089CC2EA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6030018" y="1676400"/>
              <a:ext cx="205683" cy="22161"/>
            </a:xfrm>
            <a:custGeom>
              <a:avLst/>
              <a:gdLst/>
              <a:ahLst/>
              <a:cxnLst/>
              <a:rect l="0" t="0" r="0" b="0"/>
              <a:pathLst>
                <a:path w="205683" h="22161">
                  <a:moveTo>
                    <a:pt x="15182" y="12700"/>
                  </a:moveTo>
                  <a:lnTo>
                    <a:pt x="15182" y="12700"/>
                  </a:lnTo>
                  <a:lnTo>
                    <a:pt x="3249" y="17726"/>
                  </a:lnTo>
                  <a:lnTo>
                    <a:pt x="877" y="18167"/>
                  </a:lnTo>
                  <a:lnTo>
                    <a:pt x="0" y="19167"/>
                  </a:lnTo>
                  <a:lnTo>
                    <a:pt x="122" y="20539"/>
                  </a:lnTo>
                  <a:lnTo>
                    <a:pt x="908" y="22160"/>
                  </a:lnTo>
                  <a:lnTo>
                    <a:pt x="42457" y="18066"/>
                  </a:lnTo>
                  <a:lnTo>
                    <a:pt x="73165" y="14379"/>
                  </a:lnTo>
                  <a:lnTo>
                    <a:pt x="110332" y="10389"/>
                  </a:lnTo>
                  <a:lnTo>
                    <a:pt x="148488" y="6264"/>
                  </a:lnTo>
                  <a:lnTo>
                    <a:pt x="205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6">
            <a:extLst>
              <a:ext uri="{FF2B5EF4-FFF2-40B4-BE49-F238E27FC236}">
                <a16:creationId xmlns:a16="http://schemas.microsoft.com/office/drawing/2014/main" xmlns="" id="{AD70685F-BD45-48F6-91A7-7F86886A19C9}"/>
              </a:ext>
            </a:extLst>
          </p:cNvPr>
          <p:cNvGrpSpPr/>
          <p:nvPr/>
        </p:nvGrpSpPr>
        <p:grpSpPr>
          <a:xfrm>
            <a:off x="6559550" y="1158980"/>
            <a:ext cx="432089" cy="1071572"/>
            <a:chOff x="6559550" y="1158980"/>
            <a:chExt cx="432089" cy="1071572"/>
          </a:xfrm>
        </p:grpSpPr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xmlns="" id="{6EB8B96B-FF8F-413E-9060-4E56273CB18E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724650" y="1380538"/>
              <a:ext cx="158751" cy="583004"/>
            </a:xfrm>
            <a:custGeom>
              <a:avLst/>
              <a:gdLst/>
              <a:ahLst/>
              <a:cxnLst/>
              <a:rect l="0" t="0" r="0" b="0"/>
              <a:pathLst>
                <a:path w="158751" h="583004">
                  <a:moveTo>
                    <a:pt x="158750" y="10112"/>
                  </a:moveTo>
                  <a:lnTo>
                    <a:pt x="158750" y="10112"/>
                  </a:lnTo>
                  <a:lnTo>
                    <a:pt x="126094" y="60"/>
                  </a:lnTo>
                  <a:lnTo>
                    <a:pt x="109664" y="0"/>
                  </a:lnTo>
                  <a:lnTo>
                    <a:pt x="92954" y="4677"/>
                  </a:lnTo>
                  <a:lnTo>
                    <a:pt x="64308" y="25357"/>
                  </a:lnTo>
                  <a:lnTo>
                    <a:pt x="43592" y="57197"/>
                  </a:lnTo>
                  <a:lnTo>
                    <a:pt x="28517" y="96814"/>
                  </a:lnTo>
                  <a:lnTo>
                    <a:pt x="25226" y="143203"/>
                  </a:lnTo>
                  <a:lnTo>
                    <a:pt x="29085" y="176038"/>
                  </a:lnTo>
                  <a:lnTo>
                    <a:pt x="35505" y="210151"/>
                  </a:lnTo>
                  <a:lnTo>
                    <a:pt x="43060" y="246479"/>
                  </a:lnTo>
                  <a:lnTo>
                    <a:pt x="53005" y="281910"/>
                  </a:lnTo>
                  <a:lnTo>
                    <a:pt x="64480" y="316472"/>
                  </a:lnTo>
                  <a:lnTo>
                    <a:pt x="76635" y="350648"/>
                  </a:lnTo>
                  <a:lnTo>
                    <a:pt x="85330" y="384652"/>
                  </a:lnTo>
                  <a:lnTo>
                    <a:pt x="96073" y="431766"/>
                  </a:lnTo>
                  <a:lnTo>
                    <a:pt x="106312" y="472537"/>
                  </a:lnTo>
                  <a:lnTo>
                    <a:pt x="110051" y="509547"/>
                  </a:lnTo>
                  <a:lnTo>
                    <a:pt x="104810" y="540974"/>
                  </a:lnTo>
                  <a:lnTo>
                    <a:pt x="97382" y="557906"/>
                  </a:lnTo>
                  <a:lnTo>
                    <a:pt x="87026" y="570135"/>
                  </a:lnTo>
                  <a:lnTo>
                    <a:pt x="71603" y="578393"/>
                  </a:lnTo>
                  <a:lnTo>
                    <a:pt x="53696" y="583003"/>
                  </a:lnTo>
                  <a:lnTo>
                    <a:pt x="21085" y="580214"/>
                  </a:lnTo>
                  <a:lnTo>
                    <a:pt x="14057" y="578564"/>
                  </a:lnTo>
                  <a:lnTo>
                    <a:pt x="9371" y="576052"/>
                  </a:lnTo>
                  <a:lnTo>
                    <a:pt x="6247" y="572967"/>
                  </a:lnTo>
                  <a:lnTo>
                    <a:pt x="0" y="56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xmlns="" id="{E93192EB-E012-4DCC-B3BF-26DDAB4A25B7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559550" y="2209800"/>
              <a:ext cx="184151" cy="5468"/>
            </a:xfrm>
            <a:custGeom>
              <a:avLst/>
              <a:gdLst/>
              <a:ahLst/>
              <a:cxnLst/>
              <a:rect l="0" t="0" r="0" b="0"/>
              <a:pathLst>
                <a:path w="184151" h="5468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4419" y="5467"/>
                  </a:lnTo>
                  <a:lnTo>
                    <a:pt x="61451" y="1812"/>
                  </a:lnTo>
                  <a:lnTo>
                    <a:pt x="108799" y="358"/>
                  </a:lnTo>
                  <a:lnTo>
                    <a:pt x="146301" y="10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xmlns="" id="{92FD544B-40F0-4ADD-9284-E7228C91F7F6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809968" y="2115686"/>
              <a:ext cx="181671" cy="114866"/>
            </a:xfrm>
            <a:custGeom>
              <a:avLst/>
              <a:gdLst/>
              <a:ahLst/>
              <a:cxnLst/>
              <a:rect l="0" t="0" r="0" b="0"/>
              <a:pathLst>
                <a:path w="181671" h="114866">
                  <a:moveTo>
                    <a:pt x="92482" y="30614"/>
                  </a:moveTo>
                  <a:lnTo>
                    <a:pt x="92482" y="30614"/>
                  </a:lnTo>
                  <a:lnTo>
                    <a:pt x="87014" y="30614"/>
                  </a:lnTo>
                  <a:lnTo>
                    <a:pt x="83022" y="33985"/>
                  </a:lnTo>
                  <a:lnTo>
                    <a:pt x="81223" y="41284"/>
                  </a:lnTo>
                  <a:lnTo>
                    <a:pt x="79012" y="52290"/>
                  </a:lnTo>
                  <a:lnTo>
                    <a:pt x="62189" y="87134"/>
                  </a:lnTo>
                  <a:lnTo>
                    <a:pt x="45785" y="107265"/>
                  </a:lnTo>
                  <a:lnTo>
                    <a:pt x="37391" y="113599"/>
                  </a:lnTo>
                  <a:lnTo>
                    <a:pt x="32471" y="114865"/>
                  </a:lnTo>
                  <a:lnTo>
                    <a:pt x="21359" y="114391"/>
                  </a:lnTo>
                  <a:lnTo>
                    <a:pt x="11248" y="108065"/>
                  </a:lnTo>
                  <a:lnTo>
                    <a:pt x="6576" y="103414"/>
                  </a:lnTo>
                  <a:lnTo>
                    <a:pt x="1385" y="90722"/>
                  </a:lnTo>
                  <a:lnTo>
                    <a:pt x="0" y="83386"/>
                  </a:lnTo>
                  <a:lnTo>
                    <a:pt x="4794" y="56206"/>
                  </a:lnTo>
                  <a:lnTo>
                    <a:pt x="15152" y="35923"/>
                  </a:lnTo>
                  <a:lnTo>
                    <a:pt x="27157" y="20977"/>
                  </a:lnTo>
                  <a:lnTo>
                    <a:pt x="37343" y="15747"/>
                  </a:lnTo>
                  <a:lnTo>
                    <a:pt x="43023" y="14353"/>
                  </a:lnTo>
                  <a:lnTo>
                    <a:pt x="48220" y="14835"/>
                  </a:lnTo>
                  <a:lnTo>
                    <a:pt x="57758" y="19132"/>
                  </a:lnTo>
                  <a:lnTo>
                    <a:pt x="75379" y="38459"/>
                  </a:lnTo>
                  <a:lnTo>
                    <a:pt x="105172" y="84646"/>
                  </a:lnTo>
                  <a:lnTo>
                    <a:pt x="118742" y="100710"/>
                  </a:lnTo>
                  <a:lnTo>
                    <a:pt x="127436" y="104101"/>
                  </a:lnTo>
                  <a:lnTo>
                    <a:pt x="137650" y="104903"/>
                  </a:lnTo>
                  <a:lnTo>
                    <a:pt x="146893" y="102907"/>
                  </a:lnTo>
                  <a:lnTo>
                    <a:pt x="163402" y="91075"/>
                  </a:lnTo>
                  <a:lnTo>
                    <a:pt x="178328" y="74163"/>
                  </a:lnTo>
                  <a:lnTo>
                    <a:pt x="181670" y="60082"/>
                  </a:lnTo>
                  <a:lnTo>
                    <a:pt x="180099" y="45122"/>
                  </a:lnTo>
                  <a:lnTo>
                    <a:pt x="163723" y="11802"/>
                  </a:lnTo>
                  <a:lnTo>
                    <a:pt x="155659" y="4614"/>
                  </a:lnTo>
                  <a:lnTo>
                    <a:pt x="147372" y="1420"/>
                  </a:lnTo>
                  <a:lnTo>
                    <a:pt x="138985" y="0"/>
                  </a:lnTo>
                  <a:lnTo>
                    <a:pt x="117882" y="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xmlns="" id="{496DF405-4679-4B39-B9DF-A59A0A441F1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709692" y="1158980"/>
              <a:ext cx="161009" cy="117371"/>
            </a:xfrm>
            <a:custGeom>
              <a:avLst/>
              <a:gdLst/>
              <a:ahLst/>
              <a:cxnLst/>
              <a:rect l="0" t="0" r="0" b="0"/>
              <a:pathLst>
                <a:path w="161009" h="117371">
                  <a:moveTo>
                    <a:pt x="110208" y="9420"/>
                  </a:moveTo>
                  <a:lnTo>
                    <a:pt x="110208" y="9420"/>
                  </a:lnTo>
                  <a:lnTo>
                    <a:pt x="113578" y="6049"/>
                  </a:lnTo>
                  <a:lnTo>
                    <a:pt x="115233" y="2512"/>
                  </a:lnTo>
                  <a:lnTo>
                    <a:pt x="115675" y="582"/>
                  </a:lnTo>
                  <a:lnTo>
                    <a:pt x="115970" y="0"/>
                  </a:lnTo>
                  <a:lnTo>
                    <a:pt x="116166" y="318"/>
                  </a:lnTo>
                  <a:lnTo>
                    <a:pt x="116480" y="12639"/>
                  </a:lnTo>
                  <a:lnTo>
                    <a:pt x="105698" y="45595"/>
                  </a:lnTo>
                  <a:lnTo>
                    <a:pt x="77863" y="89765"/>
                  </a:lnTo>
                  <a:lnTo>
                    <a:pt x="59231" y="106996"/>
                  </a:lnTo>
                  <a:lnTo>
                    <a:pt x="52940" y="109748"/>
                  </a:lnTo>
                  <a:lnTo>
                    <a:pt x="40305" y="110925"/>
                  </a:lnTo>
                  <a:lnTo>
                    <a:pt x="21292" y="104250"/>
                  </a:lnTo>
                  <a:lnTo>
                    <a:pt x="12364" y="95311"/>
                  </a:lnTo>
                  <a:lnTo>
                    <a:pt x="882" y="72326"/>
                  </a:lnTo>
                  <a:lnTo>
                    <a:pt x="0" y="61837"/>
                  </a:lnTo>
                  <a:lnTo>
                    <a:pt x="1960" y="53178"/>
                  </a:lnTo>
                  <a:lnTo>
                    <a:pt x="5183" y="46977"/>
                  </a:lnTo>
                  <a:lnTo>
                    <a:pt x="14335" y="39520"/>
                  </a:lnTo>
                  <a:lnTo>
                    <a:pt x="18776" y="39364"/>
                  </a:lnTo>
                  <a:lnTo>
                    <a:pt x="50581" y="52909"/>
                  </a:lnTo>
                  <a:lnTo>
                    <a:pt x="93271" y="78098"/>
                  </a:lnTo>
                  <a:lnTo>
                    <a:pt x="137871" y="100282"/>
                  </a:lnTo>
                  <a:lnTo>
                    <a:pt x="161008" y="117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">
              <a:extLst>
                <a:ext uri="{FF2B5EF4-FFF2-40B4-BE49-F238E27FC236}">
                  <a16:creationId xmlns:a16="http://schemas.microsoft.com/office/drawing/2014/main" xmlns="" id="{7DF22ED7-B33C-4714-9E0D-750B30545B7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877050" y="208915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4729" y="3371"/>
                  </a:lnTo>
                  <a:lnTo>
                    <a:pt x="31192" y="5026"/>
                  </a:lnTo>
                  <a:lnTo>
                    <a:pt x="29261" y="5467"/>
                  </a:lnTo>
                  <a:lnTo>
                    <a:pt x="27974" y="6467"/>
                  </a:lnTo>
                  <a:lnTo>
                    <a:pt x="16662" y="26721"/>
                  </a:lnTo>
                  <a:lnTo>
                    <a:pt x="3170" y="37995"/>
                  </a:lnTo>
                  <a:lnTo>
                    <a:pt x="1409" y="4228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7">
            <a:extLst>
              <a:ext uri="{FF2B5EF4-FFF2-40B4-BE49-F238E27FC236}">
                <a16:creationId xmlns:a16="http://schemas.microsoft.com/office/drawing/2014/main" xmlns="" id="{277AF8BF-4DC1-446F-AD07-904762F89C16}"/>
              </a:ext>
            </a:extLst>
          </p:cNvPr>
          <p:cNvGrpSpPr/>
          <p:nvPr/>
        </p:nvGrpSpPr>
        <p:grpSpPr>
          <a:xfrm>
            <a:off x="7230168" y="1460500"/>
            <a:ext cx="548583" cy="655881"/>
            <a:chOff x="7230168" y="1460500"/>
            <a:chExt cx="548583" cy="655881"/>
          </a:xfrm>
        </p:grpSpPr>
        <p:sp>
          <p:nvSpPr>
            <p:cNvPr id="66" name="SMARTInkShape-53">
              <a:extLst>
                <a:ext uri="{FF2B5EF4-FFF2-40B4-BE49-F238E27FC236}">
                  <a16:creationId xmlns:a16="http://schemas.microsoft.com/office/drawing/2014/main" xmlns="" id="{48F5450F-F2E4-46B3-94AC-667F44EFBC30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334250" y="1460500"/>
              <a:ext cx="25401" cy="203201"/>
            </a:xfrm>
            <a:custGeom>
              <a:avLst/>
              <a:gdLst/>
              <a:ahLst/>
              <a:cxnLst/>
              <a:rect l="0" t="0" r="0" b="0"/>
              <a:pathLst>
                <a:path w="25401" h="203201">
                  <a:moveTo>
                    <a:pt x="0" y="0"/>
                  </a:moveTo>
                  <a:lnTo>
                    <a:pt x="0" y="0"/>
                  </a:lnTo>
                  <a:lnTo>
                    <a:pt x="1411" y="37576"/>
                  </a:lnTo>
                  <a:lnTo>
                    <a:pt x="10051" y="83701"/>
                  </a:lnTo>
                  <a:lnTo>
                    <a:pt x="12177" y="130206"/>
                  </a:lnTo>
                  <a:lnTo>
                    <a:pt x="21324" y="171953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4">
              <a:extLst>
                <a:ext uri="{FF2B5EF4-FFF2-40B4-BE49-F238E27FC236}">
                  <a16:creationId xmlns:a16="http://schemas.microsoft.com/office/drawing/2014/main" xmlns="" id="{9D46C79E-E027-48E1-8435-A3C57C5FF63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230168" y="1714500"/>
              <a:ext cx="504133" cy="18973"/>
            </a:xfrm>
            <a:custGeom>
              <a:avLst/>
              <a:gdLst/>
              <a:ahLst/>
              <a:cxnLst/>
              <a:rect l="0" t="0" r="0" b="0"/>
              <a:pathLst>
                <a:path w="504133" h="18973">
                  <a:moveTo>
                    <a:pt x="15182" y="12700"/>
                  </a:moveTo>
                  <a:lnTo>
                    <a:pt x="15182" y="12700"/>
                  </a:lnTo>
                  <a:lnTo>
                    <a:pt x="3249" y="17726"/>
                  </a:lnTo>
                  <a:lnTo>
                    <a:pt x="0" y="18461"/>
                  </a:lnTo>
                  <a:lnTo>
                    <a:pt x="122" y="18658"/>
                  </a:lnTo>
                  <a:lnTo>
                    <a:pt x="18871" y="18972"/>
                  </a:lnTo>
                  <a:lnTo>
                    <a:pt x="53278" y="15656"/>
                  </a:lnTo>
                  <a:lnTo>
                    <a:pt x="86206" y="14014"/>
                  </a:lnTo>
                  <a:lnTo>
                    <a:pt x="125770" y="12578"/>
                  </a:lnTo>
                  <a:lnTo>
                    <a:pt x="171576" y="9588"/>
                  </a:lnTo>
                  <a:lnTo>
                    <a:pt x="196351" y="7803"/>
                  </a:lnTo>
                  <a:lnTo>
                    <a:pt x="222039" y="5908"/>
                  </a:lnTo>
                  <a:lnTo>
                    <a:pt x="248336" y="3938"/>
                  </a:lnTo>
                  <a:lnTo>
                    <a:pt x="275746" y="2625"/>
                  </a:lnTo>
                  <a:lnTo>
                    <a:pt x="303896" y="1750"/>
                  </a:lnTo>
                  <a:lnTo>
                    <a:pt x="332541" y="1167"/>
                  </a:lnTo>
                  <a:lnTo>
                    <a:pt x="360104" y="778"/>
                  </a:lnTo>
                  <a:lnTo>
                    <a:pt x="386947" y="519"/>
                  </a:lnTo>
                  <a:lnTo>
                    <a:pt x="413309" y="346"/>
                  </a:lnTo>
                  <a:lnTo>
                    <a:pt x="453888" y="154"/>
                  </a:lnTo>
                  <a:lnTo>
                    <a:pt x="504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">
              <a:extLst>
                <a:ext uri="{FF2B5EF4-FFF2-40B4-BE49-F238E27FC236}">
                  <a16:creationId xmlns:a16="http://schemas.microsoft.com/office/drawing/2014/main" xmlns="" id="{C1E5EFE2-2815-4AB9-A423-32FE1582DDD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289800" y="1811352"/>
              <a:ext cx="349251" cy="305029"/>
            </a:xfrm>
            <a:custGeom>
              <a:avLst/>
              <a:gdLst/>
              <a:ahLst/>
              <a:cxnLst/>
              <a:rect l="0" t="0" r="0" b="0"/>
              <a:pathLst>
                <a:path w="349251" h="305029">
                  <a:moveTo>
                    <a:pt x="0" y="214298"/>
                  </a:moveTo>
                  <a:lnTo>
                    <a:pt x="0" y="214298"/>
                  </a:lnTo>
                  <a:lnTo>
                    <a:pt x="3370" y="217669"/>
                  </a:lnTo>
                  <a:lnTo>
                    <a:pt x="16315" y="263092"/>
                  </a:lnTo>
                  <a:lnTo>
                    <a:pt x="28283" y="288220"/>
                  </a:lnTo>
                  <a:lnTo>
                    <a:pt x="29439" y="293213"/>
                  </a:lnTo>
                  <a:lnTo>
                    <a:pt x="34485" y="300642"/>
                  </a:lnTo>
                  <a:lnTo>
                    <a:pt x="40021" y="304884"/>
                  </a:lnTo>
                  <a:lnTo>
                    <a:pt x="41497" y="305028"/>
                  </a:lnTo>
                  <a:lnTo>
                    <a:pt x="42482" y="304418"/>
                  </a:lnTo>
                  <a:lnTo>
                    <a:pt x="47237" y="293446"/>
                  </a:lnTo>
                  <a:lnTo>
                    <a:pt x="52212" y="247072"/>
                  </a:lnTo>
                  <a:lnTo>
                    <a:pt x="55687" y="202607"/>
                  </a:lnTo>
                  <a:lnTo>
                    <a:pt x="56500" y="168885"/>
                  </a:lnTo>
                  <a:lnTo>
                    <a:pt x="56252" y="122839"/>
                  </a:lnTo>
                  <a:lnTo>
                    <a:pt x="53968" y="76523"/>
                  </a:lnTo>
                  <a:lnTo>
                    <a:pt x="58089" y="59881"/>
                  </a:lnTo>
                  <a:lnTo>
                    <a:pt x="59892" y="56320"/>
                  </a:lnTo>
                  <a:lnTo>
                    <a:pt x="75915" y="44566"/>
                  </a:lnTo>
                  <a:lnTo>
                    <a:pt x="118869" y="32316"/>
                  </a:lnTo>
                  <a:lnTo>
                    <a:pt x="150902" y="24997"/>
                  </a:lnTo>
                  <a:lnTo>
                    <a:pt x="184425" y="17040"/>
                  </a:lnTo>
                  <a:lnTo>
                    <a:pt x="218844" y="9505"/>
                  </a:lnTo>
                  <a:lnTo>
                    <a:pt x="255309" y="3805"/>
                  </a:lnTo>
                  <a:lnTo>
                    <a:pt x="301425" y="0"/>
                  </a:lnTo>
                  <a:lnTo>
                    <a:pt x="349250" y="4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">
              <a:extLst>
                <a:ext uri="{FF2B5EF4-FFF2-40B4-BE49-F238E27FC236}">
                  <a16:creationId xmlns:a16="http://schemas.microsoft.com/office/drawing/2014/main" xmlns="" id="{0001ACD3-5984-4131-AD45-A4502B291D09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423150" y="1941132"/>
              <a:ext cx="133351" cy="127754"/>
            </a:xfrm>
            <a:custGeom>
              <a:avLst/>
              <a:gdLst/>
              <a:ahLst/>
              <a:cxnLst/>
              <a:rect l="0" t="0" r="0" b="0"/>
              <a:pathLst>
                <a:path w="133351" h="127754">
                  <a:moveTo>
                    <a:pt x="0" y="21018"/>
                  </a:moveTo>
                  <a:lnTo>
                    <a:pt x="0" y="21018"/>
                  </a:lnTo>
                  <a:lnTo>
                    <a:pt x="6741" y="10905"/>
                  </a:lnTo>
                  <a:lnTo>
                    <a:pt x="15696" y="4058"/>
                  </a:lnTo>
                  <a:lnTo>
                    <a:pt x="21047" y="1245"/>
                  </a:lnTo>
                  <a:lnTo>
                    <a:pt x="32638" y="0"/>
                  </a:lnTo>
                  <a:lnTo>
                    <a:pt x="57326" y="4950"/>
                  </a:lnTo>
                  <a:lnTo>
                    <a:pt x="72881" y="14062"/>
                  </a:lnTo>
                  <a:lnTo>
                    <a:pt x="76104" y="18497"/>
                  </a:lnTo>
                  <a:lnTo>
                    <a:pt x="79685" y="29070"/>
                  </a:lnTo>
                  <a:lnTo>
                    <a:pt x="75632" y="42706"/>
                  </a:lnTo>
                  <a:lnTo>
                    <a:pt x="55783" y="71085"/>
                  </a:lnTo>
                  <a:lnTo>
                    <a:pt x="9128" y="116945"/>
                  </a:lnTo>
                  <a:lnTo>
                    <a:pt x="6085" y="118836"/>
                  </a:lnTo>
                  <a:lnTo>
                    <a:pt x="4762" y="120802"/>
                  </a:lnTo>
                  <a:lnTo>
                    <a:pt x="4586" y="122819"/>
                  </a:lnTo>
                  <a:lnTo>
                    <a:pt x="5174" y="124868"/>
                  </a:lnTo>
                  <a:lnTo>
                    <a:pt x="6272" y="126235"/>
                  </a:lnTo>
                  <a:lnTo>
                    <a:pt x="9372" y="127753"/>
                  </a:lnTo>
                  <a:lnTo>
                    <a:pt x="46799" y="126926"/>
                  </a:lnTo>
                  <a:lnTo>
                    <a:pt x="93311" y="118116"/>
                  </a:lnTo>
                  <a:lnTo>
                    <a:pt x="133350" y="109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">
              <a:extLst>
                <a:ext uri="{FF2B5EF4-FFF2-40B4-BE49-F238E27FC236}">
                  <a16:creationId xmlns:a16="http://schemas.microsoft.com/office/drawing/2014/main" xmlns="" id="{73ABAC13-7869-4166-AE97-BEC75A18BE8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584381" y="1968500"/>
              <a:ext cx="61020" cy="101601"/>
            </a:xfrm>
            <a:custGeom>
              <a:avLst/>
              <a:gdLst/>
              <a:ahLst/>
              <a:cxnLst/>
              <a:rect l="0" t="0" r="0" b="0"/>
              <a:pathLst>
                <a:path w="61020" h="101601">
                  <a:moveTo>
                    <a:pt x="61019" y="0"/>
                  </a:moveTo>
                  <a:lnTo>
                    <a:pt x="61019" y="0"/>
                  </a:lnTo>
                  <a:lnTo>
                    <a:pt x="57648" y="0"/>
                  </a:lnTo>
                  <a:lnTo>
                    <a:pt x="48809" y="3371"/>
                  </a:lnTo>
                  <a:lnTo>
                    <a:pt x="43128" y="8789"/>
                  </a:lnTo>
                  <a:lnTo>
                    <a:pt x="18381" y="50432"/>
                  </a:lnTo>
                  <a:lnTo>
                    <a:pt x="3103" y="75422"/>
                  </a:lnTo>
                  <a:lnTo>
                    <a:pt x="0" y="85497"/>
                  </a:lnTo>
                  <a:lnTo>
                    <a:pt x="503" y="92797"/>
                  </a:lnTo>
                  <a:lnTo>
                    <a:pt x="386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>
              <a:extLst>
                <a:ext uri="{FF2B5EF4-FFF2-40B4-BE49-F238E27FC236}">
                  <a16:creationId xmlns:a16="http://schemas.microsoft.com/office/drawing/2014/main" xmlns="" id="{D28D1FD7-146E-4C70-8C80-7EDC1BC4B40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664450" y="19558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8336" y="10139"/>
                  </a:lnTo>
                  <a:lnTo>
                    <a:pt x="2866" y="43447"/>
                  </a:lnTo>
                  <a:lnTo>
                    <a:pt x="3571" y="69652"/>
                  </a:lnTo>
                  <a:lnTo>
                    <a:pt x="2293" y="82462"/>
                  </a:lnTo>
                  <a:lnTo>
                    <a:pt x="4128" y="99457"/>
                  </a:lnTo>
                  <a:lnTo>
                    <a:pt x="3458" y="10228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9">
              <a:extLst>
                <a:ext uri="{FF2B5EF4-FFF2-40B4-BE49-F238E27FC236}">
                  <a16:creationId xmlns:a16="http://schemas.microsoft.com/office/drawing/2014/main" xmlns="" id="{A4F463CA-819E-4026-A7E5-3B6A21A49BAE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559479" y="1905000"/>
              <a:ext cx="219272" cy="31751"/>
            </a:xfrm>
            <a:custGeom>
              <a:avLst/>
              <a:gdLst/>
              <a:ahLst/>
              <a:cxnLst/>
              <a:rect l="0" t="0" r="0" b="0"/>
              <a:pathLst>
                <a:path w="2192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7353" y="26724"/>
                  </a:lnTo>
                  <a:lnTo>
                    <a:pt x="87664" y="22029"/>
                  </a:lnTo>
                  <a:lnTo>
                    <a:pt x="134650" y="13583"/>
                  </a:lnTo>
                  <a:lnTo>
                    <a:pt x="181262" y="6611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18">
            <a:extLst>
              <a:ext uri="{FF2B5EF4-FFF2-40B4-BE49-F238E27FC236}">
                <a16:creationId xmlns:a16="http://schemas.microsoft.com/office/drawing/2014/main" xmlns="" id="{FF3C5810-2B74-4A22-814C-4CFC335D7354}"/>
              </a:ext>
            </a:extLst>
          </p:cNvPr>
          <p:cNvGrpSpPr/>
          <p:nvPr/>
        </p:nvGrpSpPr>
        <p:grpSpPr>
          <a:xfrm>
            <a:off x="8017950" y="1143261"/>
            <a:ext cx="789501" cy="645691"/>
            <a:chOff x="8017950" y="1143261"/>
            <a:chExt cx="789501" cy="645691"/>
          </a:xfrm>
        </p:grpSpPr>
        <p:sp>
          <p:nvSpPr>
            <p:cNvPr id="74" name="SMARTInkShape-60">
              <a:extLst>
                <a:ext uri="{FF2B5EF4-FFF2-40B4-BE49-F238E27FC236}">
                  <a16:creationId xmlns:a16="http://schemas.microsoft.com/office/drawing/2014/main" xmlns="" id="{788B59E5-55DD-46B8-A589-F47382FB3218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8017950" y="1608190"/>
              <a:ext cx="275151" cy="180762"/>
            </a:xfrm>
            <a:custGeom>
              <a:avLst/>
              <a:gdLst/>
              <a:ahLst/>
              <a:cxnLst/>
              <a:rect l="0" t="0" r="0" b="0"/>
              <a:pathLst>
                <a:path w="275151" h="180762">
                  <a:moveTo>
                    <a:pt x="33850" y="55510"/>
                  </a:moveTo>
                  <a:lnTo>
                    <a:pt x="33850" y="55510"/>
                  </a:lnTo>
                  <a:lnTo>
                    <a:pt x="37220" y="58881"/>
                  </a:lnTo>
                  <a:lnTo>
                    <a:pt x="49430" y="64348"/>
                  </a:lnTo>
                  <a:lnTo>
                    <a:pt x="66453" y="67066"/>
                  </a:lnTo>
                  <a:lnTo>
                    <a:pt x="105632" y="56126"/>
                  </a:lnTo>
                  <a:lnTo>
                    <a:pt x="117259" y="50139"/>
                  </a:lnTo>
                  <a:lnTo>
                    <a:pt x="133587" y="35574"/>
                  </a:lnTo>
                  <a:lnTo>
                    <a:pt x="144090" y="13339"/>
                  </a:lnTo>
                  <a:lnTo>
                    <a:pt x="144032" y="9757"/>
                  </a:lnTo>
                  <a:lnTo>
                    <a:pt x="142582" y="6664"/>
                  </a:lnTo>
                  <a:lnTo>
                    <a:pt x="140206" y="3896"/>
                  </a:lnTo>
                  <a:lnTo>
                    <a:pt x="130038" y="820"/>
                  </a:lnTo>
                  <a:lnTo>
                    <a:pt x="123376" y="0"/>
                  </a:lnTo>
                  <a:lnTo>
                    <a:pt x="93773" y="8959"/>
                  </a:lnTo>
                  <a:lnTo>
                    <a:pt x="51618" y="31655"/>
                  </a:lnTo>
                  <a:lnTo>
                    <a:pt x="24847" y="55889"/>
                  </a:lnTo>
                  <a:lnTo>
                    <a:pt x="5311" y="87843"/>
                  </a:lnTo>
                  <a:lnTo>
                    <a:pt x="0" y="106804"/>
                  </a:lnTo>
                  <a:lnTo>
                    <a:pt x="1402" y="122757"/>
                  </a:lnTo>
                  <a:lnTo>
                    <a:pt x="12006" y="145520"/>
                  </a:lnTo>
                  <a:lnTo>
                    <a:pt x="17170" y="153617"/>
                  </a:lnTo>
                  <a:lnTo>
                    <a:pt x="34198" y="164494"/>
                  </a:lnTo>
                  <a:lnTo>
                    <a:pt x="69466" y="174585"/>
                  </a:lnTo>
                  <a:lnTo>
                    <a:pt x="114958" y="180162"/>
                  </a:lnTo>
                  <a:lnTo>
                    <a:pt x="148214" y="180761"/>
                  </a:lnTo>
                  <a:lnTo>
                    <a:pt x="191443" y="177131"/>
                  </a:lnTo>
                  <a:lnTo>
                    <a:pt x="233101" y="171587"/>
                  </a:lnTo>
                  <a:lnTo>
                    <a:pt x="275150" y="16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1">
              <a:extLst>
                <a:ext uri="{FF2B5EF4-FFF2-40B4-BE49-F238E27FC236}">
                  <a16:creationId xmlns:a16="http://schemas.microsoft.com/office/drawing/2014/main" xmlns="" id="{4F6E258A-67EA-47C4-81DE-38B234C2D76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204200" y="138430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10844" y="18344"/>
                  </a:lnTo>
                  <a:lnTo>
                    <a:pt x="54826" y="6185"/>
                  </a:lnTo>
                  <a:lnTo>
                    <a:pt x="97299" y="122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">
              <a:extLst>
                <a:ext uri="{FF2B5EF4-FFF2-40B4-BE49-F238E27FC236}">
                  <a16:creationId xmlns:a16="http://schemas.microsoft.com/office/drawing/2014/main" xmlns="" id="{384D357E-77B8-4930-ADCD-2C10F7D298D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413750" y="1296173"/>
              <a:ext cx="152401" cy="96345"/>
            </a:xfrm>
            <a:custGeom>
              <a:avLst/>
              <a:gdLst/>
              <a:ahLst/>
              <a:cxnLst/>
              <a:rect l="0" t="0" r="0" b="0"/>
              <a:pathLst>
                <a:path w="152401" h="96345">
                  <a:moveTo>
                    <a:pt x="0" y="5577"/>
                  </a:moveTo>
                  <a:lnTo>
                    <a:pt x="0" y="5577"/>
                  </a:lnTo>
                  <a:lnTo>
                    <a:pt x="3370" y="2206"/>
                  </a:lnTo>
                  <a:lnTo>
                    <a:pt x="8789" y="551"/>
                  </a:lnTo>
                  <a:lnTo>
                    <a:pt x="16606" y="521"/>
                  </a:lnTo>
                  <a:lnTo>
                    <a:pt x="27136" y="2859"/>
                  </a:lnTo>
                  <a:lnTo>
                    <a:pt x="48335" y="14885"/>
                  </a:lnTo>
                  <a:lnTo>
                    <a:pt x="56760" y="25942"/>
                  </a:lnTo>
                  <a:lnTo>
                    <a:pt x="65539" y="50287"/>
                  </a:lnTo>
                  <a:lnTo>
                    <a:pt x="64860" y="56550"/>
                  </a:lnTo>
                  <a:lnTo>
                    <a:pt x="58459" y="69154"/>
                  </a:lnTo>
                  <a:lnTo>
                    <a:pt x="39585" y="84779"/>
                  </a:lnTo>
                  <a:lnTo>
                    <a:pt x="22861" y="94974"/>
                  </a:lnTo>
                  <a:lnTo>
                    <a:pt x="18769" y="96220"/>
                  </a:lnTo>
                  <a:lnTo>
                    <a:pt x="15335" y="96344"/>
                  </a:lnTo>
                  <a:lnTo>
                    <a:pt x="9638" y="94601"/>
                  </a:lnTo>
                  <a:lnTo>
                    <a:pt x="4754" y="91475"/>
                  </a:lnTo>
                  <a:lnTo>
                    <a:pt x="4580" y="88948"/>
                  </a:lnTo>
                  <a:lnTo>
                    <a:pt x="8151" y="82377"/>
                  </a:lnTo>
                  <a:lnTo>
                    <a:pt x="49996" y="49102"/>
                  </a:lnTo>
                  <a:lnTo>
                    <a:pt x="94212" y="12430"/>
                  </a:lnTo>
                  <a:lnTo>
                    <a:pt x="107146" y="0"/>
                  </a:lnTo>
                  <a:lnTo>
                    <a:pt x="107414" y="448"/>
                  </a:lnTo>
                  <a:lnTo>
                    <a:pt x="107711" y="2827"/>
                  </a:lnTo>
                  <a:lnTo>
                    <a:pt x="99221" y="43671"/>
                  </a:lnTo>
                  <a:lnTo>
                    <a:pt x="109893" y="72055"/>
                  </a:lnTo>
                  <a:lnTo>
                    <a:pt x="113478" y="75296"/>
                  </a:lnTo>
                  <a:lnTo>
                    <a:pt x="123106" y="78896"/>
                  </a:lnTo>
                  <a:lnTo>
                    <a:pt x="152400" y="7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3">
              <a:extLst>
                <a:ext uri="{FF2B5EF4-FFF2-40B4-BE49-F238E27FC236}">
                  <a16:creationId xmlns:a16="http://schemas.microsoft.com/office/drawing/2014/main" xmlns="" id="{EEB9EFF5-C720-4A20-B197-317FBAC620D5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532579" y="1143261"/>
              <a:ext cx="84372" cy="75940"/>
            </a:xfrm>
            <a:custGeom>
              <a:avLst/>
              <a:gdLst/>
              <a:ahLst/>
              <a:cxnLst/>
              <a:rect l="0" t="0" r="0" b="0"/>
              <a:pathLst>
                <a:path w="84372" h="75940">
                  <a:moveTo>
                    <a:pt x="8171" y="6089"/>
                  </a:moveTo>
                  <a:lnTo>
                    <a:pt x="8171" y="6089"/>
                  </a:lnTo>
                  <a:lnTo>
                    <a:pt x="1429" y="6089"/>
                  </a:lnTo>
                  <a:lnTo>
                    <a:pt x="149" y="5383"/>
                  </a:lnTo>
                  <a:lnTo>
                    <a:pt x="0" y="4207"/>
                  </a:lnTo>
                  <a:lnTo>
                    <a:pt x="607" y="2718"/>
                  </a:lnTo>
                  <a:lnTo>
                    <a:pt x="2423" y="1725"/>
                  </a:lnTo>
                  <a:lnTo>
                    <a:pt x="19390" y="0"/>
                  </a:lnTo>
                  <a:lnTo>
                    <a:pt x="31642" y="3187"/>
                  </a:lnTo>
                  <a:lnTo>
                    <a:pt x="40839" y="8600"/>
                  </a:lnTo>
                  <a:lnTo>
                    <a:pt x="41944" y="11996"/>
                  </a:lnTo>
                  <a:lnTo>
                    <a:pt x="41291" y="21415"/>
                  </a:lnTo>
                  <a:lnTo>
                    <a:pt x="36955" y="35246"/>
                  </a:lnTo>
                  <a:lnTo>
                    <a:pt x="31312" y="42096"/>
                  </a:lnTo>
                  <a:lnTo>
                    <a:pt x="10547" y="60979"/>
                  </a:lnTo>
                  <a:lnTo>
                    <a:pt x="10460" y="61733"/>
                  </a:lnTo>
                  <a:lnTo>
                    <a:pt x="11108" y="62235"/>
                  </a:lnTo>
                  <a:lnTo>
                    <a:pt x="12246" y="62569"/>
                  </a:lnTo>
                  <a:lnTo>
                    <a:pt x="29901" y="72019"/>
                  </a:lnTo>
                  <a:lnTo>
                    <a:pt x="75472" y="75710"/>
                  </a:lnTo>
                  <a:lnTo>
                    <a:pt x="84371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4">
              <a:extLst>
                <a:ext uri="{FF2B5EF4-FFF2-40B4-BE49-F238E27FC236}">
                  <a16:creationId xmlns:a16="http://schemas.microsoft.com/office/drawing/2014/main" xmlns="" id="{C8034D9F-1826-4FF1-9C0E-D7406F1450D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604250" y="117475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114300" y="0"/>
                  </a:moveTo>
                  <a:lnTo>
                    <a:pt x="114300" y="0"/>
                  </a:lnTo>
                  <a:lnTo>
                    <a:pt x="107558" y="3371"/>
                  </a:lnTo>
                  <a:lnTo>
                    <a:pt x="96623" y="18951"/>
                  </a:lnTo>
                  <a:lnTo>
                    <a:pt x="79246" y="61457"/>
                  </a:lnTo>
                  <a:lnTo>
                    <a:pt x="59868" y="108801"/>
                  </a:lnTo>
                  <a:lnTo>
                    <a:pt x="43373" y="146302"/>
                  </a:lnTo>
                  <a:lnTo>
                    <a:pt x="25081" y="18422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">
              <a:extLst>
                <a:ext uri="{FF2B5EF4-FFF2-40B4-BE49-F238E27FC236}">
                  <a16:creationId xmlns:a16="http://schemas.microsoft.com/office/drawing/2014/main" xmlns="" id="{074F3259-314B-449A-BECC-8583A7C2BFC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675109" y="1353313"/>
              <a:ext cx="132342" cy="94135"/>
            </a:xfrm>
            <a:custGeom>
              <a:avLst/>
              <a:gdLst/>
              <a:ahLst/>
              <a:cxnLst/>
              <a:rect l="0" t="0" r="0" b="0"/>
              <a:pathLst>
                <a:path w="132342" h="94135">
                  <a:moveTo>
                    <a:pt x="11691" y="11937"/>
                  </a:moveTo>
                  <a:lnTo>
                    <a:pt x="11691" y="11937"/>
                  </a:lnTo>
                  <a:lnTo>
                    <a:pt x="15061" y="8566"/>
                  </a:lnTo>
                  <a:lnTo>
                    <a:pt x="16716" y="5029"/>
                  </a:lnTo>
                  <a:lnTo>
                    <a:pt x="17158" y="3099"/>
                  </a:lnTo>
                  <a:lnTo>
                    <a:pt x="18864" y="1811"/>
                  </a:lnTo>
                  <a:lnTo>
                    <a:pt x="28006" y="0"/>
                  </a:lnTo>
                  <a:lnTo>
                    <a:pt x="39652" y="168"/>
                  </a:lnTo>
                  <a:lnTo>
                    <a:pt x="47872" y="2708"/>
                  </a:lnTo>
                  <a:lnTo>
                    <a:pt x="49924" y="7196"/>
                  </a:lnTo>
                  <a:lnTo>
                    <a:pt x="50320" y="21589"/>
                  </a:lnTo>
                  <a:lnTo>
                    <a:pt x="44381" y="35982"/>
                  </a:lnTo>
                  <a:lnTo>
                    <a:pt x="4103" y="82850"/>
                  </a:lnTo>
                  <a:lnTo>
                    <a:pt x="2399" y="84612"/>
                  </a:lnTo>
                  <a:lnTo>
                    <a:pt x="505" y="88452"/>
                  </a:lnTo>
                  <a:lnTo>
                    <a:pt x="0" y="90464"/>
                  </a:lnTo>
                  <a:lnTo>
                    <a:pt x="368" y="91805"/>
                  </a:lnTo>
                  <a:lnTo>
                    <a:pt x="1320" y="92699"/>
                  </a:lnTo>
                  <a:lnTo>
                    <a:pt x="2661" y="93295"/>
                  </a:lnTo>
                  <a:lnTo>
                    <a:pt x="14660" y="94134"/>
                  </a:lnTo>
                  <a:lnTo>
                    <a:pt x="58265" y="87533"/>
                  </a:lnTo>
                  <a:lnTo>
                    <a:pt x="97457" y="85371"/>
                  </a:lnTo>
                  <a:lnTo>
                    <a:pt x="132341" y="88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66">
            <a:extLst>
              <a:ext uri="{FF2B5EF4-FFF2-40B4-BE49-F238E27FC236}">
                <a16:creationId xmlns:a16="http://schemas.microsoft.com/office/drawing/2014/main" xmlns="" id="{15D1FBE1-0924-46B3-8A74-8A3852E760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077099" y="1576707"/>
            <a:ext cx="397102" cy="329761"/>
          </a:xfrm>
          <a:custGeom>
            <a:avLst/>
            <a:gdLst/>
            <a:ahLst/>
            <a:cxnLst/>
            <a:rect l="0" t="0" r="0" b="0"/>
            <a:pathLst>
              <a:path w="397102" h="329761">
                <a:moveTo>
                  <a:pt x="111351" y="226693"/>
                </a:moveTo>
                <a:lnTo>
                  <a:pt x="111351" y="226693"/>
                </a:lnTo>
                <a:lnTo>
                  <a:pt x="109470" y="199081"/>
                </a:lnTo>
                <a:lnTo>
                  <a:pt x="107980" y="193468"/>
                </a:lnTo>
                <a:lnTo>
                  <a:pt x="104871" y="189021"/>
                </a:lnTo>
                <a:lnTo>
                  <a:pt x="95771" y="182198"/>
                </a:lnTo>
                <a:lnTo>
                  <a:pt x="82119" y="177761"/>
                </a:lnTo>
                <a:lnTo>
                  <a:pt x="65765" y="179818"/>
                </a:lnTo>
                <a:lnTo>
                  <a:pt x="44143" y="191637"/>
                </a:lnTo>
                <a:lnTo>
                  <a:pt x="23234" y="218658"/>
                </a:lnTo>
                <a:lnTo>
                  <a:pt x="7004" y="256846"/>
                </a:lnTo>
                <a:lnTo>
                  <a:pt x="0" y="292699"/>
                </a:lnTo>
                <a:lnTo>
                  <a:pt x="2124" y="309181"/>
                </a:lnTo>
                <a:lnTo>
                  <a:pt x="4667" y="315552"/>
                </a:lnTo>
                <a:lnTo>
                  <a:pt x="13135" y="324512"/>
                </a:lnTo>
                <a:lnTo>
                  <a:pt x="18357" y="327889"/>
                </a:lnTo>
                <a:lnTo>
                  <a:pt x="31685" y="329760"/>
                </a:lnTo>
                <a:lnTo>
                  <a:pt x="39190" y="329271"/>
                </a:lnTo>
                <a:lnTo>
                  <a:pt x="66608" y="315098"/>
                </a:lnTo>
                <a:lnTo>
                  <a:pt x="111136" y="274181"/>
                </a:lnTo>
                <a:lnTo>
                  <a:pt x="138961" y="231435"/>
                </a:lnTo>
                <a:lnTo>
                  <a:pt x="153961" y="194698"/>
                </a:lnTo>
                <a:lnTo>
                  <a:pt x="167683" y="152971"/>
                </a:lnTo>
                <a:lnTo>
                  <a:pt x="179426" y="109261"/>
                </a:lnTo>
                <a:lnTo>
                  <a:pt x="186997" y="66316"/>
                </a:lnTo>
                <a:lnTo>
                  <a:pt x="185112" y="22697"/>
                </a:lnTo>
                <a:lnTo>
                  <a:pt x="178990" y="2012"/>
                </a:lnTo>
                <a:lnTo>
                  <a:pt x="176199" y="0"/>
                </a:lnTo>
                <a:lnTo>
                  <a:pt x="172927" y="70"/>
                </a:lnTo>
                <a:lnTo>
                  <a:pt x="169335" y="1528"/>
                </a:lnTo>
                <a:lnTo>
                  <a:pt x="154166" y="20434"/>
                </a:lnTo>
                <a:lnTo>
                  <a:pt x="136267" y="58492"/>
                </a:lnTo>
                <a:lnTo>
                  <a:pt x="125717" y="93140"/>
                </a:lnTo>
                <a:lnTo>
                  <a:pt x="117735" y="130647"/>
                </a:lnTo>
                <a:lnTo>
                  <a:pt x="114189" y="166132"/>
                </a:lnTo>
                <a:lnTo>
                  <a:pt x="114493" y="200718"/>
                </a:lnTo>
                <a:lnTo>
                  <a:pt x="118632" y="246278"/>
                </a:lnTo>
                <a:lnTo>
                  <a:pt x="126207" y="278357"/>
                </a:lnTo>
                <a:lnTo>
                  <a:pt x="134669" y="298046"/>
                </a:lnTo>
                <a:lnTo>
                  <a:pt x="136773" y="298956"/>
                </a:lnTo>
                <a:lnTo>
                  <a:pt x="142875" y="298086"/>
                </a:lnTo>
                <a:lnTo>
                  <a:pt x="150291" y="289703"/>
                </a:lnTo>
                <a:lnTo>
                  <a:pt x="157585" y="275864"/>
                </a:lnTo>
                <a:lnTo>
                  <a:pt x="171781" y="238235"/>
                </a:lnTo>
                <a:lnTo>
                  <a:pt x="200683" y="192804"/>
                </a:lnTo>
                <a:lnTo>
                  <a:pt x="213143" y="180822"/>
                </a:lnTo>
                <a:lnTo>
                  <a:pt x="219429" y="177768"/>
                </a:lnTo>
                <a:lnTo>
                  <a:pt x="232058" y="176256"/>
                </a:lnTo>
                <a:lnTo>
                  <a:pt x="247697" y="179371"/>
                </a:lnTo>
                <a:lnTo>
                  <a:pt x="250932" y="183151"/>
                </a:lnTo>
                <a:lnTo>
                  <a:pt x="254525" y="194876"/>
                </a:lnTo>
                <a:lnTo>
                  <a:pt x="256549" y="220715"/>
                </a:lnTo>
                <a:lnTo>
                  <a:pt x="250406" y="247343"/>
                </a:lnTo>
                <a:lnTo>
                  <a:pt x="234983" y="276555"/>
                </a:lnTo>
                <a:lnTo>
                  <a:pt x="219714" y="294148"/>
                </a:lnTo>
                <a:lnTo>
                  <a:pt x="212899" y="299006"/>
                </a:lnTo>
                <a:lnTo>
                  <a:pt x="210094" y="299596"/>
                </a:lnTo>
                <a:lnTo>
                  <a:pt x="207518" y="299284"/>
                </a:lnTo>
                <a:lnTo>
                  <a:pt x="205096" y="298370"/>
                </a:lnTo>
                <a:lnTo>
                  <a:pt x="204892" y="295645"/>
                </a:lnTo>
                <a:lnTo>
                  <a:pt x="214704" y="276061"/>
                </a:lnTo>
                <a:lnTo>
                  <a:pt x="223608" y="264862"/>
                </a:lnTo>
                <a:lnTo>
                  <a:pt x="268548" y="228740"/>
                </a:lnTo>
                <a:lnTo>
                  <a:pt x="313059" y="195883"/>
                </a:lnTo>
                <a:lnTo>
                  <a:pt x="331007" y="185147"/>
                </a:lnTo>
                <a:lnTo>
                  <a:pt x="333988" y="184179"/>
                </a:lnTo>
                <a:lnTo>
                  <a:pt x="334565" y="184945"/>
                </a:lnTo>
                <a:lnTo>
                  <a:pt x="331442" y="189558"/>
                </a:lnTo>
                <a:lnTo>
                  <a:pt x="314280" y="209794"/>
                </a:lnTo>
                <a:lnTo>
                  <a:pt x="307845" y="224356"/>
                </a:lnTo>
                <a:lnTo>
                  <a:pt x="303627" y="258534"/>
                </a:lnTo>
                <a:lnTo>
                  <a:pt x="308284" y="276358"/>
                </a:lnTo>
                <a:lnTo>
                  <a:pt x="312490" y="283086"/>
                </a:lnTo>
                <a:lnTo>
                  <a:pt x="328450" y="292443"/>
                </a:lnTo>
                <a:lnTo>
                  <a:pt x="361237" y="299797"/>
                </a:lnTo>
                <a:lnTo>
                  <a:pt x="397101" y="3028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20">
            <a:extLst>
              <a:ext uri="{FF2B5EF4-FFF2-40B4-BE49-F238E27FC236}">
                <a16:creationId xmlns:a16="http://schemas.microsoft.com/office/drawing/2014/main" xmlns="" id="{3010A9B1-7224-45D1-BD5B-2192FFEF9A9C}"/>
              </a:ext>
            </a:extLst>
          </p:cNvPr>
          <p:cNvGrpSpPr/>
          <p:nvPr/>
        </p:nvGrpSpPr>
        <p:grpSpPr>
          <a:xfrm>
            <a:off x="9813441" y="1778000"/>
            <a:ext cx="219560" cy="119183"/>
            <a:chOff x="9813441" y="1778000"/>
            <a:chExt cx="219560" cy="119183"/>
          </a:xfrm>
        </p:grpSpPr>
        <p:sp>
          <p:nvSpPr>
            <p:cNvPr id="82" name="SMARTInkShape-67">
              <a:extLst>
                <a:ext uri="{FF2B5EF4-FFF2-40B4-BE49-F238E27FC236}">
                  <a16:creationId xmlns:a16="http://schemas.microsoft.com/office/drawing/2014/main" xmlns="" id="{0000210F-F924-4E46-B154-25DCF1ED9E93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817099" y="1778000"/>
              <a:ext cx="139702" cy="6351"/>
            </a:xfrm>
            <a:custGeom>
              <a:avLst/>
              <a:gdLst/>
              <a:ahLst/>
              <a:cxnLst/>
              <a:rect l="0" t="0" r="0" b="0"/>
              <a:pathLst>
                <a:path w="139702" h="6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2118" y="4364"/>
                  </a:lnTo>
                  <a:lnTo>
                    <a:pt x="42634" y="6176"/>
                  </a:lnTo>
                  <a:lnTo>
                    <a:pt x="83028" y="6316"/>
                  </a:lnTo>
                  <a:lnTo>
                    <a:pt x="13970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8">
              <a:extLst>
                <a:ext uri="{FF2B5EF4-FFF2-40B4-BE49-F238E27FC236}">
                  <a16:creationId xmlns:a16="http://schemas.microsoft.com/office/drawing/2014/main" xmlns="" id="{57FC7956-0E5E-4C26-823F-757F72535E5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813441" y="1885950"/>
              <a:ext cx="219560" cy="11233"/>
            </a:xfrm>
            <a:custGeom>
              <a:avLst/>
              <a:gdLst/>
              <a:ahLst/>
              <a:cxnLst/>
              <a:rect l="0" t="0" r="0" b="0"/>
              <a:pathLst>
                <a:path w="219560" h="11233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13151" y="8838"/>
                  </a:lnTo>
                  <a:lnTo>
                    <a:pt x="48285" y="11232"/>
                  </a:lnTo>
                  <a:lnTo>
                    <a:pt x="90808" y="8110"/>
                  </a:lnTo>
                  <a:lnTo>
                    <a:pt x="134294" y="6166"/>
                  </a:lnTo>
                  <a:lnTo>
                    <a:pt x="173598" y="2141"/>
                  </a:lnTo>
                  <a:lnTo>
                    <a:pt x="219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21">
            <a:extLst>
              <a:ext uri="{FF2B5EF4-FFF2-40B4-BE49-F238E27FC236}">
                <a16:creationId xmlns:a16="http://schemas.microsoft.com/office/drawing/2014/main" xmlns="" id="{89FE319C-ED2C-4C69-9B7A-C924A135AD85}"/>
              </a:ext>
            </a:extLst>
          </p:cNvPr>
          <p:cNvGrpSpPr/>
          <p:nvPr/>
        </p:nvGrpSpPr>
        <p:grpSpPr>
          <a:xfrm>
            <a:off x="10045519" y="1536700"/>
            <a:ext cx="1350414" cy="1155701"/>
            <a:chOff x="10045519" y="1536700"/>
            <a:chExt cx="1350414" cy="1155701"/>
          </a:xfrm>
        </p:grpSpPr>
        <p:sp>
          <p:nvSpPr>
            <p:cNvPr id="85" name="SMARTInkShape-69">
              <a:extLst>
                <a:ext uri="{FF2B5EF4-FFF2-40B4-BE49-F238E27FC236}">
                  <a16:creationId xmlns:a16="http://schemas.microsoft.com/office/drawing/2014/main" xmlns="" id="{815C81D5-7D9F-4C94-9717-3E62BC577D8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443202" y="1671053"/>
              <a:ext cx="204754" cy="288603"/>
            </a:xfrm>
            <a:custGeom>
              <a:avLst/>
              <a:gdLst/>
              <a:ahLst/>
              <a:cxnLst/>
              <a:rect l="0" t="0" r="0" b="0"/>
              <a:pathLst>
                <a:path w="204754" h="288603">
                  <a:moveTo>
                    <a:pt x="148598" y="37097"/>
                  </a:moveTo>
                  <a:lnTo>
                    <a:pt x="148598" y="37097"/>
                  </a:lnTo>
                  <a:lnTo>
                    <a:pt x="148598" y="28258"/>
                  </a:lnTo>
                  <a:lnTo>
                    <a:pt x="146717" y="24232"/>
                  </a:lnTo>
                  <a:lnTo>
                    <a:pt x="144234" y="20090"/>
                  </a:lnTo>
                  <a:lnTo>
                    <a:pt x="143131" y="15898"/>
                  </a:lnTo>
                  <a:lnTo>
                    <a:pt x="141425" y="14497"/>
                  </a:lnTo>
                  <a:lnTo>
                    <a:pt x="124648" y="8695"/>
                  </a:lnTo>
                  <a:lnTo>
                    <a:pt x="114670" y="8716"/>
                  </a:lnTo>
                  <a:lnTo>
                    <a:pt x="84105" y="17079"/>
                  </a:lnTo>
                  <a:lnTo>
                    <a:pt x="61599" y="28892"/>
                  </a:lnTo>
                  <a:lnTo>
                    <a:pt x="41917" y="49639"/>
                  </a:lnTo>
                  <a:lnTo>
                    <a:pt x="17811" y="93643"/>
                  </a:lnTo>
                  <a:lnTo>
                    <a:pt x="5589" y="139126"/>
                  </a:lnTo>
                  <a:lnTo>
                    <a:pt x="0" y="172064"/>
                  </a:lnTo>
                  <a:lnTo>
                    <a:pt x="2889" y="204165"/>
                  </a:lnTo>
                  <a:lnTo>
                    <a:pt x="16153" y="242855"/>
                  </a:lnTo>
                  <a:lnTo>
                    <a:pt x="32361" y="267927"/>
                  </a:lnTo>
                  <a:lnTo>
                    <a:pt x="48305" y="282037"/>
                  </a:lnTo>
                  <a:lnTo>
                    <a:pt x="62160" y="287070"/>
                  </a:lnTo>
                  <a:lnTo>
                    <a:pt x="77726" y="288602"/>
                  </a:lnTo>
                  <a:lnTo>
                    <a:pt x="115737" y="282023"/>
                  </a:lnTo>
                  <a:lnTo>
                    <a:pt x="142311" y="262616"/>
                  </a:lnTo>
                  <a:lnTo>
                    <a:pt x="174494" y="219239"/>
                  </a:lnTo>
                  <a:lnTo>
                    <a:pt x="192753" y="181888"/>
                  </a:lnTo>
                  <a:lnTo>
                    <a:pt x="203549" y="140691"/>
                  </a:lnTo>
                  <a:lnTo>
                    <a:pt x="204753" y="107210"/>
                  </a:lnTo>
                  <a:lnTo>
                    <a:pt x="194891" y="65212"/>
                  </a:lnTo>
                  <a:lnTo>
                    <a:pt x="178220" y="26702"/>
                  </a:lnTo>
                  <a:lnTo>
                    <a:pt x="172111" y="20012"/>
                  </a:lnTo>
                  <a:lnTo>
                    <a:pt x="156693" y="9969"/>
                  </a:lnTo>
                  <a:lnTo>
                    <a:pt x="121705" y="0"/>
                  </a:lnTo>
                  <a:lnTo>
                    <a:pt x="115243" y="1324"/>
                  </a:lnTo>
                  <a:lnTo>
                    <a:pt x="111544" y="2665"/>
                  </a:lnTo>
                  <a:lnTo>
                    <a:pt x="109079" y="5676"/>
                  </a:lnTo>
                  <a:lnTo>
                    <a:pt x="104148" y="24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">
              <a:extLst>
                <a:ext uri="{FF2B5EF4-FFF2-40B4-BE49-F238E27FC236}">
                  <a16:creationId xmlns:a16="http://schemas.microsoft.com/office/drawing/2014/main" xmlns="" id="{6DF4FFF1-E5F1-4CFC-8B29-3987C424C41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541000" y="1536700"/>
              <a:ext cx="48109" cy="507881"/>
            </a:xfrm>
            <a:custGeom>
              <a:avLst/>
              <a:gdLst/>
              <a:ahLst/>
              <a:cxnLst/>
              <a:rect l="0" t="0" r="0" b="0"/>
              <a:pathLst>
                <a:path w="48109" h="507881">
                  <a:moveTo>
                    <a:pt x="44450" y="0"/>
                  </a:moveTo>
                  <a:lnTo>
                    <a:pt x="44450" y="0"/>
                  </a:lnTo>
                  <a:lnTo>
                    <a:pt x="46331" y="27612"/>
                  </a:lnTo>
                  <a:lnTo>
                    <a:pt x="48108" y="40494"/>
                  </a:lnTo>
                  <a:lnTo>
                    <a:pt x="43499" y="86917"/>
                  </a:lnTo>
                  <a:lnTo>
                    <a:pt x="40499" y="122591"/>
                  </a:lnTo>
                  <a:lnTo>
                    <a:pt x="39167" y="159613"/>
                  </a:lnTo>
                  <a:lnTo>
                    <a:pt x="38415" y="202672"/>
                  </a:lnTo>
                  <a:lnTo>
                    <a:pt x="36359" y="234010"/>
                  </a:lnTo>
                  <a:lnTo>
                    <a:pt x="33115" y="277945"/>
                  </a:lnTo>
                  <a:lnTo>
                    <a:pt x="28649" y="318075"/>
                  </a:lnTo>
                  <a:lnTo>
                    <a:pt x="25685" y="361443"/>
                  </a:lnTo>
                  <a:lnTo>
                    <a:pt x="23556" y="396778"/>
                  </a:lnTo>
                  <a:lnTo>
                    <a:pt x="14156" y="440256"/>
                  </a:lnTo>
                  <a:lnTo>
                    <a:pt x="984" y="487009"/>
                  </a:lnTo>
                  <a:lnTo>
                    <a:pt x="3" y="507880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1">
              <a:extLst>
                <a:ext uri="{FF2B5EF4-FFF2-40B4-BE49-F238E27FC236}">
                  <a16:creationId xmlns:a16="http://schemas.microsoft.com/office/drawing/2014/main" xmlns="" id="{9E445AB3-BF4B-4C60-8C94-9D15764E360A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465322" y="1546266"/>
              <a:ext cx="300706" cy="22185"/>
            </a:xfrm>
            <a:custGeom>
              <a:avLst/>
              <a:gdLst/>
              <a:ahLst/>
              <a:cxnLst/>
              <a:rect l="0" t="0" r="0" b="0"/>
              <a:pathLst>
                <a:path w="300706" h="22185">
                  <a:moveTo>
                    <a:pt x="12178" y="9484"/>
                  </a:moveTo>
                  <a:lnTo>
                    <a:pt x="12178" y="9484"/>
                  </a:lnTo>
                  <a:lnTo>
                    <a:pt x="5435" y="9484"/>
                  </a:lnTo>
                  <a:lnTo>
                    <a:pt x="3451" y="8778"/>
                  </a:lnTo>
                  <a:lnTo>
                    <a:pt x="2126" y="7602"/>
                  </a:lnTo>
                  <a:lnTo>
                    <a:pt x="0" y="4017"/>
                  </a:lnTo>
                  <a:lnTo>
                    <a:pt x="532" y="3722"/>
                  </a:lnTo>
                  <a:lnTo>
                    <a:pt x="38730" y="1287"/>
                  </a:lnTo>
                  <a:lnTo>
                    <a:pt x="79783" y="0"/>
                  </a:lnTo>
                  <a:lnTo>
                    <a:pt x="114191" y="1741"/>
                  </a:lnTo>
                  <a:lnTo>
                    <a:pt x="157706" y="2515"/>
                  </a:lnTo>
                  <a:lnTo>
                    <a:pt x="197743" y="4740"/>
                  </a:lnTo>
                  <a:lnTo>
                    <a:pt x="232940" y="7376"/>
                  </a:lnTo>
                  <a:lnTo>
                    <a:pt x="273733" y="9565"/>
                  </a:lnTo>
                  <a:lnTo>
                    <a:pt x="299977" y="14869"/>
                  </a:lnTo>
                  <a:lnTo>
                    <a:pt x="300705" y="15896"/>
                  </a:lnTo>
                  <a:lnTo>
                    <a:pt x="300486" y="17287"/>
                  </a:lnTo>
                  <a:lnTo>
                    <a:pt x="297928" y="2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2">
              <a:extLst>
                <a:ext uri="{FF2B5EF4-FFF2-40B4-BE49-F238E27FC236}">
                  <a16:creationId xmlns:a16="http://schemas.microsoft.com/office/drawing/2014/main" xmlns="" id="{785E28CA-593F-47BE-B5C9-4671ECCEBE4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426699" y="2057400"/>
              <a:ext cx="266702" cy="8839"/>
            </a:xfrm>
            <a:custGeom>
              <a:avLst/>
              <a:gdLst/>
              <a:ahLst/>
              <a:cxnLst/>
              <a:rect l="0" t="0" r="0" b="0"/>
              <a:pathLst>
                <a:path w="266702" h="8839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5646" y="6907"/>
                  </a:lnTo>
                  <a:lnTo>
                    <a:pt x="10114" y="8838"/>
                  </a:lnTo>
                  <a:lnTo>
                    <a:pt x="52413" y="7165"/>
                  </a:lnTo>
                  <a:lnTo>
                    <a:pt x="88673" y="4710"/>
                  </a:lnTo>
                  <a:lnTo>
                    <a:pt x="135164" y="1396"/>
                  </a:lnTo>
                  <a:lnTo>
                    <a:pt x="180926" y="413"/>
                  </a:lnTo>
                  <a:lnTo>
                    <a:pt x="219414" y="122"/>
                  </a:lnTo>
                  <a:lnTo>
                    <a:pt x="266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">
              <a:extLst>
                <a:ext uri="{FF2B5EF4-FFF2-40B4-BE49-F238E27FC236}">
                  <a16:creationId xmlns:a16="http://schemas.microsoft.com/office/drawing/2014/main" xmlns="" id="{C67C960B-070E-4F5B-B628-147B0B98C36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929761" y="1664039"/>
              <a:ext cx="119240" cy="317162"/>
            </a:xfrm>
            <a:custGeom>
              <a:avLst/>
              <a:gdLst/>
              <a:ahLst/>
              <a:cxnLst/>
              <a:rect l="0" t="0" r="0" b="0"/>
              <a:pathLst>
                <a:path w="119240" h="317162">
                  <a:moveTo>
                    <a:pt x="119239" y="12361"/>
                  </a:moveTo>
                  <a:lnTo>
                    <a:pt x="119239" y="12361"/>
                  </a:lnTo>
                  <a:lnTo>
                    <a:pt x="108407" y="2235"/>
                  </a:lnTo>
                  <a:lnTo>
                    <a:pt x="104312" y="805"/>
                  </a:lnTo>
                  <a:lnTo>
                    <a:pt x="94668" y="0"/>
                  </a:lnTo>
                  <a:lnTo>
                    <a:pt x="86918" y="3575"/>
                  </a:lnTo>
                  <a:lnTo>
                    <a:pt x="72738" y="17283"/>
                  </a:lnTo>
                  <a:lnTo>
                    <a:pt x="39110" y="61118"/>
                  </a:lnTo>
                  <a:lnTo>
                    <a:pt x="22511" y="97598"/>
                  </a:lnTo>
                  <a:lnTo>
                    <a:pt x="6618" y="142823"/>
                  </a:lnTo>
                  <a:lnTo>
                    <a:pt x="968" y="187110"/>
                  </a:lnTo>
                  <a:lnTo>
                    <a:pt x="0" y="226651"/>
                  </a:lnTo>
                  <a:lnTo>
                    <a:pt x="5279" y="261024"/>
                  </a:lnTo>
                  <a:lnTo>
                    <a:pt x="19622" y="291434"/>
                  </a:lnTo>
                  <a:lnTo>
                    <a:pt x="31220" y="304786"/>
                  </a:lnTo>
                  <a:lnTo>
                    <a:pt x="43430" y="311661"/>
                  </a:lnTo>
                  <a:lnTo>
                    <a:pt x="62089" y="31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4">
              <a:extLst>
                <a:ext uri="{FF2B5EF4-FFF2-40B4-BE49-F238E27FC236}">
                  <a16:creationId xmlns:a16="http://schemas.microsoft.com/office/drawing/2014/main" xmlns="" id="{A59DBD06-1AD2-4451-AF3F-2C18282358F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101542" y="1765823"/>
              <a:ext cx="149777" cy="164578"/>
            </a:xfrm>
            <a:custGeom>
              <a:avLst/>
              <a:gdLst/>
              <a:ahLst/>
              <a:cxnLst/>
              <a:rect l="0" t="0" r="0" b="0"/>
              <a:pathLst>
                <a:path w="149777" h="164578">
                  <a:moveTo>
                    <a:pt x="144308" y="12177"/>
                  </a:moveTo>
                  <a:lnTo>
                    <a:pt x="144308" y="12177"/>
                  </a:lnTo>
                  <a:lnTo>
                    <a:pt x="144307" y="5435"/>
                  </a:lnTo>
                  <a:lnTo>
                    <a:pt x="145013" y="3449"/>
                  </a:lnTo>
                  <a:lnTo>
                    <a:pt x="146189" y="2125"/>
                  </a:lnTo>
                  <a:lnTo>
                    <a:pt x="149776" y="0"/>
                  </a:lnTo>
                  <a:lnTo>
                    <a:pt x="145414" y="6061"/>
                  </a:lnTo>
                  <a:lnTo>
                    <a:pt x="127155" y="49000"/>
                  </a:lnTo>
                  <a:lnTo>
                    <a:pt x="100440" y="93847"/>
                  </a:lnTo>
                  <a:lnTo>
                    <a:pt x="79100" y="122453"/>
                  </a:lnTo>
                  <a:lnTo>
                    <a:pt x="56784" y="140572"/>
                  </a:lnTo>
                  <a:lnTo>
                    <a:pt x="49975" y="144340"/>
                  </a:lnTo>
                  <a:lnTo>
                    <a:pt x="36767" y="146646"/>
                  </a:lnTo>
                  <a:lnTo>
                    <a:pt x="30279" y="146273"/>
                  </a:lnTo>
                  <a:lnTo>
                    <a:pt x="19310" y="140214"/>
                  </a:lnTo>
                  <a:lnTo>
                    <a:pt x="10436" y="130466"/>
                  </a:lnTo>
                  <a:lnTo>
                    <a:pt x="4141" y="119078"/>
                  </a:lnTo>
                  <a:lnTo>
                    <a:pt x="0" y="100766"/>
                  </a:lnTo>
                  <a:lnTo>
                    <a:pt x="913" y="92002"/>
                  </a:lnTo>
                  <a:lnTo>
                    <a:pt x="2144" y="88677"/>
                  </a:lnTo>
                  <a:lnTo>
                    <a:pt x="4376" y="86460"/>
                  </a:lnTo>
                  <a:lnTo>
                    <a:pt x="10619" y="83997"/>
                  </a:lnTo>
                  <a:lnTo>
                    <a:pt x="25439" y="85982"/>
                  </a:lnTo>
                  <a:lnTo>
                    <a:pt x="50115" y="98748"/>
                  </a:lnTo>
                  <a:lnTo>
                    <a:pt x="94461" y="134386"/>
                  </a:lnTo>
                  <a:lnTo>
                    <a:pt x="120313" y="154643"/>
                  </a:lnTo>
                  <a:lnTo>
                    <a:pt x="137958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5">
              <a:extLst>
                <a:ext uri="{FF2B5EF4-FFF2-40B4-BE49-F238E27FC236}">
                  <a16:creationId xmlns:a16="http://schemas.microsoft.com/office/drawing/2014/main" xmlns="" id="{6BBD7FFE-F217-4864-97DF-6F59901ABB7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328400" y="1721994"/>
              <a:ext cx="67533" cy="284607"/>
            </a:xfrm>
            <a:custGeom>
              <a:avLst/>
              <a:gdLst/>
              <a:ahLst/>
              <a:cxnLst/>
              <a:rect l="0" t="0" r="0" b="0"/>
              <a:pathLst>
                <a:path w="67533" h="284607">
                  <a:moveTo>
                    <a:pt x="12700" y="11556"/>
                  </a:moveTo>
                  <a:lnTo>
                    <a:pt x="12700" y="11556"/>
                  </a:lnTo>
                  <a:lnTo>
                    <a:pt x="12699" y="8185"/>
                  </a:lnTo>
                  <a:lnTo>
                    <a:pt x="14581" y="4648"/>
                  </a:lnTo>
                  <a:lnTo>
                    <a:pt x="16070" y="2718"/>
                  </a:lnTo>
                  <a:lnTo>
                    <a:pt x="21489" y="572"/>
                  </a:lnTo>
                  <a:lnTo>
                    <a:pt x="24909" y="0"/>
                  </a:lnTo>
                  <a:lnTo>
                    <a:pt x="28601" y="2441"/>
                  </a:lnTo>
                  <a:lnTo>
                    <a:pt x="36464" y="12679"/>
                  </a:lnTo>
                  <a:lnTo>
                    <a:pt x="48648" y="48728"/>
                  </a:lnTo>
                  <a:lnTo>
                    <a:pt x="59178" y="89284"/>
                  </a:lnTo>
                  <a:lnTo>
                    <a:pt x="64637" y="123007"/>
                  </a:lnTo>
                  <a:lnTo>
                    <a:pt x="67532" y="155399"/>
                  </a:lnTo>
                  <a:lnTo>
                    <a:pt x="66703" y="185553"/>
                  </a:lnTo>
                  <a:lnTo>
                    <a:pt x="54336" y="225624"/>
                  </a:lnTo>
                  <a:lnTo>
                    <a:pt x="43199" y="248984"/>
                  </a:lnTo>
                  <a:lnTo>
                    <a:pt x="27431" y="265482"/>
                  </a:lnTo>
                  <a:lnTo>
                    <a:pt x="0" y="284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6">
              <a:extLst>
                <a:ext uri="{FF2B5EF4-FFF2-40B4-BE49-F238E27FC236}">
                  <a16:creationId xmlns:a16="http://schemas.microsoft.com/office/drawing/2014/main" xmlns="" id="{AFEA9E8E-46A7-49B0-B290-EB9E5D685698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420350" y="2194004"/>
              <a:ext cx="965201" cy="114244"/>
            </a:xfrm>
            <a:custGeom>
              <a:avLst/>
              <a:gdLst/>
              <a:ahLst/>
              <a:cxnLst/>
              <a:rect l="0" t="0" r="0" b="0"/>
              <a:pathLst>
                <a:path w="965201" h="114244">
                  <a:moveTo>
                    <a:pt x="0" y="9446"/>
                  </a:moveTo>
                  <a:lnTo>
                    <a:pt x="0" y="9446"/>
                  </a:lnTo>
                  <a:lnTo>
                    <a:pt x="0" y="6075"/>
                  </a:lnTo>
                  <a:lnTo>
                    <a:pt x="705" y="5788"/>
                  </a:lnTo>
                  <a:lnTo>
                    <a:pt x="3370" y="7350"/>
                  </a:lnTo>
                  <a:lnTo>
                    <a:pt x="4363" y="8754"/>
                  </a:lnTo>
                  <a:lnTo>
                    <a:pt x="23950" y="50833"/>
                  </a:lnTo>
                  <a:lnTo>
                    <a:pt x="42923" y="75410"/>
                  </a:lnTo>
                  <a:lnTo>
                    <a:pt x="73161" y="97195"/>
                  </a:lnTo>
                  <a:lnTo>
                    <a:pt x="119044" y="106942"/>
                  </a:lnTo>
                  <a:lnTo>
                    <a:pt x="156389" y="103577"/>
                  </a:lnTo>
                  <a:lnTo>
                    <a:pt x="197917" y="93616"/>
                  </a:lnTo>
                  <a:lnTo>
                    <a:pt x="244597" y="77429"/>
                  </a:lnTo>
                  <a:lnTo>
                    <a:pt x="284157" y="60357"/>
                  </a:lnTo>
                  <a:lnTo>
                    <a:pt x="330433" y="34879"/>
                  </a:lnTo>
                  <a:lnTo>
                    <a:pt x="377675" y="7728"/>
                  </a:lnTo>
                  <a:lnTo>
                    <a:pt x="410276" y="0"/>
                  </a:lnTo>
                  <a:lnTo>
                    <a:pt x="427877" y="3836"/>
                  </a:lnTo>
                  <a:lnTo>
                    <a:pt x="472467" y="34499"/>
                  </a:lnTo>
                  <a:lnTo>
                    <a:pt x="513315" y="66946"/>
                  </a:lnTo>
                  <a:lnTo>
                    <a:pt x="552144" y="90218"/>
                  </a:lnTo>
                  <a:lnTo>
                    <a:pt x="594222" y="106756"/>
                  </a:lnTo>
                  <a:lnTo>
                    <a:pt x="640556" y="114243"/>
                  </a:lnTo>
                  <a:lnTo>
                    <a:pt x="687446" y="112699"/>
                  </a:lnTo>
                  <a:lnTo>
                    <a:pt x="721809" y="106842"/>
                  </a:lnTo>
                  <a:lnTo>
                    <a:pt x="760600" y="99535"/>
                  </a:lnTo>
                  <a:lnTo>
                    <a:pt x="801359" y="93465"/>
                  </a:lnTo>
                  <a:lnTo>
                    <a:pt x="841581" y="89121"/>
                  </a:lnTo>
                  <a:lnTo>
                    <a:pt x="878273" y="87190"/>
                  </a:lnTo>
                  <a:lnTo>
                    <a:pt x="913395" y="86332"/>
                  </a:lnTo>
                  <a:lnTo>
                    <a:pt x="965200" y="85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7">
              <a:extLst>
                <a:ext uri="{FF2B5EF4-FFF2-40B4-BE49-F238E27FC236}">
                  <a16:creationId xmlns:a16="http://schemas.microsoft.com/office/drawing/2014/main" xmlns="" id="{DBE986FF-2D79-41C9-A624-628E3B39B50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045519" y="2461312"/>
              <a:ext cx="177982" cy="187546"/>
            </a:xfrm>
            <a:custGeom>
              <a:avLst/>
              <a:gdLst/>
              <a:ahLst/>
              <a:cxnLst/>
              <a:rect l="0" t="0" r="0" b="0"/>
              <a:pathLst>
                <a:path w="177982" h="187546">
                  <a:moveTo>
                    <a:pt x="181" y="8838"/>
                  </a:moveTo>
                  <a:lnTo>
                    <a:pt x="181" y="8838"/>
                  </a:lnTo>
                  <a:lnTo>
                    <a:pt x="37531" y="6957"/>
                  </a:lnTo>
                  <a:lnTo>
                    <a:pt x="80466" y="0"/>
                  </a:lnTo>
                  <a:lnTo>
                    <a:pt x="127867" y="1673"/>
                  </a:lnTo>
                  <a:lnTo>
                    <a:pt x="138774" y="2831"/>
                  </a:lnTo>
                  <a:lnTo>
                    <a:pt x="145975" y="5698"/>
                  </a:lnTo>
                  <a:lnTo>
                    <a:pt x="151527" y="11206"/>
                  </a:lnTo>
                  <a:lnTo>
                    <a:pt x="153994" y="14650"/>
                  </a:lnTo>
                  <a:lnTo>
                    <a:pt x="154229" y="19062"/>
                  </a:lnTo>
                  <a:lnTo>
                    <a:pt x="147817" y="35386"/>
                  </a:lnTo>
                  <a:lnTo>
                    <a:pt x="127363" y="63628"/>
                  </a:lnTo>
                  <a:lnTo>
                    <a:pt x="80508" y="108010"/>
                  </a:lnTo>
                  <a:lnTo>
                    <a:pt x="36428" y="147243"/>
                  </a:lnTo>
                  <a:lnTo>
                    <a:pt x="968" y="176411"/>
                  </a:lnTo>
                  <a:lnTo>
                    <a:pt x="0" y="179115"/>
                  </a:lnTo>
                  <a:lnTo>
                    <a:pt x="765" y="182328"/>
                  </a:lnTo>
                  <a:lnTo>
                    <a:pt x="2687" y="185881"/>
                  </a:lnTo>
                  <a:lnTo>
                    <a:pt x="6085" y="187545"/>
                  </a:lnTo>
                  <a:lnTo>
                    <a:pt x="45279" y="186105"/>
                  </a:lnTo>
                  <a:lnTo>
                    <a:pt x="88582" y="179765"/>
                  </a:lnTo>
                  <a:lnTo>
                    <a:pt x="118801" y="177546"/>
                  </a:lnTo>
                  <a:lnTo>
                    <a:pt x="165672" y="183498"/>
                  </a:lnTo>
                  <a:lnTo>
                    <a:pt x="177981" y="18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8">
              <a:extLst>
                <a:ext uri="{FF2B5EF4-FFF2-40B4-BE49-F238E27FC236}">
                  <a16:creationId xmlns:a16="http://schemas.microsoft.com/office/drawing/2014/main" xmlns="" id="{8F61AAB9-5503-4E10-AC9B-1AD42AC6C91E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274300" y="25908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14502" y="3972"/>
                  </a:lnTo>
                  <a:lnTo>
                    <a:pt x="28834" y="1177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9">
              <a:extLst>
                <a:ext uri="{FF2B5EF4-FFF2-40B4-BE49-F238E27FC236}">
                  <a16:creationId xmlns:a16="http://schemas.microsoft.com/office/drawing/2014/main" xmlns="" id="{5CB037BE-742D-47FC-AFD0-26616E19F2E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488048" y="2489788"/>
              <a:ext cx="71253" cy="176446"/>
            </a:xfrm>
            <a:custGeom>
              <a:avLst/>
              <a:gdLst/>
              <a:ahLst/>
              <a:cxnLst/>
              <a:rect l="0" t="0" r="0" b="0"/>
              <a:pathLst>
                <a:path w="71253" h="176446">
                  <a:moveTo>
                    <a:pt x="59302" y="31162"/>
                  </a:moveTo>
                  <a:lnTo>
                    <a:pt x="59302" y="31162"/>
                  </a:lnTo>
                  <a:lnTo>
                    <a:pt x="62673" y="27791"/>
                  </a:lnTo>
                  <a:lnTo>
                    <a:pt x="64327" y="22373"/>
                  </a:lnTo>
                  <a:lnTo>
                    <a:pt x="65769" y="15967"/>
                  </a:lnTo>
                  <a:lnTo>
                    <a:pt x="68761" y="10768"/>
                  </a:lnTo>
                  <a:lnTo>
                    <a:pt x="68429" y="8393"/>
                  </a:lnTo>
                  <a:lnTo>
                    <a:pt x="64299" y="3874"/>
                  </a:lnTo>
                  <a:lnTo>
                    <a:pt x="59641" y="1395"/>
                  </a:lnTo>
                  <a:lnTo>
                    <a:pt x="49289" y="0"/>
                  </a:lnTo>
                  <a:lnTo>
                    <a:pt x="26495" y="195"/>
                  </a:lnTo>
                  <a:lnTo>
                    <a:pt x="20497" y="2817"/>
                  </a:lnTo>
                  <a:lnTo>
                    <a:pt x="6533" y="15319"/>
                  </a:lnTo>
                  <a:lnTo>
                    <a:pt x="1040" y="23180"/>
                  </a:lnTo>
                  <a:lnTo>
                    <a:pt x="0" y="27252"/>
                  </a:lnTo>
                  <a:lnTo>
                    <a:pt x="724" y="35539"/>
                  </a:lnTo>
                  <a:lnTo>
                    <a:pt x="8470" y="51509"/>
                  </a:lnTo>
                  <a:lnTo>
                    <a:pt x="50628" y="95840"/>
                  </a:lnTo>
                  <a:lnTo>
                    <a:pt x="66317" y="115225"/>
                  </a:lnTo>
                  <a:lnTo>
                    <a:pt x="69475" y="124027"/>
                  </a:lnTo>
                  <a:lnTo>
                    <a:pt x="71252" y="140287"/>
                  </a:lnTo>
                  <a:lnTo>
                    <a:pt x="67906" y="150453"/>
                  </a:lnTo>
                  <a:lnTo>
                    <a:pt x="54258" y="168477"/>
                  </a:lnTo>
                  <a:lnTo>
                    <a:pt x="46242" y="173330"/>
                  </a:lnTo>
                  <a:lnTo>
                    <a:pt x="36340" y="176445"/>
                  </a:lnTo>
                  <a:lnTo>
                    <a:pt x="35527" y="175290"/>
                  </a:lnTo>
                  <a:lnTo>
                    <a:pt x="33902" y="151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0">
              <a:extLst>
                <a:ext uri="{FF2B5EF4-FFF2-40B4-BE49-F238E27FC236}">
                  <a16:creationId xmlns:a16="http://schemas.microsoft.com/office/drawing/2014/main" xmlns="" id="{28DDE33C-6919-4E7F-B116-409A3442504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619184" y="2515560"/>
              <a:ext cx="86917" cy="136110"/>
            </a:xfrm>
            <a:custGeom>
              <a:avLst/>
              <a:gdLst/>
              <a:ahLst/>
              <a:cxnLst/>
              <a:rect l="0" t="0" r="0" b="0"/>
              <a:pathLst>
                <a:path w="86917" h="136110">
                  <a:moveTo>
                    <a:pt x="86916" y="11740"/>
                  </a:moveTo>
                  <a:lnTo>
                    <a:pt x="86916" y="11740"/>
                  </a:lnTo>
                  <a:lnTo>
                    <a:pt x="81449" y="6273"/>
                  </a:lnTo>
                  <a:lnTo>
                    <a:pt x="80644" y="0"/>
                  </a:lnTo>
                  <a:lnTo>
                    <a:pt x="78719" y="1348"/>
                  </a:lnTo>
                  <a:lnTo>
                    <a:pt x="77217" y="2695"/>
                  </a:lnTo>
                  <a:lnTo>
                    <a:pt x="71787" y="4192"/>
                  </a:lnTo>
                  <a:lnTo>
                    <a:pt x="68364" y="4592"/>
                  </a:lnTo>
                  <a:lnTo>
                    <a:pt x="53432" y="11895"/>
                  </a:lnTo>
                  <a:lnTo>
                    <a:pt x="16914" y="52900"/>
                  </a:lnTo>
                  <a:lnTo>
                    <a:pt x="4712" y="74265"/>
                  </a:lnTo>
                  <a:lnTo>
                    <a:pt x="0" y="94001"/>
                  </a:lnTo>
                  <a:lnTo>
                    <a:pt x="2661" y="106862"/>
                  </a:lnTo>
                  <a:lnTo>
                    <a:pt x="9252" y="118927"/>
                  </a:lnTo>
                  <a:lnTo>
                    <a:pt x="19239" y="128994"/>
                  </a:lnTo>
                  <a:lnTo>
                    <a:pt x="30731" y="134408"/>
                  </a:lnTo>
                  <a:lnTo>
                    <a:pt x="43600" y="136109"/>
                  </a:lnTo>
                  <a:lnTo>
                    <a:pt x="74216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1">
              <a:extLst>
                <a:ext uri="{FF2B5EF4-FFF2-40B4-BE49-F238E27FC236}">
                  <a16:creationId xmlns:a16="http://schemas.microsoft.com/office/drawing/2014/main" xmlns="" id="{98B592FB-65C7-43F5-AE5D-78F9C07D908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754127" y="2535881"/>
              <a:ext cx="110730" cy="116683"/>
            </a:xfrm>
            <a:custGeom>
              <a:avLst/>
              <a:gdLst/>
              <a:ahLst/>
              <a:cxnLst/>
              <a:rect l="0" t="0" r="0" b="0"/>
              <a:pathLst>
                <a:path w="110730" h="116683">
                  <a:moveTo>
                    <a:pt x="40873" y="23169"/>
                  </a:moveTo>
                  <a:lnTo>
                    <a:pt x="40873" y="23169"/>
                  </a:lnTo>
                  <a:lnTo>
                    <a:pt x="40873" y="5492"/>
                  </a:lnTo>
                  <a:lnTo>
                    <a:pt x="40168" y="2918"/>
                  </a:lnTo>
                  <a:lnTo>
                    <a:pt x="38992" y="1202"/>
                  </a:lnTo>
                  <a:lnTo>
                    <a:pt x="37503" y="57"/>
                  </a:lnTo>
                  <a:lnTo>
                    <a:pt x="35804" y="0"/>
                  </a:lnTo>
                  <a:lnTo>
                    <a:pt x="32034" y="1818"/>
                  </a:lnTo>
                  <a:lnTo>
                    <a:pt x="22576" y="10179"/>
                  </a:lnTo>
                  <a:lnTo>
                    <a:pt x="5057" y="54685"/>
                  </a:lnTo>
                  <a:lnTo>
                    <a:pt x="0" y="73899"/>
                  </a:lnTo>
                  <a:lnTo>
                    <a:pt x="2343" y="92293"/>
                  </a:lnTo>
                  <a:lnTo>
                    <a:pt x="5639" y="102339"/>
                  </a:lnTo>
                  <a:lnTo>
                    <a:pt x="13219" y="109626"/>
                  </a:lnTo>
                  <a:lnTo>
                    <a:pt x="18204" y="112557"/>
                  </a:lnTo>
                  <a:lnTo>
                    <a:pt x="42074" y="116682"/>
                  </a:lnTo>
                  <a:lnTo>
                    <a:pt x="71490" y="114533"/>
                  </a:lnTo>
                  <a:lnTo>
                    <a:pt x="95806" y="106057"/>
                  </a:lnTo>
                  <a:lnTo>
                    <a:pt x="105975" y="96697"/>
                  </a:lnTo>
                  <a:lnTo>
                    <a:pt x="109673" y="91238"/>
                  </a:lnTo>
                  <a:lnTo>
                    <a:pt x="110729" y="84070"/>
                  </a:lnTo>
                  <a:lnTo>
                    <a:pt x="108139" y="66699"/>
                  </a:lnTo>
                  <a:lnTo>
                    <a:pt x="95376" y="40457"/>
                  </a:lnTo>
                  <a:lnTo>
                    <a:pt x="74817" y="21550"/>
                  </a:lnTo>
                  <a:lnTo>
                    <a:pt x="60965" y="13752"/>
                  </a:lnTo>
                  <a:lnTo>
                    <a:pt x="58501" y="13363"/>
                  </a:lnTo>
                  <a:lnTo>
                    <a:pt x="56858" y="13809"/>
                  </a:lnTo>
                  <a:lnTo>
                    <a:pt x="53573" y="1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2">
              <a:extLst>
                <a:ext uri="{FF2B5EF4-FFF2-40B4-BE49-F238E27FC236}">
                  <a16:creationId xmlns:a16="http://schemas.microsoft.com/office/drawing/2014/main" xmlns="" id="{AC214AE2-5405-47C6-A15C-AA5DE976045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902950" y="2520950"/>
              <a:ext cx="146051" cy="132371"/>
            </a:xfrm>
            <a:custGeom>
              <a:avLst/>
              <a:gdLst/>
              <a:ahLst/>
              <a:cxnLst/>
              <a:rect l="0" t="0" r="0" b="0"/>
              <a:pathLst>
                <a:path w="146051" h="132371">
                  <a:moveTo>
                    <a:pt x="0" y="19050"/>
                  </a:moveTo>
                  <a:lnTo>
                    <a:pt x="0" y="19050"/>
                  </a:lnTo>
                  <a:lnTo>
                    <a:pt x="10138" y="14686"/>
                  </a:lnTo>
                  <a:lnTo>
                    <a:pt x="17676" y="13583"/>
                  </a:lnTo>
                  <a:lnTo>
                    <a:pt x="36596" y="19704"/>
                  </a:lnTo>
                  <a:lnTo>
                    <a:pt x="56704" y="30454"/>
                  </a:lnTo>
                  <a:lnTo>
                    <a:pt x="72697" y="49318"/>
                  </a:lnTo>
                  <a:lnTo>
                    <a:pt x="83001" y="76153"/>
                  </a:lnTo>
                  <a:lnTo>
                    <a:pt x="83782" y="103075"/>
                  </a:lnTo>
                  <a:lnTo>
                    <a:pt x="79334" y="116602"/>
                  </a:lnTo>
                  <a:lnTo>
                    <a:pt x="76173" y="122185"/>
                  </a:lnTo>
                  <a:lnTo>
                    <a:pt x="72653" y="125906"/>
                  </a:lnTo>
                  <a:lnTo>
                    <a:pt x="64981" y="130042"/>
                  </a:lnTo>
                  <a:lnTo>
                    <a:pt x="56100" y="132370"/>
                  </a:lnTo>
                  <a:lnTo>
                    <a:pt x="55039" y="130580"/>
                  </a:lnTo>
                  <a:lnTo>
                    <a:pt x="58405" y="110617"/>
                  </a:lnTo>
                  <a:lnTo>
                    <a:pt x="63353" y="95730"/>
                  </a:lnTo>
                  <a:lnTo>
                    <a:pt x="85657" y="59414"/>
                  </a:lnTo>
                  <a:lnTo>
                    <a:pt x="113660" y="2200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3">
              <a:extLst>
                <a:ext uri="{FF2B5EF4-FFF2-40B4-BE49-F238E27FC236}">
                  <a16:creationId xmlns:a16="http://schemas.microsoft.com/office/drawing/2014/main" xmlns="" id="{950B7B3D-AB18-476C-BA2B-F8359542378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1074400" y="2503110"/>
              <a:ext cx="175807" cy="189291"/>
            </a:xfrm>
            <a:custGeom>
              <a:avLst/>
              <a:gdLst/>
              <a:ahLst/>
              <a:cxnLst/>
              <a:rect l="0" t="0" r="0" b="0"/>
              <a:pathLst>
                <a:path w="175807" h="189291">
                  <a:moveTo>
                    <a:pt x="0" y="81340"/>
                  </a:moveTo>
                  <a:lnTo>
                    <a:pt x="0" y="81340"/>
                  </a:lnTo>
                  <a:lnTo>
                    <a:pt x="3370" y="81340"/>
                  </a:lnTo>
                  <a:lnTo>
                    <a:pt x="38871" y="66593"/>
                  </a:lnTo>
                  <a:lnTo>
                    <a:pt x="60282" y="51302"/>
                  </a:lnTo>
                  <a:lnTo>
                    <a:pt x="65597" y="44942"/>
                  </a:lnTo>
                  <a:lnTo>
                    <a:pt x="67959" y="39763"/>
                  </a:lnTo>
                  <a:lnTo>
                    <a:pt x="69009" y="35109"/>
                  </a:lnTo>
                  <a:lnTo>
                    <a:pt x="65762" y="33586"/>
                  </a:lnTo>
                  <a:lnTo>
                    <a:pt x="52745" y="31894"/>
                  </a:lnTo>
                  <a:lnTo>
                    <a:pt x="46452" y="33559"/>
                  </a:lnTo>
                  <a:lnTo>
                    <a:pt x="35697" y="41054"/>
                  </a:lnTo>
                  <a:lnTo>
                    <a:pt x="8627" y="84194"/>
                  </a:lnTo>
                  <a:lnTo>
                    <a:pt x="2556" y="105704"/>
                  </a:lnTo>
                  <a:lnTo>
                    <a:pt x="4128" y="128854"/>
                  </a:lnTo>
                  <a:lnTo>
                    <a:pt x="11007" y="143380"/>
                  </a:lnTo>
                  <a:lnTo>
                    <a:pt x="15804" y="150216"/>
                  </a:lnTo>
                  <a:lnTo>
                    <a:pt x="39411" y="166581"/>
                  </a:lnTo>
                  <a:lnTo>
                    <a:pt x="62007" y="173624"/>
                  </a:lnTo>
                  <a:lnTo>
                    <a:pt x="85478" y="172340"/>
                  </a:lnTo>
                  <a:lnTo>
                    <a:pt x="98197" y="165529"/>
                  </a:lnTo>
                  <a:lnTo>
                    <a:pt x="109260" y="153330"/>
                  </a:lnTo>
                  <a:lnTo>
                    <a:pt x="133609" y="111004"/>
                  </a:lnTo>
                  <a:lnTo>
                    <a:pt x="152475" y="74372"/>
                  </a:lnTo>
                  <a:lnTo>
                    <a:pt x="171073" y="34181"/>
                  </a:lnTo>
                  <a:lnTo>
                    <a:pt x="175806" y="12569"/>
                  </a:lnTo>
                  <a:lnTo>
                    <a:pt x="175061" y="7976"/>
                  </a:lnTo>
                  <a:lnTo>
                    <a:pt x="173151" y="4914"/>
                  </a:lnTo>
                  <a:lnTo>
                    <a:pt x="167973" y="1512"/>
                  </a:lnTo>
                  <a:lnTo>
                    <a:pt x="163319" y="0"/>
                  </a:lnTo>
                  <a:lnTo>
                    <a:pt x="160385" y="1713"/>
                  </a:lnTo>
                  <a:lnTo>
                    <a:pt x="153362" y="9261"/>
                  </a:lnTo>
                  <a:lnTo>
                    <a:pt x="149299" y="25316"/>
                  </a:lnTo>
                  <a:lnTo>
                    <a:pt x="148894" y="52511"/>
                  </a:lnTo>
                  <a:lnTo>
                    <a:pt x="155124" y="75855"/>
                  </a:lnTo>
                  <a:lnTo>
                    <a:pt x="160666" y="93719"/>
                  </a:lnTo>
                  <a:lnTo>
                    <a:pt x="164224" y="134037"/>
                  </a:lnTo>
                  <a:lnTo>
                    <a:pt x="164516" y="141871"/>
                  </a:lnTo>
                  <a:lnTo>
                    <a:pt x="160477" y="149916"/>
                  </a:lnTo>
                  <a:lnTo>
                    <a:pt x="144701" y="166381"/>
                  </a:lnTo>
                  <a:lnTo>
                    <a:pt x="101600" y="189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2">
            <a:extLst>
              <a:ext uri="{FF2B5EF4-FFF2-40B4-BE49-F238E27FC236}">
                <a16:creationId xmlns:a16="http://schemas.microsoft.com/office/drawing/2014/main" xmlns="" id="{EDF5C0D7-318D-4F2F-8EC1-7FEA5D1BC8AC}"/>
              </a:ext>
            </a:extLst>
          </p:cNvPr>
          <p:cNvGrpSpPr/>
          <p:nvPr/>
        </p:nvGrpSpPr>
        <p:grpSpPr>
          <a:xfrm>
            <a:off x="10040232" y="2895600"/>
            <a:ext cx="1205619" cy="276748"/>
            <a:chOff x="10040232" y="2895600"/>
            <a:chExt cx="1205619" cy="276748"/>
          </a:xfrm>
        </p:grpSpPr>
        <p:sp>
          <p:nvSpPr>
            <p:cNvPr id="101" name="SMARTInkShape-84">
              <a:extLst>
                <a:ext uri="{FF2B5EF4-FFF2-40B4-BE49-F238E27FC236}">
                  <a16:creationId xmlns:a16="http://schemas.microsoft.com/office/drawing/2014/main" xmlns="" id="{DD8E5F11-C461-4AA7-A520-B25A54EEEAC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040232" y="2971903"/>
              <a:ext cx="234069" cy="182250"/>
            </a:xfrm>
            <a:custGeom>
              <a:avLst/>
              <a:gdLst/>
              <a:ahLst/>
              <a:cxnLst/>
              <a:rect l="0" t="0" r="0" b="0"/>
              <a:pathLst>
                <a:path w="234069" h="182250">
                  <a:moveTo>
                    <a:pt x="5468" y="25297"/>
                  </a:moveTo>
                  <a:lnTo>
                    <a:pt x="5468" y="25297"/>
                  </a:lnTo>
                  <a:lnTo>
                    <a:pt x="0" y="19830"/>
                  </a:lnTo>
                  <a:lnTo>
                    <a:pt x="12864" y="15837"/>
                  </a:lnTo>
                  <a:lnTo>
                    <a:pt x="52633" y="12531"/>
                  </a:lnTo>
                  <a:lnTo>
                    <a:pt x="89529" y="7717"/>
                  </a:lnTo>
                  <a:lnTo>
                    <a:pt x="129310" y="2528"/>
                  </a:lnTo>
                  <a:lnTo>
                    <a:pt x="169108" y="417"/>
                  </a:lnTo>
                  <a:lnTo>
                    <a:pt x="194032" y="0"/>
                  </a:lnTo>
                  <a:lnTo>
                    <a:pt x="196794" y="1377"/>
                  </a:lnTo>
                  <a:lnTo>
                    <a:pt x="198636" y="3705"/>
                  </a:lnTo>
                  <a:lnTo>
                    <a:pt x="199862" y="6669"/>
                  </a:lnTo>
                  <a:lnTo>
                    <a:pt x="198564" y="10056"/>
                  </a:lnTo>
                  <a:lnTo>
                    <a:pt x="191477" y="17583"/>
                  </a:lnTo>
                  <a:lnTo>
                    <a:pt x="147931" y="46885"/>
                  </a:lnTo>
                  <a:lnTo>
                    <a:pt x="103380" y="78715"/>
                  </a:lnTo>
                  <a:lnTo>
                    <a:pt x="60661" y="118731"/>
                  </a:lnTo>
                  <a:lnTo>
                    <a:pt x="30263" y="156052"/>
                  </a:lnTo>
                  <a:lnTo>
                    <a:pt x="29053" y="160445"/>
                  </a:lnTo>
                  <a:lnTo>
                    <a:pt x="29591" y="169088"/>
                  </a:lnTo>
                  <a:lnTo>
                    <a:pt x="31428" y="172663"/>
                  </a:lnTo>
                  <a:lnTo>
                    <a:pt x="37232" y="178517"/>
                  </a:lnTo>
                  <a:lnTo>
                    <a:pt x="46397" y="181589"/>
                  </a:lnTo>
                  <a:lnTo>
                    <a:pt x="58936" y="182249"/>
                  </a:lnTo>
                  <a:lnTo>
                    <a:pt x="103257" y="176924"/>
                  </a:lnTo>
                  <a:lnTo>
                    <a:pt x="144744" y="171118"/>
                  </a:lnTo>
                  <a:lnTo>
                    <a:pt x="184046" y="166206"/>
                  </a:lnTo>
                  <a:lnTo>
                    <a:pt x="234068" y="158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5">
              <a:extLst>
                <a:ext uri="{FF2B5EF4-FFF2-40B4-BE49-F238E27FC236}">
                  <a16:creationId xmlns:a16="http://schemas.microsoft.com/office/drawing/2014/main" xmlns="" id="{5941E324-EF08-4080-BEC0-CBE3FA3A996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369550" y="30797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0619" y="2574"/>
                  </a:lnTo>
                  <a:lnTo>
                    <a:pt x="96647" y="33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6">
              <a:extLst>
                <a:ext uri="{FF2B5EF4-FFF2-40B4-BE49-F238E27FC236}">
                  <a16:creationId xmlns:a16="http://schemas.microsoft.com/office/drawing/2014/main" xmlns="" id="{998B99A6-BB6B-4AB1-B90A-8AF560C6CBE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0625112" y="2895600"/>
              <a:ext cx="80989" cy="250349"/>
            </a:xfrm>
            <a:custGeom>
              <a:avLst/>
              <a:gdLst/>
              <a:ahLst/>
              <a:cxnLst/>
              <a:rect l="0" t="0" r="0" b="0"/>
              <a:pathLst>
                <a:path w="80989" h="250349">
                  <a:moveTo>
                    <a:pt x="49238" y="0"/>
                  </a:moveTo>
                  <a:lnTo>
                    <a:pt x="49238" y="0"/>
                  </a:lnTo>
                  <a:lnTo>
                    <a:pt x="47357" y="12552"/>
                  </a:lnTo>
                  <a:lnTo>
                    <a:pt x="33337" y="55275"/>
                  </a:lnTo>
                  <a:lnTo>
                    <a:pt x="19155" y="102483"/>
                  </a:lnTo>
                  <a:lnTo>
                    <a:pt x="11632" y="139962"/>
                  </a:lnTo>
                  <a:lnTo>
                    <a:pt x="2770" y="187181"/>
                  </a:lnTo>
                  <a:lnTo>
                    <a:pt x="0" y="223998"/>
                  </a:lnTo>
                  <a:lnTo>
                    <a:pt x="2189" y="236197"/>
                  </a:lnTo>
                  <a:lnTo>
                    <a:pt x="5514" y="242560"/>
                  </a:lnTo>
                  <a:lnTo>
                    <a:pt x="7389" y="244257"/>
                  </a:lnTo>
                  <a:lnTo>
                    <a:pt x="20141" y="250015"/>
                  </a:lnTo>
                  <a:lnTo>
                    <a:pt x="29485" y="250348"/>
                  </a:lnTo>
                  <a:lnTo>
                    <a:pt x="39047" y="247438"/>
                  </a:lnTo>
                  <a:lnTo>
                    <a:pt x="65248" y="233502"/>
                  </a:lnTo>
                  <a:lnTo>
                    <a:pt x="8098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7">
              <a:extLst>
                <a:ext uri="{FF2B5EF4-FFF2-40B4-BE49-F238E27FC236}">
                  <a16:creationId xmlns:a16="http://schemas.microsoft.com/office/drawing/2014/main" xmlns="" id="{062EAFB5-07B1-4712-9B4B-ADECB536FA8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611965" y="3009900"/>
              <a:ext cx="106836" cy="31751"/>
            </a:xfrm>
            <a:custGeom>
              <a:avLst/>
              <a:gdLst/>
              <a:ahLst/>
              <a:cxnLst/>
              <a:rect l="0" t="0" r="0" b="0"/>
              <a:pathLst>
                <a:path w="106836" h="31751">
                  <a:moveTo>
                    <a:pt x="24285" y="31750"/>
                  </a:moveTo>
                  <a:lnTo>
                    <a:pt x="24285" y="31750"/>
                  </a:lnTo>
                  <a:lnTo>
                    <a:pt x="11194" y="22316"/>
                  </a:lnTo>
                  <a:lnTo>
                    <a:pt x="6295" y="15863"/>
                  </a:lnTo>
                  <a:lnTo>
                    <a:pt x="1395" y="12932"/>
                  </a:lnTo>
                  <a:lnTo>
                    <a:pt x="0" y="9746"/>
                  </a:lnTo>
                  <a:lnTo>
                    <a:pt x="1041" y="8614"/>
                  </a:lnTo>
                  <a:lnTo>
                    <a:pt x="30751" y="2185"/>
                  </a:lnTo>
                  <a:lnTo>
                    <a:pt x="71146" y="288"/>
                  </a:lnTo>
                  <a:lnTo>
                    <a:pt x="10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8">
              <a:extLst>
                <a:ext uri="{FF2B5EF4-FFF2-40B4-BE49-F238E27FC236}">
                  <a16:creationId xmlns:a16="http://schemas.microsoft.com/office/drawing/2014/main" xmlns="" id="{0EC9C432-49E8-42AE-96B0-908DE24B80E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740912" y="2906781"/>
              <a:ext cx="249170" cy="219124"/>
            </a:xfrm>
            <a:custGeom>
              <a:avLst/>
              <a:gdLst/>
              <a:ahLst/>
              <a:cxnLst/>
              <a:rect l="0" t="0" r="0" b="0"/>
              <a:pathLst>
                <a:path w="249170" h="219124">
                  <a:moveTo>
                    <a:pt x="85838" y="153919"/>
                  </a:moveTo>
                  <a:lnTo>
                    <a:pt x="85838" y="153919"/>
                  </a:lnTo>
                  <a:lnTo>
                    <a:pt x="85837" y="132720"/>
                  </a:lnTo>
                  <a:lnTo>
                    <a:pt x="80370" y="114582"/>
                  </a:lnTo>
                  <a:lnTo>
                    <a:pt x="76116" y="109860"/>
                  </a:lnTo>
                  <a:lnTo>
                    <a:pt x="73007" y="107613"/>
                  </a:lnTo>
                  <a:lnTo>
                    <a:pt x="58262" y="110761"/>
                  </a:lnTo>
                  <a:lnTo>
                    <a:pt x="39716" y="119921"/>
                  </a:lnTo>
                  <a:lnTo>
                    <a:pt x="18079" y="140945"/>
                  </a:lnTo>
                  <a:lnTo>
                    <a:pt x="7275" y="156854"/>
                  </a:lnTo>
                  <a:lnTo>
                    <a:pt x="0" y="181678"/>
                  </a:lnTo>
                  <a:lnTo>
                    <a:pt x="1216" y="203537"/>
                  </a:lnTo>
                  <a:lnTo>
                    <a:pt x="6130" y="213131"/>
                  </a:lnTo>
                  <a:lnTo>
                    <a:pt x="9416" y="216677"/>
                  </a:lnTo>
                  <a:lnTo>
                    <a:pt x="13723" y="218335"/>
                  </a:lnTo>
                  <a:lnTo>
                    <a:pt x="24154" y="218297"/>
                  </a:lnTo>
                  <a:lnTo>
                    <a:pt x="33964" y="214046"/>
                  </a:lnTo>
                  <a:lnTo>
                    <a:pt x="55130" y="196448"/>
                  </a:lnTo>
                  <a:lnTo>
                    <a:pt x="78042" y="162217"/>
                  </a:lnTo>
                  <a:lnTo>
                    <a:pt x="78523" y="162273"/>
                  </a:lnTo>
                  <a:lnTo>
                    <a:pt x="78845" y="163016"/>
                  </a:lnTo>
                  <a:lnTo>
                    <a:pt x="79360" y="172649"/>
                  </a:lnTo>
                  <a:lnTo>
                    <a:pt x="74009" y="199781"/>
                  </a:lnTo>
                  <a:lnTo>
                    <a:pt x="75407" y="207934"/>
                  </a:lnTo>
                  <a:lnTo>
                    <a:pt x="80161" y="216490"/>
                  </a:lnTo>
                  <a:lnTo>
                    <a:pt x="82053" y="218916"/>
                  </a:lnTo>
                  <a:lnTo>
                    <a:pt x="86843" y="219123"/>
                  </a:lnTo>
                  <a:lnTo>
                    <a:pt x="101571" y="215589"/>
                  </a:lnTo>
                  <a:lnTo>
                    <a:pt x="122955" y="202295"/>
                  </a:lnTo>
                  <a:lnTo>
                    <a:pt x="162467" y="155072"/>
                  </a:lnTo>
                  <a:lnTo>
                    <a:pt x="187565" y="116161"/>
                  </a:lnTo>
                  <a:lnTo>
                    <a:pt x="210994" y="79702"/>
                  </a:lnTo>
                  <a:lnTo>
                    <a:pt x="234503" y="35777"/>
                  </a:lnTo>
                  <a:lnTo>
                    <a:pt x="249169" y="1806"/>
                  </a:lnTo>
                  <a:lnTo>
                    <a:pt x="249053" y="299"/>
                  </a:lnTo>
                  <a:lnTo>
                    <a:pt x="248271" y="0"/>
                  </a:lnTo>
                  <a:lnTo>
                    <a:pt x="247043" y="506"/>
                  </a:lnTo>
                  <a:lnTo>
                    <a:pt x="223756" y="34687"/>
                  </a:lnTo>
                  <a:lnTo>
                    <a:pt x="204856" y="74889"/>
                  </a:lnTo>
                  <a:lnTo>
                    <a:pt x="189415" y="120983"/>
                  </a:lnTo>
                  <a:lnTo>
                    <a:pt x="182733" y="160897"/>
                  </a:lnTo>
                  <a:lnTo>
                    <a:pt x="181576" y="183974"/>
                  </a:lnTo>
                  <a:lnTo>
                    <a:pt x="183529" y="190183"/>
                  </a:lnTo>
                  <a:lnTo>
                    <a:pt x="191345" y="200846"/>
                  </a:lnTo>
                  <a:lnTo>
                    <a:pt x="195688" y="203548"/>
                  </a:lnTo>
                  <a:lnTo>
                    <a:pt x="199993" y="204644"/>
                  </a:lnTo>
                  <a:lnTo>
                    <a:pt x="208541" y="203980"/>
                  </a:lnTo>
                  <a:lnTo>
                    <a:pt x="217043" y="201333"/>
                  </a:lnTo>
                  <a:lnTo>
                    <a:pt x="229763" y="192505"/>
                  </a:lnTo>
                  <a:lnTo>
                    <a:pt x="234472" y="184944"/>
                  </a:lnTo>
                  <a:lnTo>
                    <a:pt x="237121" y="170873"/>
                  </a:lnTo>
                  <a:lnTo>
                    <a:pt x="237493" y="165222"/>
                  </a:lnTo>
                  <a:lnTo>
                    <a:pt x="232263" y="153298"/>
                  </a:lnTo>
                  <a:lnTo>
                    <a:pt x="211547" y="124553"/>
                  </a:lnTo>
                  <a:lnTo>
                    <a:pt x="204504" y="119701"/>
                  </a:lnTo>
                  <a:lnTo>
                    <a:pt x="199021" y="117544"/>
                  </a:lnTo>
                  <a:lnTo>
                    <a:pt x="196572" y="117675"/>
                  </a:lnTo>
                  <a:lnTo>
                    <a:pt x="191967" y="119701"/>
                  </a:lnTo>
                  <a:lnTo>
                    <a:pt x="190458" y="121229"/>
                  </a:lnTo>
                  <a:lnTo>
                    <a:pt x="188780" y="124809"/>
                  </a:lnTo>
                  <a:lnTo>
                    <a:pt x="187438" y="141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9">
              <a:extLst>
                <a:ext uri="{FF2B5EF4-FFF2-40B4-BE49-F238E27FC236}">
                  <a16:creationId xmlns:a16="http://schemas.microsoft.com/office/drawing/2014/main" xmlns="" id="{0A2086BD-4484-414D-99FE-A81398BD69B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037661" y="2907804"/>
              <a:ext cx="208190" cy="264544"/>
            </a:xfrm>
            <a:custGeom>
              <a:avLst/>
              <a:gdLst/>
              <a:ahLst/>
              <a:cxnLst/>
              <a:rect l="0" t="0" r="0" b="0"/>
              <a:pathLst>
                <a:path w="208190" h="264544">
                  <a:moveTo>
                    <a:pt x="55789" y="13196"/>
                  </a:moveTo>
                  <a:lnTo>
                    <a:pt x="55789" y="13196"/>
                  </a:lnTo>
                  <a:lnTo>
                    <a:pt x="55788" y="0"/>
                  </a:lnTo>
                  <a:lnTo>
                    <a:pt x="55788" y="165"/>
                  </a:lnTo>
                  <a:lnTo>
                    <a:pt x="32024" y="45921"/>
                  </a:lnTo>
                  <a:lnTo>
                    <a:pt x="16183" y="86479"/>
                  </a:lnTo>
                  <a:lnTo>
                    <a:pt x="5528" y="132642"/>
                  </a:lnTo>
                  <a:lnTo>
                    <a:pt x="0" y="169200"/>
                  </a:lnTo>
                  <a:lnTo>
                    <a:pt x="2414" y="186811"/>
                  </a:lnTo>
                  <a:lnTo>
                    <a:pt x="7597" y="200967"/>
                  </a:lnTo>
                  <a:lnTo>
                    <a:pt x="10960" y="203993"/>
                  </a:lnTo>
                  <a:lnTo>
                    <a:pt x="20343" y="207356"/>
                  </a:lnTo>
                  <a:lnTo>
                    <a:pt x="29687" y="206969"/>
                  </a:lnTo>
                  <a:lnTo>
                    <a:pt x="47183" y="200972"/>
                  </a:lnTo>
                  <a:lnTo>
                    <a:pt x="68591" y="187217"/>
                  </a:lnTo>
                  <a:lnTo>
                    <a:pt x="91507" y="158749"/>
                  </a:lnTo>
                  <a:lnTo>
                    <a:pt x="96358" y="148206"/>
                  </a:lnTo>
                  <a:lnTo>
                    <a:pt x="97808" y="139523"/>
                  </a:lnTo>
                  <a:lnTo>
                    <a:pt x="96101" y="133311"/>
                  </a:lnTo>
                  <a:lnTo>
                    <a:pt x="94658" y="131373"/>
                  </a:lnTo>
                  <a:lnTo>
                    <a:pt x="91174" y="129219"/>
                  </a:lnTo>
                  <a:lnTo>
                    <a:pt x="78503" y="131378"/>
                  </a:lnTo>
                  <a:lnTo>
                    <a:pt x="64715" y="139857"/>
                  </a:lnTo>
                  <a:lnTo>
                    <a:pt x="51691" y="158048"/>
                  </a:lnTo>
                  <a:lnTo>
                    <a:pt x="40424" y="184410"/>
                  </a:lnTo>
                  <a:lnTo>
                    <a:pt x="38536" y="203626"/>
                  </a:lnTo>
                  <a:lnTo>
                    <a:pt x="40594" y="216365"/>
                  </a:lnTo>
                  <a:lnTo>
                    <a:pt x="52463" y="235437"/>
                  </a:lnTo>
                  <a:lnTo>
                    <a:pt x="79498" y="251123"/>
                  </a:lnTo>
                  <a:lnTo>
                    <a:pt x="126560" y="263289"/>
                  </a:lnTo>
                  <a:lnTo>
                    <a:pt x="172858" y="264543"/>
                  </a:lnTo>
                  <a:lnTo>
                    <a:pt x="195133" y="260060"/>
                  </a:lnTo>
                  <a:lnTo>
                    <a:pt x="208189" y="25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90">
            <a:extLst>
              <a:ext uri="{FF2B5EF4-FFF2-40B4-BE49-F238E27FC236}">
                <a16:creationId xmlns:a16="http://schemas.microsoft.com/office/drawing/2014/main" xmlns="" id="{529A5DAF-31E3-4484-876A-0A0F5D95B5D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17550" y="3505233"/>
            <a:ext cx="11068051" cy="152368"/>
          </a:xfrm>
          <a:custGeom>
            <a:avLst/>
            <a:gdLst/>
            <a:ahLst/>
            <a:cxnLst/>
            <a:rect l="0" t="0" r="0" b="0"/>
            <a:pathLst>
              <a:path w="11068051" h="152368">
                <a:moveTo>
                  <a:pt x="0" y="152367"/>
                </a:moveTo>
                <a:lnTo>
                  <a:pt x="0" y="152367"/>
                </a:lnTo>
                <a:lnTo>
                  <a:pt x="0" y="148996"/>
                </a:lnTo>
                <a:lnTo>
                  <a:pt x="706" y="148003"/>
                </a:lnTo>
                <a:lnTo>
                  <a:pt x="1881" y="147341"/>
                </a:lnTo>
                <a:lnTo>
                  <a:pt x="35974" y="140627"/>
                </a:lnTo>
                <a:lnTo>
                  <a:pt x="73925" y="139857"/>
                </a:lnTo>
                <a:lnTo>
                  <a:pt x="111274" y="139017"/>
                </a:lnTo>
                <a:lnTo>
                  <a:pt x="144000" y="136321"/>
                </a:lnTo>
                <a:lnTo>
                  <a:pt x="179711" y="134652"/>
                </a:lnTo>
                <a:lnTo>
                  <a:pt x="219571" y="133205"/>
                </a:lnTo>
                <a:lnTo>
                  <a:pt x="243042" y="131831"/>
                </a:lnTo>
                <a:lnTo>
                  <a:pt x="267861" y="130209"/>
                </a:lnTo>
                <a:lnTo>
                  <a:pt x="295696" y="128423"/>
                </a:lnTo>
                <a:lnTo>
                  <a:pt x="325542" y="126527"/>
                </a:lnTo>
                <a:lnTo>
                  <a:pt x="356728" y="124557"/>
                </a:lnTo>
                <a:lnTo>
                  <a:pt x="390219" y="122538"/>
                </a:lnTo>
                <a:lnTo>
                  <a:pt x="425246" y="120486"/>
                </a:lnTo>
                <a:lnTo>
                  <a:pt x="461297" y="118413"/>
                </a:lnTo>
                <a:lnTo>
                  <a:pt x="499443" y="115620"/>
                </a:lnTo>
                <a:lnTo>
                  <a:pt x="538984" y="112347"/>
                </a:lnTo>
                <a:lnTo>
                  <a:pt x="579456" y="108753"/>
                </a:lnTo>
                <a:lnTo>
                  <a:pt x="622665" y="104947"/>
                </a:lnTo>
                <a:lnTo>
                  <a:pt x="667699" y="100998"/>
                </a:lnTo>
                <a:lnTo>
                  <a:pt x="713949" y="96954"/>
                </a:lnTo>
                <a:lnTo>
                  <a:pt x="762422" y="92847"/>
                </a:lnTo>
                <a:lnTo>
                  <a:pt x="812376" y="88698"/>
                </a:lnTo>
                <a:lnTo>
                  <a:pt x="863317" y="84521"/>
                </a:lnTo>
                <a:lnTo>
                  <a:pt x="916328" y="80325"/>
                </a:lnTo>
                <a:lnTo>
                  <a:pt x="970719" y="76117"/>
                </a:lnTo>
                <a:lnTo>
                  <a:pt x="1026029" y="71901"/>
                </a:lnTo>
                <a:lnTo>
                  <a:pt x="1082658" y="67678"/>
                </a:lnTo>
                <a:lnTo>
                  <a:pt x="1140167" y="63452"/>
                </a:lnTo>
                <a:lnTo>
                  <a:pt x="1198261" y="59224"/>
                </a:lnTo>
                <a:lnTo>
                  <a:pt x="1257452" y="55699"/>
                </a:lnTo>
                <a:lnTo>
                  <a:pt x="1317373" y="52644"/>
                </a:lnTo>
                <a:lnTo>
                  <a:pt x="1377782" y="49901"/>
                </a:lnTo>
                <a:lnTo>
                  <a:pt x="1439221" y="47368"/>
                </a:lnTo>
                <a:lnTo>
                  <a:pt x="1501348" y="44973"/>
                </a:lnTo>
                <a:lnTo>
                  <a:pt x="1563932" y="42671"/>
                </a:lnTo>
                <a:lnTo>
                  <a:pt x="1627527" y="41136"/>
                </a:lnTo>
                <a:lnTo>
                  <a:pt x="1691796" y="40113"/>
                </a:lnTo>
                <a:lnTo>
                  <a:pt x="1756514" y="39431"/>
                </a:lnTo>
                <a:lnTo>
                  <a:pt x="1821531" y="39682"/>
                </a:lnTo>
                <a:lnTo>
                  <a:pt x="1886749" y="40554"/>
                </a:lnTo>
                <a:lnTo>
                  <a:pt x="1952099" y="41842"/>
                </a:lnTo>
                <a:lnTo>
                  <a:pt x="2018244" y="42700"/>
                </a:lnTo>
                <a:lnTo>
                  <a:pt x="2084918" y="43272"/>
                </a:lnTo>
                <a:lnTo>
                  <a:pt x="2151945" y="43654"/>
                </a:lnTo>
                <a:lnTo>
                  <a:pt x="2221324" y="43909"/>
                </a:lnTo>
                <a:lnTo>
                  <a:pt x="2292272" y="44078"/>
                </a:lnTo>
                <a:lnTo>
                  <a:pt x="2364265" y="44191"/>
                </a:lnTo>
                <a:lnTo>
                  <a:pt x="2438366" y="43561"/>
                </a:lnTo>
                <a:lnTo>
                  <a:pt x="2513871" y="42435"/>
                </a:lnTo>
                <a:lnTo>
                  <a:pt x="2590314" y="40978"/>
                </a:lnTo>
                <a:lnTo>
                  <a:pt x="2667382" y="40008"/>
                </a:lnTo>
                <a:lnTo>
                  <a:pt x="2744865" y="39361"/>
                </a:lnTo>
                <a:lnTo>
                  <a:pt x="2822627" y="38930"/>
                </a:lnTo>
                <a:lnTo>
                  <a:pt x="2901279" y="37936"/>
                </a:lnTo>
                <a:lnTo>
                  <a:pt x="2980525" y="36569"/>
                </a:lnTo>
                <a:lnTo>
                  <a:pt x="3060167" y="34951"/>
                </a:lnTo>
                <a:lnTo>
                  <a:pt x="3139367" y="33873"/>
                </a:lnTo>
                <a:lnTo>
                  <a:pt x="3218272" y="33155"/>
                </a:lnTo>
                <a:lnTo>
                  <a:pt x="3296981" y="32675"/>
                </a:lnTo>
                <a:lnTo>
                  <a:pt x="3375559" y="32356"/>
                </a:lnTo>
                <a:lnTo>
                  <a:pt x="3454051" y="32143"/>
                </a:lnTo>
                <a:lnTo>
                  <a:pt x="3532484" y="32001"/>
                </a:lnTo>
                <a:lnTo>
                  <a:pt x="3610878" y="31906"/>
                </a:lnTo>
                <a:lnTo>
                  <a:pt x="3689247" y="31843"/>
                </a:lnTo>
                <a:lnTo>
                  <a:pt x="3767598" y="31801"/>
                </a:lnTo>
                <a:lnTo>
                  <a:pt x="3847348" y="31773"/>
                </a:lnTo>
                <a:lnTo>
                  <a:pt x="3928033" y="31755"/>
                </a:lnTo>
                <a:lnTo>
                  <a:pt x="4009338" y="31742"/>
                </a:lnTo>
                <a:lnTo>
                  <a:pt x="4090353" y="31734"/>
                </a:lnTo>
                <a:lnTo>
                  <a:pt x="4171175" y="31728"/>
                </a:lnTo>
                <a:lnTo>
                  <a:pt x="4251866" y="31724"/>
                </a:lnTo>
                <a:lnTo>
                  <a:pt x="4332472" y="31016"/>
                </a:lnTo>
                <a:lnTo>
                  <a:pt x="4413021" y="29838"/>
                </a:lnTo>
                <a:lnTo>
                  <a:pt x="4493530" y="28348"/>
                </a:lnTo>
                <a:lnTo>
                  <a:pt x="4575426" y="26649"/>
                </a:lnTo>
                <a:lnTo>
                  <a:pt x="4658245" y="24811"/>
                </a:lnTo>
                <a:lnTo>
                  <a:pt x="4741680" y="22880"/>
                </a:lnTo>
                <a:lnTo>
                  <a:pt x="4826231" y="20887"/>
                </a:lnTo>
                <a:lnTo>
                  <a:pt x="4911527" y="18852"/>
                </a:lnTo>
                <a:lnTo>
                  <a:pt x="4997317" y="16790"/>
                </a:lnTo>
                <a:lnTo>
                  <a:pt x="5084145" y="14710"/>
                </a:lnTo>
                <a:lnTo>
                  <a:pt x="5171664" y="12618"/>
                </a:lnTo>
                <a:lnTo>
                  <a:pt x="5259643" y="10518"/>
                </a:lnTo>
                <a:lnTo>
                  <a:pt x="5347223" y="8412"/>
                </a:lnTo>
                <a:lnTo>
                  <a:pt x="5434538" y="6302"/>
                </a:lnTo>
                <a:lnTo>
                  <a:pt x="5521675" y="4190"/>
                </a:lnTo>
                <a:lnTo>
                  <a:pt x="5608695" y="2783"/>
                </a:lnTo>
                <a:lnTo>
                  <a:pt x="5695635" y="1844"/>
                </a:lnTo>
                <a:lnTo>
                  <a:pt x="5782523" y="1218"/>
                </a:lnTo>
                <a:lnTo>
                  <a:pt x="5870083" y="801"/>
                </a:lnTo>
                <a:lnTo>
                  <a:pt x="5958088" y="523"/>
                </a:lnTo>
                <a:lnTo>
                  <a:pt x="6046391" y="338"/>
                </a:lnTo>
                <a:lnTo>
                  <a:pt x="6134895" y="214"/>
                </a:lnTo>
                <a:lnTo>
                  <a:pt x="6223529" y="132"/>
                </a:lnTo>
                <a:lnTo>
                  <a:pt x="6312253" y="77"/>
                </a:lnTo>
                <a:lnTo>
                  <a:pt x="6402446" y="40"/>
                </a:lnTo>
                <a:lnTo>
                  <a:pt x="6493619" y="16"/>
                </a:lnTo>
                <a:lnTo>
                  <a:pt x="6585446" y="0"/>
                </a:lnTo>
                <a:lnTo>
                  <a:pt x="6678414" y="694"/>
                </a:lnTo>
                <a:lnTo>
                  <a:pt x="6772142" y="1863"/>
                </a:lnTo>
                <a:lnTo>
                  <a:pt x="6866378" y="3348"/>
                </a:lnTo>
                <a:lnTo>
                  <a:pt x="6960246" y="5043"/>
                </a:lnTo>
                <a:lnTo>
                  <a:pt x="7053870" y="6879"/>
                </a:lnTo>
                <a:lnTo>
                  <a:pt x="7147330" y="8808"/>
                </a:lnTo>
                <a:lnTo>
                  <a:pt x="7241387" y="10094"/>
                </a:lnTo>
                <a:lnTo>
                  <a:pt x="7335841" y="10952"/>
                </a:lnTo>
                <a:lnTo>
                  <a:pt x="7430561" y="11524"/>
                </a:lnTo>
                <a:lnTo>
                  <a:pt x="7524046" y="12610"/>
                </a:lnTo>
                <a:lnTo>
                  <a:pt x="7616709" y="14041"/>
                </a:lnTo>
                <a:lnTo>
                  <a:pt x="7708822" y="15699"/>
                </a:lnTo>
                <a:lnTo>
                  <a:pt x="7799865" y="16805"/>
                </a:lnTo>
                <a:lnTo>
                  <a:pt x="7890193" y="17542"/>
                </a:lnTo>
                <a:lnTo>
                  <a:pt x="7980045" y="18033"/>
                </a:lnTo>
                <a:lnTo>
                  <a:pt x="8070286" y="18361"/>
                </a:lnTo>
                <a:lnTo>
                  <a:pt x="8160785" y="18580"/>
                </a:lnTo>
                <a:lnTo>
                  <a:pt x="8251456" y="18725"/>
                </a:lnTo>
                <a:lnTo>
                  <a:pt x="8342948" y="18823"/>
                </a:lnTo>
                <a:lnTo>
                  <a:pt x="8434987" y="18888"/>
                </a:lnTo>
                <a:lnTo>
                  <a:pt x="8527392" y="18931"/>
                </a:lnTo>
                <a:lnTo>
                  <a:pt x="8619333" y="18959"/>
                </a:lnTo>
                <a:lnTo>
                  <a:pt x="8710967" y="18979"/>
                </a:lnTo>
                <a:lnTo>
                  <a:pt x="8802394" y="18991"/>
                </a:lnTo>
                <a:lnTo>
                  <a:pt x="8898624" y="19000"/>
                </a:lnTo>
                <a:lnTo>
                  <a:pt x="8998055" y="19005"/>
                </a:lnTo>
                <a:lnTo>
                  <a:pt x="9099621" y="19009"/>
                </a:lnTo>
                <a:lnTo>
                  <a:pt x="9199080" y="19717"/>
                </a:lnTo>
                <a:lnTo>
                  <a:pt x="9297136" y="20895"/>
                </a:lnTo>
                <a:lnTo>
                  <a:pt x="9394258" y="22385"/>
                </a:lnTo>
                <a:lnTo>
                  <a:pt x="9490755" y="24790"/>
                </a:lnTo>
                <a:lnTo>
                  <a:pt x="9586837" y="27805"/>
                </a:lnTo>
                <a:lnTo>
                  <a:pt x="9682642" y="31226"/>
                </a:lnTo>
                <a:lnTo>
                  <a:pt x="9776144" y="34917"/>
                </a:lnTo>
                <a:lnTo>
                  <a:pt x="9868113" y="38789"/>
                </a:lnTo>
                <a:lnTo>
                  <a:pt x="9959059" y="42782"/>
                </a:lnTo>
                <a:lnTo>
                  <a:pt x="10047911" y="46855"/>
                </a:lnTo>
                <a:lnTo>
                  <a:pt x="10135369" y="50981"/>
                </a:lnTo>
                <a:lnTo>
                  <a:pt x="10221896" y="55143"/>
                </a:lnTo>
                <a:lnTo>
                  <a:pt x="10304980" y="59328"/>
                </a:lnTo>
                <a:lnTo>
                  <a:pt x="10385770" y="63530"/>
                </a:lnTo>
                <a:lnTo>
                  <a:pt x="10465030" y="67742"/>
                </a:lnTo>
                <a:lnTo>
                  <a:pt x="10539037" y="72667"/>
                </a:lnTo>
                <a:lnTo>
                  <a:pt x="10609541" y="78067"/>
                </a:lnTo>
                <a:lnTo>
                  <a:pt x="10677711" y="83784"/>
                </a:lnTo>
                <a:lnTo>
                  <a:pt x="10739386" y="89712"/>
                </a:lnTo>
                <a:lnTo>
                  <a:pt x="10796729" y="95780"/>
                </a:lnTo>
                <a:lnTo>
                  <a:pt x="10851186" y="101942"/>
                </a:lnTo>
                <a:lnTo>
                  <a:pt x="10899486" y="108167"/>
                </a:lnTo>
                <a:lnTo>
                  <a:pt x="10943678" y="114433"/>
                </a:lnTo>
                <a:lnTo>
                  <a:pt x="10985136" y="120728"/>
                </a:lnTo>
                <a:lnTo>
                  <a:pt x="11068050" y="1333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24">
            <a:extLst>
              <a:ext uri="{FF2B5EF4-FFF2-40B4-BE49-F238E27FC236}">
                <a16:creationId xmlns:a16="http://schemas.microsoft.com/office/drawing/2014/main" xmlns="" id="{EC93549E-34E1-46D2-9F96-46B7BE93A70A}"/>
              </a:ext>
            </a:extLst>
          </p:cNvPr>
          <p:cNvGrpSpPr/>
          <p:nvPr/>
        </p:nvGrpSpPr>
        <p:grpSpPr>
          <a:xfrm>
            <a:off x="1092200" y="3946042"/>
            <a:ext cx="195261" cy="384659"/>
            <a:chOff x="1092200" y="3946042"/>
            <a:chExt cx="195261" cy="384659"/>
          </a:xfrm>
        </p:grpSpPr>
        <p:sp>
          <p:nvSpPr>
            <p:cNvPr id="109" name="SMARTInkShape-91">
              <a:extLst>
                <a:ext uri="{FF2B5EF4-FFF2-40B4-BE49-F238E27FC236}">
                  <a16:creationId xmlns:a16="http://schemas.microsoft.com/office/drawing/2014/main" xmlns="" id="{1EF9F89C-AEE6-45FF-B51F-BBE95FA651E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92200" y="3946042"/>
              <a:ext cx="50801" cy="384659"/>
            </a:xfrm>
            <a:custGeom>
              <a:avLst/>
              <a:gdLst/>
              <a:ahLst/>
              <a:cxnLst/>
              <a:rect l="0" t="0" r="0" b="0"/>
              <a:pathLst>
                <a:path w="50801" h="384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6907" y="39995"/>
                  </a:lnTo>
                  <a:lnTo>
                    <a:pt x="16628" y="78630"/>
                  </a:lnTo>
                  <a:lnTo>
                    <a:pt x="25029" y="113179"/>
                  </a:lnTo>
                  <a:lnTo>
                    <a:pt x="28763" y="159108"/>
                  </a:lnTo>
                  <a:lnTo>
                    <a:pt x="30422" y="204450"/>
                  </a:lnTo>
                  <a:lnTo>
                    <a:pt x="31865" y="246004"/>
                  </a:lnTo>
                  <a:lnTo>
                    <a:pt x="34859" y="280936"/>
                  </a:lnTo>
                  <a:lnTo>
                    <a:pt x="37140" y="321627"/>
                  </a:lnTo>
                  <a:lnTo>
                    <a:pt x="37973" y="367141"/>
                  </a:lnTo>
                  <a:lnTo>
                    <a:pt x="38749" y="376873"/>
                  </a:lnTo>
                  <a:lnTo>
                    <a:pt x="39944" y="379468"/>
                  </a:lnTo>
                  <a:lnTo>
                    <a:pt x="41446" y="381197"/>
                  </a:lnTo>
                  <a:lnTo>
                    <a:pt x="44996" y="383120"/>
                  </a:lnTo>
                  <a:lnTo>
                    <a:pt x="50800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2">
              <a:extLst>
                <a:ext uri="{FF2B5EF4-FFF2-40B4-BE49-F238E27FC236}">
                  <a16:creationId xmlns:a16="http://schemas.microsoft.com/office/drawing/2014/main" xmlns="" id="{7418D06F-3605-4C21-8506-1885DD6B363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254166" y="4171950"/>
              <a:ext cx="33295" cy="86332"/>
            </a:xfrm>
            <a:custGeom>
              <a:avLst/>
              <a:gdLst/>
              <a:ahLst/>
              <a:cxnLst/>
              <a:rect l="0" t="0" r="0" b="0"/>
              <a:pathLst>
                <a:path w="33295" h="86332">
                  <a:moveTo>
                    <a:pt x="9484" y="31750"/>
                  </a:moveTo>
                  <a:lnTo>
                    <a:pt x="9484" y="31750"/>
                  </a:lnTo>
                  <a:lnTo>
                    <a:pt x="6113" y="28379"/>
                  </a:lnTo>
                  <a:lnTo>
                    <a:pt x="4458" y="22961"/>
                  </a:lnTo>
                  <a:lnTo>
                    <a:pt x="3395" y="14727"/>
                  </a:lnTo>
                  <a:lnTo>
                    <a:pt x="0" y="58613"/>
                  </a:lnTo>
                  <a:lnTo>
                    <a:pt x="5886" y="79468"/>
                  </a:lnTo>
                  <a:lnTo>
                    <a:pt x="8496" y="82612"/>
                  </a:lnTo>
                  <a:lnTo>
                    <a:pt x="15160" y="86105"/>
                  </a:lnTo>
                  <a:lnTo>
                    <a:pt x="18207" y="86331"/>
                  </a:lnTo>
                  <a:lnTo>
                    <a:pt x="23474" y="84701"/>
                  </a:lnTo>
                  <a:lnTo>
                    <a:pt x="28167" y="77862"/>
                  </a:lnTo>
                  <a:lnTo>
                    <a:pt x="31899" y="67766"/>
                  </a:lnTo>
                  <a:lnTo>
                    <a:pt x="33294" y="50183"/>
                  </a:lnTo>
                  <a:lnTo>
                    <a:pt x="27802" y="27160"/>
                  </a:lnTo>
                  <a:lnTo>
                    <a:pt x="23848" y="13221"/>
                  </a:lnTo>
                  <a:lnTo>
                    <a:pt x="22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5">
            <a:extLst>
              <a:ext uri="{FF2B5EF4-FFF2-40B4-BE49-F238E27FC236}">
                <a16:creationId xmlns:a16="http://schemas.microsoft.com/office/drawing/2014/main" xmlns="" id="{9A22D374-1A02-49ED-8CD5-8481100AE433}"/>
              </a:ext>
            </a:extLst>
          </p:cNvPr>
          <p:cNvGrpSpPr/>
          <p:nvPr/>
        </p:nvGrpSpPr>
        <p:grpSpPr>
          <a:xfrm>
            <a:off x="1682882" y="3884324"/>
            <a:ext cx="565019" cy="407596"/>
            <a:chOff x="1682882" y="3884324"/>
            <a:chExt cx="565019" cy="407596"/>
          </a:xfrm>
        </p:grpSpPr>
        <p:sp>
          <p:nvSpPr>
            <p:cNvPr id="112" name="SMARTInkShape-93">
              <a:extLst>
                <a:ext uri="{FF2B5EF4-FFF2-40B4-BE49-F238E27FC236}">
                  <a16:creationId xmlns:a16="http://schemas.microsoft.com/office/drawing/2014/main" xmlns="" id="{AB77A7F7-F59C-47B6-B564-382E53C7016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682882" y="3940558"/>
              <a:ext cx="196719" cy="351362"/>
            </a:xfrm>
            <a:custGeom>
              <a:avLst/>
              <a:gdLst/>
              <a:ahLst/>
              <a:cxnLst/>
              <a:rect l="0" t="0" r="0" b="0"/>
              <a:pathLst>
                <a:path w="196719" h="351362">
                  <a:moveTo>
                    <a:pt x="31618" y="28192"/>
                  </a:moveTo>
                  <a:lnTo>
                    <a:pt x="31618" y="28192"/>
                  </a:lnTo>
                  <a:lnTo>
                    <a:pt x="31618" y="0"/>
                  </a:lnTo>
                  <a:lnTo>
                    <a:pt x="31618" y="43915"/>
                  </a:lnTo>
                  <a:lnTo>
                    <a:pt x="31618" y="87728"/>
                  </a:lnTo>
                  <a:lnTo>
                    <a:pt x="29736" y="122856"/>
                  </a:lnTo>
                  <a:lnTo>
                    <a:pt x="26548" y="161281"/>
                  </a:lnTo>
                  <a:lnTo>
                    <a:pt x="22780" y="199526"/>
                  </a:lnTo>
                  <a:lnTo>
                    <a:pt x="16871" y="233928"/>
                  </a:lnTo>
                  <a:lnTo>
                    <a:pt x="7493" y="277299"/>
                  </a:lnTo>
                  <a:lnTo>
                    <a:pt x="1374" y="320188"/>
                  </a:lnTo>
                  <a:lnTo>
                    <a:pt x="0" y="348595"/>
                  </a:lnTo>
                  <a:lnTo>
                    <a:pt x="662" y="349744"/>
                  </a:lnTo>
                  <a:lnTo>
                    <a:pt x="1808" y="350510"/>
                  </a:lnTo>
                  <a:lnTo>
                    <a:pt x="5669" y="351361"/>
                  </a:lnTo>
                  <a:lnTo>
                    <a:pt x="16482" y="351135"/>
                  </a:lnTo>
                  <a:lnTo>
                    <a:pt x="61856" y="341898"/>
                  </a:lnTo>
                  <a:lnTo>
                    <a:pt x="105011" y="337966"/>
                  </a:lnTo>
                  <a:lnTo>
                    <a:pt x="139912" y="332584"/>
                  </a:lnTo>
                  <a:lnTo>
                    <a:pt x="172831" y="330284"/>
                  </a:lnTo>
                  <a:lnTo>
                    <a:pt x="196718" y="332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4">
              <a:extLst>
                <a:ext uri="{FF2B5EF4-FFF2-40B4-BE49-F238E27FC236}">
                  <a16:creationId xmlns:a16="http://schemas.microsoft.com/office/drawing/2014/main" xmlns="" id="{4D7CE15A-1AD1-4396-B0D2-78BAAEBDF886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964725" y="3884324"/>
              <a:ext cx="251426" cy="373173"/>
            </a:xfrm>
            <a:custGeom>
              <a:avLst/>
              <a:gdLst/>
              <a:ahLst/>
              <a:cxnLst/>
              <a:rect l="0" t="0" r="0" b="0"/>
              <a:pathLst>
                <a:path w="251426" h="373173">
                  <a:moveTo>
                    <a:pt x="16475" y="268576"/>
                  </a:moveTo>
                  <a:lnTo>
                    <a:pt x="16475" y="268576"/>
                  </a:lnTo>
                  <a:lnTo>
                    <a:pt x="19846" y="268576"/>
                  </a:lnTo>
                  <a:lnTo>
                    <a:pt x="31670" y="272234"/>
                  </a:lnTo>
                  <a:lnTo>
                    <a:pt x="47134" y="269197"/>
                  </a:lnTo>
                  <a:lnTo>
                    <a:pt x="50319" y="267578"/>
                  </a:lnTo>
                  <a:lnTo>
                    <a:pt x="55741" y="262018"/>
                  </a:lnTo>
                  <a:lnTo>
                    <a:pt x="62760" y="250953"/>
                  </a:lnTo>
                  <a:lnTo>
                    <a:pt x="63559" y="246950"/>
                  </a:lnTo>
                  <a:lnTo>
                    <a:pt x="62566" y="238738"/>
                  </a:lnTo>
                  <a:lnTo>
                    <a:pt x="58040" y="226182"/>
                  </a:lnTo>
                  <a:lnTo>
                    <a:pt x="55474" y="223380"/>
                  </a:lnTo>
                  <a:lnTo>
                    <a:pt x="48860" y="220267"/>
                  </a:lnTo>
                  <a:lnTo>
                    <a:pt x="39335" y="220764"/>
                  </a:lnTo>
                  <a:lnTo>
                    <a:pt x="33832" y="221885"/>
                  </a:lnTo>
                  <a:lnTo>
                    <a:pt x="23954" y="228775"/>
                  </a:lnTo>
                  <a:lnTo>
                    <a:pt x="14860" y="240303"/>
                  </a:lnTo>
                  <a:lnTo>
                    <a:pt x="3218" y="266627"/>
                  </a:lnTo>
                  <a:lnTo>
                    <a:pt x="0" y="286525"/>
                  </a:lnTo>
                  <a:lnTo>
                    <a:pt x="4930" y="317560"/>
                  </a:lnTo>
                  <a:lnTo>
                    <a:pt x="15328" y="345727"/>
                  </a:lnTo>
                  <a:lnTo>
                    <a:pt x="30717" y="365205"/>
                  </a:lnTo>
                  <a:lnTo>
                    <a:pt x="44442" y="371494"/>
                  </a:lnTo>
                  <a:lnTo>
                    <a:pt x="52053" y="373172"/>
                  </a:lnTo>
                  <a:lnTo>
                    <a:pt x="68035" y="369391"/>
                  </a:lnTo>
                  <a:lnTo>
                    <a:pt x="92900" y="353480"/>
                  </a:lnTo>
                  <a:lnTo>
                    <a:pt x="109708" y="336650"/>
                  </a:lnTo>
                  <a:lnTo>
                    <a:pt x="135038" y="297996"/>
                  </a:lnTo>
                  <a:lnTo>
                    <a:pt x="151955" y="264718"/>
                  </a:lnTo>
                  <a:lnTo>
                    <a:pt x="166999" y="226880"/>
                  </a:lnTo>
                  <a:lnTo>
                    <a:pt x="180741" y="187250"/>
                  </a:lnTo>
                  <a:lnTo>
                    <a:pt x="193904" y="148470"/>
                  </a:lnTo>
                  <a:lnTo>
                    <a:pt x="203047" y="110068"/>
                  </a:lnTo>
                  <a:lnTo>
                    <a:pt x="209463" y="74655"/>
                  </a:lnTo>
                  <a:lnTo>
                    <a:pt x="215630" y="35591"/>
                  </a:lnTo>
                  <a:lnTo>
                    <a:pt x="213620" y="120"/>
                  </a:lnTo>
                  <a:lnTo>
                    <a:pt x="213522" y="0"/>
                  </a:lnTo>
                  <a:lnTo>
                    <a:pt x="213456" y="625"/>
                  </a:lnTo>
                  <a:lnTo>
                    <a:pt x="204623" y="24729"/>
                  </a:lnTo>
                  <a:lnTo>
                    <a:pt x="201104" y="66816"/>
                  </a:lnTo>
                  <a:lnTo>
                    <a:pt x="197780" y="103646"/>
                  </a:lnTo>
                  <a:lnTo>
                    <a:pt x="193952" y="143532"/>
                  </a:lnTo>
                  <a:lnTo>
                    <a:pt x="189898" y="184779"/>
                  </a:lnTo>
                  <a:lnTo>
                    <a:pt x="185744" y="226629"/>
                  </a:lnTo>
                  <a:lnTo>
                    <a:pt x="181547" y="263103"/>
                  </a:lnTo>
                  <a:lnTo>
                    <a:pt x="178980" y="307641"/>
                  </a:lnTo>
                  <a:lnTo>
                    <a:pt x="184433" y="344183"/>
                  </a:lnTo>
                  <a:lnTo>
                    <a:pt x="193632" y="360279"/>
                  </a:lnTo>
                  <a:lnTo>
                    <a:pt x="201280" y="365777"/>
                  </a:lnTo>
                  <a:lnTo>
                    <a:pt x="205295" y="367243"/>
                  </a:lnTo>
                  <a:lnTo>
                    <a:pt x="215401" y="365110"/>
                  </a:lnTo>
                  <a:lnTo>
                    <a:pt x="226947" y="358752"/>
                  </a:lnTo>
                  <a:lnTo>
                    <a:pt x="251425" y="338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5">
              <a:extLst>
                <a:ext uri="{FF2B5EF4-FFF2-40B4-BE49-F238E27FC236}">
                  <a16:creationId xmlns:a16="http://schemas.microsoft.com/office/drawing/2014/main" xmlns="" id="{16F29550-E4F4-4430-9F56-8DB5498BC5A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095500" y="4044950"/>
              <a:ext cx="152401" cy="44451"/>
            </a:xfrm>
            <a:custGeom>
              <a:avLst/>
              <a:gdLst/>
              <a:ahLst/>
              <a:cxnLst/>
              <a:rect l="0" t="0" r="0" b="0"/>
              <a:pathLst>
                <a:path w="152401" h="44451">
                  <a:moveTo>
                    <a:pt x="0" y="44450"/>
                  </a:moveTo>
                  <a:lnTo>
                    <a:pt x="0" y="44450"/>
                  </a:lnTo>
                  <a:lnTo>
                    <a:pt x="42095" y="32241"/>
                  </a:lnTo>
                  <a:lnTo>
                    <a:pt x="84126" y="17314"/>
                  </a:lnTo>
                  <a:lnTo>
                    <a:pt x="125585" y="62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6">
            <a:extLst>
              <a:ext uri="{FF2B5EF4-FFF2-40B4-BE49-F238E27FC236}">
                <a16:creationId xmlns:a16="http://schemas.microsoft.com/office/drawing/2014/main" xmlns="" id="{CD86820F-01A6-470B-9418-67D4EBF602BB}"/>
              </a:ext>
            </a:extLst>
          </p:cNvPr>
          <p:cNvGrpSpPr/>
          <p:nvPr/>
        </p:nvGrpSpPr>
        <p:grpSpPr>
          <a:xfrm>
            <a:off x="2755900" y="3784600"/>
            <a:ext cx="2997201" cy="412751"/>
            <a:chOff x="2755900" y="3784600"/>
            <a:chExt cx="2997201" cy="412751"/>
          </a:xfrm>
        </p:grpSpPr>
        <p:sp>
          <p:nvSpPr>
            <p:cNvPr id="116" name="SMARTInkShape-96">
              <a:extLst>
                <a:ext uri="{FF2B5EF4-FFF2-40B4-BE49-F238E27FC236}">
                  <a16:creationId xmlns:a16="http://schemas.microsoft.com/office/drawing/2014/main" xmlns="" id="{757BE8B6-DF62-4C51-830C-BD64D0175167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755900" y="3981450"/>
              <a:ext cx="190501" cy="215901"/>
            </a:xfrm>
            <a:custGeom>
              <a:avLst/>
              <a:gdLst/>
              <a:ahLst/>
              <a:cxnLst/>
              <a:rect l="0" t="0" r="0" b="0"/>
              <a:pathLst>
                <a:path w="19050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4907" y="34781"/>
                  </a:lnTo>
                  <a:lnTo>
                    <a:pt x="82685" y="70748"/>
                  </a:lnTo>
                  <a:lnTo>
                    <a:pt x="119984" y="108216"/>
                  </a:lnTo>
                  <a:lnTo>
                    <a:pt x="152281" y="145423"/>
                  </a:lnTo>
                  <a:lnTo>
                    <a:pt x="179109" y="188076"/>
                  </a:lnTo>
                  <a:lnTo>
                    <a:pt x="1905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7">
              <a:extLst>
                <a:ext uri="{FF2B5EF4-FFF2-40B4-BE49-F238E27FC236}">
                  <a16:creationId xmlns:a16="http://schemas.microsoft.com/office/drawing/2014/main" xmlns="" id="{308B49FD-686F-4095-8C57-A8A1BBD859CE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09914" y="3975100"/>
              <a:ext cx="136487" cy="222251"/>
            </a:xfrm>
            <a:custGeom>
              <a:avLst/>
              <a:gdLst/>
              <a:ahLst/>
              <a:cxnLst/>
              <a:rect l="0" t="0" r="0" b="0"/>
              <a:pathLst>
                <a:path w="136487" h="222251">
                  <a:moveTo>
                    <a:pt x="136486" y="0"/>
                  </a:moveTo>
                  <a:lnTo>
                    <a:pt x="136486" y="0"/>
                  </a:lnTo>
                  <a:lnTo>
                    <a:pt x="106600" y="24419"/>
                  </a:lnTo>
                  <a:lnTo>
                    <a:pt x="78257" y="67691"/>
                  </a:lnTo>
                  <a:lnTo>
                    <a:pt x="50352" y="115128"/>
                  </a:lnTo>
                  <a:lnTo>
                    <a:pt x="19074" y="159488"/>
                  </a:lnTo>
                  <a:lnTo>
                    <a:pt x="4017" y="186642"/>
                  </a:lnTo>
                  <a:lnTo>
                    <a:pt x="0" y="201486"/>
                  </a:lnTo>
                  <a:lnTo>
                    <a:pt x="95" y="211375"/>
                  </a:lnTo>
                  <a:lnTo>
                    <a:pt x="3136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8">
              <a:extLst>
                <a:ext uri="{FF2B5EF4-FFF2-40B4-BE49-F238E27FC236}">
                  <a16:creationId xmlns:a16="http://schemas.microsoft.com/office/drawing/2014/main" xmlns="" id="{A1103B46-B9DB-450A-B836-380295C95A2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117850" y="4070350"/>
              <a:ext cx="165101" cy="82598"/>
            </a:xfrm>
            <a:custGeom>
              <a:avLst/>
              <a:gdLst/>
              <a:ahLst/>
              <a:cxnLst/>
              <a:rect l="0" t="0" r="0" b="0"/>
              <a:pathLst>
                <a:path w="165101" h="82598">
                  <a:moveTo>
                    <a:pt x="0" y="50800"/>
                  </a:moveTo>
                  <a:lnTo>
                    <a:pt x="0" y="50800"/>
                  </a:lnTo>
                  <a:lnTo>
                    <a:pt x="17007" y="16094"/>
                  </a:lnTo>
                  <a:lnTo>
                    <a:pt x="21199" y="11151"/>
                  </a:lnTo>
                  <a:lnTo>
                    <a:pt x="23305" y="10256"/>
                  </a:lnTo>
                  <a:lnTo>
                    <a:pt x="25415" y="10365"/>
                  </a:lnTo>
                  <a:lnTo>
                    <a:pt x="27526" y="11144"/>
                  </a:lnTo>
                  <a:lnTo>
                    <a:pt x="62341" y="56261"/>
                  </a:lnTo>
                  <a:lnTo>
                    <a:pt x="77738" y="74055"/>
                  </a:lnTo>
                  <a:lnTo>
                    <a:pt x="83575" y="79004"/>
                  </a:lnTo>
                  <a:lnTo>
                    <a:pt x="89583" y="81597"/>
                  </a:lnTo>
                  <a:lnTo>
                    <a:pt x="101903" y="82597"/>
                  </a:lnTo>
                  <a:lnTo>
                    <a:pt x="112554" y="78808"/>
                  </a:lnTo>
                  <a:lnTo>
                    <a:pt x="134260" y="61507"/>
                  </a:lnTo>
                  <a:lnTo>
                    <a:pt x="158455" y="15453"/>
                  </a:lnTo>
                  <a:lnTo>
                    <a:pt x="162147" y="969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9">
              <a:extLst>
                <a:ext uri="{FF2B5EF4-FFF2-40B4-BE49-F238E27FC236}">
                  <a16:creationId xmlns:a16="http://schemas.microsoft.com/office/drawing/2014/main" xmlns="" id="{F3C64EED-9A62-4F01-B51D-4F263941A72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448050" y="3930028"/>
              <a:ext cx="180364" cy="258647"/>
            </a:xfrm>
            <a:custGeom>
              <a:avLst/>
              <a:gdLst/>
              <a:ahLst/>
              <a:cxnLst/>
              <a:rect l="0" t="0" r="0" b="0"/>
              <a:pathLst>
                <a:path w="180364" h="258647">
                  <a:moveTo>
                    <a:pt x="0" y="70472"/>
                  </a:moveTo>
                  <a:lnTo>
                    <a:pt x="0" y="70472"/>
                  </a:lnTo>
                  <a:lnTo>
                    <a:pt x="3371" y="67101"/>
                  </a:lnTo>
                  <a:lnTo>
                    <a:pt x="4364" y="67519"/>
                  </a:lnTo>
                  <a:lnTo>
                    <a:pt x="15111" y="113004"/>
                  </a:lnTo>
                  <a:lnTo>
                    <a:pt x="21254" y="147985"/>
                  </a:lnTo>
                  <a:lnTo>
                    <a:pt x="24171" y="188532"/>
                  </a:lnTo>
                  <a:lnTo>
                    <a:pt x="21499" y="231271"/>
                  </a:lnTo>
                  <a:lnTo>
                    <a:pt x="24747" y="258646"/>
                  </a:lnTo>
                  <a:lnTo>
                    <a:pt x="18464" y="246798"/>
                  </a:lnTo>
                  <a:lnTo>
                    <a:pt x="13133" y="200892"/>
                  </a:lnTo>
                  <a:lnTo>
                    <a:pt x="9835" y="167947"/>
                  </a:lnTo>
                  <a:lnTo>
                    <a:pt x="9780" y="128376"/>
                  </a:lnTo>
                  <a:lnTo>
                    <a:pt x="12108" y="87741"/>
                  </a:lnTo>
                  <a:lnTo>
                    <a:pt x="15494" y="53217"/>
                  </a:lnTo>
                  <a:lnTo>
                    <a:pt x="23417" y="8842"/>
                  </a:lnTo>
                  <a:lnTo>
                    <a:pt x="27576" y="748"/>
                  </a:lnTo>
                  <a:lnTo>
                    <a:pt x="31084" y="0"/>
                  </a:lnTo>
                  <a:lnTo>
                    <a:pt x="40626" y="2932"/>
                  </a:lnTo>
                  <a:lnTo>
                    <a:pt x="57898" y="26001"/>
                  </a:lnTo>
                  <a:lnTo>
                    <a:pt x="73050" y="66390"/>
                  </a:lnTo>
                  <a:lnTo>
                    <a:pt x="85854" y="97820"/>
                  </a:lnTo>
                  <a:lnTo>
                    <a:pt x="108929" y="145367"/>
                  </a:lnTo>
                  <a:lnTo>
                    <a:pt x="129877" y="186973"/>
                  </a:lnTo>
                  <a:lnTo>
                    <a:pt x="149597" y="222522"/>
                  </a:lnTo>
                  <a:lnTo>
                    <a:pt x="154059" y="226167"/>
                  </a:lnTo>
                  <a:lnTo>
                    <a:pt x="158445" y="227891"/>
                  </a:lnTo>
                  <a:lnTo>
                    <a:pt x="162780" y="228334"/>
                  </a:lnTo>
                  <a:lnTo>
                    <a:pt x="166376" y="225808"/>
                  </a:lnTo>
                  <a:lnTo>
                    <a:pt x="172252" y="215475"/>
                  </a:lnTo>
                  <a:lnTo>
                    <a:pt x="180363" y="170637"/>
                  </a:lnTo>
                  <a:lnTo>
                    <a:pt x="178873" y="127981"/>
                  </a:lnTo>
                  <a:lnTo>
                    <a:pt x="178118" y="82024"/>
                  </a:lnTo>
                  <a:lnTo>
                    <a:pt x="175981" y="37581"/>
                  </a:lnTo>
                  <a:lnTo>
                    <a:pt x="171450" y="13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00">
              <a:extLst>
                <a:ext uri="{FF2B5EF4-FFF2-40B4-BE49-F238E27FC236}">
                  <a16:creationId xmlns:a16="http://schemas.microsoft.com/office/drawing/2014/main" xmlns="" id="{C4995500-0FED-48BE-AC0A-A4E7DA462CA3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673858" y="4044950"/>
              <a:ext cx="67201" cy="127232"/>
            </a:xfrm>
            <a:custGeom>
              <a:avLst/>
              <a:gdLst/>
              <a:ahLst/>
              <a:cxnLst/>
              <a:rect l="0" t="0" r="0" b="0"/>
              <a:pathLst>
                <a:path w="67201" h="127232">
                  <a:moveTo>
                    <a:pt x="47242" y="6350"/>
                  </a:moveTo>
                  <a:lnTo>
                    <a:pt x="47242" y="6350"/>
                  </a:lnTo>
                  <a:lnTo>
                    <a:pt x="47242" y="2979"/>
                  </a:lnTo>
                  <a:lnTo>
                    <a:pt x="46536" y="1986"/>
                  </a:lnTo>
                  <a:lnTo>
                    <a:pt x="45360" y="1324"/>
                  </a:lnTo>
                  <a:lnTo>
                    <a:pt x="43871" y="883"/>
                  </a:lnTo>
                  <a:lnTo>
                    <a:pt x="9171" y="40898"/>
                  </a:lnTo>
                  <a:lnTo>
                    <a:pt x="2099" y="61216"/>
                  </a:lnTo>
                  <a:lnTo>
                    <a:pt x="0" y="90810"/>
                  </a:lnTo>
                  <a:lnTo>
                    <a:pt x="2962" y="105271"/>
                  </a:lnTo>
                  <a:lnTo>
                    <a:pt x="8982" y="116402"/>
                  </a:lnTo>
                  <a:lnTo>
                    <a:pt x="22006" y="124171"/>
                  </a:lnTo>
                  <a:lnTo>
                    <a:pt x="30418" y="127231"/>
                  </a:lnTo>
                  <a:lnTo>
                    <a:pt x="38143" y="127153"/>
                  </a:lnTo>
                  <a:lnTo>
                    <a:pt x="52370" y="121424"/>
                  </a:lnTo>
                  <a:lnTo>
                    <a:pt x="61986" y="108059"/>
                  </a:lnTo>
                  <a:lnTo>
                    <a:pt x="67200" y="90359"/>
                  </a:lnTo>
                  <a:lnTo>
                    <a:pt x="67166" y="70734"/>
                  </a:lnTo>
                  <a:lnTo>
                    <a:pt x="56438" y="39851"/>
                  </a:lnTo>
                  <a:lnTo>
                    <a:pt x="281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1">
              <a:extLst>
                <a:ext uri="{FF2B5EF4-FFF2-40B4-BE49-F238E27FC236}">
                  <a16:creationId xmlns:a16="http://schemas.microsoft.com/office/drawing/2014/main" xmlns="" id="{EEF2E7AC-9FB1-4D13-880B-60B8230772D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793641" y="4032421"/>
              <a:ext cx="117960" cy="118635"/>
            </a:xfrm>
            <a:custGeom>
              <a:avLst/>
              <a:gdLst/>
              <a:ahLst/>
              <a:cxnLst/>
              <a:rect l="0" t="0" r="0" b="0"/>
              <a:pathLst>
                <a:path w="117960" h="118635">
                  <a:moveTo>
                    <a:pt x="3659" y="25229"/>
                  </a:moveTo>
                  <a:lnTo>
                    <a:pt x="3659" y="25229"/>
                  </a:lnTo>
                  <a:lnTo>
                    <a:pt x="288" y="21858"/>
                  </a:lnTo>
                  <a:lnTo>
                    <a:pt x="0" y="20160"/>
                  </a:lnTo>
                  <a:lnTo>
                    <a:pt x="515" y="18321"/>
                  </a:lnTo>
                  <a:lnTo>
                    <a:pt x="3038" y="13674"/>
                  </a:lnTo>
                  <a:lnTo>
                    <a:pt x="12970" y="8391"/>
                  </a:lnTo>
                  <a:lnTo>
                    <a:pt x="17910" y="7162"/>
                  </a:lnTo>
                  <a:lnTo>
                    <a:pt x="24339" y="10379"/>
                  </a:lnTo>
                  <a:lnTo>
                    <a:pt x="46706" y="34055"/>
                  </a:lnTo>
                  <a:lnTo>
                    <a:pt x="60001" y="59203"/>
                  </a:lnTo>
                  <a:lnTo>
                    <a:pt x="62097" y="76076"/>
                  </a:lnTo>
                  <a:lnTo>
                    <a:pt x="59309" y="97680"/>
                  </a:lnTo>
                  <a:lnTo>
                    <a:pt x="54014" y="111137"/>
                  </a:lnTo>
                  <a:lnTo>
                    <a:pt x="50028" y="116327"/>
                  </a:lnTo>
                  <a:lnTo>
                    <a:pt x="45904" y="118634"/>
                  </a:lnTo>
                  <a:lnTo>
                    <a:pt x="44522" y="117838"/>
                  </a:lnTo>
                  <a:lnTo>
                    <a:pt x="42987" y="113190"/>
                  </a:lnTo>
                  <a:lnTo>
                    <a:pt x="42123" y="99269"/>
                  </a:lnTo>
                  <a:lnTo>
                    <a:pt x="53740" y="53698"/>
                  </a:lnTo>
                  <a:lnTo>
                    <a:pt x="62477" y="23551"/>
                  </a:lnTo>
                  <a:lnTo>
                    <a:pt x="70722" y="9667"/>
                  </a:lnTo>
                  <a:lnTo>
                    <a:pt x="81443" y="1144"/>
                  </a:lnTo>
                  <a:lnTo>
                    <a:pt x="87971" y="0"/>
                  </a:lnTo>
                  <a:lnTo>
                    <a:pt x="117959" y="6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2">
              <a:extLst>
                <a:ext uri="{FF2B5EF4-FFF2-40B4-BE49-F238E27FC236}">
                  <a16:creationId xmlns:a16="http://schemas.microsoft.com/office/drawing/2014/main" xmlns="" id="{24A47C46-993F-4A7E-A850-884A056DBB4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944503" y="4003518"/>
              <a:ext cx="147415" cy="149383"/>
            </a:xfrm>
            <a:custGeom>
              <a:avLst/>
              <a:gdLst/>
              <a:ahLst/>
              <a:cxnLst/>
              <a:rect l="0" t="0" r="0" b="0"/>
              <a:pathLst>
                <a:path w="147415" h="149383">
                  <a:moveTo>
                    <a:pt x="17897" y="41432"/>
                  </a:moveTo>
                  <a:lnTo>
                    <a:pt x="17897" y="41432"/>
                  </a:lnTo>
                  <a:lnTo>
                    <a:pt x="14526" y="41432"/>
                  </a:lnTo>
                  <a:lnTo>
                    <a:pt x="13533" y="42137"/>
                  </a:lnTo>
                  <a:lnTo>
                    <a:pt x="12871" y="43313"/>
                  </a:lnTo>
                  <a:lnTo>
                    <a:pt x="11939" y="50221"/>
                  </a:lnTo>
                  <a:lnTo>
                    <a:pt x="9782" y="63086"/>
                  </a:lnTo>
                  <a:lnTo>
                    <a:pt x="2732" y="83025"/>
                  </a:lnTo>
                  <a:lnTo>
                    <a:pt x="6217" y="99429"/>
                  </a:lnTo>
                  <a:lnTo>
                    <a:pt x="15590" y="130970"/>
                  </a:lnTo>
                  <a:lnTo>
                    <a:pt x="15653" y="134991"/>
                  </a:lnTo>
                  <a:lnTo>
                    <a:pt x="14990" y="137671"/>
                  </a:lnTo>
                  <a:lnTo>
                    <a:pt x="13843" y="139458"/>
                  </a:lnTo>
                  <a:lnTo>
                    <a:pt x="13078" y="139944"/>
                  </a:lnTo>
                  <a:lnTo>
                    <a:pt x="12567" y="139562"/>
                  </a:lnTo>
                  <a:lnTo>
                    <a:pt x="0" y="108055"/>
                  </a:lnTo>
                  <a:lnTo>
                    <a:pt x="1947" y="90562"/>
                  </a:lnTo>
                  <a:lnTo>
                    <a:pt x="14347" y="64848"/>
                  </a:lnTo>
                  <a:lnTo>
                    <a:pt x="31019" y="43130"/>
                  </a:lnTo>
                  <a:lnTo>
                    <a:pt x="32995" y="41859"/>
                  </a:lnTo>
                  <a:lnTo>
                    <a:pt x="34312" y="41716"/>
                  </a:lnTo>
                  <a:lnTo>
                    <a:pt x="34485" y="43033"/>
                  </a:lnTo>
                  <a:lnTo>
                    <a:pt x="27877" y="62505"/>
                  </a:lnTo>
                  <a:lnTo>
                    <a:pt x="30195" y="69592"/>
                  </a:lnTo>
                  <a:lnTo>
                    <a:pt x="54177" y="110724"/>
                  </a:lnTo>
                  <a:lnTo>
                    <a:pt x="54784" y="110910"/>
                  </a:lnTo>
                  <a:lnTo>
                    <a:pt x="59008" y="101059"/>
                  </a:lnTo>
                  <a:lnTo>
                    <a:pt x="60644" y="55712"/>
                  </a:lnTo>
                  <a:lnTo>
                    <a:pt x="63328" y="46718"/>
                  </a:lnTo>
                  <a:lnTo>
                    <a:pt x="73837" y="31081"/>
                  </a:lnTo>
                  <a:lnTo>
                    <a:pt x="100208" y="7167"/>
                  </a:lnTo>
                  <a:lnTo>
                    <a:pt x="111159" y="1508"/>
                  </a:lnTo>
                  <a:lnTo>
                    <a:pt x="116055" y="0"/>
                  </a:lnTo>
                  <a:lnTo>
                    <a:pt x="122141" y="3227"/>
                  </a:lnTo>
                  <a:lnTo>
                    <a:pt x="136429" y="18102"/>
                  </a:lnTo>
                  <a:lnTo>
                    <a:pt x="144661" y="38824"/>
                  </a:lnTo>
                  <a:lnTo>
                    <a:pt x="147414" y="72409"/>
                  </a:lnTo>
                  <a:lnTo>
                    <a:pt x="142023" y="115362"/>
                  </a:lnTo>
                  <a:lnTo>
                    <a:pt x="144897" y="149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3">
              <a:extLst>
                <a:ext uri="{FF2B5EF4-FFF2-40B4-BE49-F238E27FC236}">
                  <a16:creationId xmlns:a16="http://schemas.microsoft.com/office/drawing/2014/main" xmlns="" id="{5C62C766-BD3B-4E6C-9EC4-CD550AFEFA2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141040" y="3824684"/>
              <a:ext cx="198347" cy="290680"/>
            </a:xfrm>
            <a:custGeom>
              <a:avLst/>
              <a:gdLst/>
              <a:ahLst/>
              <a:cxnLst/>
              <a:rect l="0" t="0" r="0" b="0"/>
              <a:pathLst>
                <a:path w="198347" h="290680">
                  <a:moveTo>
                    <a:pt x="75360" y="239316"/>
                  </a:moveTo>
                  <a:lnTo>
                    <a:pt x="75360" y="239316"/>
                  </a:lnTo>
                  <a:lnTo>
                    <a:pt x="75360" y="219543"/>
                  </a:lnTo>
                  <a:lnTo>
                    <a:pt x="73478" y="214536"/>
                  </a:lnTo>
                  <a:lnTo>
                    <a:pt x="70996" y="209958"/>
                  </a:lnTo>
                  <a:lnTo>
                    <a:pt x="68893" y="203414"/>
                  </a:lnTo>
                  <a:lnTo>
                    <a:pt x="65900" y="199136"/>
                  </a:lnTo>
                  <a:lnTo>
                    <a:pt x="63409" y="198418"/>
                  </a:lnTo>
                  <a:lnTo>
                    <a:pt x="52455" y="200778"/>
                  </a:lnTo>
                  <a:lnTo>
                    <a:pt x="41897" y="204079"/>
                  </a:lnTo>
                  <a:lnTo>
                    <a:pt x="24052" y="220016"/>
                  </a:lnTo>
                  <a:lnTo>
                    <a:pt x="8730" y="245984"/>
                  </a:lnTo>
                  <a:lnTo>
                    <a:pt x="420" y="284235"/>
                  </a:lnTo>
                  <a:lnTo>
                    <a:pt x="0" y="288312"/>
                  </a:lnTo>
                  <a:lnTo>
                    <a:pt x="3248" y="290324"/>
                  </a:lnTo>
                  <a:lnTo>
                    <a:pt x="16264" y="290679"/>
                  </a:lnTo>
                  <a:lnTo>
                    <a:pt x="47822" y="278256"/>
                  </a:lnTo>
                  <a:lnTo>
                    <a:pt x="63100" y="272486"/>
                  </a:lnTo>
                  <a:lnTo>
                    <a:pt x="103652" y="269662"/>
                  </a:lnTo>
                  <a:lnTo>
                    <a:pt x="111688" y="264327"/>
                  </a:lnTo>
                  <a:lnTo>
                    <a:pt x="133414" y="237854"/>
                  </a:lnTo>
                  <a:lnTo>
                    <a:pt x="152533" y="202429"/>
                  </a:lnTo>
                  <a:lnTo>
                    <a:pt x="167750" y="167653"/>
                  </a:lnTo>
                  <a:lnTo>
                    <a:pt x="182039" y="132442"/>
                  </a:lnTo>
                  <a:lnTo>
                    <a:pt x="193328" y="97977"/>
                  </a:lnTo>
                  <a:lnTo>
                    <a:pt x="198346" y="63845"/>
                  </a:lnTo>
                  <a:lnTo>
                    <a:pt x="194429" y="23008"/>
                  </a:lnTo>
                  <a:lnTo>
                    <a:pt x="188016" y="7242"/>
                  </a:lnTo>
                  <a:lnTo>
                    <a:pt x="184331" y="2050"/>
                  </a:lnTo>
                  <a:lnTo>
                    <a:pt x="179757" y="0"/>
                  </a:lnTo>
                  <a:lnTo>
                    <a:pt x="174592" y="44"/>
                  </a:lnTo>
                  <a:lnTo>
                    <a:pt x="169031" y="1484"/>
                  </a:lnTo>
                  <a:lnTo>
                    <a:pt x="144350" y="23738"/>
                  </a:lnTo>
                  <a:lnTo>
                    <a:pt x="136126" y="51076"/>
                  </a:lnTo>
                  <a:lnTo>
                    <a:pt x="134117" y="85098"/>
                  </a:lnTo>
                  <a:lnTo>
                    <a:pt x="133224" y="123738"/>
                  </a:lnTo>
                  <a:lnTo>
                    <a:pt x="134709" y="158785"/>
                  </a:lnTo>
                  <a:lnTo>
                    <a:pt x="139512" y="206283"/>
                  </a:lnTo>
                  <a:lnTo>
                    <a:pt x="147284" y="245991"/>
                  </a:lnTo>
                  <a:lnTo>
                    <a:pt x="150826" y="256466"/>
                  </a:lnTo>
                  <a:lnTo>
                    <a:pt x="162287" y="271868"/>
                  </a:lnTo>
                  <a:lnTo>
                    <a:pt x="183310" y="290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4">
              <a:extLst>
                <a:ext uri="{FF2B5EF4-FFF2-40B4-BE49-F238E27FC236}">
                  <a16:creationId xmlns:a16="http://schemas.microsoft.com/office/drawing/2014/main" xmlns="" id="{23D206B0-7965-474E-971C-E361A958561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492013" y="3845379"/>
              <a:ext cx="79988" cy="320222"/>
            </a:xfrm>
            <a:custGeom>
              <a:avLst/>
              <a:gdLst/>
              <a:ahLst/>
              <a:cxnLst/>
              <a:rect l="0" t="0" r="0" b="0"/>
              <a:pathLst>
                <a:path w="79988" h="320222">
                  <a:moveTo>
                    <a:pt x="79987" y="21771"/>
                  </a:moveTo>
                  <a:lnTo>
                    <a:pt x="79987" y="21771"/>
                  </a:lnTo>
                  <a:lnTo>
                    <a:pt x="79987" y="756"/>
                  </a:lnTo>
                  <a:lnTo>
                    <a:pt x="78575" y="0"/>
                  </a:lnTo>
                  <a:lnTo>
                    <a:pt x="73245" y="1041"/>
                  </a:lnTo>
                  <a:lnTo>
                    <a:pt x="58939" y="19078"/>
                  </a:lnTo>
                  <a:lnTo>
                    <a:pt x="44666" y="53507"/>
                  </a:lnTo>
                  <a:lnTo>
                    <a:pt x="33950" y="84559"/>
                  </a:lnTo>
                  <a:lnTo>
                    <a:pt x="22837" y="118822"/>
                  </a:lnTo>
                  <a:lnTo>
                    <a:pt x="13195" y="152864"/>
                  </a:lnTo>
                  <a:lnTo>
                    <a:pt x="6086" y="186809"/>
                  </a:lnTo>
                  <a:lnTo>
                    <a:pt x="0" y="232008"/>
                  </a:lnTo>
                  <a:lnTo>
                    <a:pt x="693" y="255615"/>
                  </a:lnTo>
                  <a:lnTo>
                    <a:pt x="8056" y="275515"/>
                  </a:lnTo>
                  <a:lnTo>
                    <a:pt x="24102" y="299213"/>
                  </a:lnTo>
                  <a:lnTo>
                    <a:pt x="39862" y="309238"/>
                  </a:lnTo>
                  <a:lnTo>
                    <a:pt x="67287" y="32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5">
              <a:extLst>
                <a:ext uri="{FF2B5EF4-FFF2-40B4-BE49-F238E27FC236}">
                  <a16:creationId xmlns:a16="http://schemas.microsoft.com/office/drawing/2014/main" xmlns="" id="{CA98BAE2-BA1E-47BE-BFBF-8A9DFD9C704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635500" y="3941746"/>
              <a:ext cx="177801" cy="185755"/>
            </a:xfrm>
            <a:custGeom>
              <a:avLst/>
              <a:gdLst/>
              <a:ahLst/>
              <a:cxnLst/>
              <a:rect l="0" t="0" r="0" b="0"/>
              <a:pathLst>
                <a:path w="177801" h="185755">
                  <a:moveTo>
                    <a:pt x="0" y="185754"/>
                  </a:moveTo>
                  <a:lnTo>
                    <a:pt x="0" y="185754"/>
                  </a:lnTo>
                  <a:lnTo>
                    <a:pt x="5069" y="179979"/>
                  </a:lnTo>
                  <a:lnTo>
                    <a:pt x="24124" y="139975"/>
                  </a:lnTo>
                  <a:lnTo>
                    <a:pt x="36986" y="97062"/>
                  </a:lnTo>
                  <a:lnTo>
                    <a:pt x="51703" y="51870"/>
                  </a:lnTo>
                  <a:lnTo>
                    <a:pt x="56433" y="16437"/>
                  </a:lnTo>
                  <a:lnTo>
                    <a:pt x="55966" y="13609"/>
                  </a:lnTo>
                  <a:lnTo>
                    <a:pt x="54950" y="11724"/>
                  </a:lnTo>
                  <a:lnTo>
                    <a:pt x="53566" y="10467"/>
                  </a:lnTo>
                  <a:lnTo>
                    <a:pt x="51938" y="11041"/>
                  </a:lnTo>
                  <a:lnTo>
                    <a:pt x="48249" y="15441"/>
                  </a:lnTo>
                  <a:lnTo>
                    <a:pt x="40836" y="45677"/>
                  </a:lnTo>
                  <a:lnTo>
                    <a:pt x="40522" y="91684"/>
                  </a:lnTo>
                  <a:lnTo>
                    <a:pt x="47045" y="134795"/>
                  </a:lnTo>
                  <a:lnTo>
                    <a:pt x="56429" y="158425"/>
                  </a:lnTo>
                  <a:lnTo>
                    <a:pt x="64121" y="166552"/>
                  </a:lnTo>
                  <a:lnTo>
                    <a:pt x="68147" y="168719"/>
                  </a:lnTo>
                  <a:lnTo>
                    <a:pt x="78265" y="169246"/>
                  </a:lnTo>
                  <a:lnTo>
                    <a:pt x="83927" y="168398"/>
                  </a:lnTo>
                  <a:lnTo>
                    <a:pt x="105379" y="153722"/>
                  </a:lnTo>
                  <a:lnTo>
                    <a:pt x="122867" y="124757"/>
                  </a:lnTo>
                  <a:lnTo>
                    <a:pt x="136986" y="82622"/>
                  </a:lnTo>
                  <a:lnTo>
                    <a:pt x="146735" y="41131"/>
                  </a:lnTo>
                  <a:lnTo>
                    <a:pt x="151902" y="257"/>
                  </a:lnTo>
                  <a:lnTo>
                    <a:pt x="152068" y="0"/>
                  </a:lnTo>
                  <a:lnTo>
                    <a:pt x="154262" y="41902"/>
                  </a:lnTo>
                  <a:lnTo>
                    <a:pt x="161234" y="85843"/>
                  </a:lnTo>
                  <a:lnTo>
                    <a:pt x="169406" y="125148"/>
                  </a:lnTo>
                  <a:lnTo>
                    <a:pt x="177800" y="16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6">
              <a:extLst>
                <a:ext uri="{FF2B5EF4-FFF2-40B4-BE49-F238E27FC236}">
                  <a16:creationId xmlns:a16="http://schemas.microsoft.com/office/drawing/2014/main" xmlns="" id="{E3DE4AF5-62E4-41C9-AE5D-26CF356FEC3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902200" y="40957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2668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7">
              <a:extLst>
                <a:ext uri="{FF2B5EF4-FFF2-40B4-BE49-F238E27FC236}">
                  <a16:creationId xmlns:a16="http://schemas.microsoft.com/office/drawing/2014/main" xmlns="" id="{6172E8A1-38A8-45CD-930C-D704FCF909A7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061043" y="3963778"/>
              <a:ext cx="292008" cy="129959"/>
            </a:xfrm>
            <a:custGeom>
              <a:avLst/>
              <a:gdLst/>
              <a:ahLst/>
              <a:cxnLst/>
              <a:rect l="0" t="0" r="0" b="0"/>
              <a:pathLst>
                <a:path w="292008" h="129959">
                  <a:moveTo>
                    <a:pt x="76107" y="36722"/>
                  </a:moveTo>
                  <a:lnTo>
                    <a:pt x="76107" y="36722"/>
                  </a:lnTo>
                  <a:lnTo>
                    <a:pt x="76812" y="43202"/>
                  </a:lnTo>
                  <a:lnTo>
                    <a:pt x="79478" y="52302"/>
                  </a:lnTo>
                  <a:lnTo>
                    <a:pt x="78203" y="72696"/>
                  </a:lnTo>
                  <a:lnTo>
                    <a:pt x="66382" y="99802"/>
                  </a:lnTo>
                  <a:lnTo>
                    <a:pt x="58614" y="112735"/>
                  </a:lnTo>
                  <a:lnTo>
                    <a:pt x="48577" y="121776"/>
                  </a:lnTo>
                  <a:lnTo>
                    <a:pt x="37766" y="127440"/>
                  </a:lnTo>
                  <a:lnTo>
                    <a:pt x="28257" y="129958"/>
                  </a:lnTo>
                  <a:lnTo>
                    <a:pt x="23041" y="128513"/>
                  </a:lnTo>
                  <a:lnTo>
                    <a:pt x="11600" y="121262"/>
                  </a:lnTo>
                  <a:lnTo>
                    <a:pt x="3222" y="109102"/>
                  </a:lnTo>
                  <a:lnTo>
                    <a:pt x="0" y="101909"/>
                  </a:lnTo>
                  <a:lnTo>
                    <a:pt x="184" y="84509"/>
                  </a:lnTo>
                  <a:lnTo>
                    <a:pt x="2208" y="74930"/>
                  </a:lnTo>
                  <a:lnTo>
                    <a:pt x="11983" y="58642"/>
                  </a:lnTo>
                  <a:lnTo>
                    <a:pt x="26441" y="45053"/>
                  </a:lnTo>
                  <a:lnTo>
                    <a:pt x="56531" y="29469"/>
                  </a:lnTo>
                  <a:lnTo>
                    <a:pt x="100254" y="16621"/>
                  </a:lnTo>
                  <a:lnTo>
                    <a:pt x="132465" y="10619"/>
                  </a:lnTo>
                  <a:lnTo>
                    <a:pt x="167477" y="5600"/>
                  </a:lnTo>
                  <a:lnTo>
                    <a:pt x="203499" y="1723"/>
                  </a:lnTo>
                  <a:lnTo>
                    <a:pt x="238323" y="0"/>
                  </a:lnTo>
                  <a:lnTo>
                    <a:pt x="283474" y="3829"/>
                  </a:lnTo>
                  <a:lnTo>
                    <a:pt x="292007" y="4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8">
              <a:extLst>
                <a:ext uri="{FF2B5EF4-FFF2-40B4-BE49-F238E27FC236}">
                  <a16:creationId xmlns:a16="http://schemas.microsoft.com/office/drawing/2014/main" xmlns="" id="{48930422-200F-4C88-8337-28984295DA40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378450" y="3823647"/>
              <a:ext cx="114301" cy="92593"/>
            </a:xfrm>
            <a:custGeom>
              <a:avLst/>
              <a:gdLst/>
              <a:ahLst/>
              <a:cxnLst/>
              <a:rect l="0" t="0" r="0" b="0"/>
              <a:pathLst>
                <a:path w="114301" h="92593">
                  <a:moveTo>
                    <a:pt x="0" y="18103"/>
                  </a:moveTo>
                  <a:lnTo>
                    <a:pt x="0" y="18103"/>
                  </a:lnTo>
                  <a:lnTo>
                    <a:pt x="0" y="9265"/>
                  </a:lnTo>
                  <a:lnTo>
                    <a:pt x="1411" y="7272"/>
                  </a:lnTo>
                  <a:lnTo>
                    <a:pt x="6742" y="3176"/>
                  </a:lnTo>
                  <a:lnTo>
                    <a:pt x="21048" y="274"/>
                  </a:lnTo>
                  <a:lnTo>
                    <a:pt x="43434" y="0"/>
                  </a:lnTo>
                  <a:lnTo>
                    <a:pt x="50584" y="2531"/>
                  </a:lnTo>
                  <a:lnTo>
                    <a:pt x="52772" y="5605"/>
                  </a:lnTo>
                  <a:lnTo>
                    <a:pt x="55204" y="14665"/>
                  </a:lnTo>
                  <a:lnTo>
                    <a:pt x="52522" y="25747"/>
                  </a:lnTo>
                  <a:lnTo>
                    <a:pt x="43078" y="42005"/>
                  </a:lnTo>
                  <a:lnTo>
                    <a:pt x="4120" y="85640"/>
                  </a:lnTo>
                  <a:lnTo>
                    <a:pt x="2746" y="88527"/>
                  </a:lnTo>
                  <a:lnTo>
                    <a:pt x="3242" y="90452"/>
                  </a:lnTo>
                  <a:lnTo>
                    <a:pt x="4983" y="91736"/>
                  </a:lnTo>
                  <a:lnTo>
                    <a:pt x="7555" y="92592"/>
                  </a:lnTo>
                  <a:lnTo>
                    <a:pt x="51586" y="87170"/>
                  </a:lnTo>
                  <a:lnTo>
                    <a:pt x="93288" y="79332"/>
                  </a:lnTo>
                  <a:lnTo>
                    <a:pt x="114300" y="75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09">
              <a:extLst>
                <a:ext uri="{FF2B5EF4-FFF2-40B4-BE49-F238E27FC236}">
                  <a16:creationId xmlns:a16="http://schemas.microsoft.com/office/drawing/2014/main" xmlns="" id="{5CC2EAFF-0658-4E10-AC85-1073C7F994A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530850" y="3784600"/>
              <a:ext cx="102496" cy="317613"/>
            </a:xfrm>
            <a:custGeom>
              <a:avLst/>
              <a:gdLst/>
              <a:ahLst/>
              <a:cxnLst/>
              <a:rect l="0" t="0" r="0" b="0"/>
              <a:pathLst>
                <a:path w="102496" h="317613">
                  <a:moveTo>
                    <a:pt x="19050" y="0"/>
                  </a:moveTo>
                  <a:lnTo>
                    <a:pt x="19050" y="0"/>
                  </a:lnTo>
                  <a:lnTo>
                    <a:pt x="15392" y="0"/>
                  </a:lnTo>
                  <a:lnTo>
                    <a:pt x="16954" y="0"/>
                  </a:lnTo>
                  <a:lnTo>
                    <a:pt x="25171" y="6742"/>
                  </a:lnTo>
                  <a:lnTo>
                    <a:pt x="58513" y="46453"/>
                  </a:lnTo>
                  <a:lnTo>
                    <a:pt x="87915" y="90550"/>
                  </a:lnTo>
                  <a:lnTo>
                    <a:pt x="100916" y="130860"/>
                  </a:lnTo>
                  <a:lnTo>
                    <a:pt x="102495" y="170712"/>
                  </a:lnTo>
                  <a:lnTo>
                    <a:pt x="98494" y="216073"/>
                  </a:lnTo>
                  <a:lnTo>
                    <a:pt x="82727" y="258520"/>
                  </a:lnTo>
                  <a:lnTo>
                    <a:pt x="56810" y="287795"/>
                  </a:lnTo>
                  <a:lnTo>
                    <a:pt x="16599" y="317612"/>
                  </a:lnTo>
                  <a:lnTo>
                    <a:pt x="12477" y="317575"/>
                  </a:lnTo>
                  <a:lnTo>
                    <a:pt x="9023" y="3154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0">
              <a:extLst>
                <a:ext uri="{FF2B5EF4-FFF2-40B4-BE49-F238E27FC236}">
                  <a16:creationId xmlns:a16="http://schemas.microsoft.com/office/drawing/2014/main" xmlns="" id="{61F7EADE-51DE-4C66-A9AA-00DAEF7DFE1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725567" y="4057650"/>
              <a:ext cx="27534" cy="1"/>
            </a:xfrm>
            <a:custGeom>
              <a:avLst/>
              <a:gdLst/>
              <a:ahLst/>
              <a:cxnLst/>
              <a:rect l="0" t="0" r="0" b="0"/>
              <a:pathLst>
                <a:path w="27534" h="1">
                  <a:moveTo>
                    <a:pt x="27533" y="0"/>
                  </a:moveTo>
                  <a:lnTo>
                    <a:pt x="27533" y="0"/>
                  </a:lnTo>
                  <a:lnTo>
                    <a:pt x="0" y="0"/>
                  </a:lnTo>
                  <a:lnTo>
                    <a:pt x="2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27">
            <a:extLst>
              <a:ext uri="{FF2B5EF4-FFF2-40B4-BE49-F238E27FC236}">
                <a16:creationId xmlns:a16="http://schemas.microsoft.com/office/drawing/2014/main" xmlns="" id="{D73C51F2-2C48-406C-B887-F3DAC8B267C2}"/>
              </a:ext>
            </a:extLst>
          </p:cNvPr>
          <p:cNvGrpSpPr/>
          <p:nvPr/>
        </p:nvGrpSpPr>
        <p:grpSpPr>
          <a:xfrm>
            <a:off x="6172200" y="3735699"/>
            <a:ext cx="469901" cy="429902"/>
            <a:chOff x="6172200" y="3735699"/>
            <a:chExt cx="469901" cy="429902"/>
          </a:xfrm>
        </p:grpSpPr>
        <p:sp>
          <p:nvSpPr>
            <p:cNvPr id="132" name="SMARTInkShape-111">
              <a:extLst>
                <a:ext uri="{FF2B5EF4-FFF2-40B4-BE49-F238E27FC236}">
                  <a16:creationId xmlns:a16="http://schemas.microsoft.com/office/drawing/2014/main" xmlns="" id="{88C33583-82EA-44F7-82E9-BE4E25D19EFC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273800" y="3816350"/>
              <a:ext cx="12701" cy="304801"/>
            </a:xfrm>
            <a:custGeom>
              <a:avLst/>
              <a:gdLst/>
              <a:ahLst/>
              <a:cxnLst/>
              <a:rect l="0" t="0" r="0" b="0"/>
              <a:pathLst>
                <a:path w="12701" h="304801">
                  <a:moveTo>
                    <a:pt x="12700" y="0"/>
                  </a:moveTo>
                  <a:lnTo>
                    <a:pt x="12700" y="0"/>
                  </a:lnTo>
                  <a:lnTo>
                    <a:pt x="11995" y="39679"/>
                  </a:lnTo>
                  <a:lnTo>
                    <a:pt x="8336" y="77765"/>
                  </a:lnTo>
                  <a:lnTo>
                    <a:pt x="6233" y="124485"/>
                  </a:lnTo>
                  <a:lnTo>
                    <a:pt x="3240" y="157397"/>
                  </a:lnTo>
                  <a:lnTo>
                    <a:pt x="960" y="204288"/>
                  </a:lnTo>
                  <a:lnTo>
                    <a:pt x="284" y="246091"/>
                  </a:lnTo>
                  <a:lnTo>
                    <a:pt x="37" y="28834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2">
              <a:extLst>
                <a:ext uri="{FF2B5EF4-FFF2-40B4-BE49-F238E27FC236}">
                  <a16:creationId xmlns:a16="http://schemas.microsoft.com/office/drawing/2014/main" xmlns="" id="{89D6F070-7765-484E-8E8F-6E101FBC5C5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172200" y="3792547"/>
              <a:ext cx="203201" cy="49204"/>
            </a:xfrm>
            <a:custGeom>
              <a:avLst/>
              <a:gdLst/>
              <a:ahLst/>
              <a:cxnLst/>
              <a:rect l="0" t="0" r="0" b="0"/>
              <a:pathLst>
                <a:path w="203201" h="49204">
                  <a:moveTo>
                    <a:pt x="0" y="49203"/>
                  </a:moveTo>
                  <a:lnTo>
                    <a:pt x="0" y="49203"/>
                  </a:lnTo>
                  <a:lnTo>
                    <a:pt x="10844" y="39769"/>
                  </a:lnTo>
                  <a:lnTo>
                    <a:pt x="48805" y="24817"/>
                  </a:lnTo>
                  <a:lnTo>
                    <a:pt x="87211" y="12893"/>
                  </a:lnTo>
                  <a:lnTo>
                    <a:pt x="129870" y="3794"/>
                  </a:lnTo>
                  <a:lnTo>
                    <a:pt x="167049" y="0"/>
                  </a:lnTo>
                  <a:lnTo>
                    <a:pt x="183840" y="2876"/>
                  </a:lnTo>
                  <a:lnTo>
                    <a:pt x="203200" y="11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3">
              <a:extLst>
                <a:ext uri="{FF2B5EF4-FFF2-40B4-BE49-F238E27FC236}">
                  <a16:creationId xmlns:a16="http://schemas.microsoft.com/office/drawing/2014/main" xmlns="" id="{FCCEA99B-1D29-472F-8A3C-342BB6C3BA42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172200" y="410210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0" y="63500"/>
                  </a:lnTo>
                  <a:lnTo>
                    <a:pt x="21669" y="45202"/>
                  </a:lnTo>
                  <a:lnTo>
                    <a:pt x="60175" y="33728"/>
                  </a:lnTo>
                  <a:lnTo>
                    <a:pt x="106666" y="20486"/>
                  </a:lnTo>
                  <a:lnTo>
                    <a:pt x="152806" y="499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14">
              <a:extLst>
                <a:ext uri="{FF2B5EF4-FFF2-40B4-BE49-F238E27FC236}">
                  <a16:creationId xmlns:a16="http://schemas.microsoft.com/office/drawing/2014/main" xmlns="" id="{C865B71C-67E2-4B81-8BBC-1FEDA8AA70A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494127" y="3735699"/>
              <a:ext cx="147974" cy="410852"/>
            </a:xfrm>
            <a:custGeom>
              <a:avLst/>
              <a:gdLst/>
              <a:ahLst/>
              <a:cxnLst/>
              <a:rect l="0" t="0" r="0" b="0"/>
              <a:pathLst>
                <a:path w="147974" h="410852">
                  <a:moveTo>
                    <a:pt x="147973" y="42551"/>
                  </a:moveTo>
                  <a:lnTo>
                    <a:pt x="147973" y="42551"/>
                  </a:lnTo>
                  <a:lnTo>
                    <a:pt x="126311" y="11469"/>
                  </a:lnTo>
                  <a:lnTo>
                    <a:pt x="118119" y="4512"/>
                  </a:lnTo>
                  <a:lnTo>
                    <a:pt x="107893" y="951"/>
                  </a:lnTo>
                  <a:lnTo>
                    <a:pt x="102203" y="0"/>
                  </a:lnTo>
                  <a:lnTo>
                    <a:pt x="90236" y="2708"/>
                  </a:lnTo>
                  <a:lnTo>
                    <a:pt x="84081" y="5406"/>
                  </a:lnTo>
                  <a:lnTo>
                    <a:pt x="73480" y="17810"/>
                  </a:lnTo>
                  <a:lnTo>
                    <a:pt x="45064" y="61260"/>
                  </a:lnTo>
                  <a:lnTo>
                    <a:pt x="25837" y="106342"/>
                  </a:lnTo>
                  <a:lnTo>
                    <a:pt x="15844" y="138871"/>
                  </a:lnTo>
                  <a:lnTo>
                    <a:pt x="7404" y="172143"/>
                  </a:lnTo>
                  <a:lnTo>
                    <a:pt x="1301" y="205746"/>
                  </a:lnTo>
                  <a:lnTo>
                    <a:pt x="0" y="239495"/>
                  </a:lnTo>
                  <a:lnTo>
                    <a:pt x="1774" y="272604"/>
                  </a:lnTo>
                  <a:lnTo>
                    <a:pt x="6739" y="319010"/>
                  </a:lnTo>
                  <a:lnTo>
                    <a:pt x="11974" y="362629"/>
                  </a:lnTo>
                  <a:lnTo>
                    <a:pt x="14623" y="410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15">
              <a:extLst>
                <a:ext uri="{FF2B5EF4-FFF2-40B4-BE49-F238E27FC236}">
                  <a16:creationId xmlns:a16="http://schemas.microsoft.com/office/drawing/2014/main" xmlns="" id="{737BDAD0-CE04-4166-A107-B21B3592FEC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18030" y="3981450"/>
              <a:ext cx="166921" cy="50801"/>
            </a:xfrm>
            <a:custGeom>
              <a:avLst/>
              <a:gdLst/>
              <a:ahLst/>
              <a:cxnLst/>
              <a:rect l="0" t="0" r="0" b="0"/>
              <a:pathLst>
                <a:path w="166921" h="50801">
                  <a:moveTo>
                    <a:pt x="8170" y="50800"/>
                  </a:moveTo>
                  <a:lnTo>
                    <a:pt x="8170" y="50800"/>
                  </a:lnTo>
                  <a:lnTo>
                    <a:pt x="1428" y="50800"/>
                  </a:lnTo>
                  <a:lnTo>
                    <a:pt x="147" y="50094"/>
                  </a:lnTo>
                  <a:lnTo>
                    <a:pt x="0" y="48918"/>
                  </a:lnTo>
                  <a:lnTo>
                    <a:pt x="607" y="47429"/>
                  </a:lnTo>
                  <a:lnTo>
                    <a:pt x="23270" y="34899"/>
                  </a:lnTo>
                  <a:lnTo>
                    <a:pt x="57329" y="22962"/>
                  </a:lnTo>
                  <a:lnTo>
                    <a:pt x="89285" y="14674"/>
                  </a:lnTo>
                  <a:lnTo>
                    <a:pt x="136234" y="5445"/>
                  </a:lnTo>
                  <a:lnTo>
                    <a:pt x="16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28">
            <a:extLst>
              <a:ext uri="{FF2B5EF4-FFF2-40B4-BE49-F238E27FC236}">
                <a16:creationId xmlns:a16="http://schemas.microsoft.com/office/drawing/2014/main" xmlns="" id="{071F2D35-BA09-4E29-97E4-D87EF925A329}"/>
              </a:ext>
            </a:extLst>
          </p:cNvPr>
          <p:cNvGrpSpPr/>
          <p:nvPr/>
        </p:nvGrpSpPr>
        <p:grpSpPr>
          <a:xfrm>
            <a:off x="7067550" y="3759772"/>
            <a:ext cx="571501" cy="310579"/>
            <a:chOff x="7067550" y="3759772"/>
            <a:chExt cx="571501" cy="310579"/>
          </a:xfrm>
        </p:grpSpPr>
        <p:sp>
          <p:nvSpPr>
            <p:cNvPr id="138" name="SMARTInkShape-116">
              <a:extLst>
                <a:ext uri="{FF2B5EF4-FFF2-40B4-BE49-F238E27FC236}">
                  <a16:creationId xmlns:a16="http://schemas.microsoft.com/office/drawing/2014/main" xmlns="" id="{5E6675CF-4B15-4F08-B1F1-E411955CA50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067550" y="3810000"/>
              <a:ext cx="171451" cy="101601"/>
            </a:xfrm>
            <a:custGeom>
              <a:avLst/>
              <a:gdLst/>
              <a:ahLst/>
              <a:cxnLst/>
              <a:rect l="0" t="0" r="0" b="0"/>
              <a:pathLst>
                <a:path w="1714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4" y="6907"/>
                  </a:lnTo>
                  <a:lnTo>
                    <a:pt x="44239" y="27888"/>
                  </a:lnTo>
                  <a:lnTo>
                    <a:pt x="86741" y="54663"/>
                  </a:lnTo>
                  <a:lnTo>
                    <a:pt x="130906" y="86691"/>
                  </a:lnTo>
                  <a:lnTo>
                    <a:pt x="144963" y="94973"/>
                  </a:lnTo>
                  <a:lnTo>
                    <a:pt x="1714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17">
              <a:extLst>
                <a:ext uri="{FF2B5EF4-FFF2-40B4-BE49-F238E27FC236}">
                  <a16:creationId xmlns:a16="http://schemas.microsoft.com/office/drawing/2014/main" xmlns="" id="{69EFEA27-8A10-45C7-8815-9769F572875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245350" y="3759772"/>
              <a:ext cx="86209" cy="310579"/>
            </a:xfrm>
            <a:custGeom>
              <a:avLst/>
              <a:gdLst/>
              <a:ahLst/>
              <a:cxnLst/>
              <a:rect l="0" t="0" r="0" b="0"/>
              <a:pathLst>
                <a:path w="86209" h="310579">
                  <a:moveTo>
                    <a:pt x="82550" y="31178"/>
                  </a:moveTo>
                  <a:lnTo>
                    <a:pt x="82550" y="31178"/>
                  </a:lnTo>
                  <a:lnTo>
                    <a:pt x="86208" y="13016"/>
                  </a:lnTo>
                  <a:lnTo>
                    <a:pt x="84646" y="5938"/>
                  </a:lnTo>
                  <a:lnTo>
                    <a:pt x="83241" y="3768"/>
                  </a:lnTo>
                  <a:lnTo>
                    <a:pt x="81600" y="2321"/>
                  </a:lnTo>
                  <a:lnTo>
                    <a:pt x="79800" y="1357"/>
                  </a:lnTo>
                  <a:lnTo>
                    <a:pt x="70524" y="0"/>
                  </a:lnTo>
                  <a:lnTo>
                    <a:pt x="66771" y="2631"/>
                  </a:lnTo>
                  <a:lnTo>
                    <a:pt x="58839" y="13081"/>
                  </a:lnTo>
                  <a:lnTo>
                    <a:pt x="44951" y="59700"/>
                  </a:lnTo>
                  <a:lnTo>
                    <a:pt x="36366" y="95603"/>
                  </a:lnTo>
                  <a:lnTo>
                    <a:pt x="26768" y="133052"/>
                  </a:lnTo>
                  <a:lnTo>
                    <a:pt x="19455" y="170959"/>
                  </a:lnTo>
                  <a:lnTo>
                    <a:pt x="10663" y="214952"/>
                  </a:lnTo>
                  <a:lnTo>
                    <a:pt x="6496" y="254477"/>
                  </a:lnTo>
                  <a:lnTo>
                    <a:pt x="443" y="300155"/>
                  </a:lnTo>
                  <a:lnTo>
                    <a:pt x="0" y="31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8">
              <a:extLst>
                <a:ext uri="{FF2B5EF4-FFF2-40B4-BE49-F238E27FC236}">
                  <a16:creationId xmlns:a16="http://schemas.microsoft.com/office/drawing/2014/main" xmlns="" id="{51174116-097B-4837-9648-637E1DD4F65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473950" y="3913443"/>
              <a:ext cx="165101" cy="17208"/>
            </a:xfrm>
            <a:custGeom>
              <a:avLst/>
              <a:gdLst/>
              <a:ahLst/>
              <a:cxnLst/>
              <a:rect l="0" t="0" r="0" b="0"/>
              <a:pathLst>
                <a:path w="165101" h="17208">
                  <a:moveTo>
                    <a:pt x="0" y="17207"/>
                  </a:moveTo>
                  <a:lnTo>
                    <a:pt x="0" y="17207"/>
                  </a:lnTo>
                  <a:lnTo>
                    <a:pt x="3370" y="13836"/>
                  </a:lnTo>
                  <a:lnTo>
                    <a:pt x="48183" y="4377"/>
                  </a:lnTo>
                  <a:lnTo>
                    <a:pt x="83656" y="0"/>
                  </a:lnTo>
                  <a:lnTo>
                    <a:pt x="120977" y="2074"/>
                  </a:lnTo>
                  <a:lnTo>
                    <a:pt x="165100" y="1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9">
              <a:extLst>
                <a:ext uri="{FF2B5EF4-FFF2-40B4-BE49-F238E27FC236}">
                  <a16:creationId xmlns:a16="http://schemas.microsoft.com/office/drawing/2014/main" xmlns="" id="{C8CC161F-2B75-4471-BC15-96C45FAC0DF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494405" y="4038600"/>
              <a:ext cx="131946" cy="27968"/>
            </a:xfrm>
            <a:custGeom>
              <a:avLst/>
              <a:gdLst/>
              <a:ahLst/>
              <a:cxnLst/>
              <a:rect l="0" t="0" r="0" b="0"/>
              <a:pathLst>
                <a:path w="131946" h="27968">
                  <a:moveTo>
                    <a:pt x="17645" y="0"/>
                  </a:moveTo>
                  <a:lnTo>
                    <a:pt x="17645" y="0"/>
                  </a:lnTo>
                  <a:lnTo>
                    <a:pt x="1758" y="16592"/>
                  </a:lnTo>
                  <a:lnTo>
                    <a:pt x="0" y="21015"/>
                  </a:lnTo>
                  <a:lnTo>
                    <a:pt x="943" y="23182"/>
                  </a:lnTo>
                  <a:lnTo>
                    <a:pt x="5753" y="27472"/>
                  </a:lnTo>
                  <a:lnTo>
                    <a:pt x="16357" y="27967"/>
                  </a:lnTo>
                  <a:lnTo>
                    <a:pt x="63728" y="21374"/>
                  </a:lnTo>
                  <a:lnTo>
                    <a:pt x="104568" y="17628"/>
                  </a:lnTo>
                  <a:lnTo>
                    <a:pt x="13194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29">
            <a:extLst>
              <a:ext uri="{FF2B5EF4-FFF2-40B4-BE49-F238E27FC236}">
                <a16:creationId xmlns:a16="http://schemas.microsoft.com/office/drawing/2014/main" xmlns="" id="{091D4FF7-7FCC-427C-BF44-ABCFCEB33322}"/>
              </a:ext>
            </a:extLst>
          </p:cNvPr>
          <p:cNvGrpSpPr/>
          <p:nvPr/>
        </p:nvGrpSpPr>
        <p:grpSpPr>
          <a:xfrm>
            <a:off x="7885613" y="3767315"/>
            <a:ext cx="1136700" cy="341136"/>
            <a:chOff x="7885613" y="3767315"/>
            <a:chExt cx="1136700" cy="341136"/>
          </a:xfrm>
        </p:grpSpPr>
        <p:sp>
          <p:nvSpPr>
            <p:cNvPr id="143" name="SMARTInkShape-120">
              <a:extLst>
                <a:ext uri="{FF2B5EF4-FFF2-40B4-BE49-F238E27FC236}">
                  <a16:creationId xmlns:a16="http://schemas.microsoft.com/office/drawing/2014/main" xmlns="" id="{7FEE06B7-FC16-40CA-9334-188A08D4104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885613" y="3909554"/>
              <a:ext cx="210638" cy="160797"/>
            </a:xfrm>
            <a:custGeom>
              <a:avLst/>
              <a:gdLst/>
              <a:ahLst/>
              <a:cxnLst/>
              <a:rect l="0" t="0" r="0" b="0"/>
              <a:pathLst>
                <a:path w="210638" h="160797">
                  <a:moveTo>
                    <a:pt x="121737" y="52846"/>
                  </a:moveTo>
                  <a:lnTo>
                    <a:pt x="121737" y="52846"/>
                  </a:lnTo>
                  <a:lnTo>
                    <a:pt x="121737" y="49475"/>
                  </a:lnTo>
                  <a:lnTo>
                    <a:pt x="123618" y="45938"/>
                  </a:lnTo>
                  <a:lnTo>
                    <a:pt x="125107" y="44008"/>
                  </a:lnTo>
                  <a:lnTo>
                    <a:pt x="125395" y="41309"/>
                  </a:lnTo>
                  <a:lnTo>
                    <a:pt x="122428" y="30769"/>
                  </a:lnTo>
                  <a:lnTo>
                    <a:pt x="113082" y="10393"/>
                  </a:lnTo>
                  <a:lnTo>
                    <a:pt x="105190" y="3874"/>
                  </a:lnTo>
                  <a:lnTo>
                    <a:pt x="100122" y="1148"/>
                  </a:lnTo>
                  <a:lnTo>
                    <a:pt x="86965" y="0"/>
                  </a:lnTo>
                  <a:lnTo>
                    <a:pt x="71711" y="2548"/>
                  </a:lnTo>
                  <a:lnTo>
                    <a:pt x="55523" y="8384"/>
                  </a:lnTo>
                  <a:lnTo>
                    <a:pt x="33914" y="26345"/>
                  </a:lnTo>
                  <a:lnTo>
                    <a:pt x="9061" y="62767"/>
                  </a:lnTo>
                  <a:lnTo>
                    <a:pt x="0" y="92788"/>
                  </a:lnTo>
                  <a:lnTo>
                    <a:pt x="134" y="111050"/>
                  </a:lnTo>
                  <a:lnTo>
                    <a:pt x="6308" y="124811"/>
                  </a:lnTo>
                  <a:lnTo>
                    <a:pt x="10917" y="130456"/>
                  </a:lnTo>
                  <a:lnTo>
                    <a:pt x="23565" y="136728"/>
                  </a:lnTo>
                  <a:lnTo>
                    <a:pt x="39299" y="138810"/>
                  </a:lnTo>
                  <a:lnTo>
                    <a:pt x="58052" y="137384"/>
                  </a:lnTo>
                  <a:lnTo>
                    <a:pt x="76264" y="128753"/>
                  </a:lnTo>
                  <a:lnTo>
                    <a:pt x="107580" y="100218"/>
                  </a:lnTo>
                  <a:lnTo>
                    <a:pt x="123304" y="78248"/>
                  </a:lnTo>
                  <a:lnTo>
                    <a:pt x="127457" y="67358"/>
                  </a:lnTo>
                  <a:lnTo>
                    <a:pt x="127667" y="67459"/>
                  </a:lnTo>
                  <a:lnTo>
                    <a:pt x="138906" y="112974"/>
                  </a:lnTo>
                  <a:lnTo>
                    <a:pt x="143009" y="127547"/>
                  </a:lnTo>
                  <a:lnTo>
                    <a:pt x="152828" y="139198"/>
                  </a:lnTo>
                  <a:lnTo>
                    <a:pt x="168010" y="148375"/>
                  </a:lnTo>
                  <a:lnTo>
                    <a:pt x="210637" y="16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1">
              <a:extLst>
                <a:ext uri="{FF2B5EF4-FFF2-40B4-BE49-F238E27FC236}">
                  <a16:creationId xmlns:a16="http://schemas.microsoft.com/office/drawing/2014/main" xmlns="" id="{B2CC6448-BEB0-4B00-88C0-0F33A1B88D1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42300" y="3808964"/>
              <a:ext cx="169012" cy="267737"/>
            </a:xfrm>
            <a:custGeom>
              <a:avLst/>
              <a:gdLst/>
              <a:ahLst/>
              <a:cxnLst/>
              <a:rect l="0" t="0" r="0" b="0"/>
              <a:pathLst>
                <a:path w="169012" h="267737">
                  <a:moveTo>
                    <a:pt x="0" y="20086"/>
                  </a:moveTo>
                  <a:lnTo>
                    <a:pt x="0" y="20086"/>
                  </a:lnTo>
                  <a:lnTo>
                    <a:pt x="705" y="9947"/>
                  </a:lnTo>
                  <a:lnTo>
                    <a:pt x="3370" y="2409"/>
                  </a:lnTo>
                  <a:lnTo>
                    <a:pt x="5069" y="540"/>
                  </a:lnTo>
                  <a:lnTo>
                    <a:pt x="6907" y="0"/>
                  </a:lnTo>
                  <a:lnTo>
                    <a:pt x="8838" y="345"/>
                  </a:lnTo>
                  <a:lnTo>
                    <a:pt x="18297" y="7573"/>
                  </a:lnTo>
                  <a:lnTo>
                    <a:pt x="52094" y="51225"/>
                  </a:lnTo>
                  <a:lnTo>
                    <a:pt x="78464" y="93518"/>
                  </a:lnTo>
                  <a:lnTo>
                    <a:pt x="108621" y="139916"/>
                  </a:lnTo>
                  <a:lnTo>
                    <a:pt x="138017" y="183061"/>
                  </a:lnTo>
                  <a:lnTo>
                    <a:pt x="160838" y="222656"/>
                  </a:lnTo>
                  <a:lnTo>
                    <a:pt x="168849" y="244878"/>
                  </a:lnTo>
                  <a:lnTo>
                    <a:pt x="169011" y="251792"/>
                  </a:lnTo>
                  <a:lnTo>
                    <a:pt x="165100" y="267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2">
              <a:extLst>
                <a:ext uri="{FF2B5EF4-FFF2-40B4-BE49-F238E27FC236}">
                  <a16:creationId xmlns:a16="http://schemas.microsoft.com/office/drawing/2014/main" xmlns="" id="{C9248B28-C7E6-45F9-BF12-9495757B5D0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48569" y="3784600"/>
              <a:ext cx="190582" cy="292101"/>
            </a:xfrm>
            <a:custGeom>
              <a:avLst/>
              <a:gdLst/>
              <a:ahLst/>
              <a:cxnLst/>
              <a:rect l="0" t="0" r="0" b="0"/>
              <a:pathLst>
                <a:path w="190582" h="292101">
                  <a:moveTo>
                    <a:pt x="190581" y="0"/>
                  </a:moveTo>
                  <a:lnTo>
                    <a:pt x="190581" y="0"/>
                  </a:lnTo>
                  <a:lnTo>
                    <a:pt x="187210" y="0"/>
                  </a:lnTo>
                  <a:lnTo>
                    <a:pt x="178372" y="6742"/>
                  </a:lnTo>
                  <a:lnTo>
                    <a:pt x="156734" y="50216"/>
                  </a:lnTo>
                  <a:lnTo>
                    <a:pt x="137278" y="92490"/>
                  </a:lnTo>
                  <a:lnTo>
                    <a:pt x="121029" y="124363"/>
                  </a:lnTo>
                  <a:lnTo>
                    <a:pt x="102049" y="157342"/>
                  </a:lnTo>
                  <a:lnTo>
                    <a:pt x="68158" y="204272"/>
                  </a:lnTo>
                  <a:lnTo>
                    <a:pt x="38048" y="242715"/>
                  </a:lnTo>
                  <a:lnTo>
                    <a:pt x="4662" y="283645"/>
                  </a:lnTo>
                  <a:lnTo>
                    <a:pt x="1018" y="286464"/>
                  </a:lnTo>
                  <a:lnTo>
                    <a:pt x="0" y="288342"/>
                  </a:lnTo>
                  <a:lnTo>
                    <a:pt x="732" y="289595"/>
                  </a:lnTo>
                  <a:lnTo>
                    <a:pt x="6431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3">
              <a:extLst>
                <a:ext uri="{FF2B5EF4-FFF2-40B4-BE49-F238E27FC236}">
                  <a16:creationId xmlns:a16="http://schemas.microsoft.com/office/drawing/2014/main" xmlns="" id="{59ECC5A0-C450-4510-A888-BC657DE4481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502650" y="3956813"/>
              <a:ext cx="171451" cy="11938"/>
            </a:xfrm>
            <a:custGeom>
              <a:avLst/>
              <a:gdLst/>
              <a:ahLst/>
              <a:cxnLst/>
              <a:rect l="0" t="0" r="0" b="0"/>
              <a:pathLst>
                <a:path w="171451" h="11938">
                  <a:moveTo>
                    <a:pt x="0" y="11937"/>
                  </a:moveTo>
                  <a:lnTo>
                    <a:pt x="0" y="11937"/>
                  </a:lnTo>
                  <a:lnTo>
                    <a:pt x="3370" y="11937"/>
                  </a:lnTo>
                  <a:lnTo>
                    <a:pt x="44457" y="1812"/>
                  </a:lnTo>
                  <a:lnTo>
                    <a:pt x="82238" y="0"/>
                  </a:lnTo>
                  <a:lnTo>
                    <a:pt x="120558" y="874"/>
                  </a:lnTo>
                  <a:lnTo>
                    <a:pt x="171450" y="11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">
              <a:extLst>
                <a:ext uri="{FF2B5EF4-FFF2-40B4-BE49-F238E27FC236}">
                  <a16:creationId xmlns:a16="http://schemas.microsoft.com/office/drawing/2014/main" xmlns="" id="{77250950-1EF0-495D-98C9-CFD6EFCCA95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597900" y="3879850"/>
              <a:ext cx="44451" cy="184151"/>
            </a:xfrm>
            <a:custGeom>
              <a:avLst/>
              <a:gdLst/>
              <a:ahLst/>
              <a:cxnLst/>
              <a:rect l="0" t="0" r="0" b="0"/>
              <a:pathLst>
                <a:path w="44451" h="184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839" y="47660"/>
                  </a:lnTo>
                  <a:lnTo>
                    <a:pt x="18481" y="94159"/>
                  </a:lnTo>
                  <a:lnTo>
                    <a:pt x="24739" y="140059"/>
                  </a:lnTo>
                  <a:lnTo>
                    <a:pt x="30769" y="166069"/>
                  </a:lnTo>
                  <a:lnTo>
                    <a:pt x="44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25">
              <a:extLst>
                <a:ext uri="{FF2B5EF4-FFF2-40B4-BE49-F238E27FC236}">
                  <a16:creationId xmlns:a16="http://schemas.microsoft.com/office/drawing/2014/main" xmlns="" id="{9D6C7E12-B271-41E5-82BA-F0146920A29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737600" y="3767315"/>
              <a:ext cx="125264" cy="315560"/>
            </a:xfrm>
            <a:custGeom>
              <a:avLst/>
              <a:gdLst/>
              <a:ahLst/>
              <a:cxnLst/>
              <a:rect l="0" t="0" r="0" b="0"/>
              <a:pathLst>
                <a:path w="125264" h="315560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3744" y="2207"/>
                  </a:lnTo>
                  <a:lnTo>
                    <a:pt x="42569" y="883"/>
                  </a:lnTo>
                  <a:lnTo>
                    <a:pt x="41079" y="0"/>
                  </a:lnTo>
                  <a:lnTo>
                    <a:pt x="39381" y="1528"/>
                  </a:lnTo>
                  <a:lnTo>
                    <a:pt x="35612" y="8871"/>
                  </a:lnTo>
                  <a:lnTo>
                    <a:pt x="27443" y="47451"/>
                  </a:lnTo>
                  <a:lnTo>
                    <a:pt x="22556" y="94035"/>
                  </a:lnTo>
                  <a:lnTo>
                    <a:pt x="23665" y="134416"/>
                  </a:lnTo>
                  <a:lnTo>
                    <a:pt x="22747" y="172589"/>
                  </a:lnTo>
                  <a:lnTo>
                    <a:pt x="20693" y="207664"/>
                  </a:lnTo>
                  <a:lnTo>
                    <a:pt x="18126" y="253062"/>
                  </a:lnTo>
                  <a:lnTo>
                    <a:pt x="9760" y="282505"/>
                  </a:lnTo>
                  <a:lnTo>
                    <a:pt x="4808" y="290383"/>
                  </a:lnTo>
                  <a:lnTo>
                    <a:pt x="3205" y="291073"/>
                  </a:lnTo>
                  <a:lnTo>
                    <a:pt x="2137" y="290121"/>
                  </a:lnTo>
                  <a:lnTo>
                    <a:pt x="1425" y="288076"/>
                  </a:lnTo>
                  <a:lnTo>
                    <a:pt x="14002" y="246223"/>
                  </a:lnTo>
                  <a:lnTo>
                    <a:pt x="29549" y="207885"/>
                  </a:lnTo>
                  <a:lnTo>
                    <a:pt x="50147" y="169714"/>
                  </a:lnTo>
                  <a:lnTo>
                    <a:pt x="56714" y="157005"/>
                  </a:lnTo>
                  <a:lnTo>
                    <a:pt x="63209" y="149942"/>
                  </a:lnTo>
                  <a:lnTo>
                    <a:pt x="69656" y="146646"/>
                  </a:lnTo>
                  <a:lnTo>
                    <a:pt x="82463" y="146040"/>
                  </a:lnTo>
                  <a:lnTo>
                    <a:pt x="95211" y="148122"/>
                  </a:lnTo>
                  <a:lnTo>
                    <a:pt x="106051" y="155163"/>
                  </a:lnTo>
                  <a:lnTo>
                    <a:pt x="114867" y="166053"/>
                  </a:lnTo>
                  <a:lnTo>
                    <a:pt x="121138" y="180300"/>
                  </a:lnTo>
                  <a:lnTo>
                    <a:pt x="125263" y="207559"/>
                  </a:lnTo>
                  <a:lnTo>
                    <a:pt x="119743" y="237979"/>
                  </a:lnTo>
                  <a:lnTo>
                    <a:pt x="102429" y="269334"/>
                  </a:lnTo>
                  <a:lnTo>
                    <a:pt x="79425" y="294225"/>
                  </a:lnTo>
                  <a:lnTo>
                    <a:pt x="51364" y="311635"/>
                  </a:lnTo>
                  <a:lnTo>
                    <a:pt x="32941" y="315559"/>
                  </a:lnTo>
                  <a:lnTo>
                    <a:pt x="10465" y="313801"/>
                  </a:lnTo>
                  <a:lnTo>
                    <a:pt x="4860" y="312329"/>
                  </a:lnTo>
                  <a:lnTo>
                    <a:pt x="1829" y="309231"/>
                  </a:lnTo>
                  <a:lnTo>
                    <a:pt x="513" y="305049"/>
                  </a:lnTo>
                  <a:lnTo>
                    <a:pt x="0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6">
              <a:extLst>
                <a:ext uri="{FF2B5EF4-FFF2-40B4-BE49-F238E27FC236}">
                  <a16:creationId xmlns:a16="http://schemas.microsoft.com/office/drawing/2014/main" xmlns="" id="{2BF9E112-89C3-4619-872E-1A68FB7291CF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8985250" y="4038600"/>
              <a:ext cx="37063" cy="69851"/>
            </a:xfrm>
            <a:custGeom>
              <a:avLst/>
              <a:gdLst/>
              <a:ahLst/>
              <a:cxnLst/>
              <a:rect l="0" t="0" r="0" b="0"/>
              <a:pathLst>
                <a:path w="37063" h="69851">
                  <a:moveTo>
                    <a:pt x="19050" y="0"/>
                  </a:moveTo>
                  <a:lnTo>
                    <a:pt x="19050" y="0"/>
                  </a:lnTo>
                  <a:lnTo>
                    <a:pt x="29984" y="0"/>
                  </a:lnTo>
                  <a:lnTo>
                    <a:pt x="34597" y="3371"/>
                  </a:lnTo>
                  <a:lnTo>
                    <a:pt x="36544" y="8789"/>
                  </a:lnTo>
                  <a:lnTo>
                    <a:pt x="37062" y="12209"/>
                  </a:lnTo>
                  <a:lnTo>
                    <a:pt x="34421" y="27136"/>
                  </a:lnTo>
                  <a:lnTo>
                    <a:pt x="22428" y="4496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0">
            <a:extLst>
              <a:ext uri="{FF2B5EF4-FFF2-40B4-BE49-F238E27FC236}">
                <a16:creationId xmlns:a16="http://schemas.microsoft.com/office/drawing/2014/main" xmlns="" id="{BC93F268-6671-4F86-84A7-9BBE57556111}"/>
              </a:ext>
            </a:extLst>
          </p:cNvPr>
          <p:cNvGrpSpPr/>
          <p:nvPr/>
        </p:nvGrpSpPr>
        <p:grpSpPr>
          <a:xfrm>
            <a:off x="9396954" y="3874453"/>
            <a:ext cx="851947" cy="284798"/>
            <a:chOff x="9396954" y="3874453"/>
            <a:chExt cx="851947" cy="284798"/>
          </a:xfrm>
        </p:grpSpPr>
        <p:sp>
          <p:nvSpPr>
            <p:cNvPr id="151" name="SMARTInkShape-127">
              <a:extLst>
                <a:ext uri="{FF2B5EF4-FFF2-40B4-BE49-F238E27FC236}">
                  <a16:creationId xmlns:a16="http://schemas.microsoft.com/office/drawing/2014/main" xmlns="" id="{0DFF1F21-E19C-4B8C-800C-1B08092ECC1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9396954" y="3874453"/>
              <a:ext cx="147097" cy="146871"/>
            </a:xfrm>
            <a:custGeom>
              <a:avLst/>
              <a:gdLst/>
              <a:ahLst/>
              <a:cxnLst/>
              <a:rect l="0" t="0" r="0" b="0"/>
              <a:pathLst>
                <a:path w="147097" h="146871">
                  <a:moveTo>
                    <a:pt x="115346" y="49847"/>
                  </a:moveTo>
                  <a:lnTo>
                    <a:pt x="115346" y="49847"/>
                  </a:lnTo>
                  <a:lnTo>
                    <a:pt x="115346" y="46476"/>
                  </a:lnTo>
                  <a:lnTo>
                    <a:pt x="116051" y="45483"/>
                  </a:lnTo>
                  <a:lnTo>
                    <a:pt x="117227" y="44821"/>
                  </a:lnTo>
                  <a:lnTo>
                    <a:pt x="121435" y="43574"/>
                  </a:lnTo>
                  <a:lnTo>
                    <a:pt x="117281" y="38443"/>
                  </a:lnTo>
                  <a:lnTo>
                    <a:pt x="115919" y="32670"/>
                  </a:lnTo>
                  <a:lnTo>
                    <a:pt x="115600" y="28572"/>
                  </a:lnTo>
                  <a:lnTo>
                    <a:pt x="113577" y="24399"/>
                  </a:lnTo>
                  <a:lnTo>
                    <a:pt x="100424" y="9627"/>
                  </a:lnTo>
                  <a:lnTo>
                    <a:pt x="90778" y="3280"/>
                  </a:lnTo>
                  <a:lnTo>
                    <a:pt x="78982" y="301"/>
                  </a:lnTo>
                  <a:lnTo>
                    <a:pt x="60943" y="0"/>
                  </a:lnTo>
                  <a:lnTo>
                    <a:pt x="47187" y="2528"/>
                  </a:lnTo>
                  <a:lnTo>
                    <a:pt x="35429" y="9766"/>
                  </a:lnTo>
                  <a:lnTo>
                    <a:pt x="13012" y="35031"/>
                  </a:lnTo>
                  <a:lnTo>
                    <a:pt x="1221" y="62312"/>
                  </a:lnTo>
                  <a:lnTo>
                    <a:pt x="0" y="92737"/>
                  </a:lnTo>
                  <a:lnTo>
                    <a:pt x="4107" y="117353"/>
                  </a:lnTo>
                  <a:lnTo>
                    <a:pt x="13164" y="134681"/>
                  </a:lnTo>
                  <a:lnTo>
                    <a:pt x="22659" y="142349"/>
                  </a:lnTo>
                  <a:lnTo>
                    <a:pt x="28155" y="145382"/>
                  </a:lnTo>
                  <a:lnTo>
                    <a:pt x="39905" y="146870"/>
                  </a:lnTo>
                  <a:lnTo>
                    <a:pt x="46002" y="146279"/>
                  </a:lnTo>
                  <a:lnTo>
                    <a:pt x="60304" y="134334"/>
                  </a:lnTo>
                  <a:lnTo>
                    <a:pt x="80458" y="105689"/>
                  </a:lnTo>
                  <a:lnTo>
                    <a:pt x="89257" y="85954"/>
                  </a:lnTo>
                  <a:lnTo>
                    <a:pt x="98740" y="41675"/>
                  </a:lnTo>
                  <a:lnTo>
                    <a:pt x="102131" y="23571"/>
                  </a:lnTo>
                  <a:lnTo>
                    <a:pt x="102303" y="23863"/>
                  </a:lnTo>
                  <a:lnTo>
                    <a:pt x="105987" y="54282"/>
                  </a:lnTo>
                  <a:lnTo>
                    <a:pt x="122415" y="97746"/>
                  </a:lnTo>
                  <a:lnTo>
                    <a:pt x="147096" y="138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8">
              <a:extLst>
                <a:ext uri="{FF2B5EF4-FFF2-40B4-BE49-F238E27FC236}">
                  <a16:creationId xmlns:a16="http://schemas.microsoft.com/office/drawing/2014/main" xmlns="" id="{7508082E-30FE-45AD-8E7A-E5B49341C68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671205" y="3879927"/>
              <a:ext cx="156720" cy="171374"/>
            </a:xfrm>
            <a:custGeom>
              <a:avLst/>
              <a:gdLst/>
              <a:ahLst/>
              <a:cxnLst/>
              <a:rect l="0" t="0" r="0" b="0"/>
              <a:pathLst>
                <a:path w="156720" h="171374">
                  <a:moveTo>
                    <a:pt x="12545" y="6273"/>
                  </a:moveTo>
                  <a:lnTo>
                    <a:pt x="12545" y="6273"/>
                  </a:lnTo>
                  <a:lnTo>
                    <a:pt x="0" y="0"/>
                  </a:lnTo>
                  <a:lnTo>
                    <a:pt x="43778" y="25343"/>
                  </a:lnTo>
                  <a:lnTo>
                    <a:pt x="82948" y="48848"/>
                  </a:lnTo>
                  <a:lnTo>
                    <a:pt x="128904" y="76451"/>
                  </a:lnTo>
                  <a:lnTo>
                    <a:pt x="145408" y="86255"/>
                  </a:lnTo>
                  <a:lnTo>
                    <a:pt x="154374" y="97077"/>
                  </a:lnTo>
                  <a:lnTo>
                    <a:pt x="156719" y="102604"/>
                  </a:lnTo>
                  <a:lnTo>
                    <a:pt x="155933" y="104361"/>
                  </a:lnTo>
                  <a:lnTo>
                    <a:pt x="153998" y="105531"/>
                  </a:lnTo>
                  <a:lnTo>
                    <a:pt x="147379" y="108243"/>
                  </a:lnTo>
                  <a:lnTo>
                    <a:pt x="100603" y="128517"/>
                  </a:lnTo>
                  <a:lnTo>
                    <a:pt x="54339" y="147811"/>
                  </a:lnTo>
                  <a:lnTo>
                    <a:pt x="48758" y="152199"/>
                  </a:lnTo>
                  <a:lnTo>
                    <a:pt x="46279" y="156501"/>
                  </a:lnTo>
                  <a:lnTo>
                    <a:pt x="45176" y="160765"/>
                  </a:lnTo>
                  <a:lnTo>
                    <a:pt x="47705" y="162890"/>
                  </a:lnTo>
                  <a:lnTo>
                    <a:pt x="69695" y="171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9">
              <a:extLst>
                <a:ext uri="{FF2B5EF4-FFF2-40B4-BE49-F238E27FC236}">
                  <a16:creationId xmlns:a16="http://schemas.microsoft.com/office/drawing/2014/main" xmlns="" id="{30B5A228-12C1-493B-B119-E4C016637E4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9927606" y="3908229"/>
              <a:ext cx="102451" cy="137791"/>
            </a:xfrm>
            <a:custGeom>
              <a:avLst/>
              <a:gdLst/>
              <a:ahLst/>
              <a:cxnLst/>
              <a:rect l="0" t="0" r="0" b="0"/>
              <a:pathLst>
                <a:path w="102451" h="137791">
                  <a:moveTo>
                    <a:pt x="79994" y="3371"/>
                  </a:moveTo>
                  <a:lnTo>
                    <a:pt x="79994" y="3371"/>
                  </a:lnTo>
                  <a:lnTo>
                    <a:pt x="69881" y="0"/>
                  </a:lnTo>
                  <a:lnTo>
                    <a:pt x="50108" y="1275"/>
                  </a:lnTo>
                  <a:lnTo>
                    <a:pt x="38254" y="6202"/>
                  </a:lnTo>
                  <a:lnTo>
                    <a:pt x="19146" y="20864"/>
                  </a:lnTo>
                  <a:lnTo>
                    <a:pt x="6069" y="43283"/>
                  </a:lnTo>
                  <a:lnTo>
                    <a:pt x="0" y="68897"/>
                  </a:lnTo>
                  <a:lnTo>
                    <a:pt x="4944" y="97732"/>
                  </a:lnTo>
                  <a:lnTo>
                    <a:pt x="19122" y="116335"/>
                  </a:lnTo>
                  <a:lnTo>
                    <a:pt x="38123" y="131188"/>
                  </a:lnTo>
                  <a:lnTo>
                    <a:pt x="55975" y="137790"/>
                  </a:lnTo>
                  <a:lnTo>
                    <a:pt x="73317" y="136961"/>
                  </a:lnTo>
                  <a:lnTo>
                    <a:pt x="81893" y="134764"/>
                  </a:lnTo>
                  <a:lnTo>
                    <a:pt x="88315" y="131183"/>
                  </a:lnTo>
                  <a:lnTo>
                    <a:pt x="97333" y="121560"/>
                  </a:lnTo>
                  <a:lnTo>
                    <a:pt x="101810" y="106464"/>
                  </a:lnTo>
                  <a:lnTo>
                    <a:pt x="102450" y="76250"/>
                  </a:lnTo>
                  <a:lnTo>
                    <a:pt x="96290" y="46131"/>
                  </a:lnTo>
                  <a:lnTo>
                    <a:pt x="92975" y="38228"/>
                  </a:lnTo>
                  <a:lnTo>
                    <a:pt x="89353" y="33664"/>
                  </a:lnTo>
                  <a:lnTo>
                    <a:pt x="85528" y="31327"/>
                  </a:lnTo>
                  <a:lnTo>
                    <a:pt x="81567" y="30476"/>
                  </a:lnTo>
                  <a:lnTo>
                    <a:pt x="65878" y="32647"/>
                  </a:lnTo>
                  <a:lnTo>
                    <a:pt x="41894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0">
              <a:extLst>
                <a:ext uri="{FF2B5EF4-FFF2-40B4-BE49-F238E27FC236}">
                  <a16:creationId xmlns:a16="http://schemas.microsoft.com/office/drawing/2014/main" xmlns="" id="{A92F02BF-D68F-41AC-830B-3C8236702D0F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147300" y="4095750"/>
              <a:ext cx="101601" cy="63501"/>
            </a:xfrm>
            <a:custGeom>
              <a:avLst/>
              <a:gdLst/>
              <a:ahLst/>
              <a:cxnLst/>
              <a:rect l="0" t="0" r="0" b="0"/>
              <a:pathLst>
                <a:path w="101601" h="63501">
                  <a:moveTo>
                    <a:pt x="101600" y="0"/>
                  </a:moveTo>
                  <a:lnTo>
                    <a:pt x="101600" y="0"/>
                  </a:lnTo>
                  <a:lnTo>
                    <a:pt x="94857" y="10113"/>
                  </a:lnTo>
                  <a:lnTo>
                    <a:pt x="55147" y="335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131">
            <a:extLst>
              <a:ext uri="{FF2B5EF4-FFF2-40B4-BE49-F238E27FC236}">
                <a16:creationId xmlns:a16="http://schemas.microsoft.com/office/drawing/2014/main" xmlns="" id="{87F52F1C-85C8-4CE0-A75C-0D315A05A0E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02705" y="3816350"/>
            <a:ext cx="390771" cy="310880"/>
          </a:xfrm>
          <a:custGeom>
            <a:avLst/>
            <a:gdLst/>
            <a:ahLst/>
            <a:cxnLst/>
            <a:rect l="0" t="0" r="0" b="0"/>
            <a:pathLst>
              <a:path w="390771" h="310880">
                <a:moveTo>
                  <a:pt x="97045" y="0"/>
                </a:moveTo>
                <a:lnTo>
                  <a:pt x="97045" y="0"/>
                </a:lnTo>
                <a:lnTo>
                  <a:pt x="102512" y="0"/>
                </a:lnTo>
                <a:lnTo>
                  <a:pt x="85074" y="45434"/>
                </a:lnTo>
                <a:lnTo>
                  <a:pt x="73350" y="81743"/>
                </a:lnTo>
                <a:lnTo>
                  <a:pt x="64311" y="123782"/>
                </a:lnTo>
                <a:lnTo>
                  <a:pt x="50421" y="170888"/>
                </a:lnTo>
                <a:lnTo>
                  <a:pt x="39643" y="217223"/>
                </a:lnTo>
                <a:lnTo>
                  <a:pt x="35353" y="258860"/>
                </a:lnTo>
                <a:lnTo>
                  <a:pt x="37451" y="287896"/>
                </a:lnTo>
                <a:lnTo>
                  <a:pt x="44454" y="301050"/>
                </a:lnTo>
                <a:lnTo>
                  <a:pt x="49284" y="306533"/>
                </a:lnTo>
                <a:lnTo>
                  <a:pt x="54621" y="309483"/>
                </a:lnTo>
                <a:lnTo>
                  <a:pt x="66196" y="310879"/>
                </a:lnTo>
                <a:lnTo>
                  <a:pt x="78397" y="307267"/>
                </a:lnTo>
                <a:lnTo>
                  <a:pt x="84612" y="304328"/>
                </a:lnTo>
                <a:lnTo>
                  <a:pt x="88756" y="299546"/>
                </a:lnTo>
                <a:lnTo>
                  <a:pt x="93362" y="286708"/>
                </a:lnTo>
                <a:lnTo>
                  <a:pt x="92582" y="263613"/>
                </a:lnTo>
                <a:lnTo>
                  <a:pt x="77769" y="235525"/>
                </a:lnTo>
                <a:lnTo>
                  <a:pt x="52136" y="211602"/>
                </a:lnTo>
                <a:lnTo>
                  <a:pt x="7915" y="187588"/>
                </a:lnTo>
                <a:lnTo>
                  <a:pt x="159" y="185169"/>
                </a:lnTo>
                <a:lnTo>
                  <a:pt x="0" y="184829"/>
                </a:lnTo>
                <a:lnTo>
                  <a:pt x="597" y="184602"/>
                </a:lnTo>
                <a:lnTo>
                  <a:pt x="40414" y="180818"/>
                </a:lnTo>
                <a:lnTo>
                  <a:pt x="84995" y="162482"/>
                </a:lnTo>
                <a:lnTo>
                  <a:pt x="128505" y="130534"/>
                </a:lnTo>
                <a:lnTo>
                  <a:pt x="156696" y="98884"/>
                </a:lnTo>
                <a:lnTo>
                  <a:pt x="181813" y="53635"/>
                </a:lnTo>
                <a:lnTo>
                  <a:pt x="196841" y="28204"/>
                </a:lnTo>
                <a:lnTo>
                  <a:pt x="177439" y="71112"/>
                </a:lnTo>
                <a:lnTo>
                  <a:pt x="163277" y="115066"/>
                </a:lnTo>
                <a:lnTo>
                  <a:pt x="150707" y="147331"/>
                </a:lnTo>
                <a:lnTo>
                  <a:pt x="131524" y="191585"/>
                </a:lnTo>
                <a:lnTo>
                  <a:pt x="111530" y="237368"/>
                </a:lnTo>
                <a:lnTo>
                  <a:pt x="147448" y="191622"/>
                </a:lnTo>
                <a:lnTo>
                  <a:pt x="154253" y="184414"/>
                </a:lnTo>
                <a:lnTo>
                  <a:pt x="157055" y="182915"/>
                </a:lnTo>
                <a:lnTo>
                  <a:pt x="159630" y="182621"/>
                </a:lnTo>
                <a:lnTo>
                  <a:pt x="162052" y="183130"/>
                </a:lnTo>
                <a:lnTo>
                  <a:pt x="163667" y="185587"/>
                </a:lnTo>
                <a:lnTo>
                  <a:pt x="173614" y="229614"/>
                </a:lnTo>
                <a:lnTo>
                  <a:pt x="181586" y="252419"/>
                </a:lnTo>
                <a:lnTo>
                  <a:pt x="188946" y="264586"/>
                </a:lnTo>
                <a:lnTo>
                  <a:pt x="196922" y="272346"/>
                </a:lnTo>
                <a:lnTo>
                  <a:pt x="202435" y="273991"/>
                </a:lnTo>
                <a:lnTo>
                  <a:pt x="216087" y="273939"/>
                </a:lnTo>
                <a:lnTo>
                  <a:pt x="229680" y="265919"/>
                </a:lnTo>
                <a:lnTo>
                  <a:pt x="255654" y="237775"/>
                </a:lnTo>
                <a:lnTo>
                  <a:pt x="278738" y="193520"/>
                </a:lnTo>
                <a:lnTo>
                  <a:pt x="282926" y="179142"/>
                </a:lnTo>
                <a:lnTo>
                  <a:pt x="282434" y="165696"/>
                </a:lnTo>
                <a:lnTo>
                  <a:pt x="280611" y="160559"/>
                </a:lnTo>
                <a:lnTo>
                  <a:pt x="274820" y="152969"/>
                </a:lnTo>
                <a:lnTo>
                  <a:pt x="271301" y="152074"/>
                </a:lnTo>
                <a:lnTo>
                  <a:pt x="267543" y="152888"/>
                </a:lnTo>
                <a:lnTo>
                  <a:pt x="263627" y="154842"/>
                </a:lnTo>
                <a:lnTo>
                  <a:pt x="257395" y="162657"/>
                </a:lnTo>
                <a:lnTo>
                  <a:pt x="247644" y="188293"/>
                </a:lnTo>
                <a:lnTo>
                  <a:pt x="247814" y="212267"/>
                </a:lnTo>
                <a:lnTo>
                  <a:pt x="252332" y="230503"/>
                </a:lnTo>
                <a:lnTo>
                  <a:pt x="254898" y="234102"/>
                </a:lnTo>
                <a:lnTo>
                  <a:pt x="258019" y="236501"/>
                </a:lnTo>
                <a:lnTo>
                  <a:pt x="261511" y="238101"/>
                </a:lnTo>
                <a:lnTo>
                  <a:pt x="265250" y="237756"/>
                </a:lnTo>
                <a:lnTo>
                  <a:pt x="273168" y="233610"/>
                </a:lnTo>
                <a:lnTo>
                  <a:pt x="289043" y="219451"/>
                </a:lnTo>
                <a:lnTo>
                  <a:pt x="302001" y="202248"/>
                </a:lnTo>
                <a:lnTo>
                  <a:pt x="303532" y="201154"/>
                </a:lnTo>
                <a:lnTo>
                  <a:pt x="304552" y="201130"/>
                </a:lnTo>
                <a:lnTo>
                  <a:pt x="305234" y="201821"/>
                </a:lnTo>
                <a:lnTo>
                  <a:pt x="304108" y="206350"/>
                </a:lnTo>
                <a:lnTo>
                  <a:pt x="296390" y="229851"/>
                </a:lnTo>
                <a:lnTo>
                  <a:pt x="294114" y="250896"/>
                </a:lnTo>
                <a:lnTo>
                  <a:pt x="293993" y="249562"/>
                </a:lnTo>
                <a:lnTo>
                  <a:pt x="306143" y="208788"/>
                </a:lnTo>
                <a:lnTo>
                  <a:pt x="326809" y="169339"/>
                </a:lnTo>
                <a:lnTo>
                  <a:pt x="343159" y="151069"/>
                </a:lnTo>
                <a:lnTo>
                  <a:pt x="352478" y="144752"/>
                </a:lnTo>
                <a:lnTo>
                  <a:pt x="361324" y="141946"/>
                </a:lnTo>
                <a:lnTo>
                  <a:pt x="371841" y="144461"/>
                </a:lnTo>
                <a:lnTo>
                  <a:pt x="377609" y="147107"/>
                </a:lnTo>
                <a:lnTo>
                  <a:pt x="385899" y="157574"/>
                </a:lnTo>
                <a:lnTo>
                  <a:pt x="389097" y="164316"/>
                </a:lnTo>
                <a:lnTo>
                  <a:pt x="390770" y="181214"/>
                </a:lnTo>
                <a:lnTo>
                  <a:pt x="382724" y="224179"/>
                </a:lnTo>
                <a:lnTo>
                  <a:pt x="370095" y="266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32">
            <a:extLst>
              <a:ext uri="{FF2B5EF4-FFF2-40B4-BE49-F238E27FC236}">
                <a16:creationId xmlns:a16="http://schemas.microsoft.com/office/drawing/2014/main" xmlns="" id="{0AFC4091-EA8B-455B-B021-BD61B720CC00}"/>
              </a:ext>
            </a:extLst>
          </p:cNvPr>
          <p:cNvGrpSpPr/>
          <p:nvPr/>
        </p:nvGrpSpPr>
        <p:grpSpPr>
          <a:xfrm>
            <a:off x="2825750" y="4521391"/>
            <a:ext cx="2819401" cy="431610"/>
            <a:chOff x="2825750" y="4521391"/>
            <a:chExt cx="2819401" cy="431610"/>
          </a:xfrm>
        </p:grpSpPr>
        <p:sp>
          <p:nvSpPr>
            <p:cNvPr id="157" name="SMARTInkShape-132">
              <a:extLst>
                <a:ext uri="{FF2B5EF4-FFF2-40B4-BE49-F238E27FC236}">
                  <a16:creationId xmlns:a16="http://schemas.microsoft.com/office/drawing/2014/main" xmlns="" id="{C3454582-37AB-49E6-AEB4-EB4C50BD1ED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825750" y="4658411"/>
              <a:ext cx="177801" cy="161240"/>
            </a:xfrm>
            <a:custGeom>
              <a:avLst/>
              <a:gdLst/>
              <a:ahLst/>
              <a:cxnLst/>
              <a:rect l="0" t="0" r="0" b="0"/>
              <a:pathLst>
                <a:path w="177801" h="1612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3763" y="1931"/>
                  </a:lnTo>
                  <a:lnTo>
                    <a:pt x="6742" y="0"/>
                  </a:lnTo>
                  <a:lnTo>
                    <a:pt x="21341" y="3500"/>
                  </a:lnTo>
                  <a:lnTo>
                    <a:pt x="61836" y="26364"/>
                  </a:lnTo>
                  <a:lnTo>
                    <a:pt x="102395" y="66785"/>
                  </a:lnTo>
                  <a:lnTo>
                    <a:pt x="136016" y="105291"/>
                  </a:lnTo>
                  <a:lnTo>
                    <a:pt x="169998" y="149272"/>
                  </a:lnTo>
                  <a:lnTo>
                    <a:pt x="177800" y="16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3">
              <a:extLst>
                <a:ext uri="{FF2B5EF4-FFF2-40B4-BE49-F238E27FC236}">
                  <a16:creationId xmlns:a16="http://schemas.microsoft.com/office/drawing/2014/main" xmlns="" id="{09BE36FB-9B83-48AD-BA0F-8CCD39D037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995561" y="4655073"/>
              <a:ext cx="94198" cy="297928"/>
            </a:xfrm>
            <a:custGeom>
              <a:avLst/>
              <a:gdLst/>
              <a:ahLst/>
              <a:cxnLst/>
              <a:rect l="0" t="0" r="0" b="0"/>
              <a:pathLst>
                <a:path w="94198" h="297928">
                  <a:moveTo>
                    <a:pt x="90539" y="12177"/>
                  </a:moveTo>
                  <a:lnTo>
                    <a:pt x="90539" y="12177"/>
                  </a:lnTo>
                  <a:lnTo>
                    <a:pt x="90539" y="5435"/>
                  </a:lnTo>
                  <a:lnTo>
                    <a:pt x="91245" y="3449"/>
                  </a:lnTo>
                  <a:lnTo>
                    <a:pt x="92420" y="2125"/>
                  </a:lnTo>
                  <a:lnTo>
                    <a:pt x="93910" y="1242"/>
                  </a:lnTo>
                  <a:lnTo>
                    <a:pt x="94197" y="654"/>
                  </a:lnTo>
                  <a:lnTo>
                    <a:pt x="93683" y="261"/>
                  </a:lnTo>
                  <a:lnTo>
                    <a:pt x="92635" y="0"/>
                  </a:lnTo>
                  <a:lnTo>
                    <a:pt x="45731" y="37863"/>
                  </a:lnTo>
                  <a:lnTo>
                    <a:pt x="17663" y="60619"/>
                  </a:lnTo>
                  <a:lnTo>
                    <a:pt x="7484" y="76859"/>
                  </a:lnTo>
                  <a:lnTo>
                    <a:pt x="0" y="95077"/>
                  </a:lnTo>
                  <a:lnTo>
                    <a:pt x="1146" y="113227"/>
                  </a:lnTo>
                  <a:lnTo>
                    <a:pt x="10008" y="156002"/>
                  </a:lnTo>
                  <a:lnTo>
                    <a:pt x="14189" y="203492"/>
                  </a:lnTo>
                  <a:lnTo>
                    <a:pt x="19196" y="249875"/>
                  </a:lnTo>
                  <a:lnTo>
                    <a:pt x="20689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4">
              <a:extLst>
                <a:ext uri="{FF2B5EF4-FFF2-40B4-BE49-F238E27FC236}">
                  <a16:creationId xmlns:a16="http://schemas.microsoft.com/office/drawing/2014/main" xmlns="" id="{9E2464D0-0E08-44F2-B214-F531B936B07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213983" y="4826000"/>
              <a:ext cx="156154" cy="59083"/>
            </a:xfrm>
            <a:custGeom>
              <a:avLst/>
              <a:gdLst/>
              <a:ahLst/>
              <a:cxnLst/>
              <a:rect l="0" t="0" r="0" b="0"/>
              <a:pathLst>
                <a:path w="156154" h="59083">
                  <a:moveTo>
                    <a:pt x="5467" y="57150"/>
                  </a:moveTo>
                  <a:lnTo>
                    <a:pt x="5467" y="57150"/>
                  </a:lnTo>
                  <a:lnTo>
                    <a:pt x="2096" y="50408"/>
                  </a:lnTo>
                  <a:lnTo>
                    <a:pt x="0" y="29361"/>
                  </a:lnTo>
                  <a:lnTo>
                    <a:pt x="2750" y="10894"/>
                  </a:lnTo>
                  <a:lnTo>
                    <a:pt x="4361" y="7969"/>
                  </a:lnTo>
                  <a:lnTo>
                    <a:pt x="6141" y="6724"/>
                  </a:lnTo>
                  <a:lnTo>
                    <a:pt x="8033" y="6599"/>
                  </a:lnTo>
                  <a:lnTo>
                    <a:pt x="17438" y="9794"/>
                  </a:lnTo>
                  <a:lnTo>
                    <a:pt x="60960" y="38556"/>
                  </a:lnTo>
                  <a:lnTo>
                    <a:pt x="94148" y="57794"/>
                  </a:lnTo>
                  <a:lnTo>
                    <a:pt x="105088" y="59082"/>
                  </a:lnTo>
                  <a:lnTo>
                    <a:pt x="115360" y="56598"/>
                  </a:lnTo>
                  <a:lnTo>
                    <a:pt x="137319" y="43505"/>
                  </a:lnTo>
                  <a:lnTo>
                    <a:pt x="149192" y="31470"/>
                  </a:lnTo>
                  <a:lnTo>
                    <a:pt x="154011" y="23159"/>
                  </a:lnTo>
                  <a:lnTo>
                    <a:pt x="156153" y="14761"/>
                  </a:lnTo>
                  <a:lnTo>
                    <a:pt x="155224" y="8206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5">
              <a:extLst>
                <a:ext uri="{FF2B5EF4-FFF2-40B4-BE49-F238E27FC236}">
                  <a16:creationId xmlns:a16="http://schemas.microsoft.com/office/drawing/2014/main" xmlns="" id="{428E95DC-37A7-4BF6-8412-7D23D071EB6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496297" y="4702033"/>
              <a:ext cx="180354" cy="214749"/>
            </a:xfrm>
            <a:custGeom>
              <a:avLst/>
              <a:gdLst/>
              <a:ahLst/>
              <a:cxnLst/>
              <a:rect l="0" t="0" r="0" b="0"/>
              <a:pathLst>
                <a:path w="180354" h="214749">
                  <a:moveTo>
                    <a:pt x="53353" y="60467"/>
                  </a:moveTo>
                  <a:lnTo>
                    <a:pt x="53353" y="60467"/>
                  </a:lnTo>
                  <a:lnTo>
                    <a:pt x="49982" y="63838"/>
                  </a:lnTo>
                  <a:lnTo>
                    <a:pt x="47591" y="87918"/>
                  </a:lnTo>
                  <a:lnTo>
                    <a:pt x="47119" y="131976"/>
                  </a:lnTo>
                  <a:lnTo>
                    <a:pt x="43655" y="178074"/>
                  </a:lnTo>
                  <a:lnTo>
                    <a:pt x="36176" y="208895"/>
                  </a:lnTo>
                  <a:lnTo>
                    <a:pt x="32078" y="214630"/>
                  </a:lnTo>
                  <a:lnTo>
                    <a:pt x="29292" y="214748"/>
                  </a:lnTo>
                  <a:lnTo>
                    <a:pt x="22433" y="211116"/>
                  </a:lnTo>
                  <a:lnTo>
                    <a:pt x="16563" y="197272"/>
                  </a:lnTo>
                  <a:lnTo>
                    <a:pt x="7045" y="150520"/>
                  </a:lnTo>
                  <a:lnTo>
                    <a:pt x="2668" y="118835"/>
                  </a:lnTo>
                  <a:lnTo>
                    <a:pt x="0" y="72822"/>
                  </a:lnTo>
                  <a:lnTo>
                    <a:pt x="5419" y="32412"/>
                  </a:lnTo>
                  <a:lnTo>
                    <a:pt x="9236" y="23303"/>
                  </a:lnTo>
                  <a:lnTo>
                    <a:pt x="11241" y="20874"/>
                  </a:lnTo>
                  <a:lnTo>
                    <a:pt x="13990" y="21372"/>
                  </a:lnTo>
                  <a:lnTo>
                    <a:pt x="26011" y="33596"/>
                  </a:lnTo>
                  <a:lnTo>
                    <a:pt x="54641" y="72380"/>
                  </a:lnTo>
                  <a:lnTo>
                    <a:pt x="81016" y="111033"/>
                  </a:lnTo>
                  <a:lnTo>
                    <a:pt x="114791" y="155279"/>
                  </a:lnTo>
                  <a:lnTo>
                    <a:pt x="138663" y="175735"/>
                  </a:lnTo>
                  <a:lnTo>
                    <a:pt x="153497" y="183990"/>
                  </a:lnTo>
                  <a:lnTo>
                    <a:pt x="157510" y="183032"/>
                  </a:lnTo>
                  <a:lnTo>
                    <a:pt x="165732" y="176324"/>
                  </a:lnTo>
                  <a:lnTo>
                    <a:pt x="174923" y="153905"/>
                  </a:lnTo>
                  <a:lnTo>
                    <a:pt x="178744" y="114806"/>
                  </a:lnTo>
                  <a:lnTo>
                    <a:pt x="176506" y="67474"/>
                  </a:lnTo>
                  <a:lnTo>
                    <a:pt x="174744" y="27814"/>
                  </a:lnTo>
                  <a:lnTo>
                    <a:pt x="174068" y="0"/>
                  </a:lnTo>
                  <a:lnTo>
                    <a:pt x="174752" y="400"/>
                  </a:lnTo>
                  <a:lnTo>
                    <a:pt x="180353" y="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36">
              <a:extLst>
                <a:ext uri="{FF2B5EF4-FFF2-40B4-BE49-F238E27FC236}">
                  <a16:creationId xmlns:a16="http://schemas.microsoft.com/office/drawing/2014/main" xmlns="" id="{4C1F2733-2C80-4B9E-B29A-AD0212DC222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98911" y="4784071"/>
              <a:ext cx="104740" cy="118288"/>
            </a:xfrm>
            <a:custGeom>
              <a:avLst/>
              <a:gdLst/>
              <a:ahLst/>
              <a:cxnLst/>
              <a:rect l="0" t="0" r="0" b="0"/>
              <a:pathLst>
                <a:path w="104740" h="118288">
                  <a:moveTo>
                    <a:pt x="104739" y="41929"/>
                  </a:moveTo>
                  <a:lnTo>
                    <a:pt x="104739" y="41929"/>
                  </a:lnTo>
                  <a:lnTo>
                    <a:pt x="96861" y="14505"/>
                  </a:lnTo>
                  <a:lnTo>
                    <a:pt x="88537" y="5987"/>
                  </a:lnTo>
                  <a:lnTo>
                    <a:pt x="77783" y="1260"/>
                  </a:lnTo>
                  <a:lnTo>
                    <a:pt x="71951" y="0"/>
                  </a:lnTo>
                  <a:lnTo>
                    <a:pt x="57946" y="4243"/>
                  </a:lnTo>
                  <a:lnTo>
                    <a:pt x="34195" y="20414"/>
                  </a:lnTo>
                  <a:lnTo>
                    <a:pt x="19058" y="35895"/>
                  </a:lnTo>
                  <a:lnTo>
                    <a:pt x="4014" y="63738"/>
                  </a:lnTo>
                  <a:lnTo>
                    <a:pt x="0" y="81490"/>
                  </a:lnTo>
                  <a:lnTo>
                    <a:pt x="1046" y="89470"/>
                  </a:lnTo>
                  <a:lnTo>
                    <a:pt x="7853" y="103981"/>
                  </a:lnTo>
                  <a:lnTo>
                    <a:pt x="17934" y="113722"/>
                  </a:lnTo>
                  <a:lnTo>
                    <a:pt x="23585" y="117308"/>
                  </a:lnTo>
                  <a:lnTo>
                    <a:pt x="30175" y="118287"/>
                  </a:lnTo>
                  <a:lnTo>
                    <a:pt x="45024" y="115612"/>
                  </a:lnTo>
                  <a:lnTo>
                    <a:pt x="69250" y="99431"/>
                  </a:lnTo>
                  <a:lnTo>
                    <a:pt x="87560" y="76762"/>
                  </a:lnTo>
                  <a:lnTo>
                    <a:pt x="93576" y="60468"/>
                  </a:lnTo>
                  <a:lnTo>
                    <a:pt x="95545" y="45230"/>
                  </a:lnTo>
                  <a:lnTo>
                    <a:pt x="94067" y="33754"/>
                  </a:lnTo>
                  <a:lnTo>
                    <a:pt x="89178" y="23949"/>
                  </a:lnTo>
                  <a:lnTo>
                    <a:pt x="85898" y="19359"/>
                  </a:lnTo>
                  <a:lnTo>
                    <a:pt x="78491" y="14259"/>
                  </a:lnTo>
                  <a:lnTo>
                    <a:pt x="66639" y="10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37">
              <a:extLst>
                <a:ext uri="{FF2B5EF4-FFF2-40B4-BE49-F238E27FC236}">
                  <a16:creationId xmlns:a16="http://schemas.microsoft.com/office/drawing/2014/main" xmlns="" id="{64E08567-A300-40F9-858A-0361A25D5773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35400" y="4767716"/>
              <a:ext cx="82551" cy="124017"/>
            </a:xfrm>
            <a:custGeom>
              <a:avLst/>
              <a:gdLst/>
              <a:ahLst/>
              <a:cxnLst/>
              <a:rect l="0" t="0" r="0" b="0"/>
              <a:pathLst>
                <a:path w="82551" h="124017">
                  <a:moveTo>
                    <a:pt x="0" y="26534"/>
                  </a:moveTo>
                  <a:lnTo>
                    <a:pt x="0" y="26534"/>
                  </a:lnTo>
                  <a:lnTo>
                    <a:pt x="8838" y="12228"/>
                  </a:lnTo>
                  <a:lnTo>
                    <a:pt x="12865" y="9593"/>
                  </a:lnTo>
                  <a:lnTo>
                    <a:pt x="14927" y="8890"/>
                  </a:lnTo>
                  <a:lnTo>
                    <a:pt x="27941" y="11271"/>
                  </a:lnTo>
                  <a:lnTo>
                    <a:pt x="37348" y="18340"/>
                  </a:lnTo>
                  <a:lnTo>
                    <a:pt x="54885" y="43495"/>
                  </a:lnTo>
                  <a:lnTo>
                    <a:pt x="64318" y="67386"/>
                  </a:lnTo>
                  <a:lnTo>
                    <a:pt x="64840" y="92339"/>
                  </a:lnTo>
                  <a:lnTo>
                    <a:pt x="60526" y="114235"/>
                  </a:lnTo>
                  <a:lnTo>
                    <a:pt x="56769" y="121956"/>
                  </a:lnTo>
                  <a:lnTo>
                    <a:pt x="54779" y="124016"/>
                  </a:lnTo>
                  <a:lnTo>
                    <a:pt x="52042" y="123977"/>
                  </a:lnTo>
                  <a:lnTo>
                    <a:pt x="45237" y="120172"/>
                  </a:lnTo>
                  <a:lnTo>
                    <a:pt x="42858" y="115770"/>
                  </a:lnTo>
                  <a:lnTo>
                    <a:pt x="35356" y="73755"/>
                  </a:lnTo>
                  <a:lnTo>
                    <a:pt x="32462" y="32308"/>
                  </a:lnTo>
                  <a:lnTo>
                    <a:pt x="32066" y="16400"/>
                  </a:lnTo>
                  <a:lnTo>
                    <a:pt x="34783" y="10606"/>
                  </a:lnTo>
                  <a:lnTo>
                    <a:pt x="45328" y="2286"/>
                  </a:lnTo>
                  <a:lnTo>
                    <a:pt x="59422" y="0"/>
                  </a:lnTo>
                  <a:lnTo>
                    <a:pt x="82550" y="1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8">
              <a:extLst>
                <a:ext uri="{FF2B5EF4-FFF2-40B4-BE49-F238E27FC236}">
                  <a16:creationId xmlns:a16="http://schemas.microsoft.com/office/drawing/2014/main" xmlns="" id="{70706B4D-F1B5-4574-89B2-F14F67A2B03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987800" y="4758516"/>
              <a:ext cx="184151" cy="132046"/>
            </a:xfrm>
            <a:custGeom>
              <a:avLst/>
              <a:gdLst/>
              <a:ahLst/>
              <a:cxnLst/>
              <a:rect l="0" t="0" r="0" b="0"/>
              <a:pathLst>
                <a:path w="184151" h="132046">
                  <a:moveTo>
                    <a:pt x="0" y="10334"/>
                  </a:moveTo>
                  <a:lnTo>
                    <a:pt x="0" y="10334"/>
                  </a:lnTo>
                  <a:lnTo>
                    <a:pt x="8838" y="31382"/>
                  </a:lnTo>
                  <a:lnTo>
                    <a:pt x="15954" y="77093"/>
                  </a:lnTo>
                  <a:lnTo>
                    <a:pt x="23534" y="115164"/>
                  </a:lnTo>
                  <a:lnTo>
                    <a:pt x="22689" y="125835"/>
                  </a:lnTo>
                  <a:lnTo>
                    <a:pt x="21476" y="129668"/>
                  </a:lnTo>
                  <a:lnTo>
                    <a:pt x="19962" y="131517"/>
                  </a:lnTo>
                  <a:lnTo>
                    <a:pt x="18247" y="132045"/>
                  </a:lnTo>
                  <a:lnTo>
                    <a:pt x="16398" y="131692"/>
                  </a:lnTo>
                  <a:lnTo>
                    <a:pt x="15165" y="130045"/>
                  </a:lnTo>
                  <a:lnTo>
                    <a:pt x="9654" y="106627"/>
                  </a:lnTo>
                  <a:lnTo>
                    <a:pt x="12072" y="71662"/>
                  </a:lnTo>
                  <a:lnTo>
                    <a:pt x="18080" y="50377"/>
                  </a:lnTo>
                  <a:lnTo>
                    <a:pt x="24734" y="39655"/>
                  </a:lnTo>
                  <a:lnTo>
                    <a:pt x="27778" y="36937"/>
                  </a:lnTo>
                  <a:lnTo>
                    <a:pt x="30513" y="35831"/>
                  </a:lnTo>
                  <a:lnTo>
                    <a:pt x="33042" y="35798"/>
                  </a:lnTo>
                  <a:lnTo>
                    <a:pt x="34728" y="37894"/>
                  </a:lnTo>
                  <a:lnTo>
                    <a:pt x="37101" y="50955"/>
                  </a:lnTo>
                  <a:lnTo>
                    <a:pt x="39215" y="68936"/>
                  </a:lnTo>
                  <a:lnTo>
                    <a:pt x="48995" y="94687"/>
                  </a:lnTo>
                  <a:lnTo>
                    <a:pt x="50302" y="96202"/>
                  </a:lnTo>
                  <a:lnTo>
                    <a:pt x="53636" y="97886"/>
                  </a:lnTo>
                  <a:lnTo>
                    <a:pt x="54807" y="96924"/>
                  </a:lnTo>
                  <a:lnTo>
                    <a:pt x="56109" y="92093"/>
                  </a:lnTo>
                  <a:lnTo>
                    <a:pt x="54962" y="46201"/>
                  </a:lnTo>
                  <a:lnTo>
                    <a:pt x="66615" y="20883"/>
                  </a:lnTo>
                  <a:lnTo>
                    <a:pt x="79466" y="9613"/>
                  </a:lnTo>
                  <a:lnTo>
                    <a:pt x="94585" y="2958"/>
                  </a:lnTo>
                  <a:lnTo>
                    <a:pt x="110711" y="0"/>
                  </a:lnTo>
                  <a:lnTo>
                    <a:pt x="127286" y="2448"/>
                  </a:lnTo>
                  <a:lnTo>
                    <a:pt x="135658" y="5077"/>
                  </a:lnTo>
                  <a:lnTo>
                    <a:pt x="150603" y="17405"/>
                  </a:lnTo>
                  <a:lnTo>
                    <a:pt x="169036" y="44179"/>
                  </a:lnTo>
                  <a:lnTo>
                    <a:pt x="177432" y="63476"/>
                  </a:lnTo>
                  <a:lnTo>
                    <a:pt x="183265" y="107451"/>
                  </a:lnTo>
                  <a:lnTo>
                    <a:pt x="184150" y="124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9">
              <a:extLst>
                <a:ext uri="{FF2B5EF4-FFF2-40B4-BE49-F238E27FC236}">
                  <a16:creationId xmlns:a16="http://schemas.microsoft.com/office/drawing/2014/main" xmlns="" id="{116591F5-F5F0-478E-8B94-E1A477F2EDA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174378" y="4557954"/>
              <a:ext cx="218603" cy="290578"/>
            </a:xfrm>
            <a:custGeom>
              <a:avLst/>
              <a:gdLst/>
              <a:ahLst/>
              <a:cxnLst/>
              <a:rect l="0" t="0" r="0" b="0"/>
              <a:pathLst>
                <a:path w="218603" h="290578">
                  <a:moveTo>
                    <a:pt x="99172" y="236296"/>
                  </a:moveTo>
                  <a:lnTo>
                    <a:pt x="99172" y="236296"/>
                  </a:lnTo>
                  <a:lnTo>
                    <a:pt x="104639" y="216523"/>
                  </a:lnTo>
                  <a:lnTo>
                    <a:pt x="102817" y="213941"/>
                  </a:lnTo>
                  <a:lnTo>
                    <a:pt x="95147" y="209192"/>
                  </a:lnTo>
                  <a:lnTo>
                    <a:pt x="89433" y="209760"/>
                  </a:lnTo>
                  <a:lnTo>
                    <a:pt x="48510" y="231469"/>
                  </a:lnTo>
                  <a:lnTo>
                    <a:pt x="14951" y="255647"/>
                  </a:lnTo>
                  <a:lnTo>
                    <a:pt x="5766" y="268179"/>
                  </a:lnTo>
                  <a:lnTo>
                    <a:pt x="0" y="283764"/>
                  </a:lnTo>
                  <a:lnTo>
                    <a:pt x="602" y="286992"/>
                  </a:lnTo>
                  <a:lnTo>
                    <a:pt x="2414" y="289143"/>
                  </a:lnTo>
                  <a:lnTo>
                    <a:pt x="5033" y="290577"/>
                  </a:lnTo>
                  <a:lnTo>
                    <a:pt x="22203" y="289225"/>
                  </a:lnTo>
                  <a:lnTo>
                    <a:pt x="53290" y="281036"/>
                  </a:lnTo>
                  <a:lnTo>
                    <a:pt x="84726" y="266143"/>
                  </a:lnTo>
                  <a:lnTo>
                    <a:pt x="108156" y="262574"/>
                  </a:lnTo>
                  <a:lnTo>
                    <a:pt x="115630" y="263968"/>
                  </a:lnTo>
                  <a:lnTo>
                    <a:pt x="122009" y="267644"/>
                  </a:lnTo>
                  <a:lnTo>
                    <a:pt x="140816" y="283774"/>
                  </a:lnTo>
                  <a:lnTo>
                    <a:pt x="147651" y="286112"/>
                  </a:lnTo>
                  <a:lnTo>
                    <a:pt x="151997" y="286658"/>
                  </a:lnTo>
                  <a:lnTo>
                    <a:pt x="158163" y="283138"/>
                  </a:lnTo>
                  <a:lnTo>
                    <a:pt x="176990" y="262639"/>
                  </a:lnTo>
                  <a:lnTo>
                    <a:pt x="192364" y="224226"/>
                  </a:lnTo>
                  <a:lnTo>
                    <a:pt x="206982" y="179725"/>
                  </a:lnTo>
                  <a:lnTo>
                    <a:pt x="213645" y="144831"/>
                  </a:lnTo>
                  <a:lnTo>
                    <a:pt x="217077" y="106274"/>
                  </a:lnTo>
                  <a:lnTo>
                    <a:pt x="218602" y="69147"/>
                  </a:lnTo>
                  <a:lnTo>
                    <a:pt x="218049" y="29823"/>
                  </a:lnTo>
                  <a:lnTo>
                    <a:pt x="212919" y="11886"/>
                  </a:lnTo>
                  <a:lnTo>
                    <a:pt x="208165" y="6256"/>
                  </a:lnTo>
                  <a:lnTo>
                    <a:pt x="195356" y="0"/>
                  </a:lnTo>
                  <a:lnTo>
                    <a:pt x="187989" y="449"/>
                  </a:lnTo>
                  <a:lnTo>
                    <a:pt x="172278" y="6592"/>
                  </a:lnTo>
                  <a:lnTo>
                    <a:pt x="157769" y="23904"/>
                  </a:lnTo>
                  <a:lnTo>
                    <a:pt x="139582" y="63298"/>
                  </a:lnTo>
                  <a:lnTo>
                    <a:pt x="132654" y="95908"/>
                  </a:lnTo>
                  <a:lnTo>
                    <a:pt x="134279" y="133920"/>
                  </a:lnTo>
                  <a:lnTo>
                    <a:pt x="141586" y="170570"/>
                  </a:lnTo>
                  <a:lnTo>
                    <a:pt x="152595" y="204262"/>
                  </a:lnTo>
                  <a:lnTo>
                    <a:pt x="175365" y="244914"/>
                  </a:lnTo>
                  <a:lnTo>
                    <a:pt x="213472" y="280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40">
              <a:extLst>
                <a:ext uri="{FF2B5EF4-FFF2-40B4-BE49-F238E27FC236}">
                  <a16:creationId xmlns:a16="http://schemas.microsoft.com/office/drawing/2014/main" xmlns="" id="{2FBBBB62-3C9E-4699-81E2-58F817EC7ED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593444" y="4540511"/>
              <a:ext cx="86507" cy="329940"/>
            </a:xfrm>
            <a:custGeom>
              <a:avLst/>
              <a:gdLst/>
              <a:ahLst/>
              <a:cxnLst/>
              <a:rect l="0" t="0" r="0" b="0"/>
              <a:pathLst>
                <a:path w="86507" h="329940">
                  <a:moveTo>
                    <a:pt x="86506" y="6089"/>
                  </a:moveTo>
                  <a:lnTo>
                    <a:pt x="86506" y="6089"/>
                  </a:lnTo>
                  <a:lnTo>
                    <a:pt x="83135" y="2718"/>
                  </a:lnTo>
                  <a:lnTo>
                    <a:pt x="79598" y="1063"/>
                  </a:lnTo>
                  <a:lnTo>
                    <a:pt x="74950" y="0"/>
                  </a:lnTo>
                  <a:lnTo>
                    <a:pt x="64032" y="3187"/>
                  </a:lnTo>
                  <a:lnTo>
                    <a:pt x="47391" y="18713"/>
                  </a:lnTo>
                  <a:lnTo>
                    <a:pt x="27875" y="51360"/>
                  </a:lnTo>
                  <a:lnTo>
                    <a:pt x="14727" y="89980"/>
                  </a:lnTo>
                  <a:lnTo>
                    <a:pt x="3306" y="136152"/>
                  </a:lnTo>
                  <a:lnTo>
                    <a:pt x="0" y="183542"/>
                  </a:lnTo>
                  <a:lnTo>
                    <a:pt x="1728" y="221364"/>
                  </a:lnTo>
                  <a:lnTo>
                    <a:pt x="10037" y="265470"/>
                  </a:lnTo>
                  <a:lnTo>
                    <a:pt x="24808" y="300881"/>
                  </a:lnTo>
                  <a:lnTo>
                    <a:pt x="36507" y="315378"/>
                  </a:lnTo>
                  <a:lnTo>
                    <a:pt x="54756" y="32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1">
              <a:extLst>
                <a:ext uri="{FF2B5EF4-FFF2-40B4-BE49-F238E27FC236}">
                  <a16:creationId xmlns:a16="http://schemas.microsoft.com/office/drawing/2014/main" xmlns="" id="{E22F7838-53C8-4109-AC3A-187FA72F746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745093" y="4655956"/>
              <a:ext cx="138058" cy="170045"/>
            </a:xfrm>
            <a:custGeom>
              <a:avLst/>
              <a:gdLst/>
              <a:ahLst/>
              <a:cxnLst/>
              <a:rect l="0" t="0" r="0" b="0"/>
              <a:pathLst>
                <a:path w="138058" h="170045">
                  <a:moveTo>
                    <a:pt x="93607" y="17644"/>
                  </a:moveTo>
                  <a:lnTo>
                    <a:pt x="93607" y="17644"/>
                  </a:lnTo>
                  <a:lnTo>
                    <a:pt x="57843" y="703"/>
                  </a:lnTo>
                  <a:lnTo>
                    <a:pt x="54947" y="0"/>
                  </a:lnTo>
                  <a:lnTo>
                    <a:pt x="40759" y="2381"/>
                  </a:lnTo>
                  <a:lnTo>
                    <a:pt x="26521" y="10927"/>
                  </a:lnTo>
                  <a:lnTo>
                    <a:pt x="13365" y="29137"/>
                  </a:lnTo>
                  <a:lnTo>
                    <a:pt x="3901" y="52407"/>
                  </a:lnTo>
                  <a:lnTo>
                    <a:pt x="0" y="80547"/>
                  </a:lnTo>
                  <a:lnTo>
                    <a:pt x="5586" y="107857"/>
                  </a:lnTo>
                  <a:lnTo>
                    <a:pt x="16178" y="130451"/>
                  </a:lnTo>
                  <a:lnTo>
                    <a:pt x="26033" y="140218"/>
                  </a:lnTo>
                  <a:lnTo>
                    <a:pt x="31624" y="143810"/>
                  </a:lnTo>
                  <a:lnTo>
                    <a:pt x="37469" y="143382"/>
                  </a:lnTo>
                  <a:lnTo>
                    <a:pt x="49606" y="135381"/>
                  </a:lnTo>
                  <a:lnTo>
                    <a:pt x="58294" y="122418"/>
                  </a:lnTo>
                  <a:lnTo>
                    <a:pt x="76335" y="82137"/>
                  </a:lnTo>
                  <a:lnTo>
                    <a:pt x="85679" y="38776"/>
                  </a:lnTo>
                  <a:lnTo>
                    <a:pt x="87118" y="14357"/>
                  </a:lnTo>
                  <a:lnTo>
                    <a:pt x="94159" y="59748"/>
                  </a:lnTo>
                  <a:lnTo>
                    <a:pt x="108925" y="107335"/>
                  </a:lnTo>
                  <a:lnTo>
                    <a:pt x="126468" y="152570"/>
                  </a:lnTo>
                  <a:lnTo>
                    <a:pt x="138057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2">
              <a:extLst>
                <a:ext uri="{FF2B5EF4-FFF2-40B4-BE49-F238E27FC236}">
                  <a16:creationId xmlns:a16="http://schemas.microsoft.com/office/drawing/2014/main" xmlns="" id="{75237807-94B4-4B83-9D92-A4AC4255FEB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927600" y="4640189"/>
              <a:ext cx="190501" cy="262012"/>
            </a:xfrm>
            <a:custGeom>
              <a:avLst/>
              <a:gdLst/>
              <a:ahLst/>
              <a:cxnLst/>
              <a:rect l="0" t="0" r="0" b="0"/>
              <a:pathLst>
                <a:path w="190501" h="262012">
                  <a:moveTo>
                    <a:pt x="0" y="262011"/>
                  </a:moveTo>
                  <a:lnTo>
                    <a:pt x="0" y="262011"/>
                  </a:lnTo>
                  <a:lnTo>
                    <a:pt x="0" y="255269"/>
                  </a:lnTo>
                  <a:lnTo>
                    <a:pt x="3763" y="248196"/>
                  </a:lnTo>
                  <a:lnTo>
                    <a:pt x="9434" y="238938"/>
                  </a:lnTo>
                  <a:lnTo>
                    <a:pt x="24386" y="195194"/>
                  </a:lnTo>
                  <a:lnTo>
                    <a:pt x="36310" y="156057"/>
                  </a:lnTo>
                  <a:lnTo>
                    <a:pt x="48780" y="109811"/>
                  </a:lnTo>
                  <a:lnTo>
                    <a:pt x="58041" y="63730"/>
                  </a:lnTo>
                  <a:lnTo>
                    <a:pt x="66080" y="24897"/>
                  </a:lnTo>
                  <a:lnTo>
                    <a:pt x="63820" y="228"/>
                  </a:lnTo>
                  <a:lnTo>
                    <a:pt x="63713" y="0"/>
                  </a:lnTo>
                  <a:lnTo>
                    <a:pt x="58493" y="36671"/>
                  </a:lnTo>
                  <a:lnTo>
                    <a:pt x="57548" y="80708"/>
                  </a:lnTo>
                  <a:lnTo>
                    <a:pt x="57268" y="127623"/>
                  </a:lnTo>
                  <a:lnTo>
                    <a:pt x="60948" y="167159"/>
                  </a:lnTo>
                  <a:lnTo>
                    <a:pt x="71462" y="202431"/>
                  </a:lnTo>
                  <a:lnTo>
                    <a:pt x="75158" y="207474"/>
                  </a:lnTo>
                  <a:lnTo>
                    <a:pt x="79739" y="210836"/>
                  </a:lnTo>
                  <a:lnTo>
                    <a:pt x="84909" y="213078"/>
                  </a:lnTo>
                  <a:lnTo>
                    <a:pt x="90473" y="212455"/>
                  </a:lnTo>
                  <a:lnTo>
                    <a:pt x="102299" y="206120"/>
                  </a:lnTo>
                  <a:lnTo>
                    <a:pt x="132207" y="173255"/>
                  </a:lnTo>
                  <a:lnTo>
                    <a:pt x="155511" y="134662"/>
                  </a:lnTo>
                  <a:lnTo>
                    <a:pt x="171274" y="92653"/>
                  </a:lnTo>
                  <a:lnTo>
                    <a:pt x="179315" y="54492"/>
                  </a:lnTo>
                  <a:lnTo>
                    <a:pt x="177857" y="26801"/>
                  </a:lnTo>
                  <a:lnTo>
                    <a:pt x="174368" y="16008"/>
                  </a:lnTo>
                  <a:lnTo>
                    <a:pt x="176913" y="33658"/>
                  </a:lnTo>
                  <a:lnTo>
                    <a:pt x="174254" y="74068"/>
                  </a:lnTo>
                  <a:lnTo>
                    <a:pt x="172281" y="113740"/>
                  </a:lnTo>
                  <a:lnTo>
                    <a:pt x="172320" y="160547"/>
                  </a:lnTo>
                  <a:lnTo>
                    <a:pt x="177274" y="186714"/>
                  </a:lnTo>
                  <a:lnTo>
                    <a:pt x="190500" y="204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">
              <a:extLst>
                <a:ext uri="{FF2B5EF4-FFF2-40B4-BE49-F238E27FC236}">
                  <a16:creationId xmlns:a16="http://schemas.microsoft.com/office/drawing/2014/main" xmlns="" id="{699D3E7D-4E9E-410A-9E48-10F8C8052D8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213350" y="47307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2308"/>
                  </a:lnTo>
                  <a:lnTo>
                    <a:pt x="17578" y="8998"/>
                  </a:lnTo>
                  <a:lnTo>
                    <a:pt x="60746" y="2334"/>
                  </a:lnTo>
                  <a:lnTo>
                    <a:pt x="100011" y="46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4">
              <a:extLst>
                <a:ext uri="{FF2B5EF4-FFF2-40B4-BE49-F238E27FC236}">
                  <a16:creationId xmlns:a16="http://schemas.microsoft.com/office/drawing/2014/main" xmlns="" id="{184B5655-9D34-4A1F-9445-7F172470A3D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283200" y="46482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5069" y="44567"/>
                  </a:lnTo>
                  <a:lnTo>
                    <a:pt x="14927" y="90335"/>
                  </a:lnTo>
                  <a:lnTo>
                    <a:pt x="18507" y="13640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5">
              <a:extLst>
                <a:ext uri="{FF2B5EF4-FFF2-40B4-BE49-F238E27FC236}">
                  <a16:creationId xmlns:a16="http://schemas.microsoft.com/office/drawing/2014/main" xmlns="" id="{9087A413-90ED-4897-BBB2-0BE207AFCC7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441950" y="4521391"/>
              <a:ext cx="114176" cy="253224"/>
            </a:xfrm>
            <a:custGeom>
              <a:avLst/>
              <a:gdLst/>
              <a:ahLst/>
              <a:cxnLst/>
              <a:rect l="0" t="0" r="0" b="0"/>
              <a:pathLst>
                <a:path w="114176" h="253224">
                  <a:moveTo>
                    <a:pt x="0" y="25209"/>
                  </a:moveTo>
                  <a:lnTo>
                    <a:pt x="0" y="25209"/>
                  </a:lnTo>
                  <a:lnTo>
                    <a:pt x="3371" y="18467"/>
                  </a:lnTo>
                  <a:lnTo>
                    <a:pt x="3144" y="9512"/>
                  </a:lnTo>
                  <a:lnTo>
                    <a:pt x="2103" y="1299"/>
                  </a:lnTo>
                  <a:lnTo>
                    <a:pt x="2813" y="97"/>
                  </a:lnTo>
                  <a:lnTo>
                    <a:pt x="3992" y="0"/>
                  </a:lnTo>
                  <a:lnTo>
                    <a:pt x="9022" y="13350"/>
                  </a:lnTo>
                  <a:lnTo>
                    <a:pt x="16338" y="58353"/>
                  </a:lnTo>
                  <a:lnTo>
                    <a:pt x="18246" y="101038"/>
                  </a:lnTo>
                  <a:lnTo>
                    <a:pt x="18812" y="148415"/>
                  </a:lnTo>
                  <a:lnTo>
                    <a:pt x="18274" y="191928"/>
                  </a:lnTo>
                  <a:lnTo>
                    <a:pt x="13573" y="228561"/>
                  </a:lnTo>
                  <a:lnTo>
                    <a:pt x="12577" y="228511"/>
                  </a:lnTo>
                  <a:lnTo>
                    <a:pt x="9588" y="222810"/>
                  </a:lnTo>
                  <a:lnTo>
                    <a:pt x="11552" y="209457"/>
                  </a:lnTo>
                  <a:lnTo>
                    <a:pt x="20940" y="168770"/>
                  </a:lnTo>
                  <a:lnTo>
                    <a:pt x="34191" y="139163"/>
                  </a:lnTo>
                  <a:lnTo>
                    <a:pt x="51523" y="119259"/>
                  </a:lnTo>
                  <a:lnTo>
                    <a:pt x="63821" y="112870"/>
                  </a:lnTo>
                  <a:lnTo>
                    <a:pt x="70064" y="111166"/>
                  </a:lnTo>
                  <a:lnTo>
                    <a:pt x="75637" y="112147"/>
                  </a:lnTo>
                  <a:lnTo>
                    <a:pt x="85593" y="118882"/>
                  </a:lnTo>
                  <a:lnTo>
                    <a:pt x="102501" y="137944"/>
                  </a:lnTo>
                  <a:lnTo>
                    <a:pt x="114175" y="168208"/>
                  </a:lnTo>
                  <a:lnTo>
                    <a:pt x="114009" y="189894"/>
                  </a:lnTo>
                  <a:lnTo>
                    <a:pt x="108526" y="210585"/>
                  </a:lnTo>
                  <a:lnTo>
                    <a:pt x="99034" y="229189"/>
                  </a:lnTo>
                  <a:lnTo>
                    <a:pt x="85878" y="243102"/>
                  </a:lnTo>
                  <a:lnTo>
                    <a:pt x="78419" y="248788"/>
                  </a:lnTo>
                  <a:lnTo>
                    <a:pt x="60723" y="253223"/>
                  </a:lnTo>
                  <a:lnTo>
                    <a:pt x="43216" y="252138"/>
                  </a:lnTo>
                  <a:lnTo>
                    <a:pt x="30731" y="246952"/>
                  </a:lnTo>
                  <a:lnTo>
                    <a:pt x="22360" y="239943"/>
                  </a:lnTo>
                  <a:lnTo>
                    <a:pt x="19140" y="236098"/>
                  </a:lnTo>
                  <a:lnTo>
                    <a:pt x="18404" y="231419"/>
                  </a:lnTo>
                  <a:lnTo>
                    <a:pt x="25400" y="209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6">
              <a:extLst>
                <a:ext uri="{FF2B5EF4-FFF2-40B4-BE49-F238E27FC236}">
                  <a16:creationId xmlns:a16="http://schemas.microsoft.com/office/drawing/2014/main" xmlns="" id="{EDB5C4DC-F802-4C08-BAE1-589AFC9793F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588000" y="4800600"/>
              <a:ext cx="57151" cy="38101"/>
            </a:xfrm>
            <a:custGeom>
              <a:avLst/>
              <a:gdLst/>
              <a:ahLst/>
              <a:cxnLst/>
              <a:rect l="0" t="0" r="0" b="0"/>
              <a:pathLst>
                <a:path w="57151" h="38101">
                  <a:moveTo>
                    <a:pt x="57150" y="0"/>
                  </a:moveTo>
                  <a:lnTo>
                    <a:pt x="57150" y="0"/>
                  </a:lnTo>
                  <a:lnTo>
                    <a:pt x="12370" y="2985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33">
            <a:extLst>
              <a:ext uri="{FF2B5EF4-FFF2-40B4-BE49-F238E27FC236}">
                <a16:creationId xmlns:a16="http://schemas.microsoft.com/office/drawing/2014/main" xmlns="" id="{FB4E3212-4336-43CF-97BD-26CBCCD7B234}"/>
              </a:ext>
            </a:extLst>
          </p:cNvPr>
          <p:cNvGrpSpPr/>
          <p:nvPr/>
        </p:nvGrpSpPr>
        <p:grpSpPr>
          <a:xfrm>
            <a:off x="5907212" y="4487562"/>
            <a:ext cx="1014744" cy="325739"/>
            <a:chOff x="5907212" y="4487562"/>
            <a:chExt cx="1014744" cy="325739"/>
          </a:xfrm>
        </p:grpSpPr>
        <p:sp>
          <p:nvSpPr>
            <p:cNvPr id="173" name="SMARTInkShape-147">
              <a:extLst>
                <a:ext uri="{FF2B5EF4-FFF2-40B4-BE49-F238E27FC236}">
                  <a16:creationId xmlns:a16="http://schemas.microsoft.com/office/drawing/2014/main" xmlns="" id="{F2319A9A-6707-4FD8-A22E-6FCAA19E0D5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907212" y="4633782"/>
              <a:ext cx="169739" cy="141419"/>
            </a:xfrm>
            <a:custGeom>
              <a:avLst/>
              <a:gdLst/>
              <a:ahLst/>
              <a:cxnLst/>
              <a:rect l="0" t="0" r="0" b="0"/>
              <a:pathLst>
                <a:path w="169739" h="141419">
                  <a:moveTo>
                    <a:pt x="93538" y="52518"/>
                  </a:moveTo>
                  <a:lnTo>
                    <a:pt x="93538" y="52518"/>
                  </a:lnTo>
                  <a:lnTo>
                    <a:pt x="92833" y="29736"/>
                  </a:lnTo>
                  <a:lnTo>
                    <a:pt x="90167" y="19110"/>
                  </a:lnTo>
                  <a:lnTo>
                    <a:pt x="87057" y="14723"/>
                  </a:lnTo>
                  <a:lnTo>
                    <a:pt x="77958" y="7968"/>
                  </a:lnTo>
                  <a:lnTo>
                    <a:pt x="60934" y="199"/>
                  </a:lnTo>
                  <a:lnTo>
                    <a:pt x="55574" y="0"/>
                  </a:lnTo>
                  <a:lnTo>
                    <a:pt x="45856" y="3542"/>
                  </a:lnTo>
                  <a:lnTo>
                    <a:pt x="29080" y="16840"/>
                  </a:lnTo>
                  <a:lnTo>
                    <a:pt x="14075" y="40927"/>
                  </a:lnTo>
                  <a:lnTo>
                    <a:pt x="2138" y="84330"/>
                  </a:lnTo>
                  <a:lnTo>
                    <a:pt x="0" y="103581"/>
                  </a:lnTo>
                  <a:lnTo>
                    <a:pt x="1546" y="111254"/>
                  </a:lnTo>
                  <a:lnTo>
                    <a:pt x="8909" y="123544"/>
                  </a:lnTo>
                  <a:lnTo>
                    <a:pt x="14540" y="127385"/>
                  </a:lnTo>
                  <a:lnTo>
                    <a:pt x="28325" y="131653"/>
                  </a:lnTo>
                  <a:lnTo>
                    <a:pt x="55322" y="127314"/>
                  </a:lnTo>
                  <a:lnTo>
                    <a:pt x="82293" y="110349"/>
                  </a:lnTo>
                  <a:lnTo>
                    <a:pt x="110915" y="70605"/>
                  </a:lnTo>
                  <a:lnTo>
                    <a:pt x="129633" y="33441"/>
                  </a:lnTo>
                  <a:lnTo>
                    <a:pt x="130301" y="32744"/>
                  </a:lnTo>
                  <a:lnTo>
                    <a:pt x="130747" y="32985"/>
                  </a:lnTo>
                  <a:lnTo>
                    <a:pt x="131559" y="72150"/>
                  </a:lnTo>
                  <a:lnTo>
                    <a:pt x="143561" y="117079"/>
                  </a:lnTo>
                  <a:lnTo>
                    <a:pt x="145936" y="123075"/>
                  </a:lnTo>
                  <a:lnTo>
                    <a:pt x="154221" y="131619"/>
                  </a:lnTo>
                  <a:lnTo>
                    <a:pt x="169738" y="14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8">
              <a:extLst>
                <a:ext uri="{FF2B5EF4-FFF2-40B4-BE49-F238E27FC236}">
                  <a16:creationId xmlns:a16="http://schemas.microsoft.com/office/drawing/2014/main" xmlns="" id="{02B2E79E-88FF-4E6B-BEF8-65BDA27A9C26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145549" y="4487562"/>
              <a:ext cx="115552" cy="145748"/>
            </a:xfrm>
            <a:custGeom>
              <a:avLst/>
              <a:gdLst/>
              <a:ahLst/>
              <a:cxnLst/>
              <a:rect l="0" t="0" r="0" b="0"/>
              <a:pathLst>
                <a:path w="115552" h="145748">
                  <a:moveTo>
                    <a:pt x="1251" y="27288"/>
                  </a:moveTo>
                  <a:lnTo>
                    <a:pt x="1251" y="27288"/>
                  </a:lnTo>
                  <a:lnTo>
                    <a:pt x="1250" y="15079"/>
                  </a:lnTo>
                  <a:lnTo>
                    <a:pt x="3133" y="9396"/>
                  </a:lnTo>
                  <a:lnTo>
                    <a:pt x="4622" y="6894"/>
                  </a:lnTo>
                  <a:lnTo>
                    <a:pt x="11921" y="2231"/>
                  </a:lnTo>
                  <a:lnTo>
                    <a:pt x="16831" y="0"/>
                  </a:lnTo>
                  <a:lnTo>
                    <a:pt x="21515" y="629"/>
                  </a:lnTo>
                  <a:lnTo>
                    <a:pt x="30483" y="6973"/>
                  </a:lnTo>
                  <a:lnTo>
                    <a:pt x="43466" y="19073"/>
                  </a:lnTo>
                  <a:lnTo>
                    <a:pt x="52878" y="38338"/>
                  </a:lnTo>
                  <a:lnTo>
                    <a:pt x="52183" y="53836"/>
                  </a:lnTo>
                  <a:lnTo>
                    <a:pt x="46465" y="70132"/>
                  </a:lnTo>
                  <a:lnTo>
                    <a:pt x="14181" y="116984"/>
                  </a:lnTo>
                  <a:lnTo>
                    <a:pt x="434" y="135004"/>
                  </a:lnTo>
                  <a:lnTo>
                    <a:pt x="0" y="137904"/>
                  </a:lnTo>
                  <a:lnTo>
                    <a:pt x="1123" y="140543"/>
                  </a:lnTo>
                  <a:lnTo>
                    <a:pt x="3282" y="143008"/>
                  </a:lnTo>
                  <a:lnTo>
                    <a:pt x="13208" y="145747"/>
                  </a:lnTo>
                  <a:lnTo>
                    <a:pt x="36543" y="145408"/>
                  </a:lnTo>
                  <a:lnTo>
                    <a:pt x="81315" y="141385"/>
                  </a:lnTo>
                  <a:lnTo>
                    <a:pt x="115551" y="13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9">
              <a:extLst>
                <a:ext uri="{FF2B5EF4-FFF2-40B4-BE49-F238E27FC236}">
                  <a16:creationId xmlns:a16="http://schemas.microsoft.com/office/drawing/2014/main" xmlns="" id="{936CAB4F-11F1-4BC0-9852-F4F49191565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93006" y="4667250"/>
              <a:ext cx="293545" cy="129783"/>
            </a:xfrm>
            <a:custGeom>
              <a:avLst/>
              <a:gdLst/>
              <a:ahLst/>
              <a:cxnLst/>
              <a:rect l="0" t="0" r="0" b="0"/>
              <a:pathLst>
                <a:path w="293545" h="129783">
                  <a:moveTo>
                    <a:pt x="39544" y="19050"/>
                  </a:moveTo>
                  <a:lnTo>
                    <a:pt x="39544" y="19050"/>
                  </a:lnTo>
                  <a:lnTo>
                    <a:pt x="42915" y="15679"/>
                  </a:lnTo>
                  <a:lnTo>
                    <a:pt x="45319" y="15392"/>
                  </a:lnTo>
                  <a:lnTo>
                    <a:pt x="51753" y="16954"/>
                  </a:lnTo>
                  <a:lnTo>
                    <a:pt x="63310" y="25171"/>
                  </a:lnTo>
                  <a:lnTo>
                    <a:pt x="72299" y="43285"/>
                  </a:lnTo>
                  <a:lnTo>
                    <a:pt x="76061" y="69897"/>
                  </a:lnTo>
                  <a:lnTo>
                    <a:pt x="73804" y="100124"/>
                  </a:lnTo>
                  <a:lnTo>
                    <a:pt x="70145" y="108377"/>
                  </a:lnTo>
                  <a:lnTo>
                    <a:pt x="58554" y="121310"/>
                  </a:lnTo>
                  <a:lnTo>
                    <a:pt x="43995" y="127999"/>
                  </a:lnTo>
                  <a:lnTo>
                    <a:pt x="36161" y="129782"/>
                  </a:lnTo>
                  <a:lnTo>
                    <a:pt x="28117" y="127443"/>
                  </a:lnTo>
                  <a:lnTo>
                    <a:pt x="11653" y="115438"/>
                  </a:lnTo>
                  <a:lnTo>
                    <a:pt x="2453" y="102106"/>
                  </a:lnTo>
                  <a:lnTo>
                    <a:pt x="0" y="95587"/>
                  </a:lnTo>
                  <a:lnTo>
                    <a:pt x="1037" y="80818"/>
                  </a:lnTo>
                  <a:lnTo>
                    <a:pt x="3289" y="72929"/>
                  </a:lnTo>
                  <a:lnTo>
                    <a:pt x="15200" y="58519"/>
                  </a:lnTo>
                  <a:lnTo>
                    <a:pt x="33663" y="45763"/>
                  </a:lnTo>
                  <a:lnTo>
                    <a:pt x="72531" y="29944"/>
                  </a:lnTo>
                  <a:lnTo>
                    <a:pt x="119481" y="14281"/>
                  </a:lnTo>
                  <a:lnTo>
                    <a:pt x="152448" y="9875"/>
                  </a:lnTo>
                  <a:lnTo>
                    <a:pt x="185914" y="7917"/>
                  </a:lnTo>
                  <a:lnTo>
                    <a:pt x="232726" y="6814"/>
                  </a:lnTo>
                  <a:lnTo>
                    <a:pt x="276357" y="3071"/>
                  </a:lnTo>
                  <a:lnTo>
                    <a:pt x="293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0">
              <a:extLst>
                <a:ext uri="{FF2B5EF4-FFF2-40B4-BE49-F238E27FC236}">
                  <a16:creationId xmlns:a16="http://schemas.microsoft.com/office/drawing/2014/main" xmlns="" id="{C7206F10-8471-4E80-8771-7ACFE0D8A1E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680200" y="4546939"/>
              <a:ext cx="120651" cy="62479"/>
            </a:xfrm>
            <a:custGeom>
              <a:avLst/>
              <a:gdLst/>
              <a:ahLst/>
              <a:cxnLst/>
              <a:rect l="0" t="0" r="0" b="0"/>
              <a:pathLst>
                <a:path w="120651" h="62479">
                  <a:moveTo>
                    <a:pt x="0" y="12361"/>
                  </a:moveTo>
                  <a:lnTo>
                    <a:pt x="0" y="12361"/>
                  </a:lnTo>
                  <a:lnTo>
                    <a:pt x="8838" y="3522"/>
                  </a:lnTo>
                  <a:lnTo>
                    <a:pt x="16628" y="1377"/>
                  </a:lnTo>
                  <a:lnTo>
                    <a:pt x="35505" y="0"/>
                  </a:lnTo>
                  <a:lnTo>
                    <a:pt x="48541" y="3132"/>
                  </a:lnTo>
                  <a:lnTo>
                    <a:pt x="55205" y="8495"/>
                  </a:lnTo>
                  <a:lnTo>
                    <a:pt x="57970" y="11900"/>
                  </a:lnTo>
                  <a:lnTo>
                    <a:pt x="59107" y="14876"/>
                  </a:lnTo>
                  <a:lnTo>
                    <a:pt x="59161" y="17565"/>
                  </a:lnTo>
                  <a:lnTo>
                    <a:pt x="58491" y="20064"/>
                  </a:lnTo>
                  <a:lnTo>
                    <a:pt x="39591" y="42299"/>
                  </a:lnTo>
                  <a:lnTo>
                    <a:pt x="28229" y="53212"/>
                  </a:lnTo>
                  <a:lnTo>
                    <a:pt x="23600" y="55211"/>
                  </a:lnTo>
                  <a:lnTo>
                    <a:pt x="22789" y="56450"/>
                  </a:lnTo>
                  <a:lnTo>
                    <a:pt x="22954" y="57981"/>
                  </a:lnTo>
                  <a:lnTo>
                    <a:pt x="23769" y="59708"/>
                  </a:lnTo>
                  <a:lnTo>
                    <a:pt x="25723" y="60859"/>
                  </a:lnTo>
                  <a:lnTo>
                    <a:pt x="36628" y="62478"/>
                  </a:lnTo>
                  <a:lnTo>
                    <a:pt x="81752" y="62396"/>
                  </a:lnTo>
                  <a:lnTo>
                    <a:pt x="120650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51">
              <a:extLst>
                <a:ext uri="{FF2B5EF4-FFF2-40B4-BE49-F238E27FC236}">
                  <a16:creationId xmlns:a16="http://schemas.microsoft.com/office/drawing/2014/main" xmlns="" id="{BCB95153-06DC-4C4B-A2CD-648FBC2E52C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781800" y="4521200"/>
              <a:ext cx="140156" cy="292101"/>
            </a:xfrm>
            <a:custGeom>
              <a:avLst/>
              <a:gdLst/>
              <a:ahLst/>
              <a:cxnLst/>
              <a:rect l="0" t="0" r="0" b="0"/>
              <a:pathLst>
                <a:path w="140156" h="292101">
                  <a:moveTo>
                    <a:pt x="101600" y="0"/>
                  </a:moveTo>
                  <a:lnTo>
                    <a:pt x="101600" y="0"/>
                  </a:lnTo>
                  <a:lnTo>
                    <a:pt x="94858" y="3371"/>
                  </a:lnTo>
                  <a:lnTo>
                    <a:pt x="93577" y="6480"/>
                  </a:lnTo>
                  <a:lnTo>
                    <a:pt x="94036" y="15580"/>
                  </a:lnTo>
                  <a:lnTo>
                    <a:pt x="115288" y="52336"/>
                  </a:lnTo>
                  <a:lnTo>
                    <a:pt x="130497" y="85584"/>
                  </a:lnTo>
                  <a:lnTo>
                    <a:pt x="139138" y="120117"/>
                  </a:lnTo>
                  <a:lnTo>
                    <a:pt x="140155" y="154985"/>
                  </a:lnTo>
                  <a:lnTo>
                    <a:pt x="131200" y="191649"/>
                  </a:lnTo>
                  <a:lnTo>
                    <a:pt x="106921" y="237877"/>
                  </a:lnTo>
                  <a:lnTo>
                    <a:pt x="74013" y="271644"/>
                  </a:lnTo>
                  <a:lnTo>
                    <a:pt x="46065" y="283008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152">
            <a:extLst>
              <a:ext uri="{FF2B5EF4-FFF2-40B4-BE49-F238E27FC236}">
                <a16:creationId xmlns:a16="http://schemas.microsoft.com/office/drawing/2014/main" xmlns="" id="{7C768F0D-4B3F-481C-9EF2-C35A8F72249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51700" y="47879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35">
            <a:extLst>
              <a:ext uri="{FF2B5EF4-FFF2-40B4-BE49-F238E27FC236}">
                <a16:creationId xmlns:a16="http://schemas.microsoft.com/office/drawing/2014/main" xmlns="" id="{4B63D90C-B694-4EB4-AA2E-B273EB780E29}"/>
              </a:ext>
            </a:extLst>
          </p:cNvPr>
          <p:cNvGrpSpPr/>
          <p:nvPr/>
        </p:nvGrpSpPr>
        <p:grpSpPr>
          <a:xfrm>
            <a:off x="7863065" y="4521200"/>
            <a:ext cx="830163" cy="386729"/>
            <a:chOff x="7863065" y="4521200"/>
            <a:chExt cx="830163" cy="386729"/>
          </a:xfrm>
        </p:grpSpPr>
        <p:sp>
          <p:nvSpPr>
            <p:cNvPr id="180" name="SMARTInkShape-153">
              <a:extLst>
                <a:ext uri="{FF2B5EF4-FFF2-40B4-BE49-F238E27FC236}">
                  <a16:creationId xmlns:a16="http://schemas.microsoft.com/office/drawing/2014/main" xmlns="" id="{7AAD7244-B365-4C61-803B-18D82242DEF9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001000" y="4600092"/>
              <a:ext cx="15337" cy="283059"/>
            </a:xfrm>
            <a:custGeom>
              <a:avLst/>
              <a:gdLst/>
              <a:ahLst/>
              <a:cxnLst/>
              <a:rect l="0" t="0" r="0" b="0"/>
              <a:pathLst>
                <a:path w="15337" h="283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1881" y="10252"/>
                  </a:lnTo>
                  <a:lnTo>
                    <a:pt x="8839" y="45569"/>
                  </a:lnTo>
                  <a:lnTo>
                    <a:pt x="14927" y="87729"/>
                  </a:lnTo>
                  <a:lnTo>
                    <a:pt x="15336" y="119575"/>
                  </a:lnTo>
                  <a:lnTo>
                    <a:pt x="13166" y="153248"/>
                  </a:lnTo>
                  <a:lnTo>
                    <a:pt x="9849" y="189382"/>
                  </a:lnTo>
                  <a:lnTo>
                    <a:pt x="7386" y="235311"/>
                  </a:lnTo>
                  <a:lnTo>
                    <a:pt x="6350" y="2830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54">
              <a:extLst>
                <a:ext uri="{FF2B5EF4-FFF2-40B4-BE49-F238E27FC236}">
                  <a16:creationId xmlns:a16="http://schemas.microsoft.com/office/drawing/2014/main" xmlns="" id="{5DD76C01-D0DD-40D4-A990-78A201B578D6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863065" y="4521200"/>
              <a:ext cx="341136" cy="139701"/>
            </a:xfrm>
            <a:custGeom>
              <a:avLst/>
              <a:gdLst/>
              <a:ahLst/>
              <a:cxnLst/>
              <a:rect l="0" t="0" r="0" b="0"/>
              <a:pathLst>
                <a:path w="341136" h="139701">
                  <a:moveTo>
                    <a:pt x="10935" y="139700"/>
                  </a:moveTo>
                  <a:lnTo>
                    <a:pt x="10935" y="139700"/>
                  </a:lnTo>
                  <a:lnTo>
                    <a:pt x="0" y="139700"/>
                  </a:lnTo>
                  <a:lnTo>
                    <a:pt x="37325" y="118024"/>
                  </a:lnTo>
                  <a:lnTo>
                    <a:pt x="82097" y="95256"/>
                  </a:lnTo>
                  <a:lnTo>
                    <a:pt x="122055" y="76438"/>
                  </a:lnTo>
                  <a:lnTo>
                    <a:pt x="165684" y="56315"/>
                  </a:lnTo>
                  <a:lnTo>
                    <a:pt x="210240" y="36318"/>
                  </a:lnTo>
                  <a:lnTo>
                    <a:pt x="253562" y="18023"/>
                  </a:lnTo>
                  <a:lnTo>
                    <a:pt x="300762" y="1969"/>
                  </a:lnTo>
                  <a:lnTo>
                    <a:pt x="3411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55">
              <a:extLst>
                <a:ext uri="{FF2B5EF4-FFF2-40B4-BE49-F238E27FC236}">
                  <a16:creationId xmlns:a16="http://schemas.microsoft.com/office/drawing/2014/main" xmlns="" id="{35EE3773-95F6-4FDB-BB19-E59BE103FDE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108949" y="4718050"/>
              <a:ext cx="152402" cy="189879"/>
            </a:xfrm>
            <a:custGeom>
              <a:avLst/>
              <a:gdLst/>
              <a:ahLst/>
              <a:cxnLst/>
              <a:rect l="0" t="0" r="0" b="0"/>
              <a:pathLst>
                <a:path w="152402" h="189879">
                  <a:moveTo>
                    <a:pt x="1" y="50800"/>
                  </a:moveTo>
                  <a:lnTo>
                    <a:pt x="1" y="50800"/>
                  </a:lnTo>
                  <a:lnTo>
                    <a:pt x="0" y="45333"/>
                  </a:lnTo>
                  <a:lnTo>
                    <a:pt x="6742" y="44712"/>
                  </a:lnTo>
                  <a:lnTo>
                    <a:pt x="21048" y="47899"/>
                  </a:lnTo>
                  <a:lnTo>
                    <a:pt x="32639" y="57036"/>
                  </a:lnTo>
                  <a:lnTo>
                    <a:pt x="67277" y="99729"/>
                  </a:lnTo>
                  <a:lnTo>
                    <a:pt x="81867" y="133266"/>
                  </a:lnTo>
                  <a:lnTo>
                    <a:pt x="86110" y="160999"/>
                  </a:lnTo>
                  <a:lnTo>
                    <a:pt x="84604" y="175977"/>
                  </a:lnTo>
                  <a:lnTo>
                    <a:pt x="79700" y="185927"/>
                  </a:lnTo>
                  <a:lnTo>
                    <a:pt x="76416" y="189568"/>
                  </a:lnTo>
                  <a:lnTo>
                    <a:pt x="72817" y="189878"/>
                  </a:lnTo>
                  <a:lnTo>
                    <a:pt x="69006" y="187969"/>
                  </a:lnTo>
                  <a:lnTo>
                    <a:pt x="65054" y="184579"/>
                  </a:lnTo>
                  <a:lnTo>
                    <a:pt x="52750" y="159583"/>
                  </a:lnTo>
                  <a:lnTo>
                    <a:pt x="46910" y="125365"/>
                  </a:lnTo>
                  <a:lnTo>
                    <a:pt x="51921" y="88416"/>
                  </a:lnTo>
                  <a:lnTo>
                    <a:pt x="65714" y="54027"/>
                  </a:lnTo>
                  <a:lnTo>
                    <a:pt x="83207" y="31609"/>
                  </a:lnTo>
                  <a:lnTo>
                    <a:pt x="105166" y="16029"/>
                  </a:lnTo>
                  <a:lnTo>
                    <a:pt x="15240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56">
              <a:extLst>
                <a:ext uri="{FF2B5EF4-FFF2-40B4-BE49-F238E27FC236}">
                  <a16:creationId xmlns:a16="http://schemas.microsoft.com/office/drawing/2014/main" xmlns="" id="{FAA2B94B-155F-44AA-BB51-F1EFEF2D43C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287296" y="4731474"/>
              <a:ext cx="94705" cy="151268"/>
            </a:xfrm>
            <a:custGeom>
              <a:avLst/>
              <a:gdLst/>
              <a:ahLst/>
              <a:cxnLst/>
              <a:rect l="0" t="0" r="0" b="0"/>
              <a:pathLst>
                <a:path w="94705" h="151268">
                  <a:moveTo>
                    <a:pt x="50254" y="37376"/>
                  </a:moveTo>
                  <a:lnTo>
                    <a:pt x="50254" y="37376"/>
                  </a:lnTo>
                  <a:lnTo>
                    <a:pt x="45890" y="27237"/>
                  </a:lnTo>
                  <a:lnTo>
                    <a:pt x="43981" y="1719"/>
                  </a:lnTo>
                  <a:lnTo>
                    <a:pt x="43250" y="905"/>
                  </a:lnTo>
                  <a:lnTo>
                    <a:pt x="40555" y="0"/>
                  </a:lnTo>
                  <a:lnTo>
                    <a:pt x="31701" y="12974"/>
                  </a:lnTo>
                  <a:lnTo>
                    <a:pt x="12409" y="53487"/>
                  </a:lnTo>
                  <a:lnTo>
                    <a:pt x="3606" y="92636"/>
                  </a:lnTo>
                  <a:lnTo>
                    <a:pt x="0" y="138919"/>
                  </a:lnTo>
                  <a:lnTo>
                    <a:pt x="1230" y="143876"/>
                  </a:lnTo>
                  <a:lnTo>
                    <a:pt x="6358" y="151267"/>
                  </a:lnTo>
                  <a:lnTo>
                    <a:pt x="11111" y="150698"/>
                  </a:lnTo>
                  <a:lnTo>
                    <a:pt x="23921" y="142539"/>
                  </a:lnTo>
                  <a:lnTo>
                    <a:pt x="43627" y="115337"/>
                  </a:lnTo>
                  <a:lnTo>
                    <a:pt x="59501" y="77095"/>
                  </a:lnTo>
                  <a:lnTo>
                    <a:pt x="76800" y="31476"/>
                  </a:lnTo>
                  <a:lnTo>
                    <a:pt x="85863" y="8145"/>
                  </a:lnTo>
                  <a:lnTo>
                    <a:pt x="86693" y="7305"/>
                  </a:lnTo>
                  <a:lnTo>
                    <a:pt x="87952" y="8862"/>
                  </a:lnTo>
                  <a:lnTo>
                    <a:pt x="91232" y="16236"/>
                  </a:lnTo>
                  <a:lnTo>
                    <a:pt x="94247" y="61247"/>
                  </a:lnTo>
                  <a:lnTo>
                    <a:pt x="94644" y="108566"/>
                  </a:lnTo>
                  <a:lnTo>
                    <a:pt x="94704" y="138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7">
              <a:extLst>
                <a:ext uri="{FF2B5EF4-FFF2-40B4-BE49-F238E27FC236}">
                  <a16:creationId xmlns:a16="http://schemas.microsoft.com/office/drawing/2014/main" xmlns="" id="{3F0FF57B-5444-4E5E-8BBC-6471595BE74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432803" y="4718311"/>
              <a:ext cx="117409" cy="154230"/>
            </a:xfrm>
            <a:custGeom>
              <a:avLst/>
              <a:gdLst/>
              <a:ahLst/>
              <a:cxnLst/>
              <a:rect l="0" t="0" r="0" b="0"/>
              <a:pathLst>
                <a:path w="117409" h="154230">
                  <a:moveTo>
                    <a:pt x="6347" y="12439"/>
                  </a:moveTo>
                  <a:lnTo>
                    <a:pt x="6347" y="12439"/>
                  </a:lnTo>
                  <a:lnTo>
                    <a:pt x="2976" y="15810"/>
                  </a:lnTo>
                  <a:lnTo>
                    <a:pt x="585" y="39184"/>
                  </a:lnTo>
                  <a:lnTo>
                    <a:pt x="112" y="78922"/>
                  </a:lnTo>
                  <a:lnTo>
                    <a:pt x="19" y="123957"/>
                  </a:lnTo>
                  <a:lnTo>
                    <a:pt x="0" y="154229"/>
                  </a:lnTo>
                  <a:lnTo>
                    <a:pt x="3760" y="107114"/>
                  </a:lnTo>
                  <a:lnTo>
                    <a:pt x="15693" y="64950"/>
                  </a:lnTo>
                  <a:lnTo>
                    <a:pt x="27434" y="40716"/>
                  </a:lnTo>
                  <a:lnTo>
                    <a:pt x="42060" y="22890"/>
                  </a:lnTo>
                  <a:lnTo>
                    <a:pt x="69532" y="4325"/>
                  </a:lnTo>
                  <a:lnTo>
                    <a:pt x="85934" y="131"/>
                  </a:lnTo>
                  <a:lnTo>
                    <a:pt x="93272" y="0"/>
                  </a:lnTo>
                  <a:lnTo>
                    <a:pt x="99575" y="2736"/>
                  </a:lnTo>
                  <a:lnTo>
                    <a:pt x="110341" y="13300"/>
                  </a:lnTo>
                  <a:lnTo>
                    <a:pt x="116066" y="29285"/>
                  </a:lnTo>
                  <a:lnTo>
                    <a:pt x="117408" y="59999"/>
                  </a:lnTo>
                  <a:lnTo>
                    <a:pt x="111541" y="101561"/>
                  </a:lnTo>
                  <a:lnTo>
                    <a:pt x="107947" y="1203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58">
              <a:extLst>
                <a:ext uri="{FF2B5EF4-FFF2-40B4-BE49-F238E27FC236}">
                  <a16:creationId xmlns:a16="http://schemas.microsoft.com/office/drawing/2014/main" xmlns="" id="{B14A010A-5289-4E62-B749-ED3B7EC7E4F8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585200" y="4709340"/>
              <a:ext cx="108028" cy="168711"/>
            </a:xfrm>
            <a:custGeom>
              <a:avLst/>
              <a:gdLst/>
              <a:ahLst/>
              <a:cxnLst/>
              <a:rect l="0" t="0" r="0" b="0"/>
              <a:pathLst>
                <a:path w="108028" h="168711">
                  <a:moveTo>
                    <a:pt x="82550" y="15060"/>
                  </a:moveTo>
                  <a:lnTo>
                    <a:pt x="82550" y="15060"/>
                  </a:lnTo>
                  <a:lnTo>
                    <a:pt x="82550" y="8318"/>
                  </a:lnTo>
                  <a:lnTo>
                    <a:pt x="79022" y="5626"/>
                  </a:lnTo>
                  <a:lnTo>
                    <a:pt x="65695" y="754"/>
                  </a:lnTo>
                  <a:lnTo>
                    <a:pt x="51775" y="0"/>
                  </a:lnTo>
                  <a:lnTo>
                    <a:pt x="45100" y="786"/>
                  </a:lnTo>
                  <a:lnTo>
                    <a:pt x="35802" y="5423"/>
                  </a:lnTo>
                  <a:lnTo>
                    <a:pt x="20712" y="23269"/>
                  </a:lnTo>
                  <a:lnTo>
                    <a:pt x="18747" y="28999"/>
                  </a:lnTo>
                  <a:lnTo>
                    <a:pt x="18445" y="41011"/>
                  </a:lnTo>
                  <a:lnTo>
                    <a:pt x="25612" y="59673"/>
                  </a:lnTo>
                  <a:lnTo>
                    <a:pt x="36548" y="70401"/>
                  </a:lnTo>
                  <a:lnTo>
                    <a:pt x="78374" y="97503"/>
                  </a:lnTo>
                  <a:lnTo>
                    <a:pt x="98951" y="112473"/>
                  </a:lnTo>
                  <a:lnTo>
                    <a:pt x="107008" y="123972"/>
                  </a:lnTo>
                  <a:lnTo>
                    <a:pt x="108027" y="130001"/>
                  </a:lnTo>
                  <a:lnTo>
                    <a:pt x="105397" y="142345"/>
                  </a:lnTo>
                  <a:lnTo>
                    <a:pt x="95761" y="153005"/>
                  </a:lnTo>
                  <a:lnTo>
                    <a:pt x="81366" y="161741"/>
                  </a:lnTo>
                  <a:lnTo>
                    <a:pt x="63209" y="167975"/>
                  </a:lnTo>
                  <a:lnTo>
                    <a:pt x="36524" y="168710"/>
                  </a:lnTo>
                  <a:lnTo>
                    <a:pt x="21171" y="162371"/>
                  </a:lnTo>
                  <a:lnTo>
                    <a:pt x="0" y="148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36">
            <a:extLst>
              <a:ext uri="{FF2B5EF4-FFF2-40B4-BE49-F238E27FC236}">
                <a16:creationId xmlns:a16="http://schemas.microsoft.com/office/drawing/2014/main" xmlns="" id="{842B4805-CE4E-47F6-A14F-0BE65B731470}"/>
              </a:ext>
            </a:extLst>
          </p:cNvPr>
          <p:cNvGrpSpPr/>
          <p:nvPr/>
        </p:nvGrpSpPr>
        <p:grpSpPr>
          <a:xfrm>
            <a:off x="8699500" y="4462762"/>
            <a:ext cx="1258775" cy="401634"/>
            <a:chOff x="8699500" y="4462762"/>
            <a:chExt cx="1258775" cy="401634"/>
          </a:xfrm>
        </p:grpSpPr>
        <p:sp>
          <p:nvSpPr>
            <p:cNvPr id="187" name="SMARTInkShape-159">
              <a:extLst>
                <a:ext uri="{FF2B5EF4-FFF2-40B4-BE49-F238E27FC236}">
                  <a16:creationId xmlns:a16="http://schemas.microsoft.com/office/drawing/2014/main" xmlns="" id="{AC948891-C6E8-4E38-B124-CADC27453BAB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789081" y="4477894"/>
              <a:ext cx="75520" cy="386502"/>
            </a:xfrm>
            <a:custGeom>
              <a:avLst/>
              <a:gdLst/>
              <a:ahLst/>
              <a:cxnLst/>
              <a:rect l="0" t="0" r="0" b="0"/>
              <a:pathLst>
                <a:path w="75520" h="386502">
                  <a:moveTo>
                    <a:pt x="75519" y="11556"/>
                  </a:moveTo>
                  <a:lnTo>
                    <a:pt x="75519" y="11556"/>
                  </a:lnTo>
                  <a:lnTo>
                    <a:pt x="64688" y="1430"/>
                  </a:lnTo>
                  <a:lnTo>
                    <a:pt x="60592" y="0"/>
                  </a:lnTo>
                  <a:lnTo>
                    <a:pt x="54538" y="3127"/>
                  </a:lnTo>
                  <a:lnTo>
                    <a:pt x="50948" y="5937"/>
                  </a:lnTo>
                  <a:lnTo>
                    <a:pt x="28819" y="51883"/>
                  </a:lnTo>
                  <a:lnTo>
                    <a:pt x="14658" y="96505"/>
                  </a:lnTo>
                  <a:lnTo>
                    <a:pt x="4491" y="137777"/>
                  </a:lnTo>
                  <a:lnTo>
                    <a:pt x="851" y="182697"/>
                  </a:lnTo>
                  <a:lnTo>
                    <a:pt x="0" y="217440"/>
                  </a:lnTo>
                  <a:lnTo>
                    <a:pt x="1503" y="255931"/>
                  </a:lnTo>
                  <a:lnTo>
                    <a:pt x="4522" y="294439"/>
                  </a:lnTo>
                  <a:lnTo>
                    <a:pt x="9484" y="341769"/>
                  </a:lnTo>
                  <a:lnTo>
                    <a:pt x="11871" y="386501"/>
                  </a:lnTo>
                  <a:lnTo>
                    <a:pt x="12019" y="386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0">
              <a:extLst>
                <a:ext uri="{FF2B5EF4-FFF2-40B4-BE49-F238E27FC236}">
                  <a16:creationId xmlns:a16="http://schemas.microsoft.com/office/drawing/2014/main" xmlns="" id="{F9654345-B415-43AE-A207-2E009F21A5D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699500" y="4711700"/>
              <a:ext cx="171451" cy="43568"/>
            </a:xfrm>
            <a:custGeom>
              <a:avLst/>
              <a:gdLst/>
              <a:ahLst/>
              <a:cxnLst/>
              <a:rect l="0" t="0" r="0" b="0"/>
              <a:pathLst>
                <a:path w="171451" h="43568">
                  <a:moveTo>
                    <a:pt x="0" y="38100"/>
                  </a:moveTo>
                  <a:lnTo>
                    <a:pt x="0" y="38100"/>
                  </a:lnTo>
                  <a:lnTo>
                    <a:pt x="3370" y="41471"/>
                  </a:lnTo>
                  <a:lnTo>
                    <a:pt x="8789" y="43126"/>
                  </a:lnTo>
                  <a:lnTo>
                    <a:pt x="12209" y="43567"/>
                  </a:lnTo>
                  <a:lnTo>
                    <a:pt x="53184" y="34137"/>
                  </a:lnTo>
                  <a:lnTo>
                    <a:pt x="93056" y="22736"/>
                  </a:lnTo>
                  <a:lnTo>
                    <a:pt x="138848" y="81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1">
              <a:extLst>
                <a:ext uri="{FF2B5EF4-FFF2-40B4-BE49-F238E27FC236}">
                  <a16:creationId xmlns:a16="http://schemas.microsoft.com/office/drawing/2014/main" xmlns="" id="{15B6084C-0CA1-4049-BBC3-8A8CFDB7274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899874" y="4718150"/>
              <a:ext cx="80156" cy="129048"/>
            </a:xfrm>
            <a:custGeom>
              <a:avLst/>
              <a:gdLst/>
              <a:ahLst/>
              <a:cxnLst/>
              <a:rect l="0" t="0" r="0" b="0"/>
              <a:pathLst>
                <a:path w="80156" h="129048">
                  <a:moveTo>
                    <a:pt x="53626" y="12600"/>
                  </a:moveTo>
                  <a:lnTo>
                    <a:pt x="53626" y="12600"/>
                  </a:lnTo>
                  <a:lnTo>
                    <a:pt x="46884" y="12600"/>
                  </a:lnTo>
                  <a:lnTo>
                    <a:pt x="41693" y="10718"/>
                  </a:lnTo>
                  <a:lnTo>
                    <a:pt x="29525" y="1044"/>
                  </a:lnTo>
                  <a:lnTo>
                    <a:pt x="25239" y="239"/>
                  </a:lnTo>
                  <a:lnTo>
                    <a:pt x="19502" y="0"/>
                  </a:lnTo>
                  <a:lnTo>
                    <a:pt x="15411" y="1826"/>
                  </a:lnTo>
                  <a:lnTo>
                    <a:pt x="13333" y="3301"/>
                  </a:lnTo>
                  <a:lnTo>
                    <a:pt x="4927" y="25946"/>
                  </a:lnTo>
                  <a:lnTo>
                    <a:pt x="0" y="50107"/>
                  </a:lnTo>
                  <a:lnTo>
                    <a:pt x="3086" y="78590"/>
                  </a:lnTo>
                  <a:lnTo>
                    <a:pt x="9057" y="96492"/>
                  </a:lnTo>
                  <a:lnTo>
                    <a:pt x="27093" y="119066"/>
                  </a:lnTo>
                  <a:lnTo>
                    <a:pt x="40422" y="126946"/>
                  </a:lnTo>
                  <a:lnTo>
                    <a:pt x="46940" y="129047"/>
                  </a:lnTo>
                  <a:lnTo>
                    <a:pt x="53401" y="128331"/>
                  </a:lnTo>
                  <a:lnTo>
                    <a:pt x="66225" y="121892"/>
                  </a:lnTo>
                  <a:lnTo>
                    <a:pt x="75218" y="108211"/>
                  </a:lnTo>
                  <a:lnTo>
                    <a:pt x="80155" y="89666"/>
                  </a:lnTo>
                  <a:lnTo>
                    <a:pt x="79999" y="67313"/>
                  </a:lnTo>
                  <a:lnTo>
                    <a:pt x="73813" y="47030"/>
                  </a:lnTo>
                  <a:lnTo>
                    <a:pt x="55967" y="17754"/>
                  </a:lnTo>
                  <a:lnTo>
                    <a:pt x="43110" y="6288"/>
                  </a:lnTo>
                  <a:lnTo>
                    <a:pt x="38148" y="5570"/>
                  </a:lnTo>
                  <a:lnTo>
                    <a:pt x="26990" y="8535"/>
                  </a:lnTo>
                  <a:lnTo>
                    <a:pt x="23170" y="12007"/>
                  </a:lnTo>
                  <a:lnTo>
                    <a:pt x="15526" y="31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62">
              <a:extLst>
                <a:ext uri="{FF2B5EF4-FFF2-40B4-BE49-F238E27FC236}">
                  <a16:creationId xmlns:a16="http://schemas.microsoft.com/office/drawing/2014/main" xmlns="" id="{4170840C-950A-42FD-9A26-4AC49766326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991600" y="4692650"/>
              <a:ext cx="139701" cy="159754"/>
            </a:xfrm>
            <a:custGeom>
              <a:avLst/>
              <a:gdLst/>
              <a:ahLst/>
              <a:cxnLst/>
              <a:rect l="0" t="0" r="0" b="0"/>
              <a:pathLst>
                <a:path w="139701" h="159754">
                  <a:moveTo>
                    <a:pt x="0" y="25400"/>
                  </a:moveTo>
                  <a:lnTo>
                    <a:pt x="0" y="25400"/>
                  </a:lnTo>
                  <a:lnTo>
                    <a:pt x="8837" y="11094"/>
                  </a:lnTo>
                  <a:lnTo>
                    <a:pt x="14746" y="8459"/>
                  </a:lnTo>
                  <a:lnTo>
                    <a:pt x="18297" y="7756"/>
                  </a:lnTo>
                  <a:lnTo>
                    <a:pt x="33408" y="10137"/>
                  </a:lnTo>
                  <a:lnTo>
                    <a:pt x="43306" y="17206"/>
                  </a:lnTo>
                  <a:lnTo>
                    <a:pt x="52408" y="28814"/>
                  </a:lnTo>
                  <a:lnTo>
                    <a:pt x="64760" y="55888"/>
                  </a:lnTo>
                  <a:lnTo>
                    <a:pt x="71791" y="90407"/>
                  </a:lnTo>
                  <a:lnTo>
                    <a:pt x="69328" y="125330"/>
                  </a:lnTo>
                  <a:lnTo>
                    <a:pt x="58092" y="153402"/>
                  </a:lnTo>
                  <a:lnTo>
                    <a:pt x="55661" y="157302"/>
                  </a:lnTo>
                  <a:lnTo>
                    <a:pt x="53336" y="159196"/>
                  </a:lnTo>
                  <a:lnTo>
                    <a:pt x="51078" y="159753"/>
                  </a:lnTo>
                  <a:lnTo>
                    <a:pt x="48869" y="159418"/>
                  </a:lnTo>
                  <a:lnTo>
                    <a:pt x="44532" y="149639"/>
                  </a:lnTo>
                  <a:lnTo>
                    <a:pt x="41664" y="132829"/>
                  </a:lnTo>
                  <a:lnTo>
                    <a:pt x="47453" y="85661"/>
                  </a:lnTo>
                  <a:lnTo>
                    <a:pt x="55662" y="60649"/>
                  </a:lnTo>
                  <a:lnTo>
                    <a:pt x="76151" y="34668"/>
                  </a:lnTo>
                  <a:lnTo>
                    <a:pt x="100801" y="1497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63">
              <a:extLst>
                <a:ext uri="{FF2B5EF4-FFF2-40B4-BE49-F238E27FC236}">
                  <a16:creationId xmlns:a16="http://schemas.microsoft.com/office/drawing/2014/main" xmlns="" id="{B277420F-6510-4D72-9861-B3B1CBD9ECE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169400" y="4696298"/>
              <a:ext cx="165101" cy="131256"/>
            </a:xfrm>
            <a:custGeom>
              <a:avLst/>
              <a:gdLst/>
              <a:ahLst/>
              <a:cxnLst/>
              <a:rect l="0" t="0" r="0" b="0"/>
              <a:pathLst>
                <a:path w="165101" h="131256">
                  <a:moveTo>
                    <a:pt x="0" y="40802"/>
                  </a:moveTo>
                  <a:lnTo>
                    <a:pt x="0" y="40802"/>
                  </a:lnTo>
                  <a:lnTo>
                    <a:pt x="0" y="34060"/>
                  </a:lnTo>
                  <a:lnTo>
                    <a:pt x="3763" y="26987"/>
                  </a:lnTo>
                  <a:lnTo>
                    <a:pt x="9433" y="20551"/>
                  </a:lnTo>
                  <a:lnTo>
                    <a:pt x="14305" y="17690"/>
                  </a:lnTo>
                  <a:lnTo>
                    <a:pt x="15887" y="17633"/>
                  </a:lnTo>
                  <a:lnTo>
                    <a:pt x="16942" y="18300"/>
                  </a:lnTo>
                  <a:lnTo>
                    <a:pt x="17644" y="19451"/>
                  </a:lnTo>
                  <a:lnTo>
                    <a:pt x="18927" y="65741"/>
                  </a:lnTo>
                  <a:lnTo>
                    <a:pt x="12126" y="111575"/>
                  </a:lnTo>
                  <a:lnTo>
                    <a:pt x="6179" y="126213"/>
                  </a:lnTo>
                  <a:lnTo>
                    <a:pt x="2747" y="130973"/>
                  </a:lnTo>
                  <a:lnTo>
                    <a:pt x="1831" y="131255"/>
                  </a:lnTo>
                  <a:lnTo>
                    <a:pt x="1221" y="130738"/>
                  </a:lnTo>
                  <a:lnTo>
                    <a:pt x="6015" y="108923"/>
                  </a:lnTo>
                  <a:lnTo>
                    <a:pt x="19820" y="71374"/>
                  </a:lnTo>
                  <a:lnTo>
                    <a:pt x="27858" y="53684"/>
                  </a:lnTo>
                  <a:lnTo>
                    <a:pt x="36135" y="43470"/>
                  </a:lnTo>
                  <a:lnTo>
                    <a:pt x="40317" y="41169"/>
                  </a:lnTo>
                  <a:lnTo>
                    <a:pt x="44517" y="40342"/>
                  </a:lnTo>
                  <a:lnTo>
                    <a:pt x="48728" y="40495"/>
                  </a:lnTo>
                  <a:lnTo>
                    <a:pt x="52240" y="42714"/>
                  </a:lnTo>
                  <a:lnTo>
                    <a:pt x="58025" y="50824"/>
                  </a:lnTo>
                  <a:lnTo>
                    <a:pt x="65250" y="70661"/>
                  </a:lnTo>
                  <a:lnTo>
                    <a:pt x="65923" y="82530"/>
                  </a:lnTo>
                  <a:lnTo>
                    <a:pt x="65115" y="87670"/>
                  </a:lnTo>
                  <a:lnTo>
                    <a:pt x="60455" y="95264"/>
                  </a:lnTo>
                  <a:lnTo>
                    <a:pt x="55090" y="99579"/>
                  </a:lnTo>
                  <a:lnTo>
                    <a:pt x="53660" y="99743"/>
                  </a:lnTo>
                  <a:lnTo>
                    <a:pt x="52707" y="99145"/>
                  </a:lnTo>
                  <a:lnTo>
                    <a:pt x="51365" y="88193"/>
                  </a:lnTo>
                  <a:lnTo>
                    <a:pt x="61756" y="55389"/>
                  </a:lnTo>
                  <a:lnTo>
                    <a:pt x="78270" y="26701"/>
                  </a:lnTo>
                  <a:lnTo>
                    <a:pt x="92877" y="11251"/>
                  </a:lnTo>
                  <a:lnTo>
                    <a:pt x="106896" y="2974"/>
                  </a:lnTo>
                  <a:lnTo>
                    <a:pt x="120181" y="0"/>
                  </a:lnTo>
                  <a:lnTo>
                    <a:pt x="133141" y="1031"/>
                  </a:lnTo>
                  <a:lnTo>
                    <a:pt x="145958" y="9486"/>
                  </a:lnTo>
                  <a:lnTo>
                    <a:pt x="152338" y="15691"/>
                  </a:lnTo>
                  <a:lnTo>
                    <a:pt x="159428" y="31994"/>
                  </a:lnTo>
                  <a:lnTo>
                    <a:pt x="163979" y="71204"/>
                  </a:lnTo>
                  <a:lnTo>
                    <a:pt x="165100" y="1233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64">
              <a:extLst>
                <a:ext uri="{FF2B5EF4-FFF2-40B4-BE49-F238E27FC236}">
                  <a16:creationId xmlns:a16="http://schemas.microsoft.com/office/drawing/2014/main" xmlns="" id="{C32F3878-BA33-4D3B-AC4D-AAE2EF4AB95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356257" y="4462762"/>
              <a:ext cx="239120" cy="345902"/>
            </a:xfrm>
            <a:custGeom>
              <a:avLst/>
              <a:gdLst/>
              <a:ahLst/>
              <a:cxnLst/>
              <a:rect l="0" t="0" r="0" b="0"/>
              <a:pathLst>
                <a:path w="239120" h="345902">
                  <a:moveTo>
                    <a:pt x="48093" y="280688"/>
                  </a:moveTo>
                  <a:lnTo>
                    <a:pt x="48093" y="280688"/>
                  </a:lnTo>
                  <a:lnTo>
                    <a:pt x="48092" y="266382"/>
                  </a:lnTo>
                  <a:lnTo>
                    <a:pt x="46212" y="261865"/>
                  </a:lnTo>
                  <a:lnTo>
                    <a:pt x="43729" y="257506"/>
                  </a:lnTo>
                  <a:lnTo>
                    <a:pt x="42004" y="250205"/>
                  </a:lnTo>
                  <a:lnTo>
                    <a:pt x="35079" y="252684"/>
                  </a:lnTo>
                  <a:lnTo>
                    <a:pt x="20718" y="268000"/>
                  </a:lnTo>
                  <a:lnTo>
                    <a:pt x="6428" y="290413"/>
                  </a:lnTo>
                  <a:lnTo>
                    <a:pt x="0" y="314927"/>
                  </a:lnTo>
                  <a:lnTo>
                    <a:pt x="2259" y="327891"/>
                  </a:lnTo>
                  <a:lnTo>
                    <a:pt x="4837" y="333323"/>
                  </a:lnTo>
                  <a:lnTo>
                    <a:pt x="13346" y="341241"/>
                  </a:lnTo>
                  <a:lnTo>
                    <a:pt x="18578" y="344340"/>
                  </a:lnTo>
                  <a:lnTo>
                    <a:pt x="31918" y="345901"/>
                  </a:lnTo>
                  <a:lnTo>
                    <a:pt x="39426" y="345330"/>
                  </a:lnTo>
                  <a:lnTo>
                    <a:pt x="51532" y="339051"/>
                  </a:lnTo>
                  <a:lnTo>
                    <a:pt x="56735" y="334413"/>
                  </a:lnTo>
                  <a:lnTo>
                    <a:pt x="64398" y="319853"/>
                  </a:lnTo>
                  <a:lnTo>
                    <a:pt x="68744" y="303033"/>
                  </a:lnTo>
                  <a:lnTo>
                    <a:pt x="67493" y="278535"/>
                  </a:lnTo>
                  <a:lnTo>
                    <a:pt x="67376" y="278547"/>
                  </a:lnTo>
                  <a:lnTo>
                    <a:pt x="67247" y="282324"/>
                  </a:lnTo>
                  <a:lnTo>
                    <a:pt x="78686" y="322914"/>
                  </a:lnTo>
                  <a:lnTo>
                    <a:pt x="93810" y="344479"/>
                  </a:lnTo>
                  <a:lnTo>
                    <a:pt x="96916" y="345793"/>
                  </a:lnTo>
                  <a:lnTo>
                    <a:pt x="104128" y="345372"/>
                  </a:lnTo>
                  <a:lnTo>
                    <a:pt x="112038" y="337188"/>
                  </a:lnTo>
                  <a:lnTo>
                    <a:pt x="131985" y="302197"/>
                  </a:lnTo>
                  <a:lnTo>
                    <a:pt x="143939" y="269551"/>
                  </a:lnTo>
                  <a:lnTo>
                    <a:pt x="155602" y="227054"/>
                  </a:lnTo>
                  <a:lnTo>
                    <a:pt x="160688" y="201894"/>
                  </a:lnTo>
                  <a:lnTo>
                    <a:pt x="165490" y="175242"/>
                  </a:lnTo>
                  <a:lnTo>
                    <a:pt x="170101" y="148302"/>
                  </a:lnTo>
                  <a:lnTo>
                    <a:pt x="174587" y="121169"/>
                  </a:lnTo>
                  <a:lnTo>
                    <a:pt x="178989" y="93909"/>
                  </a:lnTo>
                  <a:lnTo>
                    <a:pt x="185762" y="50449"/>
                  </a:lnTo>
                  <a:lnTo>
                    <a:pt x="191660" y="9504"/>
                  </a:lnTo>
                  <a:lnTo>
                    <a:pt x="193039" y="0"/>
                  </a:lnTo>
                  <a:lnTo>
                    <a:pt x="193407" y="430"/>
                  </a:lnTo>
                  <a:lnTo>
                    <a:pt x="192635" y="39223"/>
                  </a:lnTo>
                  <a:lnTo>
                    <a:pt x="187357" y="70359"/>
                  </a:lnTo>
                  <a:lnTo>
                    <a:pt x="180309" y="107246"/>
                  </a:lnTo>
                  <a:lnTo>
                    <a:pt x="173884" y="146452"/>
                  </a:lnTo>
                  <a:lnTo>
                    <a:pt x="171027" y="185044"/>
                  </a:lnTo>
                  <a:lnTo>
                    <a:pt x="169759" y="221481"/>
                  </a:lnTo>
                  <a:lnTo>
                    <a:pt x="170926" y="268084"/>
                  </a:lnTo>
                  <a:lnTo>
                    <a:pt x="177621" y="300472"/>
                  </a:lnTo>
                  <a:lnTo>
                    <a:pt x="184683" y="314175"/>
                  </a:lnTo>
                  <a:lnTo>
                    <a:pt x="192525" y="320265"/>
                  </a:lnTo>
                  <a:lnTo>
                    <a:pt x="197297" y="320478"/>
                  </a:lnTo>
                  <a:lnTo>
                    <a:pt x="208245" y="316952"/>
                  </a:lnTo>
                  <a:lnTo>
                    <a:pt x="226308" y="303663"/>
                  </a:lnTo>
                  <a:lnTo>
                    <a:pt x="238324" y="289690"/>
                  </a:lnTo>
                  <a:lnTo>
                    <a:pt x="239119" y="285278"/>
                  </a:lnTo>
                  <a:lnTo>
                    <a:pt x="238239" y="280926"/>
                  </a:lnTo>
                  <a:lnTo>
                    <a:pt x="232243" y="267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65">
              <a:extLst>
                <a:ext uri="{FF2B5EF4-FFF2-40B4-BE49-F238E27FC236}">
                  <a16:creationId xmlns:a16="http://schemas.microsoft.com/office/drawing/2014/main" xmlns="" id="{DDE08FD5-3746-4A24-BC40-F809338755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475246" y="4654550"/>
              <a:ext cx="164055" cy="38101"/>
            </a:xfrm>
            <a:custGeom>
              <a:avLst/>
              <a:gdLst/>
              <a:ahLst/>
              <a:cxnLst/>
              <a:rect l="0" t="0" r="0" b="0"/>
              <a:pathLst>
                <a:path w="164055" h="38101">
                  <a:moveTo>
                    <a:pt x="24354" y="38100"/>
                  </a:moveTo>
                  <a:lnTo>
                    <a:pt x="24354" y="38100"/>
                  </a:lnTo>
                  <a:lnTo>
                    <a:pt x="0" y="32012"/>
                  </a:lnTo>
                  <a:lnTo>
                    <a:pt x="6006" y="28456"/>
                  </a:lnTo>
                  <a:lnTo>
                    <a:pt x="41661" y="20229"/>
                  </a:lnTo>
                  <a:lnTo>
                    <a:pt x="80673" y="10384"/>
                  </a:lnTo>
                  <a:lnTo>
                    <a:pt x="118652" y="3390"/>
                  </a:lnTo>
                  <a:lnTo>
                    <a:pt x="16405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66">
              <a:extLst>
                <a:ext uri="{FF2B5EF4-FFF2-40B4-BE49-F238E27FC236}">
                  <a16:creationId xmlns:a16="http://schemas.microsoft.com/office/drawing/2014/main" xmlns="" id="{B989C78A-41A5-4BB9-B934-EB2CB3C023E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64700" y="46672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1986" y="16620"/>
                  </a:lnTo>
                  <a:lnTo>
                    <a:pt x="2274" y="48647"/>
                  </a:lnTo>
                  <a:lnTo>
                    <a:pt x="5992" y="93737"/>
                  </a:lnTo>
                  <a:lnTo>
                    <a:pt x="5485" y="105161"/>
                  </a:lnTo>
                  <a:lnTo>
                    <a:pt x="4363" y="10820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67">
              <a:extLst>
                <a:ext uri="{FF2B5EF4-FFF2-40B4-BE49-F238E27FC236}">
                  <a16:creationId xmlns:a16="http://schemas.microsoft.com/office/drawing/2014/main" xmlns="" id="{8A6051A7-D0C4-474E-885A-B718C4172AD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651999" y="4584700"/>
              <a:ext cx="6352" cy="12701"/>
            </a:xfrm>
            <a:custGeom>
              <a:avLst/>
              <a:gdLst/>
              <a:ahLst/>
              <a:cxnLst/>
              <a:rect l="0" t="0" r="0" b="0"/>
              <a:pathLst>
                <a:path w="6352" h="12701">
                  <a:moveTo>
                    <a:pt x="1" y="12700"/>
                  </a:moveTo>
                  <a:lnTo>
                    <a:pt x="1" y="12700"/>
                  </a:lnTo>
                  <a:lnTo>
                    <a:pt x="0" y="5958"/>
                  </a:lnTo>
                  <a:lnTo>
                    <a:pt x="706" y="3972"/>
                  </a:lnTo>
                  <a:lnTo>
                    <a:pt x="1882" y="2648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68">
              <a:extLst>
                <a:ext uri="{FF2B5EF4-FFF2-40B4-BE49-F238E27FC236}">
                  <a16:creationId xmlns:a16="http://schemas.microsoft.com/office/drawing/2014/main" xmlns="" id="{E76E95B4-795B-46A4-A2AD-6B72C004D00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724485" y="4643256"/>
              <a:ext cx="55189" cy="118909"/>
            </a:xfrm>
            <a:custGeom>
              <a:avLst/>
              <a:gdLst/>
              <a:ahLst/>
              <a:cxnLst/>
              <a:rect l="0" t="0" r="0" b="0"/>
              <a:pathLst>
                <a:path w="55189" h="118909">
                  <a:moveTo>
                    <a:pt x="48165" y="17644"/>
                  </a:moveTo>
                  <a:lnTo>
                    <a:pt x="48165" y="17644"/>
                  </a:lnTo>
                  <a:lnTo>
                    <a:pt x="36608" y="0"/>
                  </a:lnTo>
                  <a:lnTo>
                    <a:pt x="35522" y="942"/>
                  </a:lnTo>
                  <a:lnTo>
                    <a:pt x="6262" y="40693"/>
                  </a:lnTo>
                  <a:lnTo>
                    <a:pt x="0" y="68139"/>
                  </a:lnTo>
                  <a:lnTo>
                    <a:pt x="1517" y="95243"/>
                  </a:lnTo>
                  <a:lnTo>
                    <a:pt x="8382" y="108812"/>
                  </a:lnTo>
                  <a:lnTo>
                    <a:pt x="13176" y="114406"/>
                  </a:lnTo>
                  <a:lnTo>
                    <a:pt x="17783" y="117429"/>
                  </a:lnTo>
                  <a:lnTo>
                    <a:pt x="22267" y="118740"/>
                  </a:lnTo>
                  <a:lnTo>
                    <a:pt x="26666" y="118908"/>
                  </a:lnTo>
                  <a:lnTo>
                    <a:pt x="42971" y="112402"/>
                  </a:lnTo>
                  <a:lnTo>
                    <a:pt x="51266" y="103503"/>
                  </a:lnTo>
                  <a:lnTo>
                    <a:pt x="54465" y="98167"/>
                  </a:lnTo>
                  <a:lnTo>
                    <a:pt x="55188" y="91787"/>
                  </a:lnTo>
                  <a:lnTo>
                    <a:pt x="52226" y="77172"/>
                  </a:lnTo>
                  <a:lnTo>
                    <a:pt x="39256" y="56449"/>
                  </a:lnTo>
                  <a:lnTo>
                    <a:pt x="22007" y="40274"/>
                  </a:lnTo>
                  <a:lnTo>
                    <a:pt x="17320" y="37670"/>
                  </a:lnTo>
                  <a:lnTo>
                    <a:pt x="13490" y="36639"/>
                  </a:lnTo>
                  <a:lnTo>
                    <a:pt x="10232" y="36657"/>
                  </a:lnTo>
                  <a:lnTo>
                    <a:pt x="8060" y="38080"/>
                  </a:lnTo>
                  <a:lnTo>
                    <a:pt x="6612" y="40441"/>
                  </a:lnTo>
                  <a:lnTo>
                    <a:pt x="5646" y="43425"/>
                  </a:lnTo>
                  <a:lnTo>
                    <a:pt x="7119" y="46826"/>
                  </a:lnTo>
                  <a:lnTo>
                    <a:pt x="22765" y="62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69">
              <a:extLst>
                <a:ext uri="{FF2B5EF4-FFF2-40B4-BE49-F238E27FC236}">
                  <a16:creationId xmlns:a16="http://schemas.microsoft.com/office/drawing/2014/main" xmlns="" id="{C1E2CC73-CE2A-46B2-B708-14355643A68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823450" y="4645230"/>
              <a:ext cx="134825" cy="117271"/>
            </a:xfrm>
            <a:custGeom>
              <a:avLst/>
              <a:gdLst/>
              <a:ahLst/>
              <a:cxnLst/>
              <a:rect l="0" t="0" r="0" b="0"/>
              <a:pathLst>
                <a:path w="134825" h="117271">
                  <a:moveTo>
                    <a:pt x="0" y="47420"/>
                  </a:moveTo>
                  <a:lnTo>
                    <a:pt x="0" y="47420"/>
                  </a:lnTo>
                  <a:lnTo>
                    <a:pt x="4364" y="37281"/>
                  </a:lnTo>
                  <a:lnTo>
                    <a:pt x="6088" y="24308"/>
                  </a:lnTo>
                  <a:lnTo>
                    <a:pt x="7587" y="24251"/>
                  </a:lnTo>
                  <a:lnTo>
                    <a:pt x="13015" y="26069"/>
                  </a:lnTo>
                  <a:lnTo>
                    <a:pt x="15026" y="28952"/>
                  </a:lnTo>
                  <a:lnTo>
                    <a:pt x="21891" y="61425"/>
                  </a:lnTo>
                  <a:lnTo>
                    <a:pt x="19624" y="100756"/>
                  </a:lnTo>
                  <a:lnTo>
                    <a:pt x="18727" y="104144"/>
                  </a:lnTo>
                  <a:lnTo>
                    <a:pt x="17424" y="106402"/>
                  </a:lnTo>
                  <a:lnTo>
                    <a:pt x="15849" y="107908"/>
                  </a:lnTo>
                  <a:lnTo>
                    <a:pt x="14094" y="107501"/>
                  </a:lnTo>
                  <a:lnTo>
                    <a:pt x="10262" y="103286"/>
                  </a:lnTo>
                  <a:lnTo>
                    <a:pt x="7509" y="86237"/>
                  </a:lnTo>
                  <a:lnTo>
                    <a:pt x="21082" y="46464"/>
                  </a:lnTo>
                  <a:lnTo>
                    <a:pt x="34546" y="20169"/>
                  </a:lnTo>
                  <a:lnTo>
                    <a:pt x="45693" y="8027"/>
                  </a:lnTo>
                  <a:lnTo>
                    <a:pt x="57703" y="1690"/>
                  </a:lnTo>
                  <a:lnTo>
                    <a:pt x="63868" y="0"/>
                  </a:lnTo>
                  <a:lnTo>
                    <a:pt x="76364" y="1885"/>
                  </a:lnTo>
                  <a:lnTo>
                    <a:pt x="82659" y="4363"/>
                  </a:lnTo>
                  <a:lnTo>
                    <a:pt x="101633" y="21335"/>
                  </a:lnTo>
                  <a:lnTo>
                    <a:pt x="125595" y="56718"/>
                  </a:lnTo>
                  <a:lnTo>
                    <a:pt x="132961" y="74365"/>
                  </a:lnTo>
                  <a:lnTo>
                    <a:pt x="134824" y="91616"/>
                  </a:lnTo>
                  <a:lnTo>
                    <a:pt x="133350" y="117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37">
            <a:extLst>
              <a:ext uri="{FF2B5EF4-FFF2-40B4-BE49-F238E27FC236}">
                <a16:creationId xmlns:a16="http://schemas.microsoft.com/office/drawing/2014/main" xmlns="" id="{BA3F329B-451A-4052-A690-CBD5C34F4527}"/>
              </a:ext>
            </a:extLst>
          </p:cNvPr>
          <p:cNvGrpSpPr/>
          <p:nvPr/>
        </p:nvGrpSpPr>
        <p:grpSpPr>
          <a:xfrm>
            <a:off x="10326384" y="4434065"/>
            <a:ext cx="1093304" cy="561844"/>
            <a:chOff x="10326384" y="4434065"/>
            <a:chExt cx="1093304" cy="561844"/>
          </a:xfrm>
        </p:grpSpPr>
        <p:sp>
          <p:nvSpPr>
            <p:cNvPr id="199" name="SMARTInkShape-170">
              <a:extLst>
                <a:ext uri="{FF2B5EF4-FFF2-40B4-BE49-F238E27FC236}">
                  <a16:creationId xmlns:a16="http://schemas.microsoft.com/office/drawing/2014/main" xmlns="" id="{AEB9234B-CD4C-4284-9098-7825EB68658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326384" y="4639645"/>
              <a:ext cx="100181" cy="356264"/>
            </a:xfrm>
            <a:custGeom>
              <a:avLst/>
              <a:gdLst/>
              <a:ahLst/>
              <a:cxnLst/>
              <a:rect l="0" t="0" r="0" b="0"/>
              <a:pathLst>
                <a:path w="100181" h="356264">
                  <a:moveTo>
                    <a:pt x="43166" y="91105"/>
                  </a:moveTo>
                  <a:lnTo>
                    <a:pt x="43166" y="91105"/>
                  </a:lnTo>
                  <a:lnTo>
                    <a:pt x="38140" y="70382"/>
                  </a:lnTo>
                  <a:lnTo>
                    <a:pt x="37077" y="49696"/>
                  </a:lnTo>
                  <a:lnTo>
                    <a:pt x="37696" y="46565"/>
                  </a:lnTo>
                  <a:lnTo>
                    <a:pt x="38814" y="44478"/>
                  </a:lnTo>
                  <a:lnTo>
                    <a:pt x="40265" y="43087"/>
                  </a:lnTo>
                  <a:lnTo>
                    <a:pt x="45639" y="69764"/>
                  </a:lnTo>
                  <a:lnTo>
                    <a:pt x="51320" y="113370"/>
                  </a:lnTo>
                  <a:lnTo>
                    <a:pt x="53846" y="156269"/>
                  </a:lnTo>
                  <a:lnTo>
                    <a:pt x="53087" y="196973"/>
                  </a:lnTo>
                  <a:lnTo>
                    <a:pt x="50397" y="235524"/>
                  </a:lnTo>
                  <a:lnTo>
                    <a:pt x="46851" y="271473"/>
                  </a:lnTo>
                  <a:lnTo>
                    <a:pt x="41041" y="304383"/>
                  </a:lnTo>
                  <a:lnTo>
                    <a:pt x="29836" y="341271"/>
                  </a:lnTo>
                  <a:lnTo>
                    <a:pt x="22426" y="353279"/>
                  </a:lnTo>
                  <a:lnTo>
                    <a:pt x="19461" y="355493"/>
                  </a:lnTo>
                  <a:lnTo>
                    <a:pt x="16778" y="356263"/>
                  </a:lnTo>
                  <a:lnTo>
                    <a:pt x="14286" y="352544"/>
                  </a:lnTo>
                  <a:lnTo>
                    <a:pt x="5216" y="312394"/>
                  </a:lnTo>
                  <a:lnTo>
                    <a:pt x="1604" y="279061"/>
                  </a:lnTo>
                  <a:lnTo>
                    <a:pt x="0" y="233673"/>
                  </a:lnTo>
                  <a:lnTo>
                    <a:pt x="277" y="207317"/>
                  </a:lnTo>
                  <a:lnTo>
                    <a:pt x="1168" y="179162"/>
                  </a:lnTo>
                  <a:lnTo>
                    <a:pt x="2468" y="149810"/>
                  </a:lnTo>
                  <a:lnTo>
                    <a:pt x="4744" y="124597"/>
                  </a:lnTo>
                  <a:lnTo>
                    <a:pt x="11037" y="81531"/>
                  </a:lnTo>
                  <a:lnTo>
                    <a:pt x="25885" y="35665"/>
                  </a:lnTo>
                  <a:lnTo>
                    <a:pt x="43690" y="9846"/>
                  </a:lnTo>
                  <a:lnTo>
                    <a:pt x="56099" y="2073"/>
                  </a:lnTo>
                  <a:lnTo>
                    <a:pt x="62371" y="0"/>
                  </a:lnTo>
                  <a:lnTo>
                    <a:pt x="69374" y="735"/>
                  </a:lnTo>
                  <a:lnTo>
                    <a:pt x="84683" y="7196"/>
                  </a:lnTo>
                  <a:lnTo>
                    <a:pt x="95250" y="39701"/>
                  </a:lnTo>
                  <a:lnTo>
                    <a:pt x="100180" y="83076"/>
                  </a:lnTo>
                  <a:lnTo>
                    <a:pt x="97669" y="116464"/>
                  </a:lnTo>
                  <a:lnTo>
                    <a:pt x="86204" y="143533"/>
                  </a:lnTo>
                  <a:lnTo>
                    <a:pt x="53471" y="182914"/>
                  </a:lnTo>
                  <a:lnTo>
                    <a:pt x="36691" y="191881"/>
                  </a:lnTo>
                  <a:lnTo>
                    <a:pt x="28266" y="194272"/>
                  </a:lnTo>
                  <a:lnTo>
                    <a:pt x="21943" y="193750"/>
                  </a:lnTo>
                  <a:lnTo>
                    <a:pt x="17024" y="191285"/>
                  </a:lnTo>
                  <a:lnTo>
                    <a:pt x="5066" y="1800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71">
              <a:extLst>
                <a:ext uri="{FF2B5EF4-FFF2-40B4-BE49-F238E27FC236}">
                  <a16:creationId xmlns:a16="http://schemas.microsoft.com/office/drawing/2014/main" xmlns="" id="{7B2059FF-5E0D-4291-99AD-E467CFB912F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0452100" y="4636657"/>
              <a:ext cx="171451" cy="146802"/>
            </a:xfrm>
            <a:custGeom>
              <a:avLst/>
              <a:gdLst/>
              <a:ahLst/>
              <a:cxnLst/>
              <a:rect l="0" t="0" r="0" b="0"/>
              <a:pathLst>
                <a:path w="171451" h="146802">
                  <a:moveTo>
                    <a:pt x="0" y="30593"/>
                  </a:moveTo>
                  <a:lnTo>
                    <a:pt x="0" y="30593"/>
                  </a:lnTo>
                  <a:lnTo>
                    <a:pt x="3371" y="27222"/>
                  </a:lnTo>
                  <a:lnTo>
                    <a:pt x="18952" y="21754"/>
                  </a:lnTo>
                  <a:lnTo>
                    <a:pt x="48183" y="25779"/>
                  </a:lnTo>
                  <a:lnTo>
                    <a:pt x="65866" y="37861"/>
                  </a:lnTo>
                  <a:lnTo>
                    <a:pt x="80073" y="55695"/>
                  </a:lnTo>
                  <a:lnTo>
                    <a:pt x="91091" y="77733"/>
                  </a:lnTo>
                  <a:lnTo>
                    <a:pt x="95047" y="99757"/>
                  </a:lnTo>
                  <a:lnTo>
                    <a:pt x="93749" y="119893"/>
                  </a:lnTo>
                  <a:lnTo>
                    <a:pt x="88468" y="135899"/>
                  </a:lnTo>
                  <a:lnTo>
                    <a:pt x="85083" y="141013"/>
                  </a:lnTo>
                  <a:lnTo>
                    <a:pt x="77562" y="146696"/>
                  </a:lnTo>
                  <a:lnTo>
                    <a:pt x="72874" y="146801"/>
                  </a:lnTo>
                  <a:lnTo>
                    <a:pt x="62022" y="143154"/>
                  </a:lnTo>
                  <a:lnTo>
                    <a:pt x="57670" y="118014"/>
                  </a:lnTo>
                  <a:lnTo>
                    <a:pt x="59498" y="82147"/>
                  </a:lnTo>
                  <a:lnTo>
                    <a:pt x="67366" y="49743"/>
                  </a:lnTo>
                  <a:lnTo>
                    <a:pt x="81681" y="26404"/>
                  </a:lnTo>
                  <a:lnTo>
                    <a:pt x="100508" y="10387"/>
                  </a:lnTo>
                  <a:lnTo>
                    <a:pt x="122987" y="916"/>
                  </a:lnTo>
                  <a:lnTo>
                    <a:pt x="143325" y="0"/>
                  </a:lnTo>
                  <a:lnTo>
                    <a:pt x="171450" y="51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72">
              <a:extLst>
                <a:ext uri="{FF2B5EF4-FFF2-40B4-BE49-F238E27FC236}">
                  <a16:creationId xmlns:a16="http://schemas.microsoft.com/office/drawing/2014/main" xmlns="" id="{055E76B2-1172-4540-847C-FD0124EE9822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0635739" y="4647102"/>
              <a:ext cx="58670" cy="150599"/>
            </a:xfrm>
            <a:custGeom>
              <a:avLst/>
              <a:gdLst/>
              <a:ahLst/>
              <a:cxnLst/>
              <a:rect l="0" t="0" r="0" b="0"/>
              <a:pathLst>
                <a:path w="58670" h="150599">
                  <a:moveTo>
                    <a:pt x="44961" y="51898"/>
                  </a:moveTo>
                  <a:lnTo>
                    <a:pt x="44961" y="51898"/>
                  </a:lnTo>
                  <a:lnTo>
                    <a:pt x="43080" y="31175"/>
                  </a:lnTo>
                  <a:lnTo>
                    <a:pt x="37121" y="3390"/>
                  </a:lnTo>
                  <a:lnTo>
                    <a:pt x="35501" y="510"/>
                  </a:lnTo>
                  <a:lnTo>
                    <a:pt x="33011" y="0"/>
                  </a:lnTo>
                  <a:lnTo>
                    <a:pt x="26480" y="3197"/>
                  </a:lnTo>
                  <a:lnTo>
                    <a:pt x="14869" y="23043"/>
                  </a:lnTo>
                  <a:lnTo>
                    <a:pt x="421" y="70082"/>
                  </a:lnTo>
                  <a:lnTo>
                    <a:pt x="0" y="92906"/>
                  </a:lnTo>
                  <a:lnTo>
                    <a:pt x="10472" y="125588"/>
                  </a:lnTo>
                  <a:lnTo>
                    <a:pt x="26981" y="147502"/>
                  </a:lnTo>
                  <a:lnTo>
                    <a:pt x="32973" y="150206"/>
                  </a:lnTo>
                  <a:lnTo>
                    <a:pt x="39086" y="150598"/>
                  </a:lnTo>
                  <a:lnTo>
                    <a:pt x="45277" y="149448"/>
                  </a:lnTo>
                  <a:lnTo>
                    <a:pt x="50111" y="145859"/>
                  </a:lnTo>
                  <a:lnTo>
                    <a:pt x="57363" y="134346"/>
                  </a:lnTo>
                  <a:lnTo>
                    <a:pt x="58669" y="105255"/>
                  </a:lnTo>
                  <a:lnTo>
                    <a:pt x="52464" y="85725"/>
                  </a:lnTo>
                  <a:lnTo>
                    <a:pt x="25116" y="40083"/>
                  </a:lnTo>
                  <a:lnTo>
                    <a:pt x="22030" y="34182"/>
                  </a:lnTo>
                  <a:lnTo>
                    <a:pt x="19561" y="26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73">
              <a:extLst>
                <a:ext uri="{FF2B5EF4-FFF2-40B4-BE49-F238E27FC236}">
                  <a16:creationId xmlns:a16="http://schemas.microsoft.com/office/drawing/2014/main" xmlns="" id="{BBBB3C7C-C2E0-4DA8-A03B-0657B4BD4DB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0747670" y="4611420"/>
              <a:ext cx="104774" cy="329263"/>
            </a:xfrm>
            <a:custGeom>
              <a:avLst/>
              <a:gdLst/>
              <a:ahLst/>
              <a:cxnLst/>
              <a:rect l="0" t="0" r="0" b="0"/>
              <a:pathLst>
                <a:path w="104774" h="329263">
                  <a:moveTo>
                    <a:pt x="15580" y="81230"/>
                  </a:moveTo>
                  <a:lnTo>
                    <a:pt x="15580" y="81230"/>
                  </a:lnTo>
                  <a:lnTo>
                    <a:pt x="18950" y="119954"/>
                  </a:lnTo>
                  <a:lnTo>
                    <a:pt x="27789" y="156517"/>
                  </a:lnTo>
                  <a:lnTo>
                    <a:pt x="35974" y="198631"/>
                  </a:lnTo>
                  <a:lnTo>
                    <a:pt x="36874" y="231480"/>
                  </a:lnTo>
                  <a:lnTo>
                    <a:pt x="33511" y="267952"/>
                  </a:lnTo>
                  <a:lnTo>
                    <a:pt x="24961" y="307680"/>
                  </a:lnTo>
                  <a:lnTo>
                    <a:pt x="19717" y="319686"/>
                  </a:lnTo>
                  <a:lnTo>
                    <a:pt x="14106" y="326278"/>
                  </a:lnTo>
                  <a:lnTo>
                    <a:pt x="8246" y="329262"/>
                  </a:lnTo>
                  <a:lnTo>
                    <a:pt x="4341" y="327018"/>
                  </a:lnTo>
                  <a:lnTo>
                    <a:pt x="0" y="313236"/>
                  </a:lnTo>
                  <a:lnTo>
                    <a:pt x="930" y="268192"/>
                  </a:lnTo>
                  <a:lnTo>
                    <a:pt x="5776" y="220769"/>
                  </a:lnTo>
                  <a:lnTo>
                    <a:pt x="9044" y="193306"/>
                  </a:lnTo>
                  <a:lnTo>
                    <a:pt x="12634" y="164414"/>
                  </a:lnTo>
                  <a:lnTo>
                    <a:pt x="16438" y="134569"/>
                  </a:lnTo>
                  <a:lnTo>
                    <a:pt x="20385" y="104089"/>
                  </a:lnTo>
                  <a:lnTo>
                    <a:pt x="32298" y="57052"/>
                  </a:lnTo>
                  <a:lnTo>
                    <a:pt x="51108" y="14094"/>
                  </a:lnTo>
                  <a:lnTo>
                    <a:pt x="56198" y="6839"/>
                  </a:lnTo>
                  <a:lnTo>
                    <a:pt x="61004" y="2708"/>
                  </a:lnTo>
                  <a:lnTo>
                    <a:pt x="65619" y="660"/>
                  </a:lnTo>
                  <a:lnTo>
                    <a:pt x="70105" y="0"/>
                  </a:lnTo>
                  <a:lnTo>
                    <a:pt x="80735" y="4911"/>
                  </a:lnTo>
                  <a:lnTo>
                    <a:pt x="86534" y="9184"/>
                  </a:lnTo>
                  <a:lnTo>
                    <a:pt x="101436" y="32053"/>
                  </a:lnTo>
                  <a:lnTo>
                    <a:pt x="104773" y="51142"/>
                  </a:lnTo>
                  <a:lnTo>
                    <a:pt x="100803" y="81723"/>
                  </a:lnTo>
                  <a:lnTo>
                    <a:pt x="88809" y="111244"/>
                  </a:lnTo>
                  <a:lnTo>
                    <a:pt x="71851" y="134103"/>
                  </a:lnTo>
                  <a:lnTo>
                    <a:pt x="53420" y="147931"/>
                  </a:lnTo>
                  <a:lnTo>
                    <a:pt x="34630" y="157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74">
              <a:extLst>
                <a:ext uri="{FF2B5EF4-FFF2-40B4-BE49-F238E27FC236}">
                  <a16:creationId xmlns:a16="http://schemas.microsoft.com/office/drawing/2014/main" xmlns="" id="{2F862C2F-2CBE-4EC9-8678-C31337F7B83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898382" y="4618686"/>
              <a:ext cx="99819" cy="131062"/>
            </a:xfrm>
            <a:custGeom>
              <a:avLst/>
              <a:gdLst/>
              <a:ahLst/>
              <a:cxnLst/>
              <a:rect l="0" t="0" r="0" b="0"/>
              <a:pathLst>
                <a:path w="99819" h="131062">
                  <a:moveTo>
                    <a:pt x="17268" y="48564"/>
                  </a:moveTo>
                  <a:lnTo>
                    <a:pt x="17268" y="48564"/>
                  </a:lnTo>
                  <a:lnTo>
                    <a:pt x="24010" y="51935"/>
                  </a:lnTo>
                  <a:lnTo>
                    <a:pt x="32965" y="51708"/>
                  </a:lnTo>
                  <a:lnTo>
                    <a:pt x="52589" y="45814"/>
                  </a:lnTo>
                  <a:lnTo>
                    <a:pt x="65756" y="36539"/>
                  </a:lnTo>
                  <a:lnTo>
                    <a:pt x="75223" y="24853"/>
                  </a:lnTo>
                  <a:lnTo>
                    <a:pt x="76365" y="21468"/>
                  </a:lnTo>
                  <a:lnTo>
                    <a:pt x="76423" y="18505"/>
                  </a:lnTo>
                  <a:lnTo>
                    <a:pt x="75754" y="15825"/>
                  </a:lnTo>
                  <a:lnTo>
                    <a:pt x="64701" y="5310"/>
                  </a:lnTo>
                  <a:lnTo>
                    <a:pt x="55752" y="1118"/>
                  </a:lnTo>
                  <a:lnTo>
                    <a:pt x="51391" y="0"/>
                  </a:lnTo>
                  <a:lnTo>
                    <a:pt x="39019" y="4402"/>
                  </a:lnTo>
                  <a:lnTo>
                    <a:pt x="31768" y="8540"/>
                  </a:lnTo>
                  <a:lnTo>
                    <a:pt x="19949" y="22543"/>
                  </a:lnTo>
                  <a:lnTo>
                    <a:pt x="7243" y="50262"/>
                  </a:lnTo>
                  <a:lnTo>
                    <a:pt x="0" y="87862"/>
                  </a:lnTo>
                  <a:lnTo>
                    <a:pt x="4655" y="103424"/>
                  </a:lnTo>
                  <a:lnTo>
                    <a:pt x="14484" y="116690"/>
                  </a:lnTo>
                  <a:lnTo>
                    <a:pt x="28260" y="127291"/>
                  </a:lnTo>
                  <a:lnTo>
                    <a:pt x="45671" y="131061"/>
                  </a:lnTo>
                  <a:lnTo>
                    <a:pt x="64464" y="129679"/>
                  </a:lnTo>
                  <a:lnTo>
                    <a:pt x="99818" y="1184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75">
              <a:extLst>
                <a:ext uri="{FF2B5EF4-FFF2-40B4-BE49-F238E27FC236}">
                  <a16:creationId xmlns:a16="http://schemas.microsoft.com/office/drawing/2014/main" xmlns="" id="{16AB0AB6-78E7-4E88-B309-580284B3B2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023600" y="4572000"/>
              <a:ext cx="165101" cy="176814"/>
            </a:xfrm>
            <a:custGeom>
              <a:avLst/>
              <a:gdLst/>
              <a:ahLst/>
              <a:cxnLst/>
              <a:rect l="0" t="0" r="0" b="0"/>
              <a:pathLst>
                <a:path w="165101" h="176814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32656" y="70105"/>
                  </a:lnTo>
                  <a:lnTo>
                    <a:pt x="40821" y="80603"/>
                  </a:lnTo>
                  <a:lnTo>
                    <a:pt x="53655" y="116727"/>
                  </a:lnTo>
                  <a:lnTo>
                    <a:pt x="60536" y="154889"/>
                  </a:lnTo>
                  <a:lnTo>
                    <a:pt x="59407" y="166054"/>
                  </a:lnTo>
                  <a:lnTo>
                    <a:pt x="56538" y="174203"/>
                  </a:lnTo>
                  <a:lnTo>
                    <a:pt x="51803" y="176813"/>
                  </a:lnTo>
                  <a:lnTo>
                    <a:pt x="45824" y="175731"/>
                  </a:lnTo>
                  <a:lnTo>
                    <a:pt x="39016" y="172187"/>
                  </a:lnTo>
                  <a:lnTo>
                    <a:pt x="34477" y="166297"/>
                  </a:lnTo>
                  <a:lnTo>
                    <a:pt x="29435" y="150345"/>
                  </a:lnTo>
                  <a:lnTo>
                    <a:pt x="36709" y="111418"/>
                  </a:lnTo>
                  <a:lnTo>
                    <a:pt x="59010" y="70877"/>
                  </a:lnTo>
                  <a:lnTo>
                    <a:pt x="87961" y="42167"/>
                  </a:lnTo>
                  <a:lnTo>
                    <a:pt x="128645" y="1857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76">
              <a:extLst>
                <a:ext uri="{FF2B5EF4-FFF2-40B4-BE49-F238E27FC236}">
                  <a16:creationId xmlns:a16="http://schemas.microsoft.com/office/drawing/2014/main" xmlns="" id="{21DCFE04-B37A-4D2F-9E44-8F2FD913DE3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1212275" y="4434065"/>
              <a:ext cx="58976" cy="293771"/>
            </a:xfrm>
            <a:custGeom>
              <a:avLst/>
              <a:gdLst/>
              <a:ahLst/>
              <a:cxnLst/>
              <a:rect l="0" t="0" r="0" b="0"/>
              <a:pathLst>
                <a:path w="58976" h="293771">
                  <a:moveTo>
                    <a:pt x="58975" y="10935"/>
                  </a:moveTo>
                  <a:lnTo>
                    <a:pt x="58975" y="10935"/>
                  </a:lnTo>
                  <a:lnTo>
                    <a:pt x="58975" y="0"/>
                  </a:lnTo>
                  <a:lnTo>
                    <a:pt x="57563" y="15909"/>
                  </a:lnTo>
                  <a:lnTo>
                    <a:pt x="45160" y="63266"/>
                  </a:lnTo>
                  <a:lnTo>
                    <a:pt x="36607" y="97693"/>
                  </a:lnTo>
                  <a:lnTo>
                    <a:pt x="25751" y="136513"/>
                  </a:lnTo>
                  <a:lnTo>
                    <a:pt x="15751" y="173521"/>
                  </a:lnTo>
                  <a:lnTo>
                    <a:pt x="7308" y="208079"/>
                  </a:lnTo>
                  <a:lnTo>
                    <a:pt x="0" y="253184"/>
                  </a:lnTo>
                  <a:lnTo>
                    <a:pt x="543" y="275470"/>
                  </a:lnTo>
                  <a:lnTo>
                    <a:pt x="5018" y="289137"/>
                  </a:lnTo>
                  <a:lnTo>
                    <a:pt x="8187" y="293770"/>
                  </a:lnTo>
                  <a:lnTo>
                    <a:pt x="13122" y="293331"/>
                  </a:lnTo>
                  <a:lnTo>
                    <a:pt x="39925" y="271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77">
              <a:extLst>
                <a:ext uri="{FF2B5EF4-FFF2-40B4-BE49-F238E27FC236}">
                  <a16:creationId xmlns:a16="http://schemas.microsoft.com/office/drawing/2014/main" xmlns="" id="{B5862394-5148-47C9-8777-565FD2B23A1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1131550" y="4572000"/>
              <a:ext cx="288138" cy="322267"/>
            </a:xfrm>
            <a:custGeom>
              <a:avLst/>
              <a:gdLst/>
              <a:ahLst/>
              <a:cxnLst/>
              <a:rect l="0" t="0" r="0" b="0"/>
              <a:pathLst>
                <a:path w="288138" h="322267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6303" y="5761"/>
                  </a:lnTo>
                  <a:lnTo>
                    <a:pt x="83805" y="5470"/>
                  </a:lnTo>
                  <a:lnTo>
                    <a:pt x="123061" y="1934"/>
                  </a:lnTo>
                  <a:lnTo>
                    <a:pt x="160373" y="255"/>
                  </a:lnTo>
                  <a:lnTo>
                    <a:pt x="161243" y="1581"/>
                  </a:lnTo>
                  <a:lnTo>
                    <a:pt x="141867" y="21070"/>
                  </a:lnTo>
                  <a:lnTo>
                    <a:pt x="137134" y="32648"/>
                  </a:lnTo>
                  <a:lnTo>
                    <a:pt x="135872" y="38698"/>
                  </a:lnTo>
                  <a:lnTo>
                    <a:pt x="138235" y="51065"/>
                  </a:lnTo>
                  <a:lnTo>
                    <a:pt x="140839" y="57327"/>
                  </a:lnTo>
                  <a:lnTo>
                    <a:pt x="149378" y="66166"/>
                  </a:lnTo>
                  <a:lnTo>
                    <a:pt x="161640" y="72446"/>
                  </a:lnTo>
                  <a:lnTo>
                    <a:pt x="178849" y="77589"/>
                  </a:lnTo>
                  <a:lnTo>
                    <a:pt x="194494" y="76583"/>
                  </a:lnTo>
                  <a:lnTo>
                    <a:pt x="217083" y="66200"/>
                  </a:lnTo>
                  <a:lnTo>
                    <a:pt x="263027" y="31928"/>
                  </a:lnTo>
                  <a:lnTo>
                    <a:pt x="266367" y="30457"/>
                  </a:lnTo>
                  <a:lnTo>
                    <a:pt x="268594" y="30183"/>
                  </a:lnTo>
                  <a:lnTo>
                    <a:pt x="270080" y="30705"/>
                  </a:lnTo>
                  <a:lnTo>
                    <a:pt x="275541" y="44924"/>
                  </a:lnTo>
                  <a:lnTo>
                    <a:pt x="279343" y="92339"/>
                  </a:lnTo>
                  <a:lnTo>
                    <a:pt x="282432" y="128058"/>
                  </a:lnTo>
                  <a:lnTo>
                    <a:pt x="286156" y="171215"/>
                  </a:lnTo>
                  <a:lnTo>
                    <a:pt x="288137" y="194576"/>
                  </a:lnTo>
                  <a:lnTo>
                    <a:pt x="287341" y="220028"/>
                  </a:lnTo>
                  <a:lnTo>
                    <a:pt x="284693" y="246874"/>
                  </a:lnTo>
                  <a:lnTo>
                    <a:pt x="275403" y="293872"/>
                  </a:lnTo>
                  <a:lnTo>
                    <a:pt x="261866" y="317111"/>
                  </a:lnTo>
                  <a:lnTo>
                    <a:pt x="253599" y="321474"/>
                  </a:lnTo>
                  <a:lnTo>
                    <a:pt x="244560" y="322266"/>
                  </a:lnTo>
                  <a:lnTo>
                    <a:pt x="235007" y="320677"/>
                  </a:lnTo>
                  <a:lnTo>
                    <a:pt x="216867" y="309505"/>
                  </a:lnTo>
                  <a:lnTo>
                    <a:pt x="200808" y="292780"/>
                  </a:lnTo>
                  <a:lnTo>
                    <a:pt x="17780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178">
            <a:extLst>
              <a:ext uri="{FF2B5EF4-FFF2-40B4-BE49-F238E27FC236}">
                <a16:creationId xmlns:a16="http://schemas.microsoft.com/office/drawing/2014/main" xmlns="" id="{20264280-9ECC-4EC0-A603-2E8D91CC645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788590" y="3513804"/>
            <a:ext cx="2259650" cy="743987"/>
          </a:xfrm>
          <a:custGeom>
            <a:avLst/>
            <a:gdLst/>
            <a:ahLst/>
            <a:cxnLst/>
            <a:rect l="0" t="0" r="0" b="0"/>
            <a:pathLst>
              <a:path w="2259650" h="743987">
                <a:moveTo>
                  <a:pt x="183710" y="677196"/>
                </a:moveTo>
                <a:lnTo>
                  <a:pt x="183710" y="677196"/>
                </a:lnTo>
                <a:lnTo>
                  <a:pt x="190451" y="673825"/>
                </a:lnTo>
                <a:lnTo>
                  <a:pt x="208129" y="671729"/>
                </a:lnTo>
                <a:lnTo>
                  <a:pt x="244724" y="674478"/>
                </a:lnTo>
                <a:lnTo>
                  <a:pt x="284675" y="675988"/>
                </a:lnTo>
                <a:lnTo>
                  <a:pt x="308170" y="676391"/>
                </a:lnTo>
                <a:lnTo>
                  <a:pt x="334417" y="676659"/>
                </a:lnTo>
                <a:lnTo>
                  <a:pt x="362498" y="676838"/>
                </a:lnTo>
                <a:lnTo>
                  <a:pt x="391802" y="676958"/>
                </a:lnTo>
                <a:lnTo>
                  <a:pt x="423333" y="677037"/>
                </a:lnTo>
                <a:lnTo>
                  <a:pt x="456347" y="677090"/>
                </a:lnTo>
                <a:lnTo>
                  <a:pt x="490351" y="677125"/>
                </a:lnTo>
                <a:lnTo>
                  <a:pt x="528542" y="677149"/>
                </a:lnTo>
                <a:lnTo>
                  <a:pt x="569526" y="677165"/>
                </a:lnTo>
                <a:lnTo>
                  <a:pt x="612371" y="677175"/>
                </a:lnTo>
                <a:lnTo>
                  <a:pt x="657162" y="677888"/>
                </a:lnTo>
                <a:lnTo>
                  <a:pt x="703250" y="679068"/>
                </a:lnTo>
                <a:lnTo>
                  <a:pt x="750203" y="680561"/>
                </a:lnTo>
                <a:lnTo>
                  <a:pt x="799145" y="681556"/>
                </a:lnTo>
                <a:lnTo>
                  <a:pt x="849411" y="682219"/>
                </a:lnTo>
                <a:lnTo>
                  <a:pt x="900560" y="682662"/>
                </a:lnTo>
                <a:lnTo>
                  <a:pt x="954415" y="682956"/>
                </a:lnTo>
                <a:lnTo>
                  <a:pt x="1010074" y="683153"/>
                </a:lnTo>
                <a:lnTo>
                  <a:pt x="1066935" y="683284"/>
                </a:lnTo>
                <a:lnTo>
                  <a:pt x="1123894" y="683371"/>
                </a:lnTo>
                <a:lnTo>
                  <a:pt x="1180916" y="683429"/>
                </a:lnTo>
                <a:lnTo>
                  <a:pt x="1237981" y="683468"/>
                </a:lnTo>
                <a:lnTo>
                  <a:pt x="1294368" y="683494"/>
                </a:lnTo>
                <a:lnTo>
                  <a:pt x="1350304" y="683512"/>
                </a:lnTo>
                <a:lnTo>
                  <a:pt x="1405939" y="683523"/>
                </a:lnTo>
                <a:lnTo>
                  <a:pt x="1461374" y="683530"/>
                </a:lnTo>
                <a:lnTo>
                  <a:pt x="1516674" y="683536"/>
                </a:lnTo>
                <a:lnTo>
                  <a:pt x="1571886" y="683539"/>
                </a:lnTo>
                <a:lnTo>
                  <a:pt x="1624216" y="683541"/>
                </a:lnTo>
                <a:lnTo>
                  <a:pt x="1674625" y="683543"/>
                </a:lnTo>
                <a:lnTo>
                  <a:pt x="1723753" y="683544"/>
                </a:lnTo>
                <a:lnTo>
                  <a:pt x="1768499" y="682839"/>
                </a:lnTo>
                <a:lnTo>
                  <a:pt x="1810325" y="681664"/>
                </a:lnTo>
                <a:lnTo>
                  <a:pt x="1850203" y="680175"/>
                </a:lnTo>
                <a:lnTo>
                  <a:pt x="1888077" y="678476"/>
                </a:lnTo>
                <a:lnTo>
                  <a:pt x="1924616" y="676638"/>
                </a:lnTo>
                <a:lnTo>
                  <a:pt x="1960264" y="674707"/>
                </a:lnTo>
                <a:lnTo>
                  <a:pt x="1992496" y="672714"/>
                </a:lnTo>
                <a:lnTo>
                  <a:pt x="2022450" y="670681"/>
                </a:lnTo>
                <a:lnTo>
                  <a:pt x="2050887" y="668619"/>
                </a:lnTo>
                <a:lnTo>
                  <a:pt x="2076194" y="666539"/>
                </a:lnTo>
                <a:lnTo>
                  <a:pt x="2121248" y="662347"/>
                </a:lnTo>
                <a:lnTo>
                  <a:pt x="2156793" y="654368"/>
                </a:lnTo>
                <a:lnTo>
                  <a:pt x="2196843" y="636095"/>
                </a:lnTo>
                <a:lnTo>
                  <a:pt x="2215791" y="620123"/>
                </a:lnTo>
                <a:lnTo>
                  <a:pt x="2228916" y="601265"/>
                </a:lnTo>
                <a:lnTo>
                  <a:pt x="2244239" y="560702"/>
                </a:lnTo>
                <a:lnTo>
                  <a:pt x="2254345" y="516307"/>
                </a:lnTo>
                <a:lnTo>
                  <a:pt x="2257575" y="484804"/>
                </a:lnTo>
                <a:lnTo>
                  <a:pt x="2259011" y="451989"/>
                </a:lnTo>
                <a:lnTo>
                  <a:pt x="2259649" y="418589"/>
                </a:lnTo>
                <a:lnTo>
                  <a:pt x="2256170" y="384930"/>
                </a:lnTo>
                <a:lnTo>
                  <a:pt x="2249214" y="351155"/>
                </a:lnTo>
                <a:lnTo>
                  <a:pt x="2239067" y="317330"/>
                </a:lnTo>
                <a:lnTo>
                  <a:pt x="2221455" y="269924"/>
                </a:lnTo>
                <a:lnTo>
                  <a:pt x="2185976" y="224598"/>
                </a:lnTo>
                <a:lnTo>
                  <a:pt x="2150048" y="196641"/>
                </a:lnTo>
                <a:lnTo>
                  <a:pt x="2106799" y="171516"/>
                </a:lnTo>
                <a:lnTo>
                  <a:pt x="2082424" y="160865"/>
                </a:lnTo>
                <a:lnTo>
                  <a:pt x="2057003" y="150942"/>
                </a:lnTo>
                <a:lnTo>
                  <a:pt x="2028767" y="141504"/>
                </a:lnTo>
                <a:lnTo>
                  <a:pt x="1998653" y="132390"/>
                </a:lnTo>
                <a:lnTo>
                  <a:pt x="1967289" y="123492"/>
                </a:lnTo>
                <a:lnTo>
                  <a:pt x="1933678" y="116149"/>
                </a:lnTo>
                <a:lnTo>
                  <a:pt x="1898573" y="109842"/>
                </a:lnTo>
                <a:lnTo>
                  <a:pt x="1862468" y="104227"/>
                </a:lnTo>
                <a:lnTo>
                  <a:pt x="1826405" y="98367"/>
                </a:lnTo>
                <a:lnTo>
                  <a:pt x="1790368" y="92343"/>
                </a:lnTo>
                <a:lnTo>
                  <a:pt x="1754348" y="86210"/>
                </a:lnTo>
                <a:lnTo>
                  <a:pt x="1716930" y="80711"/>
                </a:lnTo>
                <a:lnTo>
                  <a:pt x="1678579" y="75634"/>
                </a:lnTo>
                <a:lnTo>
                  <a:pt x="1639606" y="70838"/>
                </a:lnTo>
                <a:lnTo>
                  <a:pt x="1600923" y="65524"/>
                </a:lnTo>
                <a:lnTo>
                  <a:pt x="1562436" y="59865"/>
                </a:lnTo>
                <a:lnTo>
                  <a:pt x="1524077" y="53975"/>
                </a:lnTo>
                <a:lnTo>
                  <a:pt x="1485100" y="48637"/>
                </a:lnTo>
                <a:lnTo>
                  <a:pt x="1445709" y="43668"/>
                </a:lnTo>
                <a:lnTo>
                  <a:pt x="1406042" y="38944"/>
                </a:lnTo>
                <a:lnTo>
                  <a:pt x="1365487" y="34384"/>
                </a:lnTo>
                <a:lnTo>
                  <a:pt x="1324339" y="29932"/>
                </a:lnTo>
                <a:lnTo>
                  <a:pt x="1282796" y="25553"/>
                </a:lnTo>
                <a:lnTo>
                  <a:pt x="1240990" y="21929"/>
                </a:lnTo>
                <a:lnTo>
                  <a:pt x="1199008" y="18807"/>
                </a:lnTo>
                <a:lnTo>
                  <a:pt x="1156908" y="16020"/>
                </a:lnTo>
                <a:lnTo>
                  <a:pt x="1115436" y="12751"/>
                </a:lnTo>
                <a:lnTo>
                  <a:pt x="1074384" y="9160"/>
                </a:lnTo>
                <a:lnTo>
                  <a:pt x="1033609" y="5356"/>
                </a:lnTo>
                <a:lnTo>
                  <a:pt x="990904" y="2819"/>
                </a:lnTo>
                <a:lnTo>
                  <a:pt x="946911" y="1128"/>
                </a:lnTo>
                <a:lnTo>
                  <a:pt x="902061" y="0"/>
                </a:lnTo>
                <a:lnTo>
                  <a:pt x="857343" y="660"/>
                </a:lnTo>
                <a:lnTo>
                  <a:pt x="812716" y="2510"/>
                </a:lnTo>
                <a:lnTo>
                  <a:pt x="768146" y="5156"/>
                </a:lnTo>
                <a:lnTo>
                  <a:pt x="724324" y="8330"/>
                </a:lnTo>
                <a:lnTo>
                  <a:pt x="680997" y="11858"/>
                </a:lnTo>
                <a:lnTo>
                  <a:pt x="638001" y="15620"/>
                </a:lnTo>
                <a:lnTo>
                  <a:pt x="595226" y="20951"/>
                </a:lnTo>
                <a:lnTo>
                  <a:pt x="552598" y="27328"/>
                </a:lnTo>
                <a:lnTo>
                  <a:pt x="510069" y="34400"/>
                </a:lnTo>
                <a:lnTo>
                  <a:pt x="470427" y="42643"/>
                </a:lnTo>
                <a:lnTo>
                  <a:pt x="432710" y="51666"/>
                </a:lnTo>
                <a:lnTo>
                  <a:pt x="396276" y="61209"/>
                </a:lnTo>
                <a:lnTo>
                  <a:pt x="362110" y="71805"/>
                </a:lnTo>
                <a:lnTo>
                  <a:pt x="329455" y="83102"/>
                </a:lnTo>
                <a:lnTo>
                  <a:pt x="297805" y="94866"/>
                </a:lnTo>
                <a:lnTo>
                  <a:pt x="268240" y="108354"/>
                </a:lnTo>
                <a:lnTo>
                  <a:pt x="240063" y="122990"/>
                </a:lnTo>
                <a:lnTo>
                  <a:pt x="212813" y="138392"/>
                </a:lnTo>
                <a:lnTo>
                  <a:pt x="165599" y="170557"/>
                </a:lnTo>
                <a:lnTo>
                  <a:pt x="124861" y="203668"/>
                </a:lnTo>
                <a:lnTo>
                  <a:pt x="90292" y="237198"/>
                </a:lnTo>
                <a:lnTo>
                  <a:pt x="60347" y="276560"/>
                </a:lnTo>
                <a:lnTo>
                  <a:pt x="35042" y="319219"/>
                </a:lnTo>
                <a:lnTo>
                  <a:pt x="16741" y="361697"/>
                </a:lnTo>
                <a:lnTo>
                  <a:pt x="5314" y="402213"/>
                </a:lnTo>
                <a:lnTo>
                  <a:pt x="0" y="441387"/>
                </a:lnTo>
                <a:lnTo>
                  <a:pt x="2343" y="479964"/>
                </a:lnTo>
                <a:lnTo>
                  <a:pt x="9969" y="516395"/>
                </a:lnTo>
                <a:lnTo>
                  <a:pt x="22531" y="550696"/>
                </a:lnTo>
                <a:lnTo>
                  <a:pt x="54109" y="597068"/>
                </a:lnTo>
                <a:lnTo>
                  <a:pt x="95842" y="637932"/>
                </a:lnTo>
                <a:lnTo>
                  <a:pt x="129841" y="663978"/>
                </a:lnTo>
                <a:lnTo>
                  <a:pt x="166118" y="685903"/>
                </a:lnTo>
                <a:lnTo>
                  <a:pt x="206230" y="704349"/>
                </a:lnTo>
                <a:lnTo>
                  <a:pt x="229768" y="712231"/>
                </a:lnTo>
                <a:lnTo>
                  <a:pt x="254631" y="719603"/>
                </a:lnTo>
                <a:lnTo>
                  <a:pt x="280380" y="725928"/>
                </a:lnTo>
                <a:lnTo>
                  <a:pt x="306718" y="731557"/>
                </a:lnTo>
                <a:lnTo>
                  <a:pt x="333449" y="736719"/>
                </a:lnTo>
                <a:lnTo>
                  <a:pt x="361146" y="740162"/>
                </a:lnTo>
                <a:lnTo>
                  <a:pt x="389490" y="742456"/>
                </a:lnTo>
                <a:lnTo>
                  <a:pt x="418263" y="743986"/>
                </a:lnTo>
                <a:lnTo>
                  <a:pt x="448029" y="743595"/>
                </a:lnTo>
                <a:lnTo>
                  <a:pt x="478456" y="741923"/>
                </a:lnTo>
                <a:lnTo>
                  <a:pt x="509323" y="739397"/>
                </a:lnTo>
                <a:lnTo>
                  <a:pt x="539074" y="736303"/>
                </a:lnTo>
                <a:lnTo>
                  <a:pt x="568080" y="732828"/>
                </a:lnTo>
                <a:lnTo>
                  <a:pt x="596591" y="729101"/>
                </a:lnTo>
                <a:lnTo>
                  <a:pt x="643320" y="721196"/>
                </a:lnTo>
                <a:lnTo>
                  <a:pt x="680787" y="713685"/>
                </a:lnTo>
                <a:lnTo>
                  <a:pt x="736160" y="70259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SMARTInkShape-179">
            <a:extLst>
              <a:ext uri="{FF2B5EF4-FFF2-40B4-BE49-F238E27FC236}">
                <a16:creationId xmlns:a16="http://schemas.microsoft.com/office/drawing/2014/main" xmlns="" id="{F11E5366-350C-4C88-9D54-E44E91DB2D4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492500" y="5029788"/>
            <a:ext cx="1200151" cy="148861"/>
          </a:xfrm>
          <a:custGeom>
            <a:avLst/>
            <a:gdLst/>
            <a:ahLst/>
            <a:cxnLst/>
            <a:rect l="0" t="0" r="0" b="0"/>
            <a:pathLst>
              <a:path w="1200151" h="148861">
                <a:moveTo>
                  <a:pt x="0" y="37512"/>
                </a:moveTo>
                <a:lnTo>
                  <a:pt x="0" y="37512"/>
                </a:lnTo>
                <a:lnTo>
                  <a:pt x="3371" y="34141"/>
                </a:lnTo>
                <a:lnTo>
                  <a:pt x="45482" y="31750"/>
                </a:lnTo>
                <a:lnTo>
                  <a:pt x="88183" y="31423"/>
                </a:lnTo>
                <a:lnTo>
                  <a:pt x="115938" y="31337"/>
                </a:lnTo>
                <a:lnTo>
                  <a:pt x="147142" y="31278"/>
                </a:lnTo>
                <a:lnTo>
                  <a:pt x="180645" y="31240"/>
                </a:lnTo>
                <a:lnTo>
                  <a:pt x="218502" y="31214"/>
                </a:lnTo>
                <a:lnTo>
                  <a:pt x="259262" y="31196"/>
                </a:lnTo>
                <a:lnTo>
                  <a:pt x="301958" y="31184"/>
                </a:lnTo>
                <a:lnTo>
                  <a:pt x="350178" y="30472"/>
                </a:lnTo>
                <a:lnTo>
                  <a:pt x="402080" y="29291"/>
                </a:lnTo>
                <a:lnTo>
                  <a:pt x="456436" y="27798"/>
                </a:lnTo>
                <a:lnTo>
                  <a:pt x="510313" y="25392"/>
                </a:lnTo>
                <a:lnTo>
                  <a:pt x="563870" y="22376"/>
                </a:lnTo>
                <a:lnTo>
                  <a:pt x="617213" y="18955"/>
                </a:lnTo>
                <a:lnTo>
                  <a:pt x="666181" y="15968"/>
                </a:lnTo>
                <a:lnTo>
                  <a:pt x="712232" y="13272"/>
                </a:lnTo>
                <a:lnTo>
                  <a:pt x="756338" y="10769"/>
                </a:lnTo>
                <a:lnTo>
                  <a:pt x="794208" y="8394"/>
                </a:lnTo>
                <a:lnTo>
                  <a:pt x="827922" y="6106"/>
                </a:lnTo>
                <a:lnTo>
                  <a:pt x="858865" y="3875"/>
                </a:lnTo>
                <a:lnTo>
                  <a:pt x="898890" y="1396"/>
                </a:lnTo>
                <a:lnTo>
                  <a:pt x="917384" y="293"/>
                </a:lnTo>
                <a:lnTo>
                  <a:pt x="916389" y="0"/>
                </a:lnTo>
                <a:lnTo>
                  <a:pt x="870305" y="5230"/>
                </a:lnTo>
                <a:lnTo>
                  <a:pt x="840553" y="9641"/>
                </a:lnTo>
                <a:lnTo>
                  <a:pt x="802374" y="15403"/>
                </a:lnTo>
                <a:lnTo>
                  <a:pt x="758577" y="22068"/>
                </a:lnTo>
                <a:lnTo>
                  <a:pt x="711035" y="29332"/>
                </a:lnTo>
                <a:lnTo>
                  <a:pt x="658173" y="38408"/>
                </a:lnTo>
                <a:lnTo>
                  <a:pt x="601765" y="48693"/>
                </a:lnTo>
                <a:lnTo>
                  <a:pt x="542993" y="59783"/>
                </a:lnTo>
                <a:lnTo>
                  <a:pt x="485468" y="70703"/>
                </a:lnTo>
                <a:lnTo>
                  <a:pt x="428773" y="81512"/>
                </a:lnTo>
                <a:lnTo>
                  <a:pt x="372632" y="92245"/>
                </a:lnTo>
                <a:lnTo>
                  <a:pt x="322505" y="102222"/>
                </a:lnTo>
                <a:lnTo>
                  <a:pt x="276387" y="111697"/>
                </a:lnTo>
                <a:lnTo>
                  <a:pt x="232941" y="120835"/>
                </a:lnTo>
                <a:lnTo>
                  <a:pt x="197627" y="128338"/>
                </a:lnTo>
                <a:lnTo>
                  <a:pt x="167735" y="134752"/>
                </a:lnTo>
                <a:lnTo>
                  <a:pt x="123937" y="144230"/>
                </a:lnTo>
                <a:lnTo>
                  <a:pt x="104472" y="148442"/>
                </a:lnTo>
                <a:lnTo>
                  <a:pt x="105632" y="148860"/>
                </a:lnTo>
                <a:lnTo>
                  <a:pt x="144657" y="144665"/>
                </a:lnTo>
                <a:lnTo>
                  <a:pt x="171933" y="140698"/>
                </a:lnTo>
                <a:lnTo>
                  <a:pt x="203522" y="135935"/>
                </a:lnTo>
                <a:lnTo>
                  <a:pt x="243631" y="129939"/>
                </a:lnTo>
                <a:lnTo>
                  <a:pt x="289421" y="123118"/>
                </a:lnTo>
                <a:lnTo>
                  <a:pt x="338998" y="115749"/>
                </a:lnTo>
                <a:lnTo>
                  <a:pt x="395331" y="108015"/>
                </a:lnTo>
                <a:lnTo>
                  <a:pt x="456171" y="100036"/>
                </a:lnTo>
                <a:lnTo>
                  <a:pt x="520014" y="91895"/>
                </a:lnTo>
                <a:lnTo>
                  <a:pt x="584448" y="84350"/>
                </a:lnTo>
                <a:lnTo>
                  <a:pt x="649276" y="77204"/>
                </a:lnTo>
                <a:lnTo>
                  <a:pt x="714367" y="70323"/>
                </a:lnTo>
                <a:lnTo>
                  <a:pt x="776106" y="64325"/>
                </a:lnTo>
                <a:lnTo>
                  <a:pt x="835609" y="58915"/>
                </a:lnTo>
                <a:lnTo>
                  <a:pt x="893623" y="53897"/>
                </a:lnTo>
                <a:lnTo>
                  <a:pt x="946410" y="49141"/>
                </a:lnTo>
                <a:lnTo>
                  <a:pt x="995712" y="44559"/>
                </a:lnTo>
                <a:lnTo>
                  <a:pt x="1042691" y="40093"/>
                </a:lnTo>
                <a:lnTo>
                  <a:pt x="1080360" y="36410"/>
                </a:lnTo>
                <a:lnTo>
                  <a:pt x="1111824" y="33249"/>
                </a:lnTo>
                <a:lnTo>
                  <a:pt x="1158072" y="28562"/>
                </a:lnTo>
                <a:lnTo>
                  <a:pt x="1200150" y="24812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40">
            <a:extLst>
              <a:ext uri="{FF2B5EF4-FFF2-40B4-BE49-F238E27FC236}">
                <a16:creationId xmlns:a16="http://schemas.microsoft.com/office/drawing/2014/main" xmlns="" id="{6EE1B290-8577-48C7-8D13-04C6B49CD2A2}"/>
              </a:ext>
            </a:extLst>
          </p:cNvPr>
          <p:cNvGrpSpPr/>
          <p:nvPr/>
        </p:nvGrpSpPr>
        <p:grpSpPr>
          <a:xfrm>
            <a:off x="1769532" y="5700856"/>
            <a:ext cx="535519" cy="432362"/>
            <a:chOff x="1769532" y="5700856"/>
            <a:chExt cx="535519" cy="432362"/>
          </a:xfrm>
        </p:grpSpPr>
        <p:sp>
          <p:nvSpPr>
            <p:cNvPr id="210" name="SMARTInkShape-180">
              <a:extLst>
                <a:ext uri="{FF2B5EF4-FFF2-40B4-BE49-F238E27FC236}">
                  <a16:creationId xmlns:a16="http://schemas.microsoft.com/office/drawing/2014/main" xmlns="" id="{41BFF452-D269-4B66-A0B6-999EAFB7B07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69532" y="5700856"/>
              <a:ext cx="227006" cy="292678"/>
            </a:xfrm>
            <a:custGeom>
              <a:avLst/>
              <a:gdLst/>
              <a:ahLst/>
              <a:cxnLst/>
              <a:rect l="0" t="0" r="0" b="0"/>
              <a:pathLst>
                <a:path w="227006" h="292678">
                  <a:moveTo>
                    <a:pt x="52918" y="26844"/>
                  </a:moveTo>
                  <a:lnTo>
                    <a:pt x="52918" y="26844"/>
                  </a:lnTo>
                  <a:lnTo>
                    <a:pt x="49547" y="23473"/>
                  </a:lnTo>
                  <a:lnTo>
                    <a:pt x="46010" y="21818"/>
                  </a:lnTo>
                  <a:lnTo>
                    <a:pt x="44079" y="21377"/>
                  </a:lnTo>
                  <a:lnTo>
                    <a:pt x="43498" y="21082"/>
                  </a:lnTo>
                  <a:lnTo>
                    <a:pt x="43816" y="20886"/>
                  </a:lnTo>
                  <a:lnTo>
                    <a:pt x="44733" y="20755"/>
                  </a:lnTo>
                  <a:lnTo>
                    <a:pt x="86042" y="36514"/>
                  </a:lnTo>
                  <a:lnTo>
                    <a:pt x="125548" y="38945"/>
                  </a:lnTo>
                  <a:lnTo>
                    <a:pt x="161692" y="35996"/>
                  </a:lnTo>
                  <a:lnTo>
                    <a:pt x="204645" y="24314"/>
                  </a:lnTo>
                  <a:lnTo>
                    <a:pt x="218189" y="19134"/>
                  </a:lnTo>
                  <a:lnTo>
                    <a:pt x="222365" y="16059"/>
                  </a:lnTo>
                  <a:lnTo>
                    <a:pt x="227005" y="8880"/>
                  </a:lnTo>
                  <a:lnTo>
                    <a:pt x="226126" y="5696"/>
                  </a:lnTo>
                  <a:lnTo>
                    <a:pt x="219505" y="276"/>
                  </a:lnTo>
                  <a:lnTo>
                    <a:pt x="193764" y="0"/>
                  </a:lnTo>
                  <a:lnTo>
                    <a:pt x="155955" y="14500"/>
                  </a:lnTo>
                  <a:lnTo>
                    <a:pt x="113473" y="33299"/>
                  </a:lnTo>
                  <a:lnTo>
                    <a:pt x="79719" y="55646"/>
                  </a:lnTo>
                  <a:lnTo>
                    <a:pt x="61956" y="76770"/>
                  </a:lnTo>
                  <a:lnTo>
                    <a:pt x="60355" y="82706"/>
                  </a:lnTo>
                  <a:lnTo>
                    <a:pt x="60698" y="88074"/>
                  </a:lnTo>
                  <a:lnTo>
                    <a:pt x="62338" y="93064"/>
                  </a:lnTo>
                  <a:lnTo>
                    <a:pt x="71686" y="102372"/>
                  </a:lnTo>
                  <a:lnTo>
                    <a:pt x="93941" y="119845"/>
                  </a:lnTo>
                  <a:lnTo>
                    <a:pt x="99373" y="126504"/>
                  </a:lnTo>
                  <a:lnTo>
                    <a:pt x="100821" y="129267"/>
                  </a:lnTo>
                  <a:lnTo>
                    <a:pt x="99670" y="133226"/>
                  </a:lnTo>
                  <a:lnTo>
                    <a:pt x="70207" y="167565"/>
                  </a:lnTo>
                  <a:lnTo>
                    <a:pt x="31691" y="207381"/>
                  </a:lnTo>
                  <a:lnTo>
                    <a:pt x="7666" y="237989"/>
                  </a:lnTo>
                  <a:lnTo>
                    <a:pt x="1056" y="256388"/>
                  </a:lnTo>
                  <a:lnTo>
                    <a:pt x="0" y="272091"/>
                  </a:lnTo>
                  <a:lnTo>
                    <a:pt x="706" y="279243"/>
                  </a:lnTo>
                  <a:lnTo>
                    <a:pt x="5410" y="284715"/>
                  </a:lnTo>
                  <a:lnTo>
                    <a:pt x="21926" y="292677"/>
                  </a:lnTo>
                  <a:lnTo>
                    <a:pt x="61766" y="291013"/>
                  </a:lnTo>
                  <a:lnTo>
                    <a:pt x="98713" y="285129"/>
                  </a:lnTo>
                  <a:lnTo>
                    <a:pt x="160868" y="27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81">
              <a:extLst>
                <a:ext uri="{FF2B5EF4-FFF2-40B4-BE49-F238E27FC236}">
                  <a16:creationId xmlns:a16="http://schemas.microsoft.com/office/drawing/2014/main" xmlns="" id="{13F6A1A0-3274-4F16-912C-112DAD16690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09292" y="5842339"/>
              <a:ext cx="194159" cy="143149"/>
            </a:xfrm>
            <a:custGeom>
              <a:avLst/>
              <a:gdLst/>
              <a:ahLst/>
              <a:cxnLst/>
              <a:rect l="0" t="0" r="0" b="0"/>
              <a:pathLst>
                <a:path w="194159" h="143149">
                  <a:moveTo>
                    <a:pt x="3658" y="12361"/>
                  </a:moveTo>
                  <a:lnTo>
                    <a:pt x="3658" y="12361"/>
                  </a:lnTo>
                  <a:lnTo>
                    <a:pt x="287" y="8990"/>
                  </a:lnTo>
                  <a:lnTo>
                    <a:pt x="0" y="7291"/>
                  </a:lnTo>
                  <a:lnTo>
                    <a:pt x="513" y="5454"/>
                  </a:lnTo>
                  <a:lnTo>
                    <a:pt x="1562" y="3522"/>
                  </a:lnTo>
                  <a:lnTo>
                    <a:pt x="8371" y="1377"/>
                  </a:lnTo>
                  <a:lnTo>
                    <a:pt x="36731" y="0"/>
                  </a:lnTo>
                  <a:lnTo>
                    <a:pt x="66060" y="6503"/>
                  </a:lnTo>
                  <a:lnTo>
                    <a:pt x="81016" y="17283"/>
                  </a:lnTo>
                  <a:lnTo>
                    <a:pt x="86980" y="24109"/>
                  </a:lnTo>
                  <a:lnTo>
                    <a:pt x="93607" y="42982"/>
                  </a:lnTo>
                  <a:lnTo>
                    <a:pt x="95374" y="53942"/>
                  </a:lnTo>
                  <a:lnTo>
                    <a:pt x="89811" y="77409"/>
                  </a:lnTo>
                  <a:lnTo>
                    <a:pt x="77226" y="100537"/>
                  </a:lnTo>
                  <a:lnTo>
                    <a:pt x="51718" y="127309"/>
                  </a:lnTo>
                  <a:lnTo>
                    <a:pt x="30833" y="139945"/>
                  </a:lnTo>
                  <a:lnTo>
                    <a:pt x="20204" y="143148"/>
                  </a:lnTo>
                  <a:lnTo>
                    <a:pt x="17511" y="142591"/>
                  </a:lnTo>
                  <a:lnTo>
                    <a:pt x="16421" y="140809"/>
                  </a:lnTo>
                  <a:lnTo>
                    <a:pt x="16400" y="138210"/>
                  </a:lnTo>
                  <a:lnTo>
                    <a:pt x="29854" y="117696"/>
                  </a:lnTo>
                  <a:lnTo>
                    <a:pt x="73482" y="84230"/>
                  </a:lnTo>
                  <a:lnTo>
                    <a:pt x="115653" y="50441"/>
                  </a:lnTo>
                  <a:lnTo>
                    <a:pt x="148438" y="20381"/>
                  </a:lnTo>
                  <a:lnTo>
                    <a:pt x="150978" y="19119"/>
                  </a:lnTo>
                  <a:lnTo>
                    <a:pt x="152671" y="18982"/>
                  </a:lnTo>
                  <a:lnTo>
                    <a:pt x="113254" y="64223"/>
                  </a:lnTo>
                  <a:lnTo>
                    <a:pt x="108472" y="72336"/>
                  </a:lnTo>
                  <a:lnTo>
                    <a:pt x="106695" y="80566"/>
                  </a:lnTo>
                  <a:lnTo>
                    <a:pt x="108484" y="97237"/>
                  </a:lnTo>
                  <a:lnTo>
                    <a:pt x="119627" y="112172"/>
                  </a:lnTo>
                  <a:lnTo>
                    <a:pt x="127537" y="119119"/>
                  </a:lnTo>
                  <a:lnTo>
                    <a:pt x="175145" y="134630"/>
                  </a:lnTo>
                  <a:lnTo>
                    <a:pt x="194158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82">
              <a:extLst>
                <a:ext uri="{FF2B5EF4-FFF2-40B4-BE49-F238E27FC236}">
                  <a16:creationId xmlns:a16="http://schemas.microsoft.com/office/drawing/2014/main" xmlns="" id="{37781420-F6F9-4F06-966D-9FC7A0D76AD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860550" y="6019800"/>
              <a:ext cx="260351" cy="44451"/>
            </a:xfrm>
            <a:custGeom>
              <a:avLst/>
              <a:gdLst/>
              <a:ahLst/>
              <a:cxnLst/>
              <a:rect l="0" t="0" r="0" b="0"/>
              <a:pathLst>
                <a:path w="260351" h="44451">
                  <a:moveTo>
                    <a:pt x="0" y="44450"/>
                  </a:moveTo>
                  <a:lnTo>
                    <a:pt x="0" y="44450"/>
                  </a:lnTo>
                  <a:lnTo>
                    <a:pt x="43370" y="32241"/>
                  </a:lnTo>
                  <a:lnTo>
                    <a:pt x="80659" y="24676"/>
                  </a:lnTo>
                  <a:lnTo>
                    <a:pt x="124748" y="16611"/>
                  </a:lnTo>
                  <a:lnTo>
                    <a:pt x="170214" y="8324"/>
                  </a:lnTo>
                  <a:lnTo>
                    <a:pt x="208765" y="3700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83">
              <a:extLst>
                <a:ext uri="{FF2B5EF4-FFF2-40B4-BE49-F238E27FC236}">
                  <a16:creationId xmlns:a16="http://schemas.microsoft.com/office/drawing/2014/main" xmlns="" id="{CF3F202F-F18A-4A62-BAC4-6E6207BB28B6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49450" y="6064250"/>
              <a:ext cx="234951" cy="68968"/>
            </a:xfrm>
            <a:custGeom>
              <a:avLst/>
              <a:gdLst/>
              <a:ahLst/>
              <a:cxnLst/>
              <a:rect l="0" t="0" r="0" b="0"/>
              <a:pathLst>
                <a:path w="234951" h="68968">
                  <a:moveTo>
                    <a:pt x="0" y="63500"/>
                  </a:moveTo>
                  <a:lnTo>
                    <a:pt x="0" y="63500"/>
                  </a:lnTo>
                  <a:lnTo>
                    <a:pt x="3371" y="66871"/>
                  </a:lnTo>
                  <a:lnTo>
                    <a:pt x="22322" y="68967"/>
                  </a:lnTo>
                  <a:lnTo>
                    <a:pt x="60393" y="56105"/>
                  </a:lnTo>
                  <a:lnTo>
                    <a:pt x="100689" y="42104"/>
                  </a:lnTo>
                  <a:lnTo>
                    <a:pt x="147056" y="27179"/>
                  </a:lnTo>
                  <a:lnTo>
                    <a:pt x="191182" y="1349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84">
              <a:extLst>
                <a:ext uri="{FF2B5EF4-FFF2-40B4-BE49-F238E27FC236}">
                  <a16:creationId xmlns:a16="http://schemas.microsoft.com/office/drawing/2014/main" xmlns="" id="{0270948A-C3B1-4B5E-B7F7-61FD35F34B6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273300" y="58483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85">
              <a:extLst>
                <a:ext uri="{FF2B5EF4-FFF2-40B4-BE49-F238E27FC236}">
                  <a16:creationId xmlns:a16="http://schemas.microsoft.com/office/drawing/2014/main" xmlns="" id="{349C2841-8A82-4115-B52D-1C140F1B04A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295329" y="598805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9434"/>
                  </a:lnTo>
                  <a:lnTo>
                    <a:pt x="2108" y="11933"/>
                  </a:lnTo>
                  <a:lnTo>
                    <a:pt x="97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41">
            <a:extLst>
              <a:ext uri="{FF2B5EF4-FFF2-40B4-BE49-F238E27FC236}">
                <a16:creationId xmlns:a16="http://schemas.microsoft.com/office/drawing/2014/main" xmlns="" id="{3B04B1A4-E92C-49FA-A15A-58F906AEEFB1}"/>
              </a:ext>
            </a:extLst>
          </p:cNvPr>
          <p:cNvGrpSpPr/>
          <p:nvPr/>
        </p:nvGrpSpPr>
        <p:grpSpPr>
          <a:xfrm>
            <a:off x="2705100" y="5684656"/>
            <a:ext cx="1901826" cy="519033"/>
            <a:chOff x="2705100" y="5684656"/>
            <a:chExt cx="1901826" cy="519033"/>
          </a:xfrm>
        </p:grpSpPr>
        <p:sp>
          <p:nvSpPr>
            <p:cNvPr id="217" name="SMARTInkShape-186">
              <a:extLst>
                <a:ext uri="{FF2B5EF4-FFF2-40B4-BE49-F238E27FC236}">
                  <a16:creationId xmlns:a16="http://schemas.microsoft.com/office/drawing/2014/main" xmlns="" id="{2A496AE7-CA35-4C4D-BEC4-E087A1C469F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736850" y="5746750"/>
              <a:ext cx="196851" cy="311151"/>
            </a:xfrm>
            <a:custGeom>
              <a:avLst/>
              <a:gdLst/>
              <a:ahLst/>
              <a:cxnLst/>
              <a:rect l="0" t="0" r="0" b="0"/>
              <a:pathLst>
                <a:path w="196851" h="311151">
                  <a:moveTo>
                    <a:pt x="0" y="0"/>
                  </a:moveTo>
                  <a:lnTo>
                    <a:pt x="0" y="0"/>
                  </a:lnTo>
                  <a:lnTo>
                    <a:pt x="7186" y="16620"/>
                  </a:lnTo>
                  <a:lnTo>
                    <a:pt x="37350" y="54293"/>
                  </a:lnTo>
                  <a:lnTo>
                    <a:pt x="69628" y="91816"/>
                  </a:lnTo>
                  <a:lnTo>
                    <a:pt x="101534" y="136096"/>
                  </a:lnTo>
                  <a:lnTo>
                    <a:pt x="131449" y="183081"/>
                  </a:lnTo>
                  <a:lnTo>
                    <a:pt x="156305" y="226402"/>
                  </a:lnTo>
                  <a:lnTo>
                    <a:pt x="177075" y="264167"/>
                  </a:lnTo>
                  <a:lnTo>
                    <a:pt x="190991" y="292055"/>
                  </a:lnTo>
                  <a:lnTo>
                    <a:pt x="1968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87">
              <a:extLst>
                <a:ext uri="{FF2B5EF4-FFF2-40B4-BE49-F238E27FC236}">
                  <a16:creationId xmlns:a16="http://schemas.microsoft.com/office/drawing/2014/main" xmlns="" id="{F579A380-9FCD-490E-AAC5-54CC5D9933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705100" y="5755854"/>
              <a:ext cx="209551" cy="302047"/>
            </a:xfrm>
            <a:custGeom>
              <a:avLst/>
              <a:gdLst/>
              <a:ahLst/>
              <a:cxnLst/>
              <a:rect l="0" t="0" r="0" b="0"/>
              <a:pathLst>
                <a:path w="209551" h="302047">
                  <a:moveTo>
                    <a:pt x="209550" y="41696"/>
                  </a:moveTo>
                  <a:lnTo>
                    <a:pt x="209550" y="41696"/>
                  </a:lnTo>
                  <a:lnTo>
                    <a:pt x="201527" y="18465"/>
                  </a:lnTo>
                  <a:lnTo>
                    <a:pt x="202840" y="319"/>
                  </a:lnTo>
                  <a:lnTo>
                    <a:pt x="202960" y="0"/>
                  </a:lnTo>
                  <a:lnTo>
                    <a:pt x="203093" y="1528"/>
                  </a:lnTo>
                  <a:lnTo>
                    <a:pt x="167837" y="48881"/>
                  </a:lnTo>
                  <a:lnTo>
                    <a:pt x="130006" y="93135"/>
                  </a:lnTo>
                  <a:lnTo>
                    <a:pt x="101054" y="129234"/>
                  </a:lnTo>
                  <a:lnTo>
                    <a:pt x="72429" y="167385"/>
                  </a:lnTo>
                  <a:lnTo>
                    <a:pt x="45597" y="203156"/>
                  </a:lnTo>
                  <a:lnTo>
                    <a:pt x="16802" y="248286"/>
                  </a:lnTo>
                  <a:lnTo>
                    <a:pt x="0" y="302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88">
              <a:extLst>
                <a:ext uri="{FF2B5EF4-FFF2-40B4-BE49-F238E27FC236}">
                  <a16:creationId xmlns:a16="http://schemas.microsoft.com/office/drawing/2014/main" xmlns="" id="{DF999AAE-DF36-4F49-B6A6-0CB7D8546F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064562" y="5896154"/>
              <a:ext cx="262839" cy="84416"/>
            </a:xfrm>
            <a:custGeom>
              <a:avLst/>
              <a:gdLst/>
              <a:ahLst/>
              <a:cxnLst/>
              <a:rect l="0" t="0" r="0" b="0"/>
              <a:pathLst>
                <a:path w="262839" h="84416">
                  <a:moveTo>
                    <a:pt x="8838" y="72846"/>
                  </a:moveTo>
                  <a:lnTo>
                    <a:pt x="8838" y="72846"/>
                  </a:lnTo>
                  <a:lnTo>
                    <a:pt x="0" y="51798"/>
                  </a:lnTo>
                  <a:lnTo>
                    <a:pt x="1618" y="38327"/>
                  </a:lnTo>
                  <a:lnTo>
                    <a:pt x="7746" y="23637"/>
                  </a:lnTo>
                  <a:lnTo>
                    <a:pt x="17525" y="10053"/>
                  </a:lnTo>
                  <a:lnTo>
                    <a:pt x="30808" y="2605"/>
                  </a:lnTo>
                  <a:lnTo>
                    <a:pt x="44708" y="0"/>
                  </a:lnTo>
                  <a:lnTo>
                    <a:pt x="55590" y="1194"/>
                  </a:lnTo>
                  <a:lnTo>
                    <a:pt x="73020" y="12575"/>
                  </a:lnTo>
                  <a:lnTo>
                    <a:pt x="118225" y="59746"/>
                  </a:lnTo>
                  <a:lnTo>
                    <a:pt x="135558" y="76961"/>
                  </a:lnTo>
                  <a:lnTo>
                    <a:pt x="149239" y="83002"/>
                  </a:lnTo>
                  <a:lnTo>
                    <a:pt x="155435" y="84415"/>
                  </a:lnTo>
                  <a:lnTo>
                    <a:pt x="166184" y="77517"/>
                  </a:lnTo>
                  <a:lnTo>
                    <a:pt x="210590" y="40949"/>
                  </a:lnTo>
                  <a:lnTo>
                    <a:pt x="234422" y="23883"/>
                  </a:lnTo>
                  <a:lnTo>
                    <a:pt x="262838" y="9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89">
              <a:extLst>
                <a:ext uri="{FF2B5EF4-FFF2-40B4-BE49-F238E27FC236}">
                  <a16:creationId xmlns:a16="http://schemas.microsoft.com/office/drawing/2014/main" xmlns="" id="{197DDEEF-FAAF-4B6E-949C-BF0275DE7F7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461358" y="5684656"/>
              <a:ext cx="253393" cy="352374"/>
            </a:xfrm>
            <a:custGeom>
              <a:avLst/>
              <a:gdLst/>
              <a:ahLst/>
              <a:cxnLst/>
              <a:rect l="0" t="0" r="0" b="0"/>
              <a:pathLst>
                <a:path w="253393" h="352374">
                  <a:moveTo>
                    <a:pt x="253392" y="17644"/>
                  </a:moveTo>
                  <a:lnTo>
                    <a:pt x="253392" y="17644"/>
                  </a:lnTo>
                  <a:lnTo>
                    <a:pt x="250021" y="10902"/>
                  </a:lnTo>
                  <a:lnTo>
                    <a:pt x="244603" y="5711"/>
                  </a:lnTo>
                  <a:lnTo>
                    <a:pt x="241182" y="3339"/>
                  </a:lnTo>
                  <a:lnTo>
                    <a:pt x="222885" y="0"/>
                  </a:lnTo>
                  <a:lnTo>
                    <a:pt x="179867" y="9011"/>
                  </a:lnTo>
                  <a:lnTo>
                    <a:pt x="135338" y="21044"/>
                  </a:lnTo>
                  <a:lnTo>
                    <a:pt x="91962" y="38407"/>
                  </a:lnTo>
                  <a:lnTo>
                    <a:pt x="56845" y="61818"/>
                  </a:lnTo>
                  <a:lnTo>
                    <a:pt x="37391" y="80786"/>
                  </a:lnTo>
                  <a:lnTo>
                    <a:pt x="24982" y="104738"/>
                  </a:lnTo>
                  <a:lnTo>
                    <a:pt x="14030" y="147871"/>
                  </a:lnTo>
                  <a:lnTo>
                    <a:pt x="6316" y="194518"/>
                  </a:lnTo>
                  <a:lnTo>
                    <a:pt x="1443" y="239620"/>
                  </a:lnTo>
                  <a:lnTo>
                    <a:pt x="0" y="280500"/>
                  </a:lnTo>
                  <a:lnTo>
                    <a:pt x="3836" y="325910"/>
                  </a:lnTo>
                  <a:lnTo>
                    <a:pt x="5883" y="341423"/>
                  </a:lnTo>
                  <a:lnTo>
                    <a:pt x="8862" y="348048"/>
                  </a:lnTo>
                  <a:lnTo>
                    <a:pt x="12761" y="350097"/>
                  </a:lnTo>
                  <a:lnTo>
                    <a:pt x="24619" y="352373"/>
                  </a:lnTo>
                  <a:lnTo>
                    <a:pt x="71141" y="343695"/>
                  </a:lnTo>
                  <a:lnTo>
                    <a:pt x="115509" y="333131"/>
                  </a:lnTo>
                  <a:lnTo>
                    <a:pt x="159415" y="322882"/>
                  </a:lnTo>
                  <a:lnTo>
                    <a:pt x="183542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90">
              <a:extLst>
                <a:ext uri="{FF2B5EF4-FFF2-40B4-BE49-F238E27FC236}">
                  <a16:creationId xmlns:a16="http://schemas.microsoft.com/office/drawing/2014/main" xmlns="" id="{20AE490E-EAE1-4474-BE07-E3D240CD3EF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448050" y="58801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8300" y="8937"/>
                  </a:lnTo>
                  <a:lnTo>
                    <a:pt x="85667" y="2649"/>
                  </a:lnTo>
                  <a:lnTo>
                    <a:pt x="125563" y="1177"/>
                  </a:lnTo>
                  <a:lnTo>
                    <a:pt x="164461" y="52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91">
              <a:extLst>
                <a:ext uri="{FF2B5EF4-FFF2-40B4-BE49-F238E27FC236}">
                  <a16:creationId xmlns:a16="http://schemas.microsoft.com/office/drawing/2014/main" xmlns="" id="{C52A24EA-7A0A-4383-8F29-1B7DD2EE8A8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628829" y="5863741"/>
              <a:ext cx="187522" cy="124310"/>
            </a:xfrm>
            <a:custGeom>
              <a:avLst/>
              <a:gdLst/>
              <a:ahLst/>
              <a:cxnLst/>
              <a:rect l="0" t="0" r="0" b="0"/>
              <a:pathLst>
                <a:path w="187522" h="124310">
                  <a:moveTo>
                    <a:pt x="3371" y="3659"/>
                  </a:moveTo>
                  <a:lnTo>
                    <a:pt x="3371" y="3659"/>
                  </a:lnTo>
                  <a:lnTo>
                    <a:pt x="0" y="288"/>
                  </a:lnTo>
                  <a:lnTo>
                    <a:pt x="1123" y="0"/>
                  </a:lnTo>
                  <a:lnTo>
                    <a:pt x="41239" y="14090"/>
                  </a:lnTo>
                  <a:lnTo>
                    <a:pt x="79894" y="30974"/>
                  </a:lnTo>
                  <a:lnTo>
                    <a:pt x="121216" y="54242"/>
                  </a:lnTo>
                  <a:lnTo>
                    <a:pt x="163736" y="93353"/>
                  </a:lnTo>
                  <a:lnTo>
                    <a:pt x="187521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92">
              <a:extLst>
                <a:ext uri="{FF2B5EF4-FFF2-40B4-BE49-F238E27FC236}">
                  <a16:creationId xmlns:a16="http://schemas.microsoft.com/office/drawing/2014/main" xmlns="" id="{10E9F7B9-39EE-43F3-BF81-544BD28E1D4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51250" y="5873750"/>
              <a:ext cx="127001" cy="171451"/>
            </a:xfrm>
            <a:custGeom>
              <a:avLst/>
              <a:gdLst/>
              <a:ahLst/>
              <a:cxnLst/>
              <a:rect l="0" t="0" r="0" b="0"/>
              <a:pathLst>
                <a:path w="127001" h="171451">
                  <a:moveTo>
                    <a:pt x="127000" y="0"/>
                  </a:moveTo>
                  <a:lnTo>
                    <a:pt x="127000" y="0"/>
                  </a:lnTo>
                  <a:lnTo>
                    <a:pt x="120258" y="3371"/>
                  </a:lnTo>
                  <a:lnTo>
                    <a:pt x="77778" y="50219"/>
                  </a:lnTo>
                  <a:lnTo>
                    <a:pt x="49307" y="87709"/>
                  </a:lnTo>
                  <a:lnTo>
                    <a:pt x="20009" y="13457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93">
              <a:extLst>
                <a:ext uri="{FF2B5EF4-FFF2-40B4-BE49-F238E27FC236}">
                  <a16:creationId xmlns:a16="http://schemas.microsoft.com/office/drawing/2014/main" xmlns="" id="{CAECB0D4-544E-4745-BFA6-4ADBCEC9053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785953" y="5801821"/>
              <a:ext cx="156840" cy="401868"/>
            </a:xfrm>
            <a:custGeom>
              <a:avLst/>
              <a:gdLst/>
              <a:ahLst/>
              <a:cxnLst/>
              <a:rect l="0" t="0" r="0" b="0"/>
              <a:pathLst>
                <a:path w="156840" h="401868">
                  <a:moveTo>
                    <a:pt x="49447" y="141779"/>
                  </a:moveTo>
                  <a:lnTo>
                    <a:pt x="49447" y="141779"/>
                  </a:lnTo>
                  <a:lnTo>
                    <a:pt x="45083" y="159104"/>
                  </a:lnTo>
                  <a:lnTo>
                    <a:pt x="41608" y="204860"/>
                  </a:lnTo>
                  <a:lnTo>
                    <a:pt x="37496" y="236138"/>
                  </a:lnTo>
                  <a:lnTo>
                    <a:pt x="30965" y="271204"/>
                  </a:lnTo>
                  <a:lnTo>
                    <a:pt x="23359" y="309839"/>
                  </a:lnTo>
                  <a:lnTo>
                    <a:pt x="15980" y="347000"/>
                  </a:lnTo>
                  <a:lnTo>
                    <a:pt x="5494" y="392075"/>
                  </a:lnTo>
                  <a:lnTo>
                    <a:pt x="1690" y="400483"/>
                  </a:lnTo>
                  <a:lnTo>
                    <a:pt x="676" y="401737"/>
                  </a:lnTo>
                  <a:lnTo>
                    <a:pt x="0" y="401867"/>
                  </a:lnTo>
                  <a:lnTo>
                    <a:pt x="325" y="368837"/>
                  </a:lnTo>
                  <a:lnTo>
                    <a:pt x="5507" y="335592"/>
                  </a:lnTo>
                  <a:lnTo>
                    <a:pt x="10276" y="312615"/>
                  </a:lnTo>
                  <a:lnTo>
                    <a:pt x="16278" y="286009"/>
                  </a:lnTo>
                  <a:lnTo>
                    <a:pt x="23101" y="256982"/>
                  </a:lnTo>
                  <a:lnTo>
                    <a:pt x="31177" y="226342"/>
                  </a:lnTo>
                  <a:lnTo>
                    <a:pt x="40089" y="194627"/>
                  </a:lnTo>
                  <a:lnTo>
                    <a:pt x="49558" y="162195"/>
                  </a:lnTo>
                  <a:lnTo>
                    <a:pt x="57988" y="134222"/>
                  </a:lnTo>
                  <a:lnTo>
                    <a:pt x="65724" y="109225"/>
                  </a:lnTo>
                  <a:lnTo>
                    <a:pt x="79259" y="67338"/>
                  </a:lnTo>
                  <a:lnTo>
                    <a:pt x="94812" y="26040"/>
                  </a:lnTo>
                  <a:lnTo>
                    <a:pt x="103946" y="10142"/>
                  </a:lnTo>
                  <a:lnTo>
                    <a:pt x="109769" y="5337"/>
                  </a:lnTo>
                  <a:lnTo>
                    <a:pt x="123764" y="0"/>
                  </a:lnTo>
                  <a:lnTo>
                    <a:pt x="130742" y="2104"/>
                  </a:lnTo>
                  <a:lnTo>
                    <a:pt x="144139" y="13849"/>
                  </a:lnTo>
                  <a:lnTo>
                    <a:pt x="156839" y="50408"/>
                  </a:lnTo>
                  <a:lnTo>
                    <a:pt x="151587" y="96989"/>
                  </a:lnTo>
                  <a:lnTo>
                    <a:pt x="126512" y="139797"/>
                  </a:lnTo>
                  <a:lnTo>
                    <a:pt x="92272" y="175921"/>
                  </a:lnTo>
                  <a:lnTo>
                    <a:pt x="51945" y="198854"/>
                  </a:lnTo>
                  <a:lnTo>
                    <a:pt x="24047" y="211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94">
              <a:extLst>
                <a:ext uri="{FF2B5EF4-FFF2-40B4-BE49-F238E27FC236}">
                  <a16:creationId xmlns:a16="http://schemas.microsoft.com/office/drawing/2014/main" xmlns="" id="{D2AF002F-B40A-4073-A137-9EE89ED6470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068076" y="5725340"/>
              <a:ext cx="116575" cy="275411"/>
            </a:xfrm>
            <a:custGeom>
              <a:avLst/>
              <a:gdLst/>
              <a:ahLst/>
              <a:cxnLst/>
              <a:rect l="0" t="0" r="0" b="0"/>
              <a:pathLst>
                <a:path w="116575" h="275411">
                  <a:moveTo>
                    <a:pt x="116574" y="15060"/>
                  </a:moveTo>
                  <a:lnTo>
                    <a:pt x="116574" y="15060"/>
                  </a:lnTo>
                  <a:lnTo>
                    <a:pt x="90059" y="755"/>
                  </a:lnTo>
                  <a:lnTo>
                    <a:pt x="79860" y="0"/>
                  </a:lnTo>
                  <a:lnTo>
                    <a:pt x="75165" y="786"/>
                  </a:lnTo>
                  <a:lnTo>
                    <a:pt x="55072" y="15377"/>
                  </a:lnTo>
                  <a:lnTo>
                    <a:pt x="31245" y="51059"/>
                  </a:lnTo>
                  <a:lnTo>
                    <a:pt x="16561" y="83271"/>
                  </a:lnTo>
                  <a:lnTo>
                    <a:pt x="5096" y="119459"/>
                  </a:lnTo>
                  <a:lnTo>
                    <a:pt x="0" y="159062"/>
                  </a:lnTo>
                  <a:lnTo>
                    <a:pt x="1498" y="194537"/>
                  </a:lnTo>
                  <a:lnTo>
                    <a:pt x="3874" y="210911"/>
                  </a:lnTo>
                  <a:lnTo>
                    <a:pt x="17801" y="238512"/>
                  </a:lnTo>
                  <a:lnTo>
                    <a:pt x="46724" y="275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95">
              <a:extLst>
                <a:ext uri="{FF2B5EF4-FFF2-40B4-BE49-F238E27FC236}">
                  <a16:creationId xmlns:a16="http://schemas.microsoft.com/office/drawing/2014/main" xmlns="" id="{7D8C4AB0-115D-4BAA-A77E-B302BCE480D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41955" y="5766725"/>
              <a:ext cx="158596" cy="202276"/>
            </a:xfrm>
            <a:custGeom>
              <a:avLst/>
              <a:gdLst/>
              <a:ahLst/>
              <a:cxnLst/>
              <a:rect l="0" t="0" r="0" b="0"/>
              <a:pathLst>
                <a:path w="158596" h="202276">
                  <a:moveTo>
                    <a:pt x="12545" y="62575"/>
                  </a:moveTo>
                  <a:lnTo>
                    <a:pt x="12545" y="62575"/>
                  </a:lnTo>
                  <a:lnTo>
                    <a:pt x="3817" y="42296"/>
                  </a:lnTo>
                  <a:lnTo>
                    <a:pt x="0" y="2197"/>
                  </a:lnTo>
                  <a:lnTo>
                    <a:pt x="1359" y="1156"/>
                  </a:lnTo>
                  <a:lnTo>
                    <a:pt x="6633" y="0"/>
                  </a:lnTo>
                  <a:lnTo>
                    <a:pt x="24277" y="6090"/>
                  </a:lnTo>
                  <a:lnTo>
                    <a:pt x="60593" y="27272"/>
                  </a:lnTo>
                  <a:lnTo>
                    <a:pt x="99856" y="63963"/>
                  </a:lnTo>
                  <a:lnTo>
                    <a:pt x="131627" y="108552"/>
                  </a:lnTo>
                  <a:lnTo>
                    <a:pt x="148409" y="145577"/>
                  </a:lnTo>
                  <a:lnTo>
                    <a:pt x="158595" y="20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96">
              <a:extLst>
                <a:ext uri="{FF2B5EF4-FFF2-40B4-BE49-F238E27FC236}">
                  <a16:creationId xmlns:a16="http://schemas.microsoft.com/office/drawing/2014/main" xmlns="" id="{3C02E881-32A8-4902-810F-4815AE22B2E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35450" y="5867400"/>
              <a:ext cx="120651" cy="127001"/>
            </a:xfrm>
            <a:custGeom>
              <a:avLst/>
              <a:gdLst/>
              <a:ahLst/>
              <a:cxnLst/>
              <a:rect l="0" t="0" r="0" b="0"/>
              <a:pathLst>
                <a:path w="120651" h="127001">
                  <a:moveTo>
                    <a:pt x="120650" y="0"/>
                  </a:moveTo>
                  <a:lnTo>
                    <a:pt x="120650" y="0"/>
                  </a:lnTo>
                  <a:lnTo>
                    <a:pt x="94135" y="12209"/>
                  </a:lnTo>
                  <a:lnTo>
                    <a:pt x="51420" y="45779"/>
                  </a:lnTo>
                  <a:lnTo>
                    <a:pt x="35553" y="62680"/>
                  </a:lnTo>
                  <a:lnTo>
                    <a:pt x="9246" y="109262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97">
              <a:extLst>
                <a:ext uri="{FF2B5EF4-FFF2-40B4-BE49-F238E27FC236}">
                  <a16:creationId xmlns:a16="http://schemas.microsoft.com/office/drawing/2014/main" xmlns="" id="{7EB7ED80-9A7A-4D07-8598-85FCD430C0B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394200" y="5746750"/>
              <a:ext cx="94029" cy="279401"/>
            </a:xfrm>
            <a:custGeom>
              <a:avLst/>
              <a:gdLst/>
              <a:ahLst/>
              <a:cxnLst/>
              <a:rect l="0" t="0" r="0" b="0"/>
              <a:pathLst>
                <a:path w="94029" h="279401">
                  <a:moveTo>
                    <a:pt x="76200" y="0"/>
                  </a:moveTo>
                  <a:lnTo>
                    <a:pt x="76200" y="0"/>
                  </a:lnTo>
                  <a:lnTo>
                    <a:pt x="81269" y="12961"/>
                  </a:lnTo>
                  <a:lnTo>
                    <a:pt x="89065" y="59005"/>
                  </a:lnTo>
                  <a:lnTo>
                    <a:pt x="92501" y="91841"/>
                  </a:lnTo>
                  <a:lnTo>
                    <a:pt x="94028" y="125250"/>
                  </a:lnTo>
                  <a:lnTo>
                    <a:pt x="84775" y="172420"/>
                  </a:lnTo>
                  <a:lnTo>
                    <a:pt x="65257" y="214305"/>
                  </a:lnTo>
                  <a:lnTo>
                    <a:pt x="33377" y="25117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98">
              <a:extLst>
                <a:ext uri="{FF2B5EF4-FFF2-40B4-BE49-F238E27FC236}">
                  <a16:creationId xmlns:a16="http://schemas.microsoft.com/office/drawing/2014/main" xmlns="" id="{B478C420-E85F-4E39-804D-381A8DE15FB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597400" y="5988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2">
            <a:extLst>
              <a:ext uri="{FF2B5EF4-FFF2-40B4-BE49-F238E27FC236}">
                <a16:creationId xmlns:a16="http://schemas.microsoft.com/office/drawing/2014/main" xmlns="" id="{78C96918-6804-444B-A7AE-E29C457C15D6}"/>
              </a:ext>
            </a:extLst>
          </p:cNvPr>
          <p:cNvGrpSpPr/>
          <p:nvPr/>
        </p:nvGrpSpPr>
        <p:grpSpPr>
          <a:xfrm>
            <a:off x="5089042" y="5728844"/>
            <a:ext cx="473559" cy="348107"/>
            <a:chOff x="5089042" y="5728844"/>
            <a:chExt cx="473559" cy="348107"/>
          </a:xfrm>
        </p:grpSpPr>
        <p:sp>
          <p:nvSpPr>
            <p:cNvPr id="231" name="SMARTInkShape-199">
              <a:extLst>
                <a:ext uri="{FF2B5EF4-FFF2-40B4-BE49-F238E27FC236}">
                  <a16:creationId xmlns:a16="http://schemas.microsoft.com/office/drawing/2014/main" xmlns="" id="{3E0D5762-ACF2-492F-99BD-312A3735D8E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089042" y="5734933"/>
              <a:ext cx="156059" cy="151518"/>
            </a:xfrm>
            <a:custGeom>
              <a:avLst/>
              <a:gdLst/>
              <a:ahLst/>
              <a:cxnLst/>
              <a:rect l="0" t="0" r="0" b="0"/>
              <a:pathLst>
                <a:path w="156059" h="1515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13150" y="6120"/>
                  </a:lnTo>
                  <a:lnTo>
                    <a:pt x="55986" y="47485"/>
                  </a:lnTo>
                  <a:lnTo>
                    <a:pt x="93722" y="88399"/>
                  </a:lnTo>
                  <a:lnTo>
                    <a:pt x="136553" y="134039"/>
                  </a:lnTo>
                  <a:lnTo>
                    <a:pt x="156058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0">
              <a:extLst>
                <a:ext uri="{FF2B5EF4-FFF2-40B4-BE49-F238E27FC236}">
                  <a16:creationId xmlns:a16="http://schemas.microsoft.com/office/drawing/2014/main" xmlns="" id="{F3B5088E-57AC-4764-8FC0-4C8F6873C58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208104" y="5728844"/>
              <a:ext cx="119547" cy="348107"/>
            </a:xfrm>
            <a:custGeom>
              <a:avLst/>
              <a:gdLst/>
              <a:ahLst/>
              <a:cxnLst/>
              <a:rect l="0" t="0" r="0" b="0"/>
              <a:pathLst>
                <a:path w="119547" h="348107">
                  <a:moveTo>
                    <a:pt x="119546" y="11556"/>
                  </a:moveTo>
                  <a:lnTo>
                    <a:pt x="119546" y="11556"/>
                  </a:lnTo>
                  <a:lnTo>
                    <a:pt x="119546" y="2718"/>
                  </a:lnTo>
                  <a:lnTo>
                    <a:pt x="118841" y="1430"/>
                  </a:lnTo>
                  <a:lnTo>
                    <a:pt x="117664" y="572"/>
                  </a:lnTo>
                  <a:lnTo>
                    <a:pt x="116175" y="0"/>
                  </a:lnTo>
                  <a:lnTo>
                    <a:pt x="110757" y="1246"/>
                  </a:lnTo>
                  <a:lnTo>
                    <a:pt x="107337" y="2566"/>
                  </a:lnTo>
                  <a:lnTo>
                    <a:pt x="92410" y="17908"/>
                  </a:lnTo>
                  <a:lnTo>
                    <a:pt x="67194" y="65353"/>
                  </a:lnTo>
                  <a:lnTo>
                    <a:pt x="49236" y="103226"/>
                  </a:lnTo>
                  <a:lnTo>
                    <a:pt x="32392" y="143845"/>
                  </a:lnTo>
                  <a:lnTo>
                    <a:pt x="18463" y="180810"/>
                  </a:lnTo>
                  <a:lnTo>
                    <a:pt x="4485" y="224905"/>
                  </a:lnTo>
                  <a:lnTo>
                    <a:pt x="0" y="267587"/>
                  </a:lnTo>
                  <a:lnTo>
                    <a:pt x="634" y="298692"/>
                  </a:lnTo>
                  <a:lnTo>
                    <a:pt x="17946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1">
              <a:extLst>
                <a:ext uri="{FF2B5EF4-FFF2-40B4-BE49-F238E27FC236}">
                  <a16:creationId xmlns:a16="http://schemas.microsoft.com/office/drawing/2014/main" xmlns="" id="{C42CFB3D-0385-460E-A91B-B5DA38C1467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34523" y="5918200"/>
              <a:ext cx="189978" cy="12701"/>
            </a:xfrm>
            <a:custGeom>
              <a:avLst/>
              <a:gdLst/>
              <a:ahLst/>
              <a:cxnLst/>
              <a:rect l="0" t="0" r="0" b="0"/>
              <a:pathLst>
                <a:path w="18997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6612"/>
                  </a:lnTo>
                  <a:lnTo>
                    <a:pt x="34702" y="4503"/>
                  </a:lnTo>
                  <a:lnTo>
                    <a:pt x="64521" y="2001"/>
                  </a:lnTo>
                  <a:lnTo>
                    <a:pt x="101293" y="889"/>
                  </a:lnTo>
                  <a:lnTo>
                    <a:pt x="137392" y="395"/>
                  </a:lnTo>
                  <a:lnTo>
                    <a:pt x="1899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2">
              <a:extLst>
                <a:ext uri="{FF2B5EF4-FFF2-40B4-BE49-F238E27FC236}">
                  <a16:creationId xmlns:a16="http://schemas.microsoft.com/office/drawing/2014/main" xmlns="" id="{21391313-3A0D-44F2-A6A4-8D1D0BB9B2A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00479" y="6000750"/>
              <a:ext cx="162122" cy="28772"/>
            </a:xfrm>
            <a:custGeom>
              <a:avLst/>
              <a:gdLst/>
              <a:ahLst/>
              <a:cxnLst/>
              <a:rect l="0" t="0" r="0" b="0"/>
              <a:pathLst>
                <a:path w="16212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016" y="28771"/>
                  </a:lnTo>
                  <a:lnTo>
                    <a:pt x="44024" y="24125"/>
                  </a:lnTo>
                  <a:lnTo>
                    <a:pt x="86585" y="15661"/>
                  </a:lnTo>
                  <a:lnTo>
                    <a:pt x="128549" y="6960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3">
            <a:extLst>
              <a:ext uri="{FF2B5EF4-FFF2-40B4-BE49-F238E27FC236}">
                <a16:creationId xmlns:a16="http://schemas.microsoft.com/office/drawing/2014/main" xmlns="" id="{F244A8BB-FF78-49FE-87EF-D77676098B64}"/>
              </a:ext>
            </a:extLst>
          </p:cNvPr>
          <p:cNvGrpSpPr/>
          <p:nvPr/>
        </p:nvGrpSpPr>
        <p:grpSpPr>
          <a:xfrm>
            <a:off x="5803900" y="5703938"/>
            <a:ext cx="780501" cy="398413"/>
            <a:chOff x="5803900" y="5703938"/>
            <a:chExt cx="780501" cy="398413"/>
          </a:xfrm>
        </p:grpSpPr>
        <p:sp>
          <p:nvSpPr>
            <p:cNvPr id="236" name="SMARTInkShape-203">
              <a:extLst>
                <a:ext uri="{FF2B5EF4-FFF2-40B4-BE49-F238E27FC236}">
                  <a16:creationId xmlns:a16="http://schemas.microsoft.com/office/drawing/2014/main" xmlns="" id="{DD616405-6C61-4D67-9BA1-A7FB175EA6C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10928" y="5715077"/>
              <a:ext cx="234273" cy="349174"/>
            </a:xfrm>
            <a:custGeom>
              <a:avLst/>
              <a:gdLst/>
              <a:ahLst/>
              <a:cxnLst/>
              <a:rect l="0" t="0" r="0" b="0"/>
              <a:pathLst>
                <a:path w="234273" h="349174">
                  <a:moveTo>
                    <a:pt x="24722" y="6273"/>
                  </a:moveTo>
                  <a:lnTo>
                    <a:pt x="24722" y="6273"/>
                  </a:lnTo>
                  <a:lnTo>
                    <a:pt x="14582" y="1909"/>
                  </a:lnTo>
                  <a:lnTo>
                    <a:pt x="0" y="0"/>
                  </a:lnTo>
                  <a:lnTo>
                    <a:pt x="28842" y="42285"/>
                  </a:lnTo>
                  <a:lnTo>
                    <a:pt x="53224" y="76680"/>
                  </a:lnTo>
                  <a:lnTo>
                    <a:pt x="84673" y="122620"/>
                  </a:lnTo>
                  <a:lnTo>
                    <a:pt x="108517" y="155348"/>
                  </a:lnTo>
                  <a:lnTo>
                    <a:pt x="133225" y="188710"/>
                  </a:lnTo>
                  <a:lnTo>
                    <a:pt x="156437" y="222352"/>
                  </a:lnTo>
                  <a:lnTo>
                    <a:pt x="187456" y="269263"/>
                  </a:lnTo>
                  <a:lnTo>
                    <a:pt x="216479" y="316299"/>
                  </a:lnTo>
                  <a:lnTo>
                    <a:pt x="234272" y="349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4">
              <a:extLst>
                <a:ext uri="{FF2B5EF4-FFF2-40B4-BE49-F238E27FC236}">
                  <a16:creationId xmlns:a16="http://schemas.microsoft.com/office/drawing/2014/main" xmlns="" id="{B716EFAB-004E-4A1A-9154-064325EC73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03900" y="5708650"/>
              <a:ext cx="298451" cy="393701"/>
            </a:xfrm>
            <a:custGeom>
              <a:avLst/>
              <a:gdLst/>
              <a:ahLst/>
              <a:cxnLst/>
              <a:rect l="0" t="0" r="0" b="0"/>
              <a:pathLst>
                <a:path w="298451" h="393701">
                  <a:moveTo>
                    <a:pt x="298450" y="0"/>
                  </a:moveTo>
                  <a:lnTo>
                    <a:pt x="298450" y="0"/>
                  </a:lnTo>
                  <a:lnTo>
                    <a:pt x="288337" y="0"/>
                  </a:lnTo>
                  <a:lnTo>
                    <a:pt x="277727" y="5645"/>
                  </a:lnTo>
                  <a:lnTo>
                    <a:pt x="234245" y="44240"/>
                  </a:lnTo>
                  <a:lnTo>
                    <a:pt x="207459" y="81782"/>
                  </a:lnTo>
                  <a:lnTo>
                    <a:pt x="186043" y="113958"/>
                  </a:lnTo>
                  <a:lnTo>
                    <a:pt x="160062" y="151778"/>
                  </a:lnTo>
                  <a:lnTo>
                    <a:pt x="132052" y="192104"/>
                  </a:lnTo>
                  <a:lnTo>
                    <a:pt x="102434" y="233546"/>
                  </a:lnTo>
                  <a:lnTo>
                    <a:pt x="70456" y="275484"/>
                  </a:lnTo>
                  <a:lnTo>
                    <a:pt x="43073" y="310115"/>
                  </a:lnTo>
                  <a:lnTo>
                    <a:pt x="15349" y="349649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05">
              <a:extLst>
                <a:ext uri="{FF2B5EF4-FFF2-40B4-BE49-F238E27FC236}">
                  <a16:creationId xmlns:a16="http://schemas.microsoft.com/office/drawing/2014/main" xmlns="" id="{CD33E9E5-7110-4597-AC59-2A4F4FD9FB5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096000" y="593725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6855" y="25891"/>
                  </a:lnTo>
                  <a:lnTo>
                    <a:pt x="57675" y="14334"/>
                  </a:lnTo>
                  <a:lnTo>
                    <a:pt x="91955" y="8017"/>
                  </a:lnTo>
                  <a:lnTo>
                    <a:pt x="126947" y="3563"/>
                  </a:lnTo>
                  <a:lnTo>
                    <a:pt x="169475" y="105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06">
              <a:extLst>
                <a:ext uri="{FF2B5EF4-FFF2-40B4-BE49-F238E27FC236}">
                  <a16:creationId xmlns:a16="http://schemas.microsoft.com/office/drawing/2014/main" xmlns="" id="{497B7435-EE33-4B14-BC48-4039D124058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191250" y="5822950"/>
              <a:ext cx="31751" cy="228601"/>
            </a:xfrm>
            <a:custGeom>
              <a:avLst/>
              <a:gdLst/>
              <a:ahLst/>
              <a:cxnLst/>
              <a:rect l="0" t="0" r="0" b="0"/>
              <a:pathLst>
                <a:path w="31751" h="228601">
                  <a:moveTo>
                    <a:pt x="31750" y="0"/>
                  </a:moveTo>
                  <a:lnTo>
                    <a:pt x="31750" y="0"/>
                  </a:lnTo>
                  <a:lnTo>
                    <a:pt x="26681" y="5775"/>
                  </a:lnTo>
                  <a:lnTo>
                    <a:pt x="13452" y="37249"/>
                  </a:lnTo>
                  <a:lnTo>
                    <a:pt x="5083" y="78222"/>
                  </a:lnTo>
                  <a:lnTo>
                    <a:pt x="2259" y="111671"/>
                  </a:lnTo>
                  <a:lnTo>
                    <a:pt x="1004" y="145587"/>
                  </a:lnTo>
                  <a:lnTo>
                    <a:pt x="298" y="18707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7">
              <a:extLst>
                <a:ext uri="{FF2B5EF4-FFF2-40B4-BE49-F238E27FC236}">
                  <a16:creationId xmlns:a16="http://schemas.microsoft.com/office/drawing/2014/main" xmlns="" id="{A8285296-C80B-4982-9BD4-85BC9D6A7A5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64300" y="5703938"/>
              <a:ext cx="120101" cy="276893"/>
            </a:xfrm>
            <a:custGeom>
              <a:avLst/>
              <a:gdLst/>
              <a:ahLst/>
              <a:cxnLst/>
              <a:rect l="0" t="0" r="0" b="0"/>
              <a:pathLst>
                <a:path w="120101" h="276893">
                  <a:moveTo>
                    <a:pt x="0" y="36462"/>
                  </a:moveTo>
                  <a:lnTo>
                    <a:pt x="0" y="36462"/>
                  </a:lnTo>
                  <a:lnTo>
                    <a:pt x="0" y="26349"/>
                  </a:lnTo>
                  <a:lnTo>
                    <a:pt x="3763" y="17621"/>
                  </a:lnTo>
                  <a:lnTo>
                    <a:pt x="10139" y="9743"/>
                  </a:lnTo>
                  <a:lnTo>
                    <a:pt x="17675" y="3891"/>
                  </a:lnTo>
                  <a:lnTo>
                    <a:pt x="39966" y="0"/>
                  </a:lnTo>
                  <a:lnTo>
                    <a:pt x="65542" y="2218"/>
                  </a:lnTo>
                  <a:lnTo>
                    <a:pt x="78754" y="7367"/>
                  </a:lnTo>
                  <a:lnTo>
                    <a:pt x="84252" y="10715"/>
                  </a:lnTo>
                  <a:lnTo>
                    <a:pt x="87919" y="15769"/>
                  </a:lnTo>
                  <a:lnTo>
                    <a:pt x="91991" y="28911"/>
                  </a:lnTo>
                  <a:lnTo>
                    <a:pt x="88158" y="46041"/>
                  </a:lnTo>
                  <a:lnTo>
                    <a:pt x="78692" y="64002"/>
                  </a:lnTo>
                  <a:lnTo>
                    <a:pt x="44917" y="96036"/>
                  </a:lnTo>
                  <a:lnTo>
                    <a:pt x="29987" y="104988"/>
                  </a:lnTo>
                  <a:lnTo>
                    <a:pt x="27439" y="108782"/>
                  </a:lnTo>
                  <a:lnTo>
                    <a:pt x="27464" y="110780"/>
                  </a:lnTo>
                  <a:lnTo>
                    <a:pt x="29376" y="114884"/>
                  </a:lnTo>
                  <a:lnTo>
                    <a:pt x="69173" y="134672"/>
                  </a:lnTo>
                  <a:lnTo>
                    <a:pt x="100002" y="152810"/>
                  </a:lnTo>
                  <a:lnTo>
                    <a:pt x="112178" y="165079"/>
                  </a:lnTo>
                  <a:lnTo>
                    <a:pt x="119942" y="179938"/>
                  </a:lnTo>
                  <a:lnTo>
                    <a:pt x="120100" y="197831"/>
                  </a:lnTo>
                  <a:lnTo>
                    <a:pt x="112255" y="223975"/>
                  </a:lnTo>
                  <a:lnTo>
                    <a:pt x="103513" y="238334"/>
                  </a:lnTo>
                  <a:lnTo>
                    <a:pt x="70241" y="267866"/>
                  </a:lnTo>
                  <a:lnTo>
                    <a:pt x="57324" y="273364"/>
                  </a:lnTo>
                  <a:lnTo>
                    <a:pt x="35155" y="276892"/>
                  </a:lnTo>
                  <a:lnTo>
                    <a:pt x="27854" y="275494"/>
                  </a:lnTo>
                  <a:lnTo>
                    <a:pt x="19050" y="27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95977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MARTInkShape-Group396">
            <a:extLst>
              <a:ext uri="{FF2B5EF4-FFF2-40B4-BE49-F238E27FC236}">
                <a16:creationId xmlns:a16="http://schemas.microsoft.com/office/drawing/2014/main" xmlns="" id="{4DC587E0-0FEA-4A92-B8DA-B4EDA4007227}"/>
              </a:ext>
            </a:extLst>
          </p:cNvPr>
          <p:cNvGrpSpPr/>
          <p:nvPr/>
        </p:nvGrpSpPr>
        <p:grpSpPr>
          <a:xfrm>
            <a:off x="706042" y="399554"/>
            <a:ext cx="1643099" cy="562361"/>
            <a:chOff x="706042" y="399554"/>
            <a:chExt cx="1643099" cy="562361"/>
          </a:xfrm>
        </p:grpSpPr>
        <p:sp>
          <p:nvSpPr>
            <p:cNvPr id="2" name="SMARTInkShape-2002">
              <a:extLst>
                <a:ext uri="{FF2B5EF4-FFF2-40B4-BE49-F238E27FC236}">
                  <a16:creationId xmlns:a16="http://schemas.microsoft.com/office/drawing/2014/main" xmlns="" id="{52CAD806-1041-4E70-AD18-7C56B554F1B9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951215" y="497992"/>
              <a:ext cx="118886" cy="162409"/>
            </a:xfrm>
            <a:custGeom>
              <a:avLst/>
              <a:gdLst/>
              <a:ahLst/>
              <a:cxnLst/>
              <a:rect l="0" t="0" r="0" b="0"/>
              <a:pathLst>
                <a:path w="118886" h="1624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5500" y="16521"/>
                  </a:lnTo>
                  <a:lnTo>
                    <a:pt x="34504" y="56999"/>
                  </a:lnTo>
                  <a:lnTo>
                    <a:pt x="70023" y="103878"/>
                  </a:lnTo>
                  <a:lnTo>
                    <a:pt x="109001" y="150101"/>
                  </a:lnTo>
                  <a:lnTo>
                    <a:pt x="118885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03">
              <a:extLst>
                <a:ext uri="{FF2B5EF4-FFF2-40B4-BE49-F238E27FC236}">
                  <a16:creationId xmlns:a16="http://schemas.microsoft.com/office/drawing/2014/main" xmlns="" id="{CC069FE9-A30C-4BAC-86B6-FF23F0796FC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043710" y="491500"/>
              <a:ext cx="95980" cy="340351"/>
            </a:xfrm>
            <a:custGeom>
              <a:avLst/>
              <a:gdLst/>
              <a:ahLst/>
              <a:cxnLst/>
              <a:rect l="0" t="0" r="0" b="0"/>
              <a:pathLst>
                <a:path w="95980" h="340351">
                  <a:moveTo>
                    <a:pt x="89890" y="29200"/>
                  </a:moveTo>
                  <a:lnTo>
                    <a:pt x="89890" y="29200"/>
                  </a:lnTo>
                  <a:lnTo>
                    <a:pt x="95979" y="0"/>
                  </a:lnTo>
                  <a:lnTo>
                    <a:pt x="75960" y="41643"/>
                  </a:lnTo>
                  <a:lnTo>
                    <a:pt x="61930" y="81021"/>
                  </a:lnTo>
                  <a:lnTo>
                    <a:pt x="44682" y="128124"/>
                  </a:lnTo>
                  <a:lnTo>
                    <a:pt x="32403" y="161125"/>
                  </a:lnTo>
                  <a:lnTo>
                    <a:pt x="13590" y="208067"/>
                  </a:lnTo>
                  <a:lnTo>
                    <a:pt x="1352" y="249885"/>
                  </a:lnTo>
                  <a:lnTo>
                    <a:pt x="0" y="285715"/>
                  </a:lnTo>
                  <a:lnTo>
                    <a:pt x="4067" y="311932"/>
                  </a:lnTo>
                  <a:lnTo>
                    <a:pt x="20040" y="34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04">
              <a:extLst>
                <a:ext uri="{FF2B5EF4-FFF2-40B4-BE49-F238E27FC236}">
                  <a16:creationId xmlns:a16="http://schemas.microsoft.com/office/drawing/2014/main" xmlns="" id="{2B31B557-5780-420B-9EF2-B28DB4BD3D5B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159000" y="399554"/>
              <a:ext cx="190141" cy="546472"/>
            </a:xfrm>
            <a:custGeom>
              <a:avLst/>
              <a:gdLst/>
              <a:ahLst/>
              <a:cxnLst/>
              <a:rect l="0" t="0" r="0" b="0"/>
              <a:pathLst>
                <a:path w="190141" h="546472">
                  <a:moveTo>
                    <a:pt x="57150" y="19546"/>
                  </a:moveTo>
                  <a:lnTo>
                    <a:pt x="57150" y="19546"/>
                  </a:lnTo>
                  <a:lnTo>
                    <a:pt x="75886" y="9407"/>
                  </a:lnTo>
                  <a:lnTo>
                    <a:pt x="113580" y="0"/>
                  </a:lnTo>
                  <a:lnTo>
                    <a:pt x="159313" y="2071"/>
                  </a:lnTo>
                  <a:lnTo>
                    <a:pt x="167592" y="3662"/>
                  </a:lnTo>
                  <a:lnTo>
                    <a:pt x="180554" y="12957"/>
                  </a:lnTo>
                  <a:lnTo>
                    <a:pt x="185986" y="19387"/>
                  </a:lnTo>
                  <a:lnTo>
                    <a:pt x="190140" y="35938"/>
                  </a:lnTo>
                  <a:lnTo>
                    <a:pt x="186630" y="66971"/>
                  </a:lnTo>
                  <a:lnTo>
                    <a:pt x="176653" y="110504"/>
                  </a:lnTo>
                  <a:lnTo>
                    <a:pt x="168824" y="148166"/>
                  </a:lnTo>
                  <a:lnTo>
                    <a:pt x="160640" y="188423"/>
                  </a:lnTo>
                  <a:lnTo>
                    <a:pt x="154181" y="229834"/>
                  </a:lnTo>
                  <a:lnTo>
                    <a:pt x="151075" y="271757"/>
                  </a:lnTo>
                  <a:lnTo>
                    <a:pt x="154398" y="313908"/>
                  </a:lnTo>
                  <a:lnTo>
                    <a:pt x="160579" y="354279"/>
                  </a:lnTo>
                  <a:lnTo>
                    <a:pt x="168029" y="392683"/>
                  </a:lnTo>
                  <a:lnTo>
                    <a:pt x="176044" y="428566"/>
                  </a:lnTo>
                  <a:lnTo>
                    <a:pt x="185119" y="470388"/>
                  </a:lnTo>
                  <a:lnTo>
                    <a:pt x="184346" y="493911"/>
                  </a:lnTo>
                  <a:lnTo>
                    <a:pt x="182164" y="505123"/>
                  </a:lnTo>
                  <a:lnTo>
                    <a:pt x="175770" y="514714"/>
                  </a:lnTo>
                  <a:lnTo>
                    <a:pt x="155496" y="531015"/>
                  </a:lnTo>
                  <a:lnTo>
                    <a:pt x="124377" y="541553"/>
                  </a:lnTo>
                  <a:lnTo>
                    <a:pt x="86323" y="546471"/>
                  </a:lnTo>
                  <a:lnTo>
                    <a:pt x="43540" y="543953"/>
                  </a:lnTo>
                  <a:lnTo>
                    <a:pt x="0" y="54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05">
              <a:extLst>
                <a:ext uri="{FF2B5EF4-FFF2-40B4-BE49-F238E27FC236}">
                  <a16:creationId xmlns:a16="http://schemas.microsoft.com/office/drawing/2014/main" xmlns="" id="{9B0BE59D-F5A7-4855-A12F-6EE3B4BB91C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803400" y="606229"/>
              <a:ext cx="11233" cy="238322"/>
            </a:xfrm>
            <a:custGeom>
              <a:avLst/>
              <a:gdLst/>
              <a:ahLst/>
              <a:cxnLst/>
              <a:rect l="0" t="0" r="0" b="0"/>
              <a:pathLst>
                <a:path w="11233" h="2383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3371" y="4646"/>
                  </a:lnTo>
                  <a:lnTo>
                    <a:pt x="10126" y="36183"/>
                  </a:lnTo>
                  <a:lnTo>
                    <a:pt x="11232" y="79494"/>
                  </a:lnTo>
                  <a:lnTo>
                    <a:pt x="8990" y="114109"/>
                  </a:lnTo>
                  <a:lnTo>
                    <a:pt x="5642" y="150660"/>
                  </a:lnTo>
                  <a:lnTo>
                    <a:pt x="2507" y="185249"/>
                  </a:lnTo>
                  <a:lnTo>
                    <a:pt x="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06">
              <a:extLst>
                <a:ext uri="{FF2B5EF4-FFF2-40B4-BE49-F238E27FC236}">
                  <a16:creationId xmlns:a16="http://schemas.microsoft.com/office/drawing/2014/main" xmlns="" id="{5B2A3101-A63E-4CCF-8631-573E6CE5B0F1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661732" y="704850"/>
              <a:ext cx="217869" cy="23176"/>
            </a:xfrm>
            <a:custGeom>
              <a:avLst/>
              <a:gdLst/>
              <a:ahLst/>
              <a:cxnLst/>
              <a:rect l="0" t="0" r="0" b="0"/>
              <a:pathLst>
                <a:path w="217869" h="23176">
                  <a:moveTo>
                    <a:pt x="21018" y="0"/>
                  </a:moveTo>
                  <a:lnTo>
                    <a:pt x="21018" y="0"/>
                  </a:lnTo>
                  <a:lnTo>
                    <a:pt x="10905" y="3371"/>
                  </a:lnTo>
                  <a:lnTo>
                    <a:pt x="4058" y="8789"/>
                  </a:lnTo>
                  <a:lnTo>
                    <a:pt x="1245" y="12209"/>
                  </a:lnTo>
                  <a:lnTo>
                    <a:pt x="75" y="15195"/>
                  </a:lnTo>
                  <a:lnTo>
                    <a:pt x="0" y="17891"/>
                  </a:lnTo>
                  <a:lnTo>
                    <a:pt x="656" y="20394"/>
                  </a:lnTo>
                  <a:lnTo>
                    <a:pt x="10792" y="23175"/>
                  </a:lnTo>
                  <a:lnTo>
                    <a:pt x="47621" y="22859"/>
                  </a:lnTo>
                  <a:lnTo>
                    <a:pt x="87169" y="19332"/>
                  </a:lnTo>
                  <a:lnTo>
                    <a:pt x="132969" y="13060"/>
                  </a:lnTo>
                  <a:lnTo>
                    <a:pt x="170257" y="7451"/>
                  </a:lnTo>
                  <a:lnTo>
                    <a:pt x="21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07">
              <a:extLst>
                <a:ext uri="{FF2B5EF4-FFF2-40B4-BE49-F238E27FC236}">
                  <a16:creationId xmlns:a16="http://schemas.microsoft.com/office/drawing/2014/main" xmlns="" id="{2BEA73C2-33FD-4A20-8D3E-05E45FEE481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390650" y="523392"/>
              <a:ext cx="228601" cy="378309"/>
            </a:xfrm>
            <a:custGeom>
              <a:avLst/>
              <a:gdLst/>
              <a:ahLst/>
              <a:cxnLst/>
              <a:rect l="0" t="0" r="0" b="0"/>
              <a:pathLst>
                <a:path w="228601" h="378309">
                  <a:moveTo>
                    <a:pt x="228600" y="3658"/>
                  </a:moveTo>
                  <a:lnTo>
                    <a:pt x="228600" y="3658"/>
                  </a:lnTo>
                  <a:lnTo>
                    <a:pt x="225229" y="287"/>
                  </a:lnTo>
                  <a:lnTo>
                    <a:pt x="223530" y="0"/>
                  </a:lnTo>
                  <a:lnTo>
                    <a:pt x="221693" y="513"/>
                  </a:lnTo>
                  <a:lnTo>
                    <a:pt x="219762" y="1562"/>
                  </a:lnTo>
                  <a:lnTo>
                    <a:pt x="195679" y="36483"/>
                  </a:lnTo>
                  <a:lnTo>
                    <a:pt x="177515" y="69988"/>
                  </a:lnTo>
                  <a:lnTo>
                    <a:pt x="152038" y="112160"/>
                  </a:lnTo>
                  <a:lnTo>
                    <a:pt x="121900" y="159126"/>
                  </a:lnTo>
                  <a:lnTo>
                    <a:pt x="105961" y="183503"/>
                  </a:lnTo>
                  <a:lnTo>
                    <a:pt x="89691" y="208221"/>
                  </a:lnTo>
                  <a:lnTo>
                    <a:pt x="58442" y="254501"/>
                  </a:lnTo>
                  <a:lnTo>
                    <a:pt x="30913" y="296472"/>
                  </a:lnTo>
                  <a:lnTo>
                    <a:pt x="11623" y="331588"/>
                  </a:lnTo>
                  <a:lnTo>
                    <a:pt x="3519" y="354251"/>
                  </a:lnTo>
                  <a:lnTo>
                    <a:pt x="0" y="378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08">
              <a:extLst>
                <a:ext uri="{FF2B5EF4-FFF2-40B4-BE49-F238E27FC236}">
                  <a16:creationId xmlns:a16="http://schemas.microsoft.com/office/drawing/2014/main" xmlns="" id="{8908B80C-6467-4573-AC96-31384D77F42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1384300" y="539750"/>
              <a:ext cx="234951" cy="323851"/>
            </a:xfrm>
            <a:custGeom>
              <a:avLst/>
              <a:gdLst/>
              <a:ahLst/>
              <a:cxnLst/>
              <a:rect l="0" t="0" r="0" b="0"/>
              <a:pathLst>
                <a:path w="234951" h="323851">
                  <a:moveTo>
                    <a:pt x="0" y="0"/>
                  </a:moveTo>
                  <a:lnTo>
                    <a:pt x="0" y="0"/>
                  </a:lnTo>
                  <a:lnTo>
                    <a:pt x="22381" y="38282"/>
                  </a:lnTo>
                  <a:lnTo>
                    <a:pt x="50925" y="78763"/>
                  </a:lnTo>
                  <a:lnTo>
                    <a:pt x="78842" y="114969"/>
                  </a:lnTo>
                  <a:lnTo>
                    <a:pt x="111946" y="152697"/>
                  </a:lnTo>
                  <a:lnTo>
                    <a:pt x="146415" y="190632"/>
                  </a:lnTo>
                  <a:lnTo>
                    <a:pt x="178197" y="228659"/>
                  </a:lnTo>
                  <a:lnTo>
                    <a:pt x="210373" y="275654"/>
                  </a:lnTo>
                  <a:lnTo>
                    <a:pt x="2349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09">
              <a:extLst>
                <a:ext uri="{FF2B5EF4-FFF2-40B4-BE49-F238E27FC236}">
                  <a16:creationId xmlns:a16="http://schemas.microsoft.com/office/drawing/2014/main" xmlns="" id="{A1BB4C7E-ADE8-4A4A-B498-18B83E60B6E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1058686" y="416967"/>
              <a:ext cx="255765" cy="517469"/>
            </a:xfrm>
            <a:custGeom>
              <a:avLst/>
              <a:gdLst/>
              <a:ahLst/>
              <a:cxnLst/>
              <a:rect l="0" t="0" r="0" b="0"/>
              <a:pathLst>
                <a:path w="255765" h="517469">
                  <a:moveTo>
                    <a:pt x="255764" y="27533"/>
                  </a:moveTo>
                  <a:lnTo>
                    <a:pt x="255764" y="27533"/>
                  </a:lnTo>
                  <a:lnTo>
                    <a:pt x="255764" y="20791"/>
                  </a:lnTo>
                  <a:lnTo>
                    <a:pt x="252001" y="13718"/>
                  </a:lnTo>
                  <a:lnTo>
                    <a:pt x="249022" y="9856"/>
                  </a:lnTo>
                  <a:lnTo>
                    <a:pt x="236305" y="3684"/>
                  </a:lnTo>
                  <a:lnTo>
                    <a:pt x="218188" y="0"/>
                  </a:lnTo>
                  <a:lnTo>
                    <a:pt x="182777" y="2599"/>
                  </a:lnTo>
                  <a:lnTo>
                    <a:pt x="137869" y="13403"/>
                  </a:lnTo>
                  <a:lnTo>
                    <a:pt x="92970" y="34557"/>
                  </a:lnTo>
                  <a:lnTo>
                    <a:pt x="51209" y="62854"/>
                  </a:lnTo>
                  <a:lnTo>
                    <a:pt x="32206" y="83212"/>
                  </a:lnTo>
                  <a:lnTo>
                    <a:pt x="24231" y="105902"/>
                  </a:lnTo>
                  <a:lnTo>
                    <a:pt x="23744" y="130097"/>
                  </a:lnTo>
                  <a:lnTo>
                    <a:pt x="32814" y="168930"/>
                  </a:lnTo>
                  <a:lnTo>
                    <a:pt x="50632" y="216262"/>
                  </a:lnTo>
                  <a:lnTo>
                    <a:pt x="58290" y="251818"/>
                  </a:lnTo>
                  <a:lnTo>
                    <a:pt x="62164" y="288787"/>
                  </a:lnTo>
                  <a:lnTo>
                    <a:pt x="61064" y="327090"/>
                  </a:lnTo>
                  <a:lnTo>
                    <a:pt x="51168" y="367633"/>
                  </a:lnTo>
                  <a:lnTo>
                    <a:pt x="37362" y="403525"/>
                  </a:lnTo>
                  <a:lnTo>
                    <a:pt x="17486" y="449618"/>
                  </a:lnTo>
                  <a:lnTo>
                    <a:pt x="1499" y="493005"/>
                  </a:lnTo>
                  <a:lnTo>
                    <a:pt x="0" y="504402"/>
                  </a:lnTo>
                  <a:lnTo>
                    <a:pt x="588" y="508429"/>
                  </a:lnTo>
                  <a:lnTo>
                    <a:pt x="4508" y="511819"/>
                  </a:lnTo>
                  <a:lnTo>
                    <a:pt x="18270" y="517468"/>
                  </a:lnTo>
                  <a:lnTo>
                    <a:pt x="55965" y="514501"/>
                  </a:lnTo>
                  <a:lnTo>
                    <a:pt x="96174" y="504549"/>
                  </a:lnTo>
                  <a:lnTo>
                    <a:pt x="143207" y="492129"/>
                  </a:lnTo>
                  <a:lnTo>
                    <a:pt x="189981" y="481905"/>
                  </a:lnTo>
                  <a:lnTo>
                    <a:pt x="236714" y="47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010">
              <a:extLst>
                <a:ext uri="{FF2B5EF4-FFF2-40B4-BE49-F238E27FC236}">
                  <a16:creationId xmlns:a16="http://schemas.microsoft.com/office/drawing/2014/main" xmlns="" id="{17E34583-AF49-4123-99D7-87F590CC856C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32942" y="749300"/>
              <a:ext cx="168759" cy="57151"/>
            </a:xfrm>
            <a:custGeom>
              <a:avLst/>
              <a:gdLst/>
              <a:ahLst/>
              <a:cxnLst/>
              <a:rect l="0" t="0" r="0" b="0"/>
              <a:pathLst>
                <a:path w="16875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3779"/>
                  </a:lnTo>
                  <a:lnTo>
                    <a:pt x="0" y="52080"/>
                  </a:lnTo>
                  <a:lnTo>
                    <a:pt x="513" y="50242"/>
                  </a:lnTo>
                  <a:lnTo>
                    <a:pt x="1562" y="48312"/>
                  </a:lnTo>
                  <a:lnTo>
                    <a:pt x="45445" y="34288"/>
                  </a:lnTo>
                  <a:lnTo>
                    <a:pt x="80086" y="23706"/>
                  </a:lnTo>
                  <a:lnTo>
                    <a:pt x="123703" y="11947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011">
              <a:extLst>
                <a:ext uri="{FF2B5EF4-FFF2-40B4-BE49-F238E27FC236}">
                  <a16:creationId xmlns:a16="http://schemas.microsoft.com/office/drawing/2014/main" xmlns="" id="{CCC80E44-5908-412B-A4CB-51B38F9D5C9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06042" y="434681"/>
              <a:ext cx="269832" cy="527234"/>
            </a:xfrm>
            <a:custGeom>
              <a:avLst/>
              <a:gdLst/>
              <a:ahLst/>
              <a:cxnLst/>
              <a:rect l="0" t="0" r="0" b="0"/>
              <a:pathLst>
                <a:path w="269832" h="527234">
                  <a:moveTo>
                    <a:pt x="252808" y="35219"/>
                  </a:moveTo>
                  <a:lnTo>
                    <a:pt x="252808" y="35219"/>
                  </a:lnTo>
                  <a:lnTo>
                    <a:pt x="267298" y="20024"/>
                  </a:lnTo>
                  <a:lnTo>
                    <a:pt x="269831" y="14825"/>
                  </a:lnTo>
                  <a:lnTo>
                    <a:pt x="269096" y="11745"/>
                  </a:lnTo>
                  <a:lnTo>
                    <a:pt x="264515" y="4560"/>
                  </a:lnTo>
                  <a:lnTo>
                    <a:pt x="252132" y="426"/>
                  </a:lnTo>
                  <a:lnTo>
                    <a:pt x="232752" y="0"/>
                  </a:lnTo>
                  <a:lnTo>
                    <a:pt x="190107" y="9105"/>
                  </a:lnTo>
                  <a:lnTo>
                    <a:pt x="158148" y="21731"/>
                  </a:lnTo>
                  <a:lnTo>
                    <a:pt x="125130" y="36750"/>
                  </a:lnTo>
                  <a:lnTo>
                    <a:pt x="78570" y="64836"/>
                  </a:lnTo>
                  <a:lnTo>
                    <a:pt x="39845" y="98087"/>
                  </a:lnTo>
                  <a:lnTo>
                    <a:pt x="19869" y="119605"/>
                  </a:lnTo>
                  <a:lnTo>
                    <a:pt x="8639" y="140927"/>
                  </a:lnTo>
                  <a:lnTo>
                    <a:pt x="5059" y="164045"/>
                  </a:lnTo>
                  <a:lnTo>
                    <a:pt x="7010" y="200860"/>
                  </a:lnTo>
                  <a:lnTo>
                    <a:pt x="12057" y="242342"/>
                  </a:lnTo>
                  <a:lnTo>
                    <a:pt x="14574" y="275440"/>
                  </a:lnTo>
                  <a:lnTo>
                    <a:pt x="13341" y="313669"/>
                  </a:lnTo>
                  <a:lnTo>
                    <a:pt x="10441" y="352297"/>
                  </a:lnTo>
                  <a:lnTo>
                    <a:pt x="6801" y="389926"/>
                  </a:lnTo>
                  <a:lnTo>
                    <a:pt x="2831" y="425465"/>
                  </a:lnTo>
                  <a:lnTo>
                    <a:pt x="0" y="470464"/>
                  </a:lnTo>
                  <a:lnTo>
                    <a:pt x="2532" y="500495"/>
                  </a:lnTo>
                  <a:lnTo>
                    <a:pt x="9635" y="513883"/>
                  </a:lnTo>
                  <a:lnTo>
                    <a:pt x="14493" y="519428"/>
                  </a:lnTo>
                  <a:lnTo>
                    <a:pt x="29298" y="525590"/>
                  </a:lnTo>
                  <a:lnTo>
                    <a:pt x="38184" y="527233"/>
                  </a:lnTo>
                  <a:lnTo>
                    <a:pt x="77660" y="519432"/>
                  </a:lnTo>
                  <a:lnTo>
                    <a:pt x="116403" y="507482"/>
                  </a:lnTo>
                  <a:lnTo>
                    <a:pt x="159022" y="493469"/>
                  </a:lnTo>
                  <a:lnTo>
                    <a:pt x="196779" y="480186"/>
                  </a:lnTo>
                  <a:lnTo>
                    <a:pt x="233758" y="467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397">
            <a:extLst>
              <a:ext uri="{FF2B5EF4-FFF2-40B4-BE49-F238E27FC236}">
                <a16:creationId xmlns:a16="http://schemas.microsoft.com/office/drawing/2014/main" xmlns="" id="{DADE7183-8884-4650-B452-E03421040B15}"/>
              </a:ext>
            </a:extLst>
          </p:cNvPr>
          <p:cNvGrpSpPr/>
          <p:nvPr/>
        </p:nvGrpSpPr>
        <p:grpSpPr>
          <a:xfrm>
            <a:off x="2660650" y="239694"/>
            <a:ext cx="292101" cy="574713"/>
            <a:chOff x="2660650" y="239694"/>
            <a:chExt cx="292101" cy="574713"/>
          </a:xfrm>
        </p:grpSpPr>
        <p:sp>
          <p:nvSpPr>
            <p:cNvPr id="13" name="SMARTInkShape-2012">
              <a:extLst>
                <a:ext uri="{FF2B5EF4-FFF2-40B4-BE49-F238E27FC236}">
                  <a16:creationId xmlns:a16="http://schemas.microsoft.com/office/drawing/2014/main" xmlns="" id="{C80DF9E0-E33F-4D65-A17B-EAB181FC8C4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60650" y="781050"/>
              <a:ext cx="292101" cy="33357"/>
            </a:xfrm>
            <a:custGeom>
              <a:avLst/>
              <a:gdLst/>
              <a:ahLst/>
              <a:cxnLst/>
              <a:rect l="0" t="0" r="0" b="0"/>
              <a:pathLst>
                <a:path w="292101" h="33357">
                  <a:moveTo>
                    <a:pt x="0" y="19050"/>
                  </a:moveTo>
                  <a:lnTo>
                    <a:pt x="0" y="19050"/>
                  </a:lnTo>
                  <a:lnTo>
                    <a:pt x="0" y="25792"/>
                  </a:lnTo>
                  <a:lnTo>
                    <a:pt x="2822" y="28483"/>
                  </a:lnTo>
                  <a:lnTo>
                    <a:pt x="13484" y="33356"/>
                  </a:lnTo>
                  <a:lnTo>
                    <a:pt x="42682" y="32228"/>
                  </a:lnTo>
                  <a:lnTo>
                    <a:pt x="86703" y="26318"/>
                  </a:lnTo>
                  <a:lnTo>
                    <a:pt x="114247" y="21779"/>
                  </a:lnTo>
                  <a:lnTo>
                    <a:pt x="143898" y="16636"/>
                  </a:lnTo>
                  <a:lnTo>
                    <a:pt x="173543" y="12502"/>
                  </a:lnTo>
                  <a:lnTo>
                    <a:pt x="203184" y="9040"/>
                  </a:lnTo>
                  <a:lnTo>
                    <a:pt x="232822" y="6027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13">
              <a:extLst>
                <a:ext uri="{FF2B5EF4-FFF2-40B4-BE49-F238E27FC236}">
                  <a16:creationId xmlns:a16="http://schemas.microsoft.com/office/drawing/2014/main" xmlns="" id="{433E41EC-29D3-4042-8F3F-CE2AD475ED8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711450" y="239694"/>
              <a:ext cx="104924" cy="211157"/>
            </a:xfrm>
            <a:custGeom>
              <a:avLst/>
              <a:gdLst/>
              <a:ahLst/>
              <a:cxnLst/>
              <a:rect l="0" t="0" r="0" b="0"/>
              <a:pathLst>
                <a:path w="104924" h="211157">
                  <a:moveTo>
                    <a:pt x="0" y="14306"/>
                  </a:moveTo>
                  <a:lnTo>
                    <a:pt x="0" y="14306"/>
                  </a:lnTo>
                  <a:lnTo>
                    <a:pt x="3371" y="14306"/>
                  </a:lnTo>
                  <a:lnTo>
                    <a:pt x="30507" y="0"/>
                  </a:lnTo>
                  <a:lnTo>
                    <a:pt x="57174" y="33"/>
                  </a:lnTo>
                  <a:lnTo>
                    <a:pt x="84046" y="7882"/>
                  </a:lnTo>
                  <a:lnTo>
                    <a:pt x="95680" y="17095"/>
                  </a:lnTo>
                  <a:lnTo>
                    <a:pt x="99770" y="22515"/>
                  </a:lnTo>
                  <a:lnTo>
                    <a:pt x="104314" y="37945"/>
                  </a:lnTo>
                  <a:lnTo>
                    <a:pt x="104923" y="57268"/>
                  </a:lnTo>
                  <a:lnTo>
                    <a:pt x="96626" y="91241"/>
                  </a:lnTo>
                  <a:lnTo>
                    <a:pt x="79665" y="123963"/>
                  </a:lnTo>
                  <a:lnTo>
                    <a:pt x="39671" y="170493"/>
                  </a:lnTo>
                  <a:lnTo>
                    <a:pt x="17227" y="195680"/>
                  </a:lnTo>
                  <a:lnTo>
                    <a:pt x="15718" y="198722"/>
                  </a:lnTo>
                  <a:lnTo>
                    <a:pt x="18946" y="201455"/>
                  </a:lnTo>
                  <a:lnTo>
                    <a:pt x="50800" y="2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14">
              <a:extLst>
                <a:ext uri="{FF2B5EF4-FFF2-40B4-BE49-F238E27FC236}">
                  <a16:creationId xmlns:a16="http://schemas.microsoft.com/office/drawing/2014/main" xmlns="" id="{2A7DE13E-5A5D-4F11-91DF-C746ADD1947C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702619" y="534637"/>
              <a:ext cx="94511" cy="21124"/>
            </a:xfrm>
            <a:custGeom>
              <a:avLst/>
              <a:gdLst/>
              <a:ahLst/>
              <a:cxnLst/>
              <a:rect l="0" t="0" r="0" b="0"/>
              <a:pathLst>
                <a:path w="94511" h="21124">
                  <a:moveTo>
                    <a:pt x="15181" y="5113"/>
                  </a:moveTo>
                  <a:lnTo>
                    <a:pt x="15181" y="5113"/>
                  </a:lnTo>
                  <a:lnTo>
                    <a:pt x="0" y="5113"/>
                  </a:lnTo>
                  <a:lnTo>
                    <a:pt x="908" y="5113"/>
                  </a:lnTo>
                  <a:lnTo>
                    <a:pt x="5386" y="11855"/>
                  </a:lnTo>
                  <a:lnTo>
                    <a:pt x="9356" y="13841"/>
                  </a:lnTo>
                  <a:lnTo>
                    <a:pt x="51954" y="21123"/>
                  </a:lnTo>
                  <a:lnTo>
                    <a:pt x="81424" y="16794"/>
                  </a:lnTo>
                  <a:lnTo>
                    <a:pt x="90483" y="13127"/>
                  </a:lnTo>
                  <a:lnTo>
                    <a:pt x="94510" y="9145"/>
                  </a:lnTo>
                  <a:lnTo>
                    <a:pt x="94172" y="7095"/>
                  </a:lnTo>
                  <a:lnTo>
                    <a:pt x="90035" y="2937"/>
                  </a:lnTo>
                  <a:lnTo>
                    <a:pt x="73030" y="0"/>
                  </a:lnTo>
                  <a:lnTo>
                    <a:pt x="34231" y="1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15">
              <a:extLst>
                <a:ext uri="{FF2B5EF4-FFF2-40B4-BE49-F238E27FC236}">
                  <a16:creationId xmlns:a16="http://schemas.microsoft.com/office/drawing/2014/main" xmlns="" id="{7D3026A1-0268-40ED-B134-0FD95B13E13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660650" y="666750"/>
              <a:ext cx="196851" cy="18091"/>
            </a:xfrm>
            <a:custGeom>
              <a:avLst/>
              <a:gdLst/>
              <a:ahLst/>
              <a:cxnLst/>
              <a:rect l="0" t="0" r="0" b="0"/>
              <a:pathLst>
                <a:path w="196851" h="18091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6742" y="15809"/>
                  </a:lnTo>
                  <a:lnTo>
                    <a:pt x="34532" y="18090"/>
                  </a:lnTo>
                  <a:lnTo>
                    <a:pt x="65912" y="14860"/>
                  </a:lnTo>
                  <a:lnTo>
                    <a:pt x="104789" y="9427"/>
                  </a:lnTo>
                  <a:lnTo>
                    <a:pt x="150289" y="4660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98">
            <a:extLst>
              <a:ext uri="{FF2B5EF4-FFF2-40B4-BE49-F238E27FC236}">
                <a16:creationId xmlns:a16="http://schemas.microsoft.com/office/drawing/2014/main" xmlns="" id="{85FC53C6-1AF4-4DD6-A021-97FAA9E50E90}"/>
              </a:ext>
            </a:extLst>
          </p:cNvPr>
          <p:cNvGrpSpPr/>
          <p:nvPr/>
        </p:nvGrpSpPr>
        <p:grpSpPr>
          <a:xfrm>
            <a:off x="3238500" y="475999"/>
            <a:ext cx="2313589" cy="389740"/>
            <a:chOff x="3238500" y="475999"/>
            <a:chExt cx="2313589" cy="389740"/>
          </a:xfrm>
        </p:grpSpPr>
        <p:sp>
          <p:nvSpPr>
            <p:cNvPr id="18" name="SMARTInkShape-2016">
              <a:extLst>
                <a:ext uri="{FF2B5EF4-FFF2-40B4-BE49-F238E27FC236}">
                  <a16:creationId xmlns:a16="http://schemas.microsoft.com/office/drawing/2014/main" xmlns="" id="{82549D4B-1A11-4DED-AE4B-03AAF3E38276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238907" y="475999"/>
              <a:ext cx="183744" cy="359175"/>
            </a:xfrm>
            <a:custGeom>
              <a:avLst/>
              <a:gdLst/>
              <a:ahLst/>
              <a:cxnLst/>
              <a:rect l="0" t="0" r="0" b="0"/>
              <a:pathLst>
                <a:path w="183744" h="359175">
                  <a:moveTo>
                    <a:pt x="171043" y="32001"/>
                  </a:moveTo>
                  <a:lnTo>
                    <a:pt x="171043" y="32001"/>
                  </a:lnTo>
                  <a:lnTo>
                    <a:pt x="171043" y="18517"/>
                  </a:lnTo>
                  <a:lnTo>
                    <a:pt x="167280" y="8134"/>
                  </a:lnTo>
                  <a:lnTo>
                    <a:pt x="164301" y="3390"/>
                  </a:lnTo>
                  <a:lnTo>
                    <a:pt x="144057" y="0"/>
                  </a:lnTo>
                  <a:lnTo>
                    <a:pt x="118127" y="2256"/>
                  </a:lnTo>
                  <a:lnTo>
                    <a:pt x="99547" y="10314"/>
                  </a:lnTo>
                  <a:lnTo>
                    <a:pt x="70444" y="33493"/>
                  </a:lnTo>
                  <a:lnTo>
                    <a:pt x="49592" y="66075"/>
                  </a:lnTo>
                  <a:lnTo>
                    <a:pt x="34477" y="112652"/>
                  </a:lnTo>
                  <a:lnTo>
                    <a:pt x="25445" y="146398"/>
                  </a:lnTo>
                  <a:lnTo>
                    <a:pt x="17433" y="180211"/>
                  </a:lnTo>
                  <a:lnTo>
                    <a:pt x="11520" y="214053"/>
                  </a:lnTo>
                  <a:lnTo>
                    <a:pt x="6540" y="247909"/>
                  </a:lnTo>
                  <a:lnTo>
                    <a:pt x="1651" y="293059"/>
                  </a:lnTo>
                  <a:lnTo>
                    <a:pt x="0" y="336549"/>
                  </a:lnTo>
                  <a:lnTo>
                    <a:pt x="1981" y="343688"/>
                  </a:lnTo>
                  <a:lnTo>
                    <a:pt x="5418" y="349154"/>
                  </a:lnTo>
                  <a:lnTo>
                    <a:pt x="9826" y="353503"/>
                  </a:lnTo>
                  <a:lnTo>
                    <a:pt x="24132" y="358335"/>
                  </a:lnTo>
                  <a:lnTo>
                    <a:pt x="57664" y="359174"/>
                  </a:lnTo>
                  <a:lnTo>
                    <a:pt x="103347" y="353073"/>
                  </a:lnTo>
                  <a:lnTo>
                    <a:pt x="146987" y="342328"/>
                  </a:lnTo>
                  <a:lnTo>
                    <a:pt x="183743" y="330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17">
              <a:extLst>
                <a:ext uri="{FF2B5EF4-FFF2-40B4-BE49-F238E27FC236}">
                  <a16:creationId xmlns:a16="http://schemas.microsoft.com/office/drawing/2014/main" xmlns="" id="{399F208E-BA96-4FB9-A3D4-FBC702C3E1D6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238500" y="66675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37902" y="32241"/>
                  </a:lnTo>
                  <a:lnTo>
                    <a:pt x="74701" y="24677"/>
                  </a:lnTo>
                  <a:lnTo>
                    <a:pt x="118573" y="16612"/>
                  </a:lnTo>
                  <a:lnTo>
                    <a:pt x="163942" y="832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18">
              <a:extLst>
                <a:ext uri="{FF2B5EF4-FFF2-40B4-BE49-F238E27FC236}">
                  <a16:creationId xmlns:a16="http://schemas.microsoft.com/office/drawing/2014/main" xmlns="" id="{0F99B734-58BC-498D-93AC-8C4E07B978E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5391150" y="514927"/>
              <a:ext cx="160939" cy="336438"/>
            </a:xfrm>
            <a:custGeom>
              <a:avLst/>
              <a:gdLst/>
              <a:ahLst/>
              <a:cxnLst/>
              <a:rect l="0" t="0" r="0" b="0"/>
              <a:pathLst>
                <a:path w="160939" h="336438">
                  <a:moveTo>
                    <a:pt x="63500" y="24823"/>
                  </a:moveTo>
                  <a:lnTo>
                    <a:pt x="63500" y="24823"/>
                  </a:lnTo>
                  <a:lnTo>
                    <a:pt x="60129" y="18081"/>
                  </a:lnTo>
                  <a:lnTo>
                    <a:pt x="60547" y="15389"/>
                  </a:lnTo>
                  <a:lnTo>
                    <a:pt x="62237" y="12889"/>
                  </a:lnTo>
                  <a:lnTo>
                    <a:pt x="68583" y="8230"/>
                  </a:lnTo>
                  <a:lnTo>
                    <a:pt x="78459" y="3808"/>
                  </a:lnTo>
                  <a:lnTo>
                    <a:pt x="120181" y="0"/>
                  </a:lnTo>
                  <a:lnTo>
                    <a:pt x="151053" y="2908"/>
                  </a:lnTo>
                  <a:lnTo>
                    <a:pt x="155735" y="6685"/>
                  </a:lnTo>
                  <a:lnTo>
                    <a:pt x="160938" y="18408"/>
                  </a:lnTo>
                  <a:lnTo>
                    <a:pt x="159208" y="59069"/>
                  </a:lnTo>
                  <a:lnTo>
                    <a:pt x="153320" y="96118"/>
                  </a:lnTo>
                  <a:lnTo>
                    <a:pt x="142951" y="136651"/>
                  </a:lnTo>
                  <a:lnTo>
                    <a:pt x="126805" y="182667"/>
                  </a:lnTo>
                  <a:lnTo>
                    <a:pt x="118005" y="213173"/>
                  </a:lnTo>
                  <a:lnTo>
                    <a:pt x="117279" y="238204"/>
                  </a:lnTo>
                  <a:lnTo>
                    <a:pt x="123414" y="260908"/>
                  </a:lnTo>
                  <a:lnTo>
                    <a:pt x="140064" y="297186"/>
                  </a:lnTo>
                  <a:lnTo>
                    <a:pt x="140332" y="310268"/>
                  </a:lnTo>
                  <a:lnTo>
                    <a:pt x="137299" y="316014"/>
                  </a:lnTo>
                  <a:lnTo>
                    <a:pt x="126403" y="326161"/>
                  </a:lnTo>
                  <a:lnTo>
                    <a:pt x="101031" y="336437"/>
                  </a:lnTo>
                  <a:lnTo>
                    <a:pt x="61058" y="333837"/>
                  </a:lnTo>
                  <a:lnTo>
                    <a:pt x="15719" y="312999"/>
                  </a:lnTo>
                  <a:lnTo>
                    <a:pt x="0" y="30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19">
              <a:extLst>
                <a:ext uri="{FF2B5EF4-FFF2-40B4-BE49-F238E27FC236}">
                  <a16:creationId xmlns:a16="http://schemas.microsoft.com/office/drawing/2014/main" xmlns="" id="{E1408C0A-10B1-485A-8C71-3E8FF7938B8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5321300" y="605015"/>
              <a:ext cx="100718" cy="233186"/>
            </a:xfrm>
            <a:custGeom>
              <a:avLst/>
              <a:gdLst/>
              <a:ahLst/>
              <a:cxnLst/>
              <a:rect l="0" t="0" r="0" b="0"/>
              <a:pathLst>
                <a:path w="100718" h="233186">
                  <a:moveTo>
                    <a:pt x="95250" y="10935"/>
                  </a:moveTo>
                  <a:lnTo>
                    <a:pt x="95250" y="10935"/>
                  </a:lnTo>
                  <a:lnTo>
                    <a:pt x="100717" y="0"/>
                  </a:lnTo>
                  <a:lnTo>
                    <a:pt x="99601" y="117"/>
                  </a:lnTo>
                  <a:lnTo>
                    <a:pt x="94597" y="2129"/>
                  </a:lnTo>
                  <a:lnTo>
                    <a:pt x="58843" y="31173"/>
                  </a:lnTo>
                  <a:lnTo>
                    <a:pt x="35037" y="63120"/>
                  </a:lnTo>
                  <a:lnTo>
                    <a:pt x="13608" y="106528"/>
                  </a:lnTo>
                  <a:lnTo>
                    <a:pt x="5130" y="128708"/>
                  </a:lnTo>
                  <a:lnTo>
                    <a:pt x="675" y="174890"/>
                  </a:lnTo>
                  <a:lnTo>
                    <a:pt x="59" y="221090"/>
                  </a:lnTo>
                  <a:lnTo>
                    <a:pt x="0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20">
              <a:extLst>
                <a:ext uri="{FF2B5EF4-FFF2-40B4-BE49-F238E27FC236}">
                  <a16:creationId xmlns:a16="http://schemas.microsoft.com/office/drawing/2014/main" xmlns="" id="{C33AE187-4E93-49F5-B98E-E02FA50A6151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222392" y="596900"/>
              <a:ext cx="105259" cy="133351"/>
            </a:xfrm>
            <a:custGeom>
              <a:avLst/>
              <a:gdLst/>
              <a:ahLst/>
              <a:cxnLst/>
              <a:rect l="0" t="0" r="0" b="0"/>
              <a:pathLst>
                <a:path w="105259" h="133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2" y="3371"/>
                  </a:lnTo>
                  <a:lnTo>
                    <a:pt x="44757" y="48808"/>
                  </a:lnTo>
                  <a:lnTo>
                    <a:pt x="76045" y="96408"/>
                  </a:lnTo>
                  <a:lnTo>
                    <a:pt x="10525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21">
              <a:extLst>
                <a:ext uri="{FF2B5EF4-FFF2-40B4-BE49-F238E27FC236}">
                  <a16:creationId xmlns:a16="http://schemas.microsoft.com/office/drawing/2014/main" xmlns="" id="{FB466DCE-AB37-44A1-81EE-F85809A57B2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005524" y="502135"/>
              <a:ext cx="226877" cy="350578"/>
            </a:xfrm>
            <a:custGeom>
              <a:avLst/>
              <a:gdLst/>
              <a:ahLst/>
              <a:cxnLst/>
              <a:rect l="0" t="0" r="0" b="0"/>
              <a:pathLst>
                <a:path w="226877" h="350578">
                  <a:moveTo>
                    <a:pt x="226876" y="37615"/>
                  </a:moveTo>
                  <a:lnTo>
                    <a:pt x="226876" y="37615"/>
                  </a:lnTo>
                  <a:lnTo>
                    <a:pt x="218037" y="14471"/>
                  </a:lnTo>
                  <a:lnTo>
                    <a:pt x="210248" y="7808"/>
                  </a:lnTo>
                  <a:lnTo>
                    <a:pt x="199025" y="3201"/>
                  </a:lnTo>
                  <a:lnTo>
                    <a:pt x="160658" y="0"/>
                  </a:lnTo>
                  <a:lnTo>
                    <a:pt x="135681" y="3030"/>
                  </a:lnTo>
                  <a:lnTo>
                    <a:pt x="113777" y="11767"/>
                  </a:lnTo>
                  <a:lnTo>
                    <a:pt x="97253" y="23293"/>
                  </a:lnTo>
                  <a:lnTo>
                    <a:pt x="86791" y="39016"/>
                  </a:lnTo>
                  <a:lnTo>
                    <a:pt x="79730" y="78338"/>
                  </a:lnTo>
                  <a:lnTo>
                    <a:pt x="72143" y="121938"/>
                  </a:lnTo>
                  <a:lnTo>
                    <a:pt x="62574" y="165532"/>
                  </a:lnTo>
                  <a:lnTo>
                    <a:pt x="47431" y="210826"/>
                  </a:lnTo>
                  <a:lnTo>
                    <a:pt x="29538" y="255526"/>
                  </a:lnTo>
                  <a:lnTo>
                    <a:pt x="14202" y="293308"/>
                  </a:lnTo>
                  <a:lnTo>
                    <a:pt x="0" y="334707"/>
                  </a:lnTo>
                  <a:lnTo>
                    <a:pt x="131" y="337982"/>
                  </a:lnTo>
                  <a:lnTo>
                    <a:pt x="2158" y="343502"/>
                  </a:lnTo>
                  <a:lnTo>
                    <a:pt x="9173" y="348307"/>
                  </a:lnTo>
                  <a:lnTo>
                    <a:pt x="14007" y="350577"/>
                  </a:lnTo>
                  <a:lnTo>
                    <a:pt x="37666" y="350399"/>
                  </a:lnTo>
                  <a:lnTo>
                    <a:pt x="83041" y="343313"/>
                  </a:lnTo>
                  <a:lnTo>
                    <a:pt x="137976" y="32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22">
              <a:extLst>
                <a:ext uri="{FF2B5EF4-FFF2-40B4-BE49-F238E27FC236}">
                  <a16:creationId xmlns:a16="http://schemas.microsoft.com/office/drawing/2014/main" xmlns="" id="{DD3127B3-FC27-4C8C-990A-6CF0FC1B536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719815" y="704850"/>
              <a:ext cx="150636" cy="25401"/>
            </a:xfrm>
            <a:custGeom>
              <a:avLst/>
              <a:gdLst/>
              <a:ahLst/>
              <a:cxnLst/>
              <a:rect l="0" t="0" r="0" b="0"/>
              <a:pathLst>
                <a:path w="1506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38649" y="21637"/>
                  </a:lnTo>
                  <a:lnTo>
                    <a:pt x="69819" y="15261"/>
                  </a:lnTo>
                  <a:lnTo>
                    <a:pt x="109543" y="772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23">
              <a:extLst>
                <a:ext uri="{FF2B5EF4-FFF2-40B4-BE49-F238E27FC236}">
                  <a16:creationId xmlns:a16="http://schemas.microsoft.com/office/drawing/2014/main" xmlns="" id="{A7C239B7-82AD-4F12-BD5C-8CEF4A6871A5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712150" y="509322"/>
              <a:ext cx="228151" cy="333956"/>
            </a:xfrm>
            <a:custGeom>
              <a:avLst/>
              <a:gdLst/>
              <a:ahLst/>
              <a:cxnLst/>
              <a:rect l="0" t="0" r="0" b="0"/>
              <a:pathLst>
                <a:path w="228151" h="333956">
                  <a:moveTo>
                    <a:pt x="228150" y="30428"/>
                  </a:moveTo>
                  <a:lnTo>
                    <a:pt x="228150" y="30428"/>
                  </a:lnTo>
                  <a:lnTo>
                    <a:pt x="221408" y="27057"/>
                  </a:lnTo>
                  <a:lnTo>
                    <a:pt x="216217" y="21639"/>
                  </a:lnTo>
                  <a:lnTo>
                    <a:pt x="213844" y="18219"/>
                  </a:lnTo>
                  <a:lnTo>
                    <a:pt x="205564" y="12537"/>
                  </a:lnTo>
                  <a:lnTo>
                    <a:pt x="176260" y="3140"/>
                  </a:lnTo>
                  <a:lnTo>
                    <a:pt x="146766" y="0"/>
                  </a:lnTo>
                  <a:lnTo>
                    <a:pt x="115685" y="5812"/>
                  </a:lnTo>
                  <a:lnTo>
                    <a:pt x="90875" y="16471"/>
                  </a:lnTo>
                  <a:lnTo>
                    <a:pt x="70119" y="35308"/>
                  </a:lnTo>
                  <a:lnTo>
                    <a:pt x="57305" y="58763"/>
                  </a:lnTo>
                  <a:lnTo>
                    <a:pt x="42290" y="102818"/>
                  </a:lnTo>
                  <a:lnTo>
                    <a:pt x="34164" y="143991"/>
                  </a:lnTo>
                  <a:lnTo>
                    <a:pt x="27288" y="186765"/>
                  </a:lnTo>
                  <a:lnTo>
                    <a:pt x="20077" y="226563"/>
                  </a:lnTo>
                  <a:lnTo>
                    <a:pt x="10022" y="264461"/>
                  </a:lnTo>
                  <a:lnTo>
                    <a:pt x="1069" y="309899"/>
                  </a:lnTo>
                  <a:lnTo>
                    <a:pt x="0" y="325528"/>
                  </a:lnTo>
                  <a:lnTo>
                    <a:pt x="2672" y="328761"/>
                  </a:lnTo>
                  <a:lnTo>
                    <a:pt x="13167" y="332354"/>
                  </a:lnTo>
                  <a:lnTo>
                    <a:pt x="55157" y="333955"/>
                  </a:lnTo>
                  <a:lnTo>
                    <a:pt x="102339" y="329285"/>
                  </a:lnTo>
                  <a:lnTo>
                    <a:pt x="158300" y="316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24">
              <a:extLst>
                <a:ext uri="{FF2B5EF4-FFF2-40B4-BE49-F238E27FC236}">
                  <a16:creationId xmlns:a16="http://schemas.microsoft.com/office/drawing/2014/main" xmlns="" id="{4D8356BD-CA74-449E-A679-1B23260FC1C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4382088" y="615950"/>
              <a:ext cx="12113" cy="209551"/>
            </a:xfrm>
            <a:custGeom>
              <a:avLst/>
              <a:gdLst/>
              <a:ahLst/>
              <a:cxnLst/>
              <a:rect l="0" t="0" r="0" b="0"/>
              <a:pathLst>
                <a:path w="12113" h="209551">
                  <a:moveTo>
                    <a:pt x="5762" y="0"/>
                  </a:moveTo>
                  <a:lnTo>
                    <a:pt x="5762" y="0"/>
                  </a:lnTo>
                  <a:lnTo>
                    <a:pt x="2391" y="0"/>
                  </a:lnTo>
                  <a:lnTo>
                    <a:pt x="1398" y="706"/>
                  </a:lnTo>
                  <a:lnTo>
                    <a:pt x="736" y="1881"/>
                  </a:lnTo>
                  <a:lnTo>
                    <a:pt x="0" y="7892"/>
                  </a:lnTo>
                  <a:lnTo>
                    <a:pt x="3291" y="46140"/>
                  </a:lnTo>
                  <a:lnTo>
                    <a:pt x="7617" y="89401"/>
                  </a:lnTo>
                  <a:lnTo>
                    <a:pt x="4430" y="133498"/>
                  </a:lnTo>
                  <a:lnTo>
                    <a:pt x="3054" y="161638"/>
                  </a:lnTo>
                  <a:lnTo>
                    <a:pt x="1211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025">
              <a:extLst>
                <a:ext uri="{FF2B5EF4-FFF2-40B4-BE49-F238E27FC236}">
                  <a16:creationId xmlns:a16="http://schemas.microsoft.com/office/drawing/2014/main" xmlns="" id="{6B727932-4386-4B7A-AF61-2723BE29B56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295579" y="692150"/>
              <a:ext cx="212922" cy="5468"/>
            </a:xfrm>
            <a:custGeom>
              <a:avLst/>
              <a:gdLst/>
              <a:ahLst/>
              <a:cxnLst/>
              <a:rect l="0" t="0" r="0" b="0"/>
              <a:pathLst>
                <a:path w="21292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47971" y="4352"/>
                  </a:lnTo>
                  <a:lnTo>
                    <a:pt x="83166" y="1934"/>
                  </a:lnTo>
                  <a:lnTo>
                    <a:pt x="122326" y="860"/>
                  </a:lnTo>
                  <a:lnTo>
                    <a:pt x="159486" y="382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26">
              <a:extLst>
                <a:ext uri="{FF2B5EF4-FFF2-40B4-BE49-F238E27FC236}">
                  <a16:creationId xmlns:a16="http://schemas.microsoft.com/office/drawing/2014/main" xmlns="" id="{A7C8C738-573E-4133-9A4C-727D39F997F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937000" y="509634"/>
              <a:ext cx="145898" cy="356105"/>
            </a:xfrm>
            <a:custGeom>
              <a:avLst/>
              <a:gdLst/>
              <a:ahLst/>
              <a:cxnLst/>
              <a:rect l="0" t="0" r="0" b="0"/>
              <a:pathLst>
                <a:path w="145898" h="356105">
                  <a:moveTo>
                    <a:pt x="0" y="68216"/>
                  </a:moveTo>
                  <a:lnTo>
                    <a:pt x="0" y="68216"/>
                  </a:lnTo>
                  <a:lnTo>
                    <a:pt x="17677" y="39605"/>
                  </a:lnTo>
                  <a:lnTo>
                    <a:pt x="36595" y="26185"/>
                  </a:lnTo>
                  <a:lnTo>
                    <a:pt x="77000" y="9715"/>
                  </a:lnTo>
                  <a:lnTo>
                    <a:pt x="118944" y="0"/>
                  </a:lnTo>
                  <a:lnTo>
                    <a:pt x="130710" y="2855"/>
                  </a:lnTo>
                  <a:lnTo>
                    <a:pt x="135823" y="5592"/>
                  </a:lnTo>
                  <a:lnTo>
                    <a:pt x="139232" y="10944"/>
                  </a:lnTo>
                  <a:lnTo>
                    <a:pt x="143020" y="26299"/>
                  </a:lnTo>
                  <a:lnTo>
                    <a:pt x="140381" y="69971"/>
                  </a:lnTo>
                  <a:lnTo>
                    <a:pt x="135747" y="108247"/>
                  </a:lnTo>
                  <a:lnTo>
                    <a:pt x="133354" y="154004"/>
                  </a:lnTo>
                  <a:lnTo>
                    <a:pt x="129196" y="199154"/>
                  </a:lnTo>
                  <a:lnTo>
                    <a:pt x="129062" y="243106"/>
                  </a:lnTo>
                  <a:lnTo>
                    <a:pt x="137332" y="282548"/>
                  </a:lnTo>
                  <a:lnTo>
                    <a:pt x="145897" y="315480"/>
                  </a:lnTo>
                  <a:lnTo>
                    <a:pt x="143395" y="331922"/>
                  </a:lnTo>
                  <a:lnTo>
                    <a:pt x="133816" y="344404"/>
                  </a:lnTo>
                  <a:lnTo>
                    <a:pt x="127310" y="349708"/>
                  </a:lnTo>
                  <a:lnTo>
                    <a:pt x="106912" y="355601"/>
                  </a:lnTo>
                  <a:lnTo>
                    <a:pt x="80678" y="356104"/>
                  </a:lnTo>
                  <a:lnTo>
                    <a:pt x="39819" y="346603"/>
                  </a:lnTo>
                  <a:lnTo>
                    <a:pt x="19050" y="341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27">
              <a:extLst>
                <a:ext uri="{FF2B5EF4-FFF2-40B4-BE49-F238E27FC236}">
                  <a16:creationId xmlns:a16="http://schemas.microsoft.com/office/drawing/2014/main" xmlns="" id="{19E42FCC-6A55-421F-A453-9BA2BFFE6FB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790950" y="612579"/>
              <a:ext cx="133351" cy="193872"/>
            </a:xfrm>
            <a:custGeom>
              <a:avLst/>
              <a:gdLst/>
              <a:ahLst/>
              <a:cxnLst/>
              <a:rect l="0" t="0" r="0" b="0"/>
              <a:pathLst>
                <a:path w="133351" h="193872">
                  <a:moveTo>
                    <a:pt x="133350" y="3371"/>
                  </a:moveTo>
                  <a:lnTo>
                    <a:pt x="133350" y="3371"/>
                  </a:lnTo>
                  <a:lnTo>
                    <a:pt x="123237" y="0"/>
                  </a:lnTo>
                  <a:lnTo>
                    <a:pt x="118142" y="1124"/>
                  </a:lnTo>
                  <a:lnTo>
                    <a:pt x="106835" y="8017"/>
                  </a:lnTo>
                  <a:lnTo>
                    <a:pt x="72191" y="50672"/>
                  </a:lnTo>
                  <a:lnTo>
                    <a:pt x="43183" y="95781"/>
                  </a:lnTo>
                  <a:lnTo>
                    <a:pt x="21261" y="140035"/>
                  </a:lnTo>
                  <a:lnTo>
                    <a:pt x="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28">
              <a:extLst>
                <a:ext uri="{FF2B5EF4-FFF2-40B4-BE49-F238E27FC236}">
                  <a16:creationId xmlns:a16="http://schemas.microsoft.com/office/drawing/2014/main" xmlns="" id="{845C9285-D1D0-43D9-8989-D247EB899151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3752850" y="610483"/>
              <a:ext cx="139701" cy="195968"/>
            </a:xfrm>
            <a:custGeom>
              <a:avLst/>
              <a:gdLst/>
              <a:ahLst/>
              <a:cxnLst/>
              <a:rect l="0" t="0" r="0" b="0"/>
              <a:pathLst>
                <a:path w="139701" h="1959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7789" y="9491"/>
                  </a:lnTo>
                  <a:lnTo>
                    <a:pt x="66507" y="51940"/>
                  </a:lnTo>
                  <a:lnTo>
                    <a:pt x="96925" y="93477"/>
                  </a:lnTo>
                  <a:lnTo>
                    <a:pt x="122009" y="137064"/>
                  </a:lnTo>
                  <a:lnTo>
                    <a:pt x="1397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29">
              <a:extLst>
                <a:ext uri="{FF2B5EF4-FFF2-40B4-BE49-F238E27FC236}">
                  <a16:creationId xmlns:a16="http://schemas.microsoft.com/office/drawing/2014/main" xmlns="" id="{1A658122-6BD8-4AFD-B5E3-3570B7544101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541331" y="478048"/>
              <a:ext cx="217870" cy="364682"/>
            </a:xfrm>
            <a:custGeom>
              <a:avLst/>
              <a:gdLst/>
              <a:ahLst/>
              <a:cxnLst/>
              <a:rect l="0" t="0" r="0" b="0"/>
              <a:pathLst>
                <a:path w="217870" h="364682">
                  <a:moveTo>
                    <a:pt x="217869" y="36302"/>
                  </a:moveTo>
                  <a:lnTo>
                    <a:pt x="217869" y="36302"/>
                  </a:lnTo>
                  <a:lnTo>
                    <a:pt x="217869" y="26189"/>
                  </a:lnTo>
                  <a:lnTo>
                    <a:pt x="215752" y="21799"/>
                  </a:lnTo>
                  <a:lnTo>
                    <a:pt x="207756" y="13158"/>
                  </a:lnTo>
                  <a:lnTo>
                    <a:pt x="181241" y="3731"/>
                  </a:lnTo>
                  <a:lnTo>
                    <a:pt x="133649" y="0"/>
                  </a:lnTo>
                  <a:lnTo>
                    <a:pt x="93275" y="5006"/>
                  </a:lnTo>
                  <a:lnTo>
                    <a:pt x="69595" y="13926"/>
                  </a:lnTo>
                  <a:lnTo>
                    <a:pt x="43173" y="34219"/>
                  </a:lnTo>
                  <a:lnTo>
                    <a:pt x="25309" y="61477"/>
                  </a:lnTo>
                  <a:lnTo>
                    <a:pt x="21279" y="83474"/>
                  </a:lnTo>
                  <a:lnTo>
                    <a:pt x="22977" y="119659"/>
                  </a:lnTo>
                  <a:lnTo>
                    <a:pt x="26068" y="160954"/>
                  </a:lnTo>
                  <a:lnTo>
                    <a:pt x="25102" y="207056"/>
                  </a:lnTo>
                  <a:lnTo>
                    <a:pt x="18466" y="251996"/>
                  </a:lnTo>
                  <a:lnTo>
                    <a:pt x="9444" y="292828"/>
                  </a:lnTo>
                  <a:lnTo>
                    <a:pt x="0" y="338220"/>
                  </a:lnTo>
                  <a:lnTo>
                    <a:pt x="3681" y="349464"/>
                  </a:lnTo>
                  <a:lnTo>
                    <a:pt x="11902" y="357283"/>
                  </a:lnTo>
                  <a:lnTo>
                    <a:pt x="17058" y="360356"/>
                  </a:lnTo>
                  <a:lnTo>
                    <a:pt x="41169" y="364681"/>
                  </a:lnTo>
                  <a:lnTo>
                    <a:pt x="85991" y="361073"/>
                  </a:lnTo>
                  <a:lnTo>
                    <a:pt x="123055" y="355564"/>
                  </a:lnTo>
                  <a:lnTo>
                    <a:pt x="173419" y="347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399">
            <a:extLst>
              <a:ext uri="{FF2B5EF4-FFF2-40B4-BE49-F238E27FC236}">
                <a16:creationId xmlns:a16="http://schemas.microsoft.com/office/drawing/2014/main" xmlns="" id="{A5E92F4C-49AD-4476-9391-997A1947B357}"/>
              </a:ext>
            </a:extLst>
          </p:cNvPr>
          <p:cNvGrpSpPr/>
          <p:nvPr/>
        </p:nvGrpSpPr>
        <p:grpSpPr>
          <a:xfrm>
            <a:off x="7449466" y="355600"/>
            <a:ext cx="2201775" cy="5181601"/>
            <a:chOff x="7449466" y="355600"/>
            <a:chExt cx="2201775" cy="5181601"/>
          </a:xfrm>
        </p:grpSpPr>
        <p:sp>
          <p:nvSpPr>
            <p:cNvPr id="33" name="SMARTInkShape-2030">
              <a:extLst>
                <a:ext uri="{FF2B5EF4-FFF2-40B4-BE49-F238E27FC236}">
                  <a16:creationId xmlns:a16="http://schemas.microsoft.com/office/drawing/2014/main" xmlns="" id="{E365AAF1-655C-475E-AD11-2A74C250D3A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358882" y="787105"/>
              <a:ext cx="142421" cy="357211"/>
            </a:xfrm>
            <a:custGeom>
              <a:avLst/>
              <a:gdLst/>
              <a:ahLst/>
              <a:cxnLst/>
              <a:rect l="0" t="0" r="0" b="0"/>
              <a:pathLst>
                <a:path w="142421" h="357211">
                  <a:moveTo>
                    <a:pt x="118368" y="44745"/>
                  </a:moveTo>
                  <a:lnTo>
                    <a:pt x="118368" y="44745"/>
                  </a:lnTo>
                  <a:lnTo>
                    <a:pt x="118368" y="34632"/>
                  </a:lnTo>
                  <a:lnTo>
                    <a:pt x="112723" y="24023"/>
                  </a:lnTo>
                  <a:lnTo>
                    <a:pt x="102453" y="12957"/>
                  </a:lnTo>
                  <a:lnTo>
                    <a:pt x="88481" y="3336"/>
                  </a:lnTo>
                  <a:lnTo>
                    <a:pt x="72864" y="0"/>
                  </a:lnTo>
                  <a:lnTo>
                    <a:pt x="64748" y="98"/>
                  </a:lnTo>
                  <a:lnTo>
                    <a:pt x="46324" y="9615"/>
                  </a:lnTo>
                  <a:lnTo>
                    <a:pt x="18000" y="36688"/>
                  </a:lnTo>
                  <a:lnTo>
                    <a:pt x="9123" y="47840"/>
                  </a:lnTo>
                  <a:lnTo>
                    <a:pt x="1140" y="71521"/>
                  </a:lnTo>
                  <a:lnTo>
                    <a:pt x="0" y="83762"/>
                  </a:lnTo>
                  <a:lnTo>
                    <a:pt x="3473" y="94745"/>
                  </a:lnTo>
                  <a:lnTo>
                    <a:pt x="18620" y="114475"/>
                  </a:lnTo>
                  <a:lnTo>
                    <a:pt x="29291" y="118748"/>
                  </a:lnTo>
                  <a:lnTo>
                    <a:pt x="54319" y="117852"/>
                  </a:lnTo>
                  <a:lnTo>
                    <a:pt x="92805" y="105447"/>
                  </a:lnTo>
                  <a:lnTo>
                    <a:pt x="122751" y="89479"/>
                  </a:lnTo>
                  <a:lnTo>
                    <a:pt x="126935" y="88678"/>
                  </a:lnTo>
                  <a:lnTo>
                    <a:pt x="130429" y="88851"/>
                  </a:lnTo>
                  <a:lnTo>
                    <a:pt x="132758" y="91788"/>
                  </a:lnTo>
                  <a:lnTo>
                    <a:pt x="135346" y="102577"/>
                  </a:lnTo>
                  <a:lnTo>
                    <a:pt x="137009" y="144049"/>
                  </a:lnTo>
                  <a:lnTo>
                    <a:pt x="138002" y="189723"/>
                  </a:lnTo>
                  <a:lnTo>
                    <a:pt x="140734" y="224891"/>
                  </a:lnTo>
                  <a:lnTo>
                    <a:pt x="142420" y="257925"/>
                  </a:lnTo>
                  <a:lnTo>
                    <a:pt x="141052" y="288364"/>
                  </a:lnTo>
                  <a:lnTo>
                    <a:pt x="128381" y="327184"/>
                  </a:lnTo>
                  <a:lnTo>
                    <a:pt x="117174" y="345251"/>
                  </a:lnTo>
                  <a:lnTo>
                    <a:pt x="110517" y="350916"/>
                  </a:lnTo>
                  <a:lnTo>
                    <a:pt x="95593" y="357210"/>
                  </a:lnTo>
                  <a:lnTo>
                    <a:pt x="89074" y="356771"/>
                  </a:lnTo>
                  <a:lnTo>
                    <a:pt x="78067" y="350640"/>
                  </a:lnTo>
                  <a:lnTo>
                    <a:pt x="63936" y="325175"/>
                  </a:lnTo>
                  <a:lnTo>
                    <a:pt x="62661" y="298968"/>
                  </a:lnTo>
                  <a:lnTo>
                    <a:pt x="67568" y="2542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031">
              <a:extLst>
                <a:ext uri="{FF2B5EF4-FFF2-40B4-BE49-F238E27FC236}">
                  <a16:creationId xmlns:a16="http://schemas.microsoft.com/office/drawing/2014/main" xmlns="" id="{4919E9AE-855D-4DF1-88ED-528549EC632C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621238" y="666812"/>
              <a:ext cx="148113" cy="298389"/>
            </a:xfrm>
            <a:custGeom>
              <a:avLst/>
              <a:gdLst/>
              <a:ahLst/>
              <a:cxnLst/>
              <a:rect l="0" t="0" r="0" b="0"/>
              <a:pathLst>
                <a:path w="148113" h="298389">
                  <a:moveTo>
                    <a:pt x="148112" y="38038"/>
                  </a:moveTo>
                  <a:lnTo>
                    <a:pt x="148112" y="38038"/>
                  </a:lnTo>
                  <a:lnTo>
                    <a:pt x="141370" y="27925"/>
                  </a:lnTo>
                  <a:lnTo>
                    <a:pt x="120322" y="11523"/>
                  </a:lnTo>
                  <a:lnTo>
                    <a:pt x="95114" y="0"/>
                  </a:lnTo>
                  <a:lnTo>
                    <a:pt x="85264" y="685"/>
                  </a:lnTo>
                  <a:lnTo>
                    <a:pt x="63030" y="8972"/>
                  </a:lnTo>
                  <a:lnTo>
                    <a:pt x="33453" y="36246"/>
                  </a:lnTo>
                  <a:lnTo>
                    <a:pt x="17425" y="68521"/>
                  </a:lnTo>
                  <a:lnTo>
                    <a:pt x="5362" y="108736"/>
                  </a:lnTo>
                  <a:lnTo>
                    <a:pt x="0" y="152480"/>
                  </a:lnTo>
                  <a:lnTo>
                    <a:pt x="3262" y="194029"/>
                  </a:lnTo>
                  <a:lnTo>
                    <a:pt x="13179" y="230839"/>
                  </a:lnTo>
                  <a:lnTo>
                    <a:pt x="38595" y="269985"/>
                  </a:lnTo>
                  <a:lnTo>
                    <a:pt x="58280" y="287881"/>
                  </a:lnTo>
                  <a:lnTo>
                    <a:pt x="110012" y="2983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32">
              <a:extLst>
                <a:ext uri="{FF2B5EF4-FFF2-40B4-BE49-F238E27FC236}">
                  <a16:creationId xmlns:a16="http://schemas.microsoft.com/office/drawing/2014/main" xmlns="" id="{EB3C1686-3268-4CCA-8C47-A0BB0CB8152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448800" y="622352"/>
              <a:ext cx="202441" cy="465731"/>
            </a:xfrm>
            <a:custGeom>
              <a:avLst/>
              <a:gdLst/>
              <a:ahLst/>
              <a:cxnLst/>
              <a:rect l="0" t="0" r="0" b="0"/>
              <a:pathLst>
                <a:path w="202441" h="465731">
                  <a:moveTo>
                    <a:pt x="69850" y="6298"/>
                  </a:moveTo>
                  <a:lnTo>
                    <a:pt x="69850" y="6298"/>
                  </a:lnTo>
                  <a:lnTo>
                    <a:pt x="66479" y="2927"/>
                  </a:lnTo>
                  <a:lnTo>
                    <a:pt x="66191" y="1934"/>
                  </a:lnTo>
                  <a:lnTo>
                    <a:pt x="66705" y="1272"/>
                  </a:lnTo>
                  <a:lnTo>
                    <a:pt x="67754" y="831"/>
                  </a:lnTo>
                  <a:lnTo>
                    <a:pt x="107303" y="0"/>
                  </a:lnTo>
                  <a:lnTo>
                    <a:pt x="151645" y="1840"/>
                  </a:lnTo>
                  <a:lnTo>
                    <a:pt x="171820" y="6433"/>
                  </a:lnTo>
                  <a:lnTo>
                    <a:pt x="187842" y="15530"/>
                  </a:lnTo>
                  <a:lnTo>
                    <a:pt x="198256" y="30392"/>
                  </a:lnTo>
                  <a:lnTo>
                    <a:pt x="202020" y="39294"/>
                  </a:lnTo>
                  <a:lnTo>
                    <a:pt x="202440" y="60474"/>
                  </a:lnTo>
                  <a:lnTo>
                    <a:pt x="190981" y="99961"/>
                  </a:lnTo>
                  <a:lnTo>
                    <a:pt x="173473" y="147409"/>
                  </a:lnTo>
                  <a:lnTo>
                    <a:pt x="163177" y="181903"/>
                  </a:lnTo>
                  <a:lnTo>
                    <a:pt x="151545" y="220752"/>
                  </a:lnTo>
                  <a:lnTo>
                    <a:pt x="141201" y="259655"/>
                  </a:lnTo>
                  <a:lnTo>
                    <a:pt x="134722" y="295996"/>
                  </a:lnTo>
                  <a:lnTo>
                    <a:pt x="136547" y="326258"/>
                  </a:lnTo>
                  <a:lnTo>
                    <a:pt x="152250" y="367095"/>
                  </a:lnTo>
                  <a:lnTo>
                    <a:pt x="161292" y="399265"/>
                  </a:lnTo>
                  <a:lnTo>
                    <a:pt x="160600" y="423299"/>
                  </a:lnTo>
                  <a:lnTo>
                    <a:pt x="152047" y="437165"/>
                  </a:lnTo>
                  <a:lnTo>
                    <a:pt x="145814" y="443826"/>
                  </a:lnTo>
                  <a:lnTo>
                    <a:pt x="125719" y="453109"/>
                  </a:lnTo>
                  <a:lnTo>
                    <a:pt x="86639" y="462301"/>
                  </a:lnTo>
                  <a:lnTo>
                    <a:pt x="43780" y="465730"/>
                  </a:lnTo>
                  <a:lnTo>
                    <a:pt x="0" y="4634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33">
              <a:extLst>
                <a:ext uri="{FF2B5EF4-FFF2-40B4-BE49-F238E27FC236}">
                  <a16:creationId xmlns:a16="http://schemas.microsoft.com/office/drawing/2014/main" xmlns="" id="{CEDBA4F6-7F77-422B-99D9-445EB5F9F597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40850" y="699383"/>
              <a:ext cx="96261" cy="278518"/>
            </a:xfrm>
            <a:custGeom>
              <a:avLst/>
              <a:gdLst/>
              <a:ahLst/>
              <a:cxnLst/>
              <a:rect l="0" t="0" r="0" b="0"/>
              <a:pathLst>
                <a:path w="96261" h="278518">
                  <a:moveTo>
                    <a:pt x="19050" y="5467"/>
                  </a:moveTo>
                  <a:lnTo>
                    <a:pt x="19050" y="5467"/>
                  </a:lnTo>
                  <a:lnTo>
                    <a:pt x="22420" y="2096"/>
                  </a:lnTo>
                  <a:lnTo>
                    <a:pt x="25957" y="441"/>
                  </a:lnTo>
                  <a:lnTo>
                    <a:pt x="27887" y="0"/>
                  </a:lnTo>
                  <a:lnTo>
                    <a:pt x="33796" y="5154"/>
                  </a:lnTo>
                  <a:lnTo>
                    <a:pt x="72052" y="48282"/>
                  </a:lnTo>
                  <a:lnTo>
                    <a:pt x="90114" y="77177"/>
                  </a:lnTo>
                  <a:lnTo>
                    <a:pt x="96260" y="110716"/>
                  </a:lnTo>
                  <a:lnTo>
                    <a:pt x="92170" y="147494"/>
                  </a:lnTo>
                  <a:lnTo>
                    <a:pt x="78594" y="187359"/>
                  </a:lnTo>
                  <a:lnTo>
                    <a:pt x="58920" y="221069"/>
                  </a:lnTo>
                  <a:lnTo>
                    <a:pt x="21908" y="267091"/>
                  </a:lnTo>
                  <a:lnTo>
                    <a:pt x="11383" y="275085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34">
              <a:extLst>
                <a:ext uri="{FF2B5EF4-FFF2-40B4-BE49-F238E27FC236}">
                  <a16:creationId xmlns:a16="http://schemas.microsoft.com/office/drawing/2014/main" xmlns="" id="{5D49745C-A80C-4EA0-9E82-DCD290C78B2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171714" y="717550"/>
              <a:ext cx="124687" cy="222251"/>
            </a:xfrm>
            <a:custGeom>
              <a:avLst/>
              <a:gdLst/>
              <a:ahLst/>
              <a:cxnLst/>
              <a:rect l="0" t="0" r="0" b="0"/>
              <a:pathLst>
                <a:path w="124687" h="222251">
                  <a:moveTo>
                    <a:pt x="124686" y="0"/>
                  </a:moveTo>
                  <a:lnTo>
                    <a:pt x="124686" y="0"/>
                  </a:lnTo>
                  <a:lnTo>
                    <a:pt x="117944" y="0"/>
                  </a:lnTo>
                  <a:lnTo>
                    <a:pt x="100267" y="10113"/>
                  </a:lnTo>
                  <a:lnTo>
                    <a:pt x="64645" y="47702"/>
                  </a:lnTo>
                  <a:lnTo>
                    <a:pt x="38301" y="84925"/>
                  </a:lnTo>
                  <a:lnTo>
                    <a:pt x="14031" y="129663"/>
                  </a:lnTo>
                  <a:lnTo>
                    <a:pt x="2363" y="157111"/>
                  </a:lnTo>
                  <a:lnTo>
                    <a:pt x="0" y="181540"/>
                  </a:lnTo>
                  <a:lnTo>
                    <a:pt x="1345" y="192994"/>
                  </a:lnTo>
                  <a:lnTo>
                    <a:pt x="4359" y="201335"/>
                  </a:lnTo>
                  <a:lnTo>
                    <a:pt x="23086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35">
              <a:extLst>
                <a:ext uri="{FF2B5EF4-FFF2-40B4-BE49-F238E27FC236}">
                  <a16:creationId xmlns:a16="http://schemas.microsoft.com/office/drawing/2014/main" xmlns="" id="{2DE92A43-65FF-46FD-9300-189555E5C4E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105900" y="712083"/>
              <a:ext cx="88901" cy="145168"/>
            </a:xfrm>
            <a:custGeom>
              <a:avLst/>
              <a:gdLst/>
              <a:ahLst/>
              <a:cxnLst/>
              <a:rect l="0" t="0" r="0" b="0"/>
              <a:pathLst>
                <a:path w="88901" h="1451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9491"/>
                  </a:lnTo>
                  <a:lnTo>
                    <a:pt x="44967" y="46871"/>
                  </a:lnTo>
                  <a:lnTo>
                    <a:pt x="68071" y="93138"/>
                  </a:lnTo>
                  <a:lnTo>
                    <a:pt x="88900" y="145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36">
              <a:extLst>
                <a:ext uri="{FF2B5EF4-FFF2-40B4-BE49-F238E27FC236}">
                  <a16:creationId xmlns:a16="http://schemas.microsoft.com/office/drawing/2014/main" xmlns="" id="{B882169C-383C-4AA8-A8BB-F6E35B588A1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858250" y="92075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51206" y="3687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37">
              <a:extLst>
                <a:ext uri="{FF2B5EF4-FFF2-40B4-BE49-F238E27FC236}">
                  <a16:creationId xmlns:a16="http://schemas.microsoft.com/office/drawing/2014/main" xmlns="" id="{23D1D509-832B-488D-8D9B-57AFB5DDAA2A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807450" y="764979"/>
              <a:ext cx="146051" cy="187522"/>
            </a:xfrm>
            <a:custGeom>
              <a:avLst/>
              <a:gdLst/>
              <a:ahLst/>
              <a:cxnLst/>
              <a:rect l="0" t="0" r="0" b="0"/>
              <a:pathLst>
                <a:path w="146051" h="187522">
                  <a:moveTo>
                    <a:pt x="146050" y="3371"/>
                  </a:moveTo>
                  <a:lnTo>
                    <a:pt x="146050" y="3371"/>
                  </a:lnTo>
                  <a:lnTo>
                    <a:pt x="139308" y="0"/>
                  </a:lnTo>
                  <a:lnTo>
                    <a:pt x="132235" y="226"/>
                  </a:lnTo>
                  <a:lnTo>
                    <a:pt x="128373" y="1275"/>
                  </a:lnTo>
                  <a:lnTo>
                    <a:pt x="90274" y="41395"/>
                  </a:lnTo>
                  <a:lnTo>
                    <a:pt x="57557" y="81430"/>
                  </a:lnTo>
                  <a:lnTo>
                    <a:pt x="27401" y="122690"/>
                  </a:lnTo>
                  <a:lnTo>
                    <a:pt x="12178" y="147419"/>
                  </a:lnTo>
                  <a:lnTo>
                    <a:pt x="0" y="1875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038">
              <a:extLst>
                <a:ext uri="{FF2B5EF4-FFF2-40B4-BE49-F238E27FC236}">
                  <a16:creationId xmlns:a16="http://schemas.microsoft.com/office/drawing/2014/main" xmlns="" id="{8B38D365-60C6-4742-BF5E-20369A98C3E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788952" y="762000"/>
              <a:ext cx="113749" cy="165101"/>
            </a:xfrm>
            <a:custGeom>
              <a:avLst/>
              <a:gdLst/>
              <a:ahLst/>
              <a:cxnLst/>
              <a:rect l="0" t="0" r="0" b="0"/>
              <a:pathLst>
                <a:path w="113749" h="165101">
                  <a:moveTo>
                    <a:pt x="18498" y="0"/>
                  </a:moveTo>
                  <a:lnTo>
                    <a:pt x="18498" y="0"/>
                  </a:lnTo>
                  <a:lnTo>
                    <a:pt x="1747" y="706"/>
                  </a:lnTo>
                  <a:lnTo>
                    <a:pt x="276" y="1881"/>
                  </a:lnTo>
                  <a:lnTo>
                    <a:pt x="0" y="3371"/>
                  </a:lnTo>
                  <a:lnTo>
                    <a:pt x="11705" y="48184"/>
                  </a:lnTo>
                  <a:lnTo>
                    <a:pt x="33340" y="83656"/>
                  </a:lnTo>
                  <a:lnTo>
                    <a:pt x="79572" y="127793"/>
                  </a:lnTo>
                  <a:lnTo>
                    <a:pt x="113748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39">
              <a:extLst>
                <a:ext uri="{FF2B5EF4-FFF2-40B4-BE49-F238E27FC236}">
                  <a16:creationId xmlns:a16="http://schemas.microsoft.com/office/drawing/2014/main" xmlns="" id="{39DD0639-7FB7-4AF5-A8CC-07D00AA323D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035359" y="1694522"/>
              <a:ext cx="130742" cy="666296"/>
            </a:xfrm>
            <a:custGeom>
              <a:avLst/>
              <a:gdLst/>
              <a:ahLst/>
              <a:cxnLst/>
              <a:rect l="0" t="0" r="0" b="0"/>
              <a:pathLst>
                <a:path w="130742" h="666296">
                  <a:moveTo>
                    <a:pt x="130741" y="39028"/>
                  </a:moveTo>
                  <a:lnTo>
                    <a:pt x="130741" y="39028"/>
                  </a:lnTo>
                  <a:lnTo>
                    <a:pt x="130036" y="28889"/>
                  </a:lnTo>
                  <a:lnTo>
                    <a:pt x="127370" y="21351"/>
                  </a:lnTo>
                  <a:lnTo>
                    <a:pt x="115161" y="9174"/>
                  </a:lnTo>
                  <a:lnTo>
                    <a:pt x="94766" y="0"/>
                  </a:lnTo>
                  <a:lnTo>
                    <a:pt x="77123" y="2632"/>
                  </a:lnTo>
                  <a:lnTo>
                    <a:pt x="67479" y="6297"/>
                  </a:lnTo>
                  <a:lnTo>
                    <a:pt x="33680" y="35053"/>
                  </a:lnTo>
                  <a:lnTo>
                    <a:pt x="6966" y="81595"/>
                  </a:lnTo>
                  <a:lnTo>
                    <a:pt x="0" y="120976"/>
                  </a:lnTo>
                  <a:lnTo>
                    <a:pt x="667" y="162938"/>
                  </a:lnTo>
                  <a:lnTo>
                    <a:pt x="8019" y="202755"/>
                  </a:lnTo>
                  <a:lnTo>
                    <a:pt x="22105" y="245381"/>
                  </a:lnTo>
                  <a:lnTo>
                    <a:pt x="40125" y="290901"/>
                  </a:lnTo>
                  <a:lnTo>
                    <a:pt x="49868" y="314894"/>
                  </a:lnTo>
                  <a:lnTo>
                    <a:pt x="59893" y="339355"/>
                  </a:lnTo>
                  <a:lnTo>
                    <a:pt x="69397" y="364129"/>
                  </a:lnTo>
                  <a:lnTo>
                    <a:pt x="78557" y="389112"/>
                  </a:lnTo>
                  <a:lnTo>
                    <a:pt x="87484" y="414234"/>
                  </a:lnTo>
                  <a:lnTo>
                    <a:pt x="94142" y="438743"/>
                  </a:lnTo>
                  <a:lnTo>
                    <a:pt x="99286" y="462843"/>
                  </a:lnTo>
                  <a:lnTo>
                    <a:pt x="104767" y="509613"/>
                  </a:lnTo>
                  <a:lnTo>
                    <a:pt x="102499" y="553918"/>
                  </a:lnTo>
                  <a:lnTo>
                    <a:pt x="96787" y="591483"/>
                  </a:lnTo>
                  <a:lnTo>
                    <a:pt x="88134" y="622524"/>
                  </a:lnTo>
                  <a:lnTo>
                    <a:pt x="74881" y="645728"/>
                  </a:lnTo>
                  <a:lnTo>
                    <a:pt x="61464" y="659804"/>
                  </a:lnTo>
                  <a:lnTo>
                    <a:pt x="54922" y="664545"/>
                  </a:lnTo>
                  <a:lnTo>
                    <a:pt x="50561" y="666295"/>
                  </a:lnTo>
                  <a:lnTo>
                    <a:pt x="47655" y="666050"/>
                  </a:lnTo>
                  <a:lnTo>
                    <a:pt x="45718" y="664476"/>
                  </a:lnTo>
                  <a:lnTo>
                    <a:pt x="47327" y="653320"/>
                  </a:lnTo>
                  <a:lnTo>
                    <a:pt x="54541" y="62957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40">
              <a:extLst>
                <a:ext uri="{FF2B5EF4-FFF2-40B4-BE49-F238E27FC236}">
                  <a16:creationId xmlns:a16="http://schemas.microsoft.com/office/drawing/2014/main" xmlns="" id="{7A370DB1-65E7-46E6-B6D9-2E061DC31BF6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350250" y="2360132"/>
              <a:ext cx="48124" cy="46519"/>
            </a:xfrm>
            <a:custGeom>
              <a:avLst/>
              <a:gdLst/>
              <a:ahLst/>
              <a:cxnLst/>
              <a:rect l="0" t="0" r="0" b="0"/>
              <a:pathLst>
                <a:path w="48124" h="46519">
                  <a:moveTo>
                    <a:pt x="48123" y="0"/>
                  </a:moveTo>
                  <a:lnTo>
                    <a:pt x="48123" y="0"/>
                  </a:lnTo>
                  <a:lnTo>
                    <a:pt x="33409" y="25955"/>
                  </a:lnTo>
                  <a:lnTo>
                    <a:pt x="19787" y="37379"/>
                  </a:lnTo>
                  <a:lnTo>
                    <a:pt x="0" y="465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41">
              <a:extLst>
                <a:ext uri="{FF2B5EF4-FFF2-40B4-BE49-F238E27FC236}">
                  <a16:creationId xmlns:a16="http://schemas.microsoft.com/office/drawing/2014/main" xmlns="" id="{BCFD3136-A957-47E8-BE71-7E6850AF3BB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335445" y="1754917"/>
              <a:ext cx="122756" cy="522199"/>
            </a:xfrm>
            <a:custGeom>
              <a:avLst/>
              <a:gdLst/>
              <a:ahLst/>
              <a:cxnLst/>
              <a:rect l="0" t="0" r="0" b="0"/>
              <a:pathLst>
                <a:path w="122756" h="522199">
                  <a:moveTo>
                    <a:pt x="122755" y="29433"/>
                  </a:moveTo>
                  <a:lnTo>
                    <a:pt x="122755" y="29433"/>
                  </a:lnTo>
                  <a:lnTo>
                    <a:pt x="89384" y="3955"/>
                  </a:lnTo>
                  <a:lnTo>
                    <a:pt x="71000" y="0"/>
                  </a:lnTo>
                  <a:lnTo>
                    <a:pt x="51539" y="4357"/>
                  </a:lnTo>
                  <a:lnTo>
                    <a:pt x="41411" y="8482"/>
                  </a:lnTo>
                  <a:lnTo>
                    <a:pt x="22632" y="28118"/>
                  </a:lnTo>
                  <a:lnTo>
                    <a:pt x="13673" y="41256"/>
                  </a:lnTo>
                  <a:lnTo>
                    <a:pt x="3718" y="78432"/>
                  </a:lnTo>
                  <a:lnTo>
                    <a:pt x="0" y="122472"/>
                  </a:lnTo>
                  <a:lnTo>
                    <a:pt x="700" y="167915"/>
                  </a:lnTo>
                  <a:lnTo>
                    <a:pt x="3990" y="191604"/>
                  </a:lnTo>
                  <a:lnTo>
                    <a:pt x="9006" y="215864"/>
                  </a:lnTo>
                  <a:lnTo>
                    <a:pt x="15173" y="240504"/>
                  </a:lnTo>
                  <a:lnTo>
                    <a:pt x="20695" y="264691"/>
                  </a:lnTo>
                  <a:lnTo>
                    <a:pt x="30593" y="312263"/>
                  </a:lnTo>
                  <a:lnTo>
                    <a:pt x="41577" y="355513"/>
                  </a:lnTo>
                  <a:lnTo>
                    <a:pt x="52103" y="395902"/>
                  </a:lnTo>
                  <a:lnTo>
                    <a:pt x="59133" y="435019"/>
                  </a:lnTo>
                  <a:lnTo>
                    <a:pt x="66491" y="473571"/>
                  </a:lnTo>
                  <a:lnTo>
                    <a:pt x="73054" y="511872"/>
                  </a:lnTo>
                  <a:lnTo>
                    <a:pt x="73843" y="5221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42">
              <a:extLst>
                <a:ext uri="{FF2B5EF4-FFF2-40B4-BE49-F238E27FC236}">
                  <a16:creationId xmlns:a16="http://schemas.microsoft.com/office/drawing/2014/main" xmlns="" id="{3021E10D-9743-470B-962B-A9F00D8A9C28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054113" y="560124"/>
              <a:ext cx="258038" cy="454692"/>
            </a:xfrm>
            <a:custGeom>
              <a:avLst/>
              <a:gdLst/>
              <a:ahLst/>
              <a:cxnLst/>
              <a:rect l="0" t="0" r="0" b="0"/>
              <a:pathLst>
                <a:path w="258038" h="454692">
                  <a:moveTo>
                    <a:pt x="258037" y="5026"/>
                  </a:moveTo>
                  <a:lnTo>
                    <a:pt x="258037" y="5026"/>
                  </a:lnTo>
                  <a:lnTo>
                    <a:pt x="219736" y="0"/>
                  </a:lnTo>
                  <a:lnTo>
                    <a:pt x="178015" y="950"/>
                  </a:lnTo>
                  <a:lnTo>
                    <a:pt x="131785" y="7581"/>
                  </a:lnTo>
                  <a:lnTo>
                    <a:pt x="85402" y="22464"/>
                  </a:lnTo>
                  <a:lnTo>
                    <a:pt x="79446" y="27940"/>
                  </a:lnTo>
                  <a:lnTo>
                    <a:pt x="72830" y="41551"/>
                  </a:lnTo>
                  <a:lnTo>
                    <a:pt x="69105" y="68451"/>
                  </a:lnTo>
                  <a:lnTo>
                    <a:pt x="73622" y="111263"/>
                  </a:lnTo>
                  <a:lnTo>
                    <a:pt x="82118" y="157232"/>
                  </a:lnTo>
                  <a:lnTo>
                    <a:pt x="84601" y="194969"/>
                  </a:lnTo>
                  <a:lnTo>
                    <a:pt x="81942" y="237142"/>
                  </a:lnTo>
                  <a:lnTo>
                    <a:pt x="73938" y="280344"/>
                  </a:lnTo>
                  <a:lnTo>
                    <a:pt x="58622" y="320712"/>
                  </a:lnTo>
                  <a:lnTo>
                    <a:pt x="43819" y="357938"/>
                  </a:lnTo>
                  <a:lnTo>
                    <a:pt x="23585" y="404985"/>
                  </a:lnTo>
                  <a:lnTo>
                    <a:pt x="0" y="446875"/>
                  </a:lnTo>
                  <a:lnTo>
                    <a:pt x="1346" y="449875"/>
                  </a:lnTo>
                  <a:lnTo>
                    <a:pt x="4359" y="451875"/>
                  </a:lnTo>
                  <a:lnTo>
                    <a:pt x="28826" y="454691"/>
                  </a:lnTo>
                  <a:lnTo>
                    <a:pt x="76371" y="452154"/>
                  </a:lnTo>
                  <a:lnTo>
                    <a:pt x="114972" y="450694"/>
                  </a:lnTo>
                  <a:lnTo>
                    <a:pt x="175487" y="4495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43">
              <a:extLst>
                <a:ext uri="{FF2B5EF4-FFF2-40B4-BE49-F238E27FC236}">
                  <a16:creationId xmlns:a16="http://schemas.microsoft.com/office/drawing/2014/main" xmlns="" id="{DBA3CC7A-1230-48E4-B10E-67C21F271C8B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7730929" y="825500"/>
              <a:ext cx="193872" cy="38101"/>
            </a:xfrm>
            <a:custGeom>
              <a:avLst/>
              <a:gdLst/>
              <a:ahLst/>
              <a:cxnLst/>
              <a:rect l="0" t="0" r="0" b="0"/>
              <a:pathLst>
                <a:path w="1938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6322" y="32325"/>
                  </a:lnTo>
                  <a:lnTo>
                    <a:pt x="81256" y="25891"/>
                  </a:lnTo>
                  <a:lnTo>
                    <a:pt x="124064" y="16446"/>
                  </a:lnTo>
                  <a:lnTo>
                    <a:pt x="162845" y="730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044">
              <a:extLst>
                <a:ext uri="{FF2B5EF4-FFF2-40B4-BE49-F238E27FC236}">
                  <a16:creationId xmlns:a16="http://schemas.microsoft.com/office/drawing/2014/main" xmlns="" id="{14740581-04D3-4410-90F6-5624489CF5C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675021" y="585083"/>
              <a:ext cx="275180" cy="402580"/>
            </a:xfrm>
            <a:custGeom>
              <a:avLst/>
              <a:gdLst/>
              <a:ahLst/>
              <a:cxnLst/>
              <a:rect l="0" t="0" r="0" b="0"/>
              <a:pathLst>
                <a:path w="275180" h="402580">
                  <a:moveTo>
                    <a:pt x="275179" y="5467"/>
                  </a:moveTo>
                  <a:lnTo>
                    <a:pt x="275179" y="5467"/>
                  </a:lnTo>
                  <a:lnTo>
                    <a:pt x="233084" y="0"/>
                  </a:lnTo>
                  <a:lnTo>
                    <a:pt x="194424" y="2749"/>
                  </a:lnTo>
                  <a:lnTo>
                    <a:pt x="151690" y="11404"/>
                  </a:lnTo>
                  <a:lnTo>
                    <a:pt x="111119" y="26276"/>
                  </a:lnTo>
                  <a:lnTo>
                    <a:pt x="73987" y="46606"/>
                  </a:lnTo>
                  <a:lnTo>
                    <a:pt x="50075" y="69083"/>
                  </a:lnTo>
                  <a:lnTo>
                    <a:pt x="34130" y="98478"/>
                  </a:lnTo>
                  <a:lnTo>
                    <a:pt x="26035" y="133685"/>
                  </a:lnTo>
                  <a:lnTo>
                    <a:pt x="26067" y="173045"/>
                  </a:lnTo>
                  <a:lnTo>
                    <a:pt x="23821" y="206240"/>
                  </a:lnTo>
                  <a:lnTo>
                    <a:pt x="20472" y="242161"/>
                  </a:lnTo>
                  <a:lnTo>
                    <a:pt x="16631" y="277881"/>
                  </a:lnTo>
                  <a:lnTo>
                    <a:pt x="10503" y="325052"/>
                  </a:lnTo>
                  <a:lnTo>
                    <a:pt x="4217" y="364037"/>
                  </a:lnTo>
                  <a:lnTo>
                    <a:pt x="0" y="382142"/>
                  </a:lnTo>
                  <a:lnTo>
                    <a:pt x="710" y="388523"/>
                  </a:lnTo>
                  <a:lnTo>
                    <a:pt x="3299" y="393482"/>
                  </a:lnTo>
                  <a:lnTo>
                    <a:pt x="7142" y="397494"/>
                  </a:lnTo>
                  <a:lnTo>
                    <a:pt x="18939" y="401951"/>
                  </a:lnTo>
                  <a:lnTo>
                    <a:pt x="48973" y="402579"/>
                  </a:lnTo>
                  <a:lnTo>
                    <a:pt x="91737" y="398296"/>
                  </a:lnTo>
                  <a:lnTo>
                    <a:pt x="122388" y="394547"/>
                  </a:lnTo>
                  <a:lnTo>
                    <a:pt x="157178" y="390528"/>
                  </a:lnTo>
                  <a:lnTo>
                    <a:pt x="198980" y="384299"/>
                  </a:lnTo>
                  <a:lnTo>
                    <a:pt x="224379" y="3801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45">
              <a:extLst>
                <a:ext uri="{FF2B5EF4-FFF2-40B4-BE49-F238E27FC236}">
                  <a16:creationId xmlns:a16="http://schemas.microsoft.com/office/drawing/2014/main" xmlns="" id="{AF7A7FB2-CDCA-472F-85BD-0338A085947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449466" y="355600"/>
              <a:ext cx="145135" cy="5181601"/>
            </a:xfrm>
            <a:custGeom>
              <a:avLst/>
              <a:gdLst/>
              <a:ahLst/>
              <a:cxnLst/>
              <a:rect l="0" t="0" r="0" b="0"/>
              <a:pathLst>
                <a:path w="145135" h="5181601">
                  <a:moveTo>
                    <a:pt x="145134" y="0"/>
                  </a:moveTo>
                  <a:lnTo>
                    <a:pt x="145134" y="0"/>
                  </a:lnTo>
                  <a:lnTo>
                    <a:pt x="135020" y="10113"/>
                  </a:lnTo>
                  <a:lnTo>
                    <a:pt x="118619" y="46741"/>
                  </a:lnTo>
                  <a:lnTo>
                    <a:pt x="106538" y="91329"/>
                  </a:lnTo>
                  <a:lnTo>
                    <a:pt x="100353" y="118036"/>
                  </a:lnTo>
                  <a:lnTo>
                    <a:pt x="94113" y="150657"/>
                  </a:lnTo>
                  <a:lnTo>
                    <a:pt x="87837" y="187222"/>
                  </a:lnTo>
                  <a:lnTo>
                    <a:pt x="81536" y="226414"/>
                  </a:lnTo>
                  <a:lnTo>
                    <a:pt x="75923" y="271593"/>
                  </a:lnTo>
                  <a:lnTo>
                    <a:pt x="70772" y="320762"/>
                  </a:lnTo>
                  <a:lnTo>
                    <a:pt x="65926" y="372591"/>
                  </a:lnTo>
                  <a:lnTo>
                    <a:pt x="61989" y="429722"/>
                  </a:lnTo>
                  <a:lnTo>
                    <a:pt x="58659" y="490387"/>
                  </a:lnTo>
                  <a:lnTo>
                    <a:pt x="55735" y="553408"/>
                  </a:lnTo>
                  <a:lnTo>
                    <a:pt x="52374" y="625055"/>
                  </a:lnTo>
                  <a:lnTo>
                    <a:pt x="48721" y="702453"/>
                  </a:lnTo>
                  <a:lnTo>
                    <a:pt x="44876" y="783686"/>
                  </a:lnTo>
                  <a:lnTo>
                    <a:pt x="40901" y="871707"/>
                  </a:lnTo>
                  <a:lnTo>
                    <a:pt x="36840" y="964255"/>
                  </a:lnTo>
                  <a:lnTo>
                    <a:pt x="32721" y="1059820"/>
                  </a:lnTo>
                  <a:lnTo>
                    <a:pt x="29270" y="1160924"/>
                  </a:lnTo>
                  <a:lnTo>
                    <a:pt x="26264" y="1265722"/>
                  </a:lnTo>
                  <a:lnTo>
                    <a:pt x="23554" y="1372981"/>
                  </a:lnTo>
                  <a:lnTo>
                    <a:pt x="21041" y="1484704"/>
                  </a:lnTo>
                  <a:lnTo>
                    <a:pt x="18661" y="1599403"/>
                  </a:lnTo>
                  <a:lnTo>
                    <a:pt x="16369" y="1716085"/>
                  </a:lnTo>
                  <a:lnTo>
                    <a:pt x="14134" y="1838323"/>
                  </a:lnTo>
                  <a:lnTo>
                    <a:pt x="11940" y="1964266"/>
                  </a:lnTo>
                  <a:lnTo>
                    <a:pt x="9771" y="2092677"/>
                  </a:lnTo>
                  <a:lnTo>
                    <a:pt x="8325" y="2224146"/>
                  </a:lnTo>
                  <a:lnTo>
                    <a:pt x="7362" y="2357653"/>
                  </a:lnTo>
                  <a:lnTo>
                    <a:pt x="6719" y="2492519"/>
                  </a:lnTo>
                  <a:lnTo>
                    <a:pt x="6291" y="2627584"/>
                  </a:lnTo>
                  <a:lnTo>
                    <a:pt x="6005" y="2762784"/>
                  </a:lnTo>
                  <a:lnTo>
                    <a:pt x="5815" y="2898073"/>
                  </a:lnTo>
                  <a:lnTo>
                    <a:pt x="4982" y="3035537"/>
                  </a:lnTo>
                  <a:lnTo>
                    <a:pt x="3721" y="3174453"/>
                  </a:lnTo>
                  <a:lnTo>
                    <a:pt x="2175" y="3314335"/>
                  </a:lnTo>
                  <a:lnTo>
                    <a:pt x="1144" y="3452040"/>
                  </a:lnTo>
                  <a:lnTo>
                    <a:pt x="458" y="3588293"/>
                  </a:lnTo>
                  <a:lnTo>
                    <a:pt x="0" y="3723579"/>
                  </a:lnTo>
                  <a:lnTo>
                    <a:pt x="400" y="3853280"/>
                  </a:lnTo>
                  <a:lnTo>
                    <a:pt x="1372" y="3979259"/>
                  </a:lnTo>
                  <a:lnTo>
                    <a:pt x="2726" y="4102756"/>
                  </a:lnTo>
                  <a:lnTo>
                    <a:pt x="4334" y="4221071"/>
                  </a:lnTo>
                  <a:lnTo>
                    <a:pt x="6111" y="4335930"/>
                  </a:lnTo>
                  <a:lnTo>
                    <a:pt x="8002" y="4448487"/>
                  </a:lnTo>
                  <a:lnTo>
                    <a:pt x="10674" y="4551041"/>
                  </a:lnTo>
                  <a:lnTo>
                    <a:pt x="13867" y="4646927"/>
                  </a:lnTo>
                  <a:lnTo>
                    <a:pt x="17405" y="4738368"/>
                  </a:lnTo>
                  <a:lnTo>
                    <a:pt x="23293" y="4819084"/>
                  </a:lnTo>
                  <a:lnTo>
                    <a:pt x="30745" y="4892651"/>
                  </a:lnTo>
                  <a:lnTo>
                    <a:pt x="39241" y="4961450"/>
                  </a:lnTo>
                  <a:lnTo>
                    <a:pt x="48433" y="5016489"/>
                  </a:lnTo>
                  <a:lnTo>
                    <a:pt x="58089" y="5062353"/>
                  </a:lnTo>
                  <a:lnTo>
                    <a:pt x="68054" y="5102102"/>
                  </a:lnTo>
                  <a:lnTo>
                    <a:pt x="87984" y="518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400">
            <a:extLst>
              <a:ext uri="{FF2B5EF4-FFF2-40B4-BE49-F238E27FC236}">
                <a16:creationId xmlns:a16="http://schemas.microsoft.com/office/drawing/2014/main" xmlns="" id="{375DBDA4-59FB-4B99-9F03-984D17B02AE3}"/>
              </a:ext>
            </a:extLst>
          </p:cNvPr>
          <p:cNvGrpSpPr/>
          <p:nvPr/>
        </p:nvGrpSpPr>
        <p:grpSpPr>
          <a:xfrm>
            <a:off x="9953981" y="896674"/>
            <a:ext cx="250470" cy="146692"/>
            <a:chOff x="9953981" y="896674"/>
            <a:chExt cx="250470" cy="146692"/>
          </a:xfrm>
        </p:grpSpPr>
        <p:sp>
          <p:nvSpPr>
            <p:cNvPr id="50" name="SMARTInkShape-2046">
              <a:extLst>
                <a:ext uri="{FF2B5EF4-FFF2-40B4-BE49-F238E27FC236}">
                  <a16:creationId xmlns:a16="http://schemas.microsoft.com/office/drawing/2014/main" xmlns="" id="{F5998C06-5BEC-4305-B032-588B3373901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963150" y="896674"/>
              <a:ext cx="177801" cy="17727"/>
            </a:xfrm>
            <a:custGeom>
              <a:avLst/>
              <a:gdLst/>
              <a:ahLst/>
              <a:cxnLst/>
              <a:rect l="0" t="0" r="0" b="0"/>
              <a:pathLst>
                <a:path w="177801" h="17727">
                  <a:moveTo>
                    <a:pt x="0" y="5026"/>
                  </a:moveTo>
                  <a:lnTo>
                    <a:pt x="0" y="5026"/>
                  </a:lnTo>
                  <a:lnTo>
                    <a:pt x="40181" y="0"/>
                  </a:lnTo>
                  <a:lnTo>
                    <a:pt x="86930" y="950"/>
                  </a:lnTo>
                  <a:lnTo>
                    <a:pt x="120479" y="4625"/>
                  </a:lnTo>
                  <a:lnTo>
                    <a:pt x="177800" y="17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047">
              <a:extLst>
                <a:ext uri="{FF2B5EF4-FFF2-40B4-BE49-F238E27FC236}">
                  <a16:creationId xmlns:a16="http://schemas.microsoft.com/office/drawing/2014/main" xmlns="" id="{1A47D8F0-3958-4421-858D-37A337D9FB5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953981" y="1022350"/>
              <a:ext cx="250470" cy="21016"/>
            </a:xfrm>
            <a:custGeom>
              <a:avLst/>
              <a:gdLst/>
              <a:ahLst/>
              <a:cxnLst/>
              <a:rect l="0" t="0" r="0" b="0"/>
              <a:pathLst>
                <a:path w="250470" h="21016">
                  <a:moveTo>
                    <a:pt x="21869" y="0"/>
                  </a:moveTo>
                  <a:lnTo>
                    <a:pt x="21869" y="0"/>
                  </a:lnTo>
                  <a:lnTo>
                    <a:pt x="4413" y="9434"/>
                  </a:lnTo>
                  <a:lnTo>
                    <a:pt x="0" y="14306"/>
                  </a:lnTo>
                  <a:lnTo>
                    <a:pt x="1645" y="16593"/>
                  </a:lnTo>
                  <a:lnTo>
                    <a:pt x="10999" y="21015"/>
                  </a:lnTo>
                  <a:lnTo>
                    <a:pt x="48987" y="20730"/>
                  </a:lnTo>
                  <a:lnTo>
                    <a:pt x="92013" y="17915"/>
                  </a:lnTo>
                  <a:lnTo>
                    <a:pt x="117314" y="16177"/>
                  </a:lnTo>
                  <a:lnTo>
                    <a:pt x="143355" y="14312"/>
                  </a:lnTo>
                  <a:lnTo>
                    <a:pt x="169888" y="12364"/>
                  </a:lnTo>
                  <a:lnTo>
                    <a:pt x="214654" y="9023"/>
                  </a:lnTo>
                  <a:lnTo>
                    <a:pt x="250469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401">
            <a:extLst>
              <a:ext uri="{FF2B5EF4-FFF2-40B4-BE49-F238E27FC236}">
                <a16:creationId xmlns:a16="http://schemas.microsoft.com/office/drawing/2014/main" xmlns="" id="{1DBEAC75-B28F-4681-83FC-425A5BB16153}"/>
              </a:ext>
            </a:extLst>
          </p:cNvPr>
          <p:cNvGrpSpPr/>
          <p:nvPr/>
        </p:nvGrpSpPr>
        <p:grpSpPr>
          <a:xfrm>
            <a:off x="8375650" y="1923491"/>
            <a:ext cx="1360936" cy="555826"/>
            <a:chOff x="8375650" y="1923491"/>
            <a:chExt cx="1360936" cy="555826"/>
          </a:xfrm>
        </p:grpSpPr>
        <p:sp>
          <p:nvSpPr>
            <p:cNvPr id="53" name="SMARTInkShape-2048">
              <a:extLst>
                <a:ext uri="{FF2B5EF4-FFF2-40B4-BE49-F238E27FC236}">
                  <a16:creationId xmlns:a16="http://schemas.microsoft.com/office/drawing/2014/main" xmlns="" id="{1E9544C7-1ACA-4CF9-8FF3-6CC54474E1E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607550" y="1974850"/>
              <a:ext cx="129036" cy="311151"/>
            </a:xfrm>
            <a:custGeom>
              <a:avLst/>
              <a:gdLst/>
              <a:ahLst/>
              <a:cxnLst/>
              <a:rect l="0" t="0" r="0" b="0"/>
              <a:pathLst>
                <a:path w="129036" h="311151">
                  <a:moveTo>
                    <a:pt x="88900" y="0"/>
                  </a:moveTo>
                  <a:lnTo>
                    <a:pt x="88900" y="0"/>
                  </a:lnTo>
                  <a:lnTo>
                    <a:pt x="111503" y="35156"/>
                  </a:lnTo>
                  <a:lnTo>
                    <a:pt x="123640" y="65014"/>
                  </a:lnTo>
                  <a:lnTo>
                    <a:pt x="129035" y="101802"/>
                  </a:lnTo>
                  <a:lnTo>
                    <a:pt x="122024" y="143553"/>
                  </a:lnTo>
                  <a:lnTo>
                    <a:pt x="105033" y="186568"/>
                  </a:lnTo>
                  <a:lnTo>
                    <a:pt x="78667" y="226852"/>
                  </a:lnTo>
                  <a:lnTo>
                    <a:pt x="48133" y="26216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049">
              <a:extLst>
                <a:ext uri="{FF2B5EF4-FFF2-40B4-BE49-F238E27FC236}">
                  <a16:creationId xmlns:a16="http://schemas.microsoft.com/office/drawing/2014/main" xmlns="" id="{200E488F-CBB3-412B-8419-C2E9C000D96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405921" y="2032000"/>
              <a:ext cx="161082" cy="369706"/>
            </a:xfrm>
            <a:custGeom>
              <a:avLst/>
              <a:gdLst/>
              <a:ahLst/>
              <a:cxnLst/>
              <a:rect l="0" t="0" r="0" b="0"/>
              <a:pathLst>
                <a:path w="161082" h="369706">
                  <a:moveTo>
                    <a:pt x="23829" y="0"/>
                  </a:moveTo>
                  <a:lnTo>
                    <a:pt x="23829" y="0"/>
                  </a:lnTo>
                  <a:lnTo>
                    <a:pt x="17087" y="0"/>
                  </a:lnTo>
                  <a:lnTo>
                    <a:pt x="11896" y="1881"/>
                  </a:lnTo>
                  <a:lnTo>
                    <a:pt x="9523" y="3371"/>
                  </a:lnTo>
                  <a:lnTo>
                    <a:pt x="2814" y="22322"/>
                  </a:lnTo>
                  <a:lnTo>
                    <a:pt x="0" y="59626"/>
                  </a:lnTo>
                  <a:lnTo>
                    <a:pt x="2185" y="77535"/>
                  </a:lnTo>
                  <a:lnTo>
                    <a:pt x="9270" y="93021"/>
                  </a:lnTo>
                  <a:lnTo>
                    <a:pt x="14123" y="100114"/>
                  </a:lnTo>
                  <a:lnTo>
                    <a:pt x="27040" y="109877"/>
                  </a:lnTo>
                  <a:lnTo>
                    <a:pt x="34437" y="113468"/>
                  </a:lnTo>
                  <a:lnTo>
                    <a:pt x="52062" y="113695"/>
                  </a:lnTo>
                  <a:lnTo>
                    <a:pt x="70949" y="108387"/>
                  </a:lnTo>
                  <a:lnTo>
                    <a:pt x="88751" y="98972"/>
                  </a:lnTo>
                  <a:lnTo>
                    <a:pt x="107898" y="78400"/>
                  </a:lnTo>
                  <a:lnTo>
                    <a:pt x="121234" y="58421"/>
                  </a:lnTo>
                  <a:lnTo>
                    <a:pt x="122632" y="57292"/>
                  </a:lnTo>
                  <a:lnTo>
                    <a:pt x="123565" y="57244"/>
                  </a:lnTo>
                  <a:lnTo>
                    <a:pt x="124600" y="62836"/>
                  </a:lnTo>
                  <a:lnTo>
                    <a:pt x="128946" y="83529"/>
                  </a:lnTo>
                  <a:lnTo>
                    <a:pt x="139172" y="118353"/>
                  </a:lnTo>
                  <a:lnTo>
                    <a:pt x="151138" y="163714"/>
                  </a:lnTo>
                  <a:lnTo>
                    <a:pt x="158022" y="199762"/>
                  </a:lnTo>
                  <a:lnTo>
                    <a:pt x="161081" y="239301"/>
                  </a:lnTo>
                  <a:lnTo>
                    <a:pt x="158679" y="278512"/>
                  </a:lnTo>
                  <a:lnTo>
                    <a:pt x="150084" y="314283"/>
                  </a:lnTo>
                  <a:lnTo>
                    <a:pt x="132153" y="341941"/>
                  </a:lnTo>
                  <a:lnTo>
                    <a:pt x="101629" y="367232"/>
                  </a:lnTo>
                  <a:lnTo>
                    <a:pt x="92629" y="369705"/>
                  </a:lnTo>
                  <a:lnTo>
                    <a:pt x="84512" y="369236"/>
                  </a:lnTo>
                  <a:lnTo>
                    <a:pt x="76984" y="366808"/>
                  </a:lnTo>
                  <a:lnTo>
                    <a:pt x="64858" y="352820"/>
                  </a:lnTo>
                  <a:lnTo>
                    <a:pt x="49229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50">
              <a:extLst>
                <a:ext uri="{FF2B5EF4-FFF2-40B4-BE49-F238E27FC236}">
                  <a16:creationId xmlns:a16="http://schemas.microsoft.com/office/drawing/2014/main" xmlns="" id="{5497ECA3-0C46-43D4-9D22-67087DAB3C30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44000" y="2203450"/>
              <a:ext cx="107951" cy="82551"/>
            </a:xfrm>
            <a:custGeom>
              <a:avLst/>
              <a:gdLst/>
              <a:ahLst/>
              <a:cxnLst/>
              <a:rect l="0" t="0" r="0" b="0"/>
              <a:pathLst>
                <a:path w="107951" h="82551">
                  <a:moveTo>
                    <a:pt x="107950" y="0"/>
                  </a:moveTo>
                  <a:lnTo>
                    <a:pt x="107950" y="0"/>
                  </a:lnTo>
                  <a:lnTo>
                    <a:pt x="96400" y="15208"/>
                  </a:lnTo>
                  <a:lnTo>
                    <a:pt x="53678" y="4815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51">
              <a:extLst>
                <a:ext uri="{FF2B5EF4-FFF2-40B4-BE49-F238E27FC236}">
                  <a16:creationId xmlns:a16="http://schemas.microsoft.com/office/drawing/2014/main" xmlns="" id="{E8A96696-93A5-4D55-B624-024AED14B86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034942" y="2053600"/>
              <a:ext cx="134999" cy="182133"/>
            </a:xfrm>
            <a:custGeom>
              <a:avLst/>
              <a:gdLst/>
              <a:ahLst/>
              <a:cxnLst/>
              <a:rect l="0" t="0" r="0" b="0"/>
              <a:pathLst>
                <a:path w="134999" h="182133">
                  <a:moveTo>
                    <a:pt x="13808" y="29200"/>
                  </a:moveTo>
                  <a:lnTo>
                    <a:pt x="13808" y="29200"/>
                  </a:lnTo>
                  <a:lnTo>
                    <a:pt x="13808" y="6056"/>
                  </a:lnTo>
                  <a:lnTo>
                    <a:pt x="14513" y="3187"/>
                  </a:lnTo>
                  <a:lnTo>
                    <a:pt x="15689" y="1275"/>
                  </a:lnTo>
                  <a:lnTo>
                    <a:pt x="17178" y="0"/>
                  </a:lnTo>
                  <a:lnTo>
                    <a:pt x="26360" y="2346"/>
                  </a:lnTo>
                  <a:lnTo>
                    <a:pt x="32760" y="4948"/>
                  </a:lnTo>
                  <a:lnTo>
                    <a:pt x="43632" y="17245"/>
                  </a:lnTo>
                  <a:lnTo>
                    <a:pt x="51757" y="35176"/>
                  </a:lnTo>
                  <a:lnTo>
                    <a:pt x="55368" y="57256"/>
                  </a:lnTo>
                  <a:lnTo>
                    <a:pt x="50660" y="96858"/>
                  </a:lnTo>
                  <a:lnTo>
                    <a:pt x="33586" y="136500"/>
                  </a:lnTo>
                  <a:lnTo>
                    <a:pt x="9012" y="174860"/>
                  </a:lnTo>
                  <a:lnTo>
                    <a:pt x="1563" y="182132"/>
                  </a:lnTo>
                  <a:lnTo>
                    <a:pt x="0" y="181249"/>
                  </a:lnTo>
                  <a:lnTo>
                    <a:pt x="145" y="172742"/>
                  </a:lnTo>
                  <a:lnTo>
                    <a:pt x="18243" y="132735"/>
                  </a:lnTo>
                  <a:lnTo>
                    <a:pt x="48048" y="90137"/>
                  </a:lnTo>
                  <a:lnTo>
                    <a:pt x="90081" y="43066"/>
                  </a:lnTo>
                  <a:lnTo>
                    <a:pt x="127020" y="6462"/>
                  </a:lnTo>
                  <a:lnTo>
                    <a:pt x="130910" y="4869"/>
                  </a:lnTo>
                  <a:lnTo>
                    <a:pt x="134210" y="4513"/>
                  </a:lnTo>
                  <a:lnTo>
                    <a:pt x="134998" y="7097"/>
                  </a:lnTo>
                  <a:lnTo>
                    <a:pt x="132111" y="17495"/>
                  </a:lnTo>
                  <a:lnTo>
                    <a:pt x="109794" y="62196"/>
                  </a:lnTo>
                  <a:lnTo>
                    <a:pt x="95640" y="100158"/>
                  </a:lnTo>
                  <a:lnTo>
                    <a:pt x="96274" y="115770"/>
                  </a:lnTo>
                  <a:lnTo>
                    <a:pt x="102708" y="13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52">
              <a:extLst>
                <a:ext uri="{FF2B5EF4-FFF2-40B4-BE49-F238E27FC236}">
                  <a16:creationId xmlns:a16="http://schemas.microsoft.com/office/drawing/2014/main" xmlns="" id="{3372528A-4EC8-4FFF-AE16-228AB2460E5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921734" y="1923491"/>
              <a:ext cx="107967" cy="349810"/>
            </a:xfrm>
            <a:custGeom>
              <a:avLst/>
              <a:gdLst/>
              <a:ahLst/>
              <a:cxnLst/>
              <a:rect l="0" t="0" r="0" b="0"/>
              <a:pathLst>
                <a:path w="107967" h="349810">
                  <a:moveTo>
                    <a:pt x="107966" y="38659"/>
                  </a:moveTo>
                  <a:lnTo>
                    <a:pt x="107966" y="38659"/>
                  </a:lnTo>
                  <a:lnTo>
                    <a:pt x="90668" y="6179"/>
                  </a:lnTo>
                  <a:lnTo>
                    <a:pt x="83579" y="0"/>
                  </a:lnTo>
                  <a:lnTo>
                    <a:pt x="78303" y="186"/>
                  </a:lnTo>
                  <a:lnTo>
                    <a:pt x="64914" y="6038"/>
                  </a:lnTo>
                  <a:lnTo>
                    <a:pt x="41509" y="34716"/>
                  </a:lnTo>
                  <a:lnTo>
                    <a:pt x="26924" y="68186"/>
                  </a:lnTo>
                  <a:lnTo>
                    <a:pt x="14092" y="108932"/>
                  </a:lnTo>
                  <a:lnTo>
                    <a:pt x="3685" y="152912"/>
                  </a:lnTo>
                  <a:lnTo>
                    <a:pt x="0" y="198329"/>
                  </a:lnTo>
                  <a:lnTo>
                    <a:pt x="2125" y="242268"/>
                  </a:lnTo>
                  <a:lnTo>
                    <a:pt x="10125" y="280611"/>
                  </a:lnTo>
                  <a:lnTo>
                    <a:pt x="26530" y="323818"/>
                  </a:lnTo>
                  <a:lnTo>
                    <a:pt x="38116" y="349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053">
              <a:extLst>
                <a:ext uri="{FF2B5EF4-FFF2-40B4-BE49-F238E27FC236}">
                  <a16:creationId xmlns:a16="http://schemas.microsoft.com/office/drawing/2014/main" xmlns="" id="{70A65F2D-5483-409E-8C91-48FF5AE7911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20006" y="1977316"/>
              <a:ext cx="171503" cy="502001"/>
            </a:xfrm>
            <a:custGeom>
              <a:avLst/>
              <a:gdLst/>
              <a:ahLst/>
              <a:cxnLst/>
              <a:rect l="0" t="0" r="0" b="0"/>
              <a:pathLst>
                <a:path w="171503" h="502001">
                  <a:moveTo>
                    <a:pt x="142994" y="41984"/>
                  </a:moveTo>
                  <a:lnTo>
                    <a:pt x="142994" y="41984"/>
                  </a:lnTo>
                  <a:lnTo>
                    <a:pt x="142994" y="18219"/>
                  </a:lnTo>
                  <a:lnTo>
                    <a:pt x="139231" y="10020"/>
                  </a:lnTo>
                  <a:lnTo>
                    <a:pt x="136252" y="5858"/>
                  </a:lnTo>
                  <a:lnTo>
                    <a:pt x="132150" y="3083"/>
                  </a:lnTo>
                  <a:lnTo>
                    <a:pt x="121946" y="0"/>
                  </a:lnTo>
                  <a:lnTo>
                    <a:pt x="97560" y="5007"/>
                  </a:lnTo>
                  <a:lnTo>
                    <a:pt x="64620" y="28911"/>
                  </a:lnTo>
                  <a:lnTo>
                    <a:pt x="28050" y="66176"/>
                  </a:lnTo>
                  <a:lnTo>
                    <a:pt x="12415" y="96010"/>
                  </a:lnTo>
                  <a:lnTo>
                    <a:pt x="1528" y="138895"/>
                  </a:lnTo>
                  <a:lnTo>
                    <a:pt x="0" y="151041"/>
                  </a:lnTo>
                  <a:lnTo>
                    <a:pt x="2510" y="161256"/>
                  </a:lnTo>
                  <a:lnTo>
                    <a:pt x="14704" y="178249"/>
                  </a:lnTo>
                  <a:lnTo>
                    <a:pt x="24306" y="182922"/>
                  </a:lnTo>
                  <a:lnTo>
                    <a:pt x="48146" y="186232"/>
                  </a:lnTo>
                  <a:lnTo>
                    <a:pt x="73322" y="179707"/>
                  </a:lnTo>
                  <a:lnTo>
                    <a:pt x="97212" y="166694"/>
                  </a:lnTo>
                  <a:lnTo>
                    <a:pt x="117237" y="149151"/>
                  </a:lnTo>
                  <a:lnTo>
                    <a:pt x="129899" y="127714"/>
                  </a:lnTo>
                  <a:lnTo>
                    <a:pt x="139115" y="91845"/>
                  </a:lnTo>
                  <a:lnTo>
                    <a:pt x="142767" y="49295"/>
                  </a:lnTo>
                  <a:lnTo>
                    <a:pt x="138585" y="66555"/>
                  </a:lnTo>
                  <a:lnTo>
                    <a:pt x="137925" y="102573"/>
                  </a:lnTo>
                  <a:lnTo>
                    <a:pt x="140270" y="135235"/>
                  </a:lnTo>
                  <a:lnTo>
                    <a:pt x="145547" y="172799"/>
                  </a:lnTo>
                  <a:lnTo>
                    <a:pt x="153300" y="213718"/>
                  </a:lnTo>
                  <a:lnTo>
                    <a:pt x="163802" y="257775"/>
                  </a:lnTo>
                  <a:lnTo>
                    <a:pt x="169881" y="305108"/>
                  </a:lnTo>
                  <a:lnTo>
                    <a:pt x="171502" y="329583"/>
                  </a:lnTo>
                  <a:lnTo>
                    <a:pt x="167659" y="375593"/>
                  </a:lnTo>
                  <a:lnTo>
                    <a:pt x="158188" y="417443"/>
                  </a:lnTo>
                  <a:lnTo>
                    <a:pt x="144573" y="452507"/>
                  </a:lnTo>
                  <a:lnTo>
                    <a:pt x="114299" y="489900"/>
                  </a:lnTo>
                  <a:lnTo>
                    <a:pt x="94492" y="500232"/>
                  </a:lnTo>
                  <a:lnTo>
                    <a:pt x="85260" y="502000"/>
                  </a:lnTo>
                  <a:lnTo>
                    <a:pt x="76987" y="500355"/>
                  </a:lnTo>
                  <a:lnTo>
                    <a:pt x="62152" y="491003"/>
                  </a:lnTo>
                  <a:lnTo>
                    <a:pt x="54147" y="473675"/>
                  </a:lnTo>
                  <a:lnTo>
                    <a:pt x="52013" y="463128"/>
                  </a:lnTo>
                  <a:lnTo>
                    <a:pt x="57167" y="432594"/>
                  </a:lnTo>
                  <a:lnTo>
                    <a:pt x="73144" y="3785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54">
              <a:extLst>
                <a:ext uri="{FF2B5EF4-FFF2-40B4-BE49-F238E27FC236}">
                  <a16:creationId xmlns:a16="http://schemas.microsoft.com/office/drawing/2014/main" xmlns="" id="{C8A15B40-0171-4C48-9D86-5614EFDAAAE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375650" y="2216150"/>
              <a:ext cx="29131" cy="158808"/>
            </a:xfrm>
            <a:custGeom>
              <a:avLst/>
              <a:gdLst/>
              <a:ahLst/>
              <a:cxnLst/>
              <a:rect l="0" t="0" r="0" b="0"/>
              <a:pathLst>
                <a:path w="29131" h="158808">
                  <a:moveTo>
                    <a:pt x="19050" y="0"/>
                  </a:moveTo>
                  <a:lnTo>
                    <a:pt x="19050" y="0"/>
                  </a:lnTo>
                  <a:lnTo>
                    <a:pt x="19049" y="3371"/>
                  </a:lnTo>
                  <a:lnTo>
                    <a:pt x="27072" y="21676"/>
                  </a:lnTo>
                  <a:lnTo>
                    <a:pt x="29130" y="63262"/>
                  </a:lnTo>
                  <a:lnTo>
                    <a:pt x="24497" y="110784"/>
                  </a:lnTo>
                  <a:lnTo>
                    <a:pt x="16901" y="132308"/>
                  </a:lnTo>
                  <a:lnTo>
                    <a:pt x="9475" y="150210"/>
                  </a:lnTo>
                  <a:lnTo>
                    <a:pt x="8434" y="155173"/>
                  </a:lnTo>
                  <a:lnTo>
                    <a:pt x="7034" y="157777"/>
                  </a:lnTo>
                  <a:lnTo>
                    <a:pt x="5394" y="15880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03">
            <a:extLst>
              <a:ext uri="{FF2B5EF4-FFF2-40B4-BE49-F238E27FC236}">
                <a16:creationId xmlns:a16="http://schemas.microsoft.com/office/drawing/2014/main" xmlns="" id="{FEB4D29A-3E95-4537-9227-FBB77B1A252C}"/>
              </a:ext>
            </a:extLst>
          </p:cNvPr>
          <p:cNvGrpSpPr/>
          <p:nvPr/>
        </p:nvGrpSpPr>
        <p:grpSpPr>
          <a:xfrm>
            <a:off x="8001931" y="2482850"/>
            <a:ext cx="513420" cy="297588"/>
            <a:chOff x="8001931" y="2482850"/>
            <a:chExt cx="513420" cy="297588"/>
          </a:xfrm>
        </p:grpSpPr>
        <p:sp>
          <p:nvSpPr>
            <p:cNvPr id="61" name="SMARTInkShape-2055">
              <a:extLst>
                <a:ext uri="{FF2B5EF4-FFF2-40B4-BE49-F238E27FC236}">
                  <a16:creationId xmlns:a16="http://schemas.microsoft.com/office/drawing/2014/main" xmlns="" id="{C15E3974-9CC8-4204-BBD7-80A8A78FDA93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8307887" y="2523926"/>
              <a:ext cx="207464" cy="120133"/>
            </a:xfrm>
            <a:custGeom>
              <a:avLst/>
              <a:gdLst/>
              <a:ahLst/>
              <a:cxnLst/>
              <a:rect l="0" t="0" r="0" b="0"/>
              <a:pathLst>
                <a:path w="207464" h="120133">
                  <a:moveTo>
                    <a:pt x="4263" y="22424"/>
                  </a:moveTo>
                  <a:lnTo>
                    <a:pt x="4263" y="22424"/>
                  </a:lnTo>
                  <a:lnTo>
                    <a:pt x="10038" y="17354"/>
                  </a:lnTo>
                  <a:lnTo>
                    <a:pt x="16472" y="13586"/>
                  </a:lnTo>
                  <a:lnTo>
                    <a:pt x="34770" y="10868"/>
                  </a:lnTo>
                  <a:lnTo>
                    <a:pt x="46279" y="13995"/>
                  </a:lnTo>
                  <a:lnTo>
                    <a:pt x="51324" y="16805"/>
                  </a:lnTo>
                  <a:lnTo>
                    <a:pt x="58809" y="29334"/>
                  </a:lnTo>
                  <a:lnTo>
                    <a:pt x="61794" y="37614"/>
                  </a:lnTo>
                  <a:lnTo>
                    <a:pt x="61347" y="54340"/>
                  </a:lnTo>
                  <a:lnTo>
                    <a:pt x="59252" y="62751"/>
                  </a:lnTo>
                  <a:lnTo>
                    <a:pt x="47517" y="79623"/>
                  </a:lnTo>
                  <a:lnTo>
                    <a:pt x="17982" y="106708"/>
                  </a:lnTo>
                  <a:lnTo>
                    <a:pt x="8478" y="110919"/>
                  </a:lnTo>
                  <a:lnTo>
                    <a:pt x="4957" y="111054"/>
                  </a:lnTo>
                  <a:lnTo>
                    <a:pt x="2609" y="109733"/>
                  </a:lnTo>
                  <a:lnTo>
                    <a:pt x="1044" y="107441"/>
                  </a:lnTo>
                  <a:lnTo>
                    <a:pt x="0" y="104502"/>
                  </a:lnTo>
                  <a:lnTo>
                    <a:pt x="2127" y="100426"/>
                  </a:lnTo>
                  <a:lnTo>
                    <a:pt x="29581" y="76794"/>
                  </a:lnTo>
                  <a:lnTo>
                    <a:pt x="71980" y="45158"/>
                  </a:lnTo>
                  <a:lnTo>
                    <a:pt x="114240" y="12090"/>
                  </a:lnTo>
                  <a:lnTo>
                    <a:pt x="122991" y="3720"/>
                  </a:lnTo>
                  <a:lnTo>
                    <a:pt x="124338" y="1488"/>
                  </a:lnTo>
                  <a:lnTo>
                    <a:pt x="124529" y="0"/>
                  </a:lnTo>
                  <a:lnTo>
                    <a:pt x="123246" y="419"/>
                  </a:lnTo>
                  <a:lnTo>
                    <a:pt x="100460" y="21704"/>
                  </a:lnTo>
                  <a:lnTo>
                    <a:pt x="84115" y="51374"/>
                  </a:lnTo>
                  <a:lnTo>
                    <a:pt x="80440" y="72920"/>
                  </a:lnTo>
                  <a:lnTo>
                    <a:pt x="80447" y="83605"/>
                  </a:lnTo>
                  <a:lnTo>
                    <a:pt x="83980" y="92845"/>
                  </a:lnTo>
                  <a:lnTo>
                    <a:pt x="97314" y="108755"/>
                  </a:lnTo>
                  <a:lnTo>
                    <a:pt x="118761" y="117238"/>
                  </a:lnTo>
                  <a:lnTo>
                    <a:pt x="160484" y="120132"/>
                  </a:lnTo>
                  <a:lnTo>
                    <a:pt x="207463" y="1176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056">
              <a:extLst>
                <a:ext uri="{FF2B5EF4-FFF2-40B4-BE49-F238E27FC236}">
                  <a16:creationId xmlns:a16="http://schemas.microsoft.com/office/drawing/2014/main" xmlns="" id="{DD570F88-23CD-4C15-A936-311E83FBA266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01931" y="2482850"/>
              <a:ext cx="81121" cy="297588"/>
            </a:xfrm>
            <a:custGeom>
              <a:avLst/>
              <a:gdLst/>
              <a:ahLst/>
              <a:cxnLst/>
              <a:rect l="0" t="0" r="0" b="0"/>
              <a:pathLst>
                <a:path w="81121" h="297588">
                  <a:moveTo>
                    <a:pt x="11769" y="0"/>
                  </a:moveTo>
                  <a:lnTo>
                    <a:pt x="11769" y="0"/>
                  </a:lnTo>
                  <a:lnTo>
                    <a:pt x="8398" y="0"/>
                  </a:lnTo>
                  <a:lnTo>
                    <a:pt x="4862" y="1881"/>
                  </a:lnTo>
                  <a:lnTo>
                    <a:pt x="2930" y="3371"/>
                  </a:lnTo>
                  <a:lnTo>
                    <a:pt x="785" y="10670"/>
                  </a:lnTo>
                  <a:lnTo>
                    <a:pt x="0" y="44444"/>
                  </a:lnTo>
                  <a:lnTo>
                    <a:pt x="4911" y="71102"/>
                  </a:lnTo>
                  <a:lnTo>
                    <a:pt x="19472" y="98533"/>
                  </a:lnTo>
                  <a:lnTo>
                    <a:pt x="23254" y="100967"/>
                  </a:lnTo>
                  <a:lnTo>
                    <a:pt x="33101" y="101789"/>
                  </a:lnTo>
                  <a:lnTo>
                    <a:pt x="37984" y="99609"/>
                  </a:lnTo>
                  <a:lnTo>
                    <a:pt x="47174" y="91543"/>
                  </a:lnTo>
                  <a:lnTo>
                    <a:pt x="63866" y="64048"/>
                  </a:lnTo>
                  <a:lnTo>
                    <a:pt x="74782" y="22241"/>
                  </a:lnTo>
                  <a:lnTo>
                    <a:pt x="74239" y="22588"/>
                  </a:lnTo>
                  <a:lnTo>
                    <a:pt x="71753" y="26738"/>
                  </a:lnTo>
                  <a:lnTo>
                    <a:pt x="69758" y="40378"/>
                  </a:lnTo>
                  <a:lnTo>
                    <a:pt x="75936" y="87728"/>
                  </a:lnTo>
                  <a:lnTo>
                    <a:pt x="79935" y="128534"/>
                  </a:lnTo>
                  <a:lnTo>
                    <a:pt x="81120" y="171904"/>
                  </a:lnTo>
                  <a:lnTo>
                    <a:pt x="79590" y="216035"/>
                  </a:lnTo>
                  <a:lnTo>
                    <a:pt x="74367" y="244182"/>
                  </a:lnTo>
                  <a:lnTo>
                    <a:pt x="56265" y="277745"/>
                  </a:lnTo>
                  <a:lnTo>
                    <a:pt x="43539" y="291835"/>
                  </a:lnTo>
                  <a:lnTo>
                    <a:pt x="37183" y="295451"/>
                  </a:lnTo>
                  <a:lnTo>
                    <a:pt x="24474" y="297587"/>
                  </a:lnTo>
                  <a:lnTo>
                    <a:pt x="19534" y="295053"/>
                  </a:lnTo>
                  <a:lnTo>
                    <a:pt x="12163" y="284710"/>
                  </a:lnTo>
                  <a:lnTo>
                    <a:pt x="10298" y="266943"/>
                  </a:lnTo>
                  <a:lnTo>
                    <a:pt x="11769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404">
            <a:extLst>
              <a:ext uri="{FF2B5EF4-FFF2-40B4-BE49-F238E27FC236}">
                <a16:creationId xmlns:a16="http://schemas.microsoft.com/office/drawing/2014/main" xmlns="" id="{6681C455-F8F6-4CFA-A7CE-3CC8F65FCF83}"/>
              </a:ext>
            </a:extLst>
          </p:cNvPr>
          <p:cNvGrpSpPr/>
          <p:nvPr/>
        </p:nvGrpSpPr>
        <p:grpSpPr>
          <a:xfrm>
            <a:off x="9880600" y="1940310"/>
            <a:ext cx="1968501" cy="496921"/>
            <a:chOff x="9880600" y="1940310"/>
            <a:chExt cx="1968501" cy="496921"/>
          </a:xfrm>
        </p:grpSpPr>
        <p:sp>
          <p:nvSpPr>
            <p:cNvPr id="64" name="SMARTInkShape-2057">
              <a:extLst>
                <a:ext uri="{FF2B5EF4-FFF2-40B4-BE49-F238E27FC236}">
                  <a16:creationId xmlns:a16="http://schemas.microsoft.com/office/drawing/2014/main" xmlns="" id="{2E462F66-2506-4E71-9FED-20C7C295A98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994900" y="2152650"/>
              <a:ext cx="158751" cy="25401"/>
            </a:xfrm>
            <a:custGeom>
              <a:avLst/>
              <a:gdLst/>
              <a:ahLst/>
              <a:cxnLst/>
              <a:rect l="0" t="0" r="0" b="0"/>
              <a:pathLst>
                <a:path w="1587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5644" y="18492"/>
                  </a:lnTo>
                  <a:lnTo>
                    <a:pt x="10113" y="16562"/>
                  </a:lnTo>
                  <a:lnTo>
                    <a:pt x="49113" y="12757"/>
                  </a:lnTo>
                  <a:lnTo>
                    <a:pt x="93652" y="7856"/>
                  </a:lnTo>
                  <a:lnTo>
                    <a:pt x="136954" y="2641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58">
              <a:extLst>
                <a:ext uri="{FF2B5EF4-FFF2-40B4-BE49-F238E27FC236}">
                  <a16:creationId xmlns:a16="http://schemas.microsoft.com/office/drawing/2014/main" xmlns="" id="{E34A6846-3F0C-4FDD-8239-D4946F9AB01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0045700" y="1940310"/>
              <a:ext cx="86981" cy="390141"/>
            </a:xfrm>
            <a:custGeom>
              <a:avLst/>
              <a:gdLst/>
              <a:ahLst/>
              <a:cxnLst/>
              <a:rect l="0" t="0" r="0" b="0"/>
              <a:pathLst>
                <a:path w="86981" h="390141">
                  <a:moveTo>
                    <a:pt x="50800" y="98040"/>
                  </a:moveTo>
                  <a:lnTo>
                    <a:pt x="50800" y="98040"/>
                  </a:lnTo>
                  <a:lnTo>
                    <a:pt x="79675" y="54418"/>
                  </a:lnTo>
                  <a:lnTo>
                    <a:pt x="84800" y="41258"/>
                  </a:lnTo>
                  <a:lnTo>
                    <a:pt x="86980" y="21949"/>
                  </a:lnTo>
                  <a:lnTo>
                    <a:pt x="84989" y="9188"/>
                  </a:lnTo>
                  <a:lnTo>
                    <a:pt x="82765" y="4939"/>
                  </a:lnTo>
                  <a:lnTo>
                    <a:pt x="79871" y="2106"/>
                  </a:lnTo>
                  <a:lnTo>
                    <a:pt x="76531" y="217"/>
                  </a:lnTo>
                  <a:lnTo>
                    <a:pt x="67176" y="0"/>
                  </a:lnTo>
                  <a:lnTo>
                    <a:pt x="61716" y="930"/>
                  </a:lnTo>
                  <a:lnTo>
                    <a:pt x="40550" y="15723"/>
                  </a:lnTo>
                  <a:lnTo>
                    <a:pt x="23147" y="48093"/>
                  </a:lnTo>
                  <a:lnTo>
                    <a:pt x="15461" y="80545"/>
                  </a:lnTo>
                  <a:lnTo>
                    <a:pt x="11105" y="117781"/>
                  </a:lnTo>
                  <a:lnTo>
                    <a:pt x="11521" y="155497"/>
                  </a:lnTo>
                  <a:lnTo>
                    <a:pt x="14057" y="195308"/>
                  </a:lnTo>
                  <a:lnTo>
                    <a:pt x="16830" y="235815"/>
                  </a:lnTo>
                  <a:lnTo>
                    <a:pt x="18063" y="274984"/>
                  </a:lnTo>
                  <a:lnTo>
                    <a:pt x="16730" y="311678"/>
                  </a:lnTo>
                  <a:lnTo>
                    <a:pt x="12012" y="356544"/>
                  </a:lnTo>
                  <a:lnTo>
                    <a:pt x="6147" y="380186"/>
                  </a:lnTo>
                  <a:lnTo>
                    <a:pt x="0" y="3901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59">
              <a:extLst>
                <a:ext uri="{FF2B5EF4-FFF2-40B4-BE49-F238E27FC236}">
                  <a16:creationId xmlns:a16="http://schemas.microsoft.com/office/drawing/2014/main" xmlns="" id="{6F2BDE03-03F8-4F63-851F-E233F93EB540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880600" y="2197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060">
              <a:extLst>
                <a:ext uri="{FF2B5EF4-FFF2-40B4-BE49-F238E27FC236}">
                  <a16:creationId xmlns:a16="http://schemas.microsoft.com/office/drawing/2014/main" xmlns="" id="{3CF88B92-02E2-47AE-9490-415EC3505ED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0204991" y="1998357"/>
              <a:ext cx="88360" cy="306694"/>
            </a:xfrm>
            <a:custGeom>
              <a:avLst/>
              <a:gdLst/>
              <a:ahLst/>
              <a:cxnLst/>
              <a:rect l="0" t="0" r="0" b="0"/>
              <a:pathLst>
                <a:path w="88360" h="306694">
                  <a:moveTo>
                    <a:pt x="88359" y="20943"/>
                  </a:moveTo>
                  <a:lnTo>
                    <a:pt x="88359" y="20943"/>
                  </a:lnTo>
                  <a:lnTo>
                    <a:pt x="87654" y="7145"/>
                  </a:lnTo>
                  <a:lnTo>
                    <a:pt x="84988" y="1170"/>
                  </a:lnTo>
                  <a:lnTo>
                    <a:pt x="82584" y="0"/>
                  </a:lnTo>
                  <a:lnTo>
                    <a:pt x="76150" y="581"/>
                  </a:lnTo>
                  <a:lnTo>
                    <a:pt x="57852" y="18359"/>
                  </a:lnTo>
                  <a:lnTo>
                    <a:pt x="34556" y="56082"/>
                  </a:lnTo>
                  <a:lnTo>
                    <a:pt x="19997" y="92535"/>
                  </a:lnTo>
                  <a:lnTo>
                    <a:pt x="7882" y="133900"/>
                  </a:lnTo>
                  <a:lnTo>
                    <a:pt x="145" y="175804"/>
                  </a:lnTo>
                  <a:lnTo>
                    <a:pt x="0" y="214183"/>
                  </a:lnTo>
                  <a:lnTo>
                    <a:pt x="5344" y="247938"/>
                  </a:lnTo>
                  <a:lnTo>
                    <a:pt x="14774" y="274700"/>
                  </a:lnTo>
                  <a:lnTo>
                    <a:pt x="26022" y="290828"/>
                  </a:lnTo>
                  <a:lnTo>
                    <a:pt x="43909" y="3066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061">
              <a:extLst>
                <a:ext uri="{FF2B5EF4-FFF2-40B4-BE49-F238E27FC236}">
                  <a16:creationId xmlns:a16="http://schemas.microsoft.com/office/drawing/2014/main" xmlns="" id="{BEEAFF24-1570-450B-BCEC-18192DC8608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0287000" y="2118876"/>
              <a:ext cx="96863" cy="135209"/>
            </a:xfrm>
            <a:custGeom>
              <a:avLst/>
              <a:gdLst/>
              <a:ahLst/>
              <a:cxnLst/>
              <a:rect l="0" t="0" r="0" b="0"/>
              <a:pathLst>
                <a:path w="96863" h="135209">
                  <a:moveTo>
                    <a:pt x="0" y="46474"/>
                  </a:moveTo>
                  <a:lnTo>
                    <a:pt x="0" y="46474"/>
                  </a:lnTo>
                  <a:lnTo>
                    <a:pt x="6467" y="6835"/>
                  </a:lnTo>
                  <a:lnTo>
                    <a:pt x="9460" y="1105"/>
                  </a:lnTo>
                  <a:lnTo>
                    <a:pt x="11950" y="0"/>
                  </a:lnTo>
                  <a:lnTo>
                    <a:pt x="18481" y="654"/>
                  </a:lnTo>
                  <a:lnTo>
                    <a:pt x="33463" y="11731"/>
                  </a:lnTo>
                  <a:lnTo>
                    <a:pt x="41449" y="28210"/>
                  </a:lnTo>
                  <a:lnTo>
                    <a:pt x="45938" y="48940"/>
                  </a:lnTo>
                  <a:lnTo>
                    <a:pt x="43793" y="80444"/>
                  </a:lnTo>
                  <a:lnTo>
                    <a:pt x="33829" y="110005"/>
                  </a:lnTo>
                  <a:lnTo>
                    <a:pt x="12529" y="135125"/>
                  </a:lnTo>
                  <a:lnTo>
                    <a:pt x="10469" y="135208"/>
                  </a:lnTo>
                  <a:lnTo>
                    <a:pt x="9096" y="133147"/>
                  </a:lnTo>
                  <a:lnTo>
                    <a:pt x="8181" y="129656"/>
                  </a:lnTo>
                  <a:lnTo>
                    <a:pt x="17004" y="107888"/>
                  </a:lnTo>
                  <a:lnTo>
                    <a:pt x="44725" y="69632"/>
                  </a:lnTo>
                  <a:lnTo>
                    <a:pt x="88198" y="24202"/>
                  </a:lnTo>
                  <a:lnTo>
                    <a:pt x="95173" y="18936"/>
                  </a:lnTo>
                  <a:lnTo>
                    <a:pt x="96609" y="18943"/>
                  </a:lnTo>
                  <a:lnTo>
                    <a:pt x="96862" y="20359"/>
                  </a:lnTo>
                  <a:lnTo>
                    <a:pt x="96324" y="22714"/>
                  </a:lnTo>
                  <a:lnTo>
                    <a:pt x="75571" y="65735"/>
                  </a:lnTo>
                  <a:lnTo>
                    <a:pt x="71544" y="92476"/>
                  </a:lnTo>
                  <a:lnTo>
                    <a:pt x="74366" y="107842"/>
                  </a:lnTo>
                  <a:lnTo>
                    <a:pt x="82550" y="1290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062">
              <a:extLst>
                <a:ext uri="{FF2B5EF4-FFF2-40B4-BE49-F238E27FC236}">
                  <a16:creationId xmlns:a16="http://schemas.microsoft.com/office/drawing/2014/main" xmlns="" id="{112EDE8A-A576-49DC-8008-77ADAB2C0FB1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420350" y="22225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44058" y="3371"/>
                  </a:lnTo>
                  <a:lnTo>
                    <a:pt x="13128" y="4879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063">
              <a:extLst>
                <a:ext uri="{FF2B5EF4-FFF2-40B4-BE49-F238E27FC236}">
                  <a16:creationId xmlns:a16="http://schemas.microsoft.com/office/drawing/2014/main" xmlns="" id="{1CBF10C9-2A28-4998-ACFB-9501D717F3A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525548" y="2127250"/>
              <a:ext cx="59140" cy="258652"/>
            </a:xfrm>
            <a:custGeom>
              <a:avLst/>
              <a:gdLst/>
              <a:ahLst/>
              <a:cxnLst/>
              <a:rect l="0" t="0" r="0" b="0"/>
              <a:pathLst>
                <a:path w="59140" h="258652">
                  <a:moveTo>
                    <a:pt x="9102" y="0"/>
                  </a:moveTo>
                  <a:lnTo>
                    <a:pt x="9102" y="0"/>
                  </a:lnTo>
                  <a:lnTo>
                    <a:pt x="264" y="21048"/>
                  </a:lnTo>
                  <a:lnTo>
                    <a:pt x="0" y="32638"/>
                  </a:lnTo>
                  <a:lnTo>
                    <a:pt x="917" y="38692"/>
                  </a:lnTo>
                  <a:lnTo>
                    <a:pt x="5700" y="47300"/>
                  </a:lnTo>
                  <a:lnTo>
                    <a:pt x="8951" y="50583"/>
                  </a:lnTo>
                  <a:lnTo>
                    <a:pt x="13234" y="52067"/>
                  </a:lnTo>
                  <a:lnTo>
                    <a:pt x="23638" y="51833"/>
                  </a:lnTo>
                  <a:lnTo>
                    <a:pt x="38024" y="47735"/>
                  </a:lnTo>
                  <a:lnTo>
                    <a:pt x="57332" y="33804"/>
                  </a:lnTo>
                  <a:lnTo>
                    <a:pt x="58187" y="33825"/>
                  </a:lnTo>
                  <a:lnTo>
                    <a:pt x="58759" y="34544"/>
                  </a:lnTo>
                  <a:lnTo>
                    <a:pt x="59139" y="35730"/>
                  </a:lnTo>
                  <a:lnTo>
                    <a:pt x="54367" y="79987"/>
                  </a:lnTo>
                  <a:lnTo>
                    <a:pt x="53793" y="122164"/>
                  </a:lnTo>
                  <a:lnTo>
                    <a:pt x="53660" y="154014"/>
                  </a:lnTo>
                  <a:lnTo>
                    <a:pt x="51702" y="199915"/>
                  </a:lnTo>
                  <a:lnTo>
                    <a:pt x="47086" y="225023"/>
                  </a:lnTo>
                  <a:lnTo>
                    <a:pt x="37977" y="243238"/>
                  </a:lnTo>
                  <a:lnTo>
                    <a:pt x="26874" y="254626"/>
                  </a:lnTo>
                  <a:lnTo>
                    <a:pt x="20950" y="258651"/>
                  </a:lnTo>
                  <a:lnTo>
                    <a:pt x="15590" y="258512"/>
                  </a:lnTo>
                  <a:lnTo>
                    <a:pt x="10604" y="255597"/>
                  </a:lnTo>
                  <a:lnTo>
                    <a:pt x="5870" y="250831"/>
                  </a:lnTo>
                  <a:lnTo>
                    <a:pt x="4126" y="243421"/>
                  </a:lnTo>
                  <a:lnTo>
                    <a:pt x="9102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064">
              <a:extLst>
                <a:ext uri="{FF2B5EF4-FFF2-40B4-BE49-F238E27FC236}">
                  <a16:creationId xmlns:a16="http://schemas.microsoft.com/office/drawing/2014/main" xmlns="" id="{1404F1AE-9025-44B0-AFBA-5F0276AC643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598150" y="2038350"/>
              <a:ext cx="118302" cy="260351"/>
            </a:xfrm>
            <a:custGeom>
              <a:avLst/>
              <a:gdLst/>
              <a:ahLst/>
              <a:cxnLst/>
              <a:rect l="0" t="0" r="0" b="0"/>
              <a:pathLst>
                <a:path w="118302" h="260351">
                  <a:moveTo>
                    <a:pt x="101600" y="0"/>
                  </a:moveTo>
                  <a:lnTo>
                    <a:pt x="101600" y="0"/>
                  </a:lnTo>
                  <a:lnTo>
                    <a:pt x="111034" y="15914"/>
                  </a:lnTo>
                  <a:lnTo>
                    <a:pt x="117487" y="39679"/>
                  </a:lnTo>
                  <a:lnTo>
                    <a:pt x="118301" y="78471"/>
                  </a:lnTo>
                  <a:lnTo>
                    <a:pt x="113492" y="111782"/>
                  </a:lnTo>
                  <a:lnTo>
                    <a:pt x="99125" y="145871"/>
                  </a:lnTo>
                  <a:lnTo>
                    <a:pt x="65353" y="193034"/>
                  </a:lnTo>
                  <a:lnTo>
                    <a:pt x="19807" y="24015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065">
              <a:extLst>
                <a:ext uri="{FF2B5EF4-FFF2-40B4-BE49-F238E27FC236}">
                  <a16:creationId xmlns:a16="http://schemas.microsoft.com/office/drawing/2014/main" xmlns="" id="{79DB0EB3-17AF-41ED-81AC-523F1DF6755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795000" y="2266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066">
              <a:extLst>
                <a:ext uri="{FF2B5EF4-FFF2-40B4-BE49-F238E27FC236}">
                  <a16:creationId xmlns:a16="http://schemas.microsoft.com/office/drawing/2014/main" xmlns="" id="{AF8924AC-3160-4E5A-BEDF-D9910E2FE19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020970" y="2019986"/>
              <a:ext cx="269331" cy="307633"/>
            </a:xfrm>
            <a:custGeom>
              <a:avLst/>
              <a:gdLst/>
              <a:ahLst/>
              <a:cxnLst/>
              <a:rect l="0" t="0" r="0" b="0"/>
              <a:pathLst>
                <a:path w="269331" h="307633">
                  <a:moveTo>
                    <a:pt x="78830" y="221564"/>
                  </a:moveTo>
                  <a:lnTo>
                    <a:pt x="78830" y="221564"/>
                  </a:lnTo>
                  <a:lnTo>
                    <a:pt x="64084" y="187994"/>
                  </a:lnTo>
                  <a:lnTo>
                    <a:pt x="60533" y="182251"/>
                  </a:lnTo>
                  <a:lnTo>
                    <a:pt x="56048" y="179127"/>
                  </a:lnTo>
                  <a:lnTo>
                    <a:pt x="50943" y="177751"/>
                  </a:lnTo>
                  <a:lnTo>
                    <a:pt x="45422" y="177539"/>
                  </a:lnTo>
                  <a:lnTo>
                    <a:pt x="33644" y="184828"/>
                  </a:lnTo>
                  <a:lnTo>
                    <a:pt x="27538" y="190724"/>
                  </a:lnTo>
                  <a:lnTo>
                    <a:pt x="8834" y="225988"/>
                  </a:lnTo>
                  <a:lnTo>
                    <a:pt x="0" y="265443"/>
                  </a:lnTo>
                  <a:lnTo>
                    <a:pt x="1697" y="287397"/>
                  </a:lnTo>
                  <a:lnTo>
                    <a:pt x="4124" y="297203"/>
                  </a:lnTo>
                  <a:lnTo>
                    <a:pt x="8565" y="303034"/>
                  </a:lnTo>
                  <a:lnTo>
                    <a:pt x="14347" y="306216"/>
                  </a:lnTo>
                  <a:lnTo>
                    <a:pt x="21024" y="307632"/>
                  </a:lnTo>
                  <a:lnTo>
                    <a:pt x="28298" y="304343"/>
                  </a:lnTo>
                  <a:lnTo>
                    <a:pt x="43907" y="289399"/>
                  </a:lnTo>
                  <a:lnTo>
                    <a:pt x="68560" y="250443"/>
                  </a:lnTo>
                  <a:lnTo>
                    <a:pt x="83438" y="215585"/>
                  </a:lnTo>
                  <a:lnTo>
                    <a:pt x="95696" y="173751"/>
                  </a:lnTo>
                  <a:lnTo>
                    <a:pt x="99951" y="148766"/>
                  </a:lnTo>
                  <a:lnTo>
                    <a:pt x="103494" y="122232"/>
                  </a:lnTo>
                  <a:lnTo>
                    <a:pt x="105856" y="97487"/>
                  </a:lnTo>
                  <a:lnTo>
                    <a:pt x="108481" y="51178"/>
                  </a:lnTo>
                  <a:lnTo>
                    <a:pt x="113328" y="9037"/>
                  </a:lnTo>
                  <a:lnTo>
                    <a:pt x="113448" y="342"/>
                  </a:lnTo>
                  <a:lnTo>
                    <a:pt x="112492" y="0"/>
                  </a:lnTo>
                  <a:lnTo>
                    <a:pt x="105182" y="42828"/>
                  </a:lnTo>
                  <a:lnTo>
                    <a:pt x="98538" y="83565"/>
                  </a:lnTo>
                  <a:lnTo>
                    <a:pt x="92763" y="129892"/>
                  </a:lnTo>
                  <a:lnTo>
                    <a:pt x="89255" y="175177"/>
                  </a:lnTo>
                  <a:lnTo>
                    <a:pt x="90048" y="211766"/>
                  </a:lnTo>
                  <a:lnTo>
                    <a:pt x="94462" y="243277"/>
                  </a:lnTo>
                  <a:lnTo>
                    <a:pt x="96307" y="248034"/>
                  </a:lnTo>
                  <a:lnTo>
                    <a:pt x="98243" y="250499"/>
                  </a:lnTo>
                  <a:lnTo>
                    <a:pt x="100238" y="251438"/>
                  </a:lnTo>
                  <a:lnTo>
                    <a:pt x="108100" y="244954"/>
                  </a:lnTo>
                  <a:lnTo>
                    <a:pt x="117944" y="231254"/>
                  </a:lnTo>
                  <a:lnTo>
                    <a:pt x="133536" y="201152"/>
                  </a:lnTo>
                  <a:lnTo>
                    <a:pt x="150181" y="182623"/>
                  </a:lnTo>
                  <a:lnTo>
                    <a:pt x="167456" y="172507"/>
                  </a:lnTo>
                  <a:lnTo>
                    <a:pt x="176014" y="169809"/>
                  </a:lnTo>
                  <a:lnTo>
                    <a:pt x="183131" y="170833"/>
                  </a:lnTo>
                  <a:lnTo>
                    <a:pt x="189286" y="174338"/>
                  </a:lnTo>
                  <a:lnTo>
                    <a:pt x="194801" y="179497"/>
                  </a:lnTo>
                  <a:lnTo>
                    <a:pt x="197066" y="187875"/>
                  </a:lnTo>
                  <a:lnTo>
                    <a:pt x="195820" y="210354"/>
                  </a:lnTo>
                  <a:lnTo>
                    <a:pt x="183814" y="247405"/>
                  </a:lnTo>
                  <a:lnTo>
                    <a:pt x="163429" y="292944"/>
                  </a:lnTo>
                  <a:lnTo>
                    <a:pt x="160629" y="298784"/>
                  </a:lnTo>
                  <a:lnTo>
                    <a:pt x="160174" y="301266"/>
                  </a:lnTo>
                  <a:lnTo>
                    <a:pt x="161282" y="301510"/>
                  </a:lnTo>
                  <a:lnTo>
                    <a:pt x="163431" y="300261"/>
                  </a:lnTo>
                  <a:lnTo>
                    <a:pt x="189767" y="261674"/>
                  </a:lnTo>
                  <a:lnTo>
                    <a:pt x="221237" y="214357"/>
                  </a:lnTo>
                  <a:lnTo>
                    <a:pt x="252387" y="169179"/>
                  </a:lnTo>
                  <a:lnTo>
                    <a:pt x="258273" y="160182"/>
                  </a:lnTo>
                  <a:lnTo>
                    <a:pt x="259842" y="158770"/>
                  </a:lnTo>
                  <a:lnTo>
                    <a:pt x="260888" y="158535"/>
                  </a:lnTo>
                  <a:lnTo>
                    <a:pt x="245120" y="205668"/>
                  </a:lnTo>
                  <a:lnTo>
                    <a:pt x="239815" y="238177"/>
                  </a:lnTo>
                  <a:lnTo>
                    <a:pt x="244984" y="266781"/>
                  </a:lnTo>
                  <a:lnTo>
                    <a:pt x="253570" y="280701"/>
                  </a:lnTo>
                  <a:lnTo>
                    <a:pt x="269330" y="2977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067">
              <a:extLst>
                <a:ext uri="{FF2B5EF4-FFF2-40B4-BE49-F238E27FC236}">
                  <a16:creationId xmlns:a16="http://schemas.microsoft.com/office/drawing/2014/main" xmlns="" id="{4A2368D7-A79E-4B77-95DD-69069D497FB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1430000" y="22733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068">
              <a:extLst>
                <a:ext uri="{FF2B5EF4-FFF2-40B4-BE49-F238E27FC236}">
                  <a16:creationId xmlns:a16="http://schemas.microsoft.com/office/drawing/2014/main" xmlns="" id="{B10CB4EA-7ECA-47BD-A4A4-D340BD3EB0F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1537311" y="2014239"/>
              <a:ext cx="225489" cy="422992"/>
            </a:xfrm>
            <a:custGeom>
              <a:avLst/>
              <a:gdLst/>
              <a:ahLst/>
              <a:cxnLst/>
              <a:rect l="0" t="0" r="0" b="0"/>
              <a:pathLst>
                <a:path w="225489" h="422992">
                  <a:moveTo>
                    <a:pt x="102239" y="246361"/>
                  </a:moveTo>
                  <a:lnTo>
                    <a:pt x="102239" y="246361"/>
                  </a:lnTo>
                  <a:lnTo>
                    <a:pt x="81040" y="225162"/>
                  </a:lnTo>
                  <a:lnTo>
                    <a:pt x="71180" y="222828"/>
                  </a:lnTo>
                  <a:lnTo>
                    <a:pt x="64599" y="222205"/>
                  </a:lnTo>
                  <a:lnTo>
                    <a:pt x="49762" y="227158"/>
                  </a:lnTo>
                  <a:lnTo>
                    <a:pt x="41854" y="231443"/>
                  </a:lnTo>
                  <a:lnTo>
                    <a:pt x="17240" y="261069"/>
                  </a:lnTo>
                  <a:lnTo>
                    <a:pt x="2187" y="297756"/>
                  </a:lnTo>
                  <a:lnTo>
                    <a:pt x="0" y="328695"/>
                  </a:lnTo>
                  <a:lnTo>
                    <a:pt x="3034" y="335117"/>
                  </a:lnTo>
                  <a:lnTo>
                    <a:pt x="7880" y="339398"/>
                  </a:lnTo>
                  <a:lnTo>
                    <a:pt x="13934" y="342253"/>
                  </a:lnTo>
                  <a:lnTo>
                    <a:pt x="21497" y="342039"/>
                  </a:lnTo>
                  <a:lnTo>
                    <a:pt x="39306" y="336156"/>
                  </a:lnTo>
                  <a:lnTo>
                    <a:pt x="72539" y="307461"/>
                  </a:lnTo>
                  <a:lnTo>
                    <a:pt x="94919" y="275868"/>
                  </a:lnTo>
                  <a:lnTo>
                    <a:pt x="115917" y="236897"/>
                  </a:lnTo>
                  <a:lnTo>
                    <a:pt x="134659" y="191355"/>
                  </a:lnTo>
                  <a:lnTo>
                    <a:pt x="143608" y="165946"/>
                  </a:lnTo>
                  <a:lnTo>
                    <a:pt x="152397" y="139129"/>
                  </a:lnTo>
                  <a:lnTo>
                    <a:pt x="161077" y="111373"/>
                  </a:lnTo>
                  <a:lnTo>
                    <a:pt x="167571" y="86519"/>
                  </a:lnTo>
                  <a:lnTo>
                    <a:pt x="176665" y="41970"/>
                  </a:lnTo>
                  <a:lnTo>
                    <a:pt x="179011" y="4786"/>
                  </a:lnTo>
                  <a:lnTo>
                    <a:pt x="175999" y="644"/>
                  </a:lnTo>
                  <a:lnTo>
                    <a:pt x="171168" y="0"/>
                  </a:lnTo>
                  <a:lnTo>
                    <a:pt x="165124" y="1687"/>
                  </a:lnTo>
                  <a:lnTo>
                    <a:pt x="150884" y="18613"/>
                  </a:lnTo>
                  <a:lnTo>
                    <a:pt x="135149" y="47773"/>
                  </a:lnTo>
                  <a:lnTo>
                    <a:pt x="118748" y="88955"/>
                  </a:lnTo>
                  <a:lnTo>
                    <a:pt x="112538" y="112496"/>
                  </a:lnTo>
                  <a:lnTo>
                    <a:pt x="107694" y="137362"/>
                  </a:lnTo>
                  <a:lnTo>
                    <a:pt x="103761" y="163112"/>
                  </a:lnTo>
                  <a:lnTo>
                    <a:pt x="97505" y="208656"/>
                  </a:lnTo>
                  <a:lnTo>
                    <a:pt x="93079" y="247948"/>
                  </a:lnTo>
                  <a:lnTo>
                    <a:pt x="91999" y="289635"/>
                  </a:lnTo>
                  <a:lnTo>
                    <a:pt x="94002" y="296377"/>
                  </a:lnTo>
                  <a:lnTo>
                    <a:pt x="96748" y="300871"/>
                  </a:lnTo>
                  <a:lnTo>
                    <a:pt x="101400" y="301751"/>
                  </a:lnTo>
                  <a:lnTo>
                    <a:pt x="114094" y="297084"/>
                  </a:lnTo>
                  <a:lnTo>
                    <a:pt x="140481" y="269073"/>
                  </a:lnTo>
                  <a:lnTo>
                    <a:pt x="168746" y="222547"/>
                  </a:lnTo>
                  <a:lnTo>
                    <a:pt x="177163" y="194019"/>
                  </a:lnTo>
                  <a:lnTo>
                    <a:pt x="174690" y="200748"/>
                  </a:lnTo>
                  <a:lnTo>
                    <a:pt x="172861" y="216148"/>
                  </a:lnTo>
                  <a:lnTo>
                    <a:pt x="177624" y="237265"/>
                  </a:lnTo>
                  <a:lnTo>
                    <a:pt x="179306" y="237475"/>
                  </a:lnTo>
                  <a:lnTo>
                    <a:pt x="192673" y="234303"/>
                  </a:lnTo>
                  <a:lnTo>
                    <a:pt x="194278" y="233383"/>
                  </a:lnTo>
                  <a:lnTo>
                    <a:pt x="195347" y="232065"/>
                  </a:lnTo>
                  <a:lnTo>
                    <a:pt x="196061" y="230480"/>
                  </a:lnTo>
                  <a:lnTo>
                    <a:pt x="197243" y="230129"/>
                  </a:lnTo>
                  <a:lnTo>
                    <a:pt x="198736" y="230601"/>
                  </a:lnTo>
                  <a:lnTo>
                    <a:pt x="200438" y="231621"/>
                  </a:lnTo>
                  <a:lnTo>
                    <a:pt x="201571" y="233712"/>
                  </a:lnTo>
                  <a:lnTo>
                    <a:pt x="212590" y="275671"/>
                  </a:lnTo>
                  <a:lnTo>
                    <a:pt x="220827" y="318238"/>
                  </a:lnTo>
                  <a:lnTo>
                    <a:pt x="225488" y="365530"/>
                  </a:lnTo>
                  <a:lnTo>
                    <a:pt x="221927" y="386814"/>
                  </a:lnTo>
                  <a:lnTo>
                    <a:pt x="213288" y="405681"/>
                  </a:lnTo>
                  <a:lnTo>
                    <a:pt x="198632" y="417829"/>
                  </a:lnTo>
                  <a:lnTo>
                    <a:pt x="189784" y="422056"/>
                  </a:lnTo>
                  <a:lnTo>
                    <a:pt x="172427" y="422991"/>
                  </a:lnTo>
                  <a:lnTo>
                    <a:pt x="146689" y="4178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069">
              <a:extLst>
                <a:ext uri="{FF2B5EF4-FFF2-40B4-BE49-F238E27FC236}">
                  <a16:creationId xmlns:a16="http://schemas.microsoft.com/office/drawing/2014/main" xmlns="" id="{889B040C-DF18-46EB-BB58-A7CDA392CFD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1842750" y="23114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070">
            <a:extLst>
              <a:ext uri="{FF2B5EF4-FFF2-40B4-BE49-F238E27FC236}">
                <a16:creationId xmlns:a16="http://schemas.microsoft.com/office/drawing/2014/main" xmlns="" id="{FFAAC006-38A7-4086-B888-C0F41CA919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8800" y="1261941"/>
            <a:ext cx="1543051" cy="118346"/>
          </a:xfrm>
          <a:custGeom>
            <a:avLst/>
            <a:gdLst/>
            <a:ahLst/>
            <a:cxnLst/>
            <a:rect l="0" t="0" r="0" b="0"/>
            <a:pathLst>
              <a:path w="1543051" h="118346">
                <a:moveTo>
                  <a:pt x="0" y="46159"/>
                </a:moveTo>
                <a:lnTo>
                  <a:pt x="0" y="46159"/>
                </a:lnTo>
                <a:lnTo>
                  <a:pt x="3371" y="46159"/>
                </a:lnTo>
                <a:lnTo>
                  <a:pt x="6907" y="49922"/>
                </a:lnTo>
                <a:lnTo>
                  <a:pt x="21669" y="67207"/>
                </a:lnTo>
                <a:lnTo>
                  <a:pt x="45618" y="78109"/>
                </a:lnTo>
                <a:lnTo>
                  <a:pt x="81798" y="85808"/>
                </a:lnTo>
                <a:lnTo>
                  <a:pt x="113260" y="90357"/>
                </a:lnTo>
                <a:lnTo>
                  <a:pt x="150527" y="92614"/>
                </a:lnTo>
                <a:lnTo>
                  <a:pt x="195312" y="88913"/>
                </a:lnTo>
                <a:lnTo>
                  <a:pt x="221225" y="83834"/>
                </a:lnTo>
                <a:lnTo>
                  <a:pt x="249083" y="76920"/>
                </a:lnTo>
                <a:lnTo>
                  <a:pt x="278239" y="68783"/>
                </a:lnTo>
                <a:lnTo>
                  <a:pt x="306848" y="59125"/>
                </a:lnTo>
                <a:lnTo>
                  <a:pt x="335093" y="48453"/>
                </a:lnTo>
                <a:lnTo>
                  <a:pt x="363095" y="37105"/>
                </a:lnTo>
                <a:lnTo>
                  <a:pt x="388819" y="27423"/>
                </a:lnTo>
                <a:lnTo>
                  <a:pt x="436216" y="11021"/>
                </a:lnTo>
                <a:lnTo>
                  <a:pt x="471392" y="2320"/>
                </a:lnTo>
                <a:lnTo>
                  <a:pt x="485712" y="0"/>
                </a:lnTo>
                <a:lnTo>
                  <a:pt x="497374" y="1275"/>
                </a:lnTo>
                <a:lnTo>
                  <a:pt x="515977" y="10218"/>
                </a:lnTo>
                <a:lnTo>
                  <a:pt x="538351" y="31120"/>
                </a:lnTo>
                <a:lnTo>
                  <a:pt x="566285" y="71489"/>
                </a:lnTo>
                <a:lnTo>
                  <a:pt x="606192" y="102041"/>
                </a:lnTo>
                <a:lnTo>
                  <a:pt x="631369" y="113329"/>
                </a:lnTo>
                <a:lnTo>
                  <a:pt x="661373" y="118345"/>
                </a:lnTo>
                <a:lnTo>
                  <a:pt x="699168" y="114931"/>
                </a:lnTo>
                <a:lnTo>
                  <a:pt x="743247" y="107769"/>
                </a:lnTo>
                <a:lnTo>
                  <a:pt x="767842" y="104871"/>
                </a:lnTo>
                <a:lnTo>
                  <a:pt x="793411" y="102234"/>
                </a:lnTo>
                <a:lnTo>
                  <a:pt x="819630" y="99770"/>
                </a:lnTo>
                <a:lnTo>
                  <a:pt x="846281" y="97422"/>
                </a:lnTo>
                <a:lnTo>
                  <a:pt x="873221" y="95151"/>
                </a:lnTo>
                <a:lnTo>
                  <a:pt x="900353" y="92931"/>
                </a:lnTo>
                <a:lnTo>
                  <a:pt x="927613" y="90746"/>
                </a:lnTo>
                <a:lnTo>
                  <a:pt x="954959" y="88584"/>
                </a:lnTo>
                <a:lnTo>
                  <a:pt x="982361" y="86437"/>
                </a:lnTo>
                <a:lnTo>
                  <a:pt x="1009802" y="84300"/>
                </a:lnTo>
                <a:lnTo>
                  <a:pt x="1037268" y="82169"/>
                </a:lnTo>
                <a:lnTo>
                  <a:pt x="1064045" y="80749"/>
                </a:lnTo>
                <a:lnTo>
                  <a:pt x="1090363" y="79802"/>
                </a:lnTo>
                <a:lnTo>
                  <a:pt x="1116376" y="79171"/>
                </a:lnTo>
                <a:lnTo>
                  <a:pt x="1142889" y="78751"/>
                </a:lnTo>
                <a:lnTo>
                  <a:pt x="1169737" y="78470"/>
                </a:lnTo>
                <a:lnTo>
                  <a:pt x="1196808" y="78283"/>
                </a:lnTo>
                <a:lnTo>
                  <a:pt x="1223322" y="77453"/>
                </a:lnTo>
                <a:lnTo>
                  <a:pt x="1249465" y="76194"/>
                </a:lnTo>
                <a:lnTo>
                  <a:pt x="1275360" y="74649"/>
                </a:lnTo>
                <a:lnTo>
                  <a:pt x="1322947" y="71051"/>
                </a:lnTo>
                <a:lnTo>
                  <a:pt x="1367615" y="66394"/>
                </a:lnTo>
                <a:lnTo>
                  <a:pt x="1410986" y="59621"/>
                </a:lnTo>
                <a:lnTo>
                  <a:pt x="1450018" y="53788"/>
                </a:lnTo>
                <a:lnTo>
                  <a:pt x="1484769" y="48844"/>
                </a:lnTo>
                <a:lnTo>
                  <a:pt x="1543050" y="398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406">
            <a:extLst>
              <a:ext uri="{FF2B5EF4-FFF2-40B4-BE49-F238E27FC236}">
                <a16:creationId xmlns:a16="http://schemas.microsoft.com/office/drawing/2014/main" xmlns="" id="{97C9E0EF-AF5C-49EF-B6DD-4107BABD4D4B}"/>
              </a:ext>
            </a:extLst>
          </p:cNvPr>
          <p:cNvGrpSpPr/>
          <p:nvPr/>
        </p:nvGrpSpPr>
        <p:grpSpPr>
          <a:xfrm>
            <a:off x="641350" y="1927949"/>
            <a:ext cx="3933826" cy="1116427"/>
            <a:chOff x="641350" y="1927949"/>
            <a:chExt cx="3933826" cy="1116427"/>
          </a:xfrm>
        </p:grpSpPr>
        <p:sp>
          <p:nvSpPr>
            <p:cNvPr id="79" name="SMARTInkShape-2071">
              <a:extLst>
                <a:ext uri="{FF2B5EF4-FFF2-40B4-BE49-F238E27FC236}">
                  <a16:creationId xmlns:a16="http://schemas.microsoft.com/office/drawing/2014/main" xmlns="" id="{6845B8CB-F446-41F8-97ED-3C8A60D0A0F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11692" y="1927949"/>
              <a:ext cx="113809" cy="647316"/>
            </a:xfrm>
            <a:custGeom>
              <a:avLst/>
              <a:gdLst/>
              <a:ahLst/>
              <a:cxnLst/>
              <a:rect l="0" t="0" r="0" b="0"/>
              <a:pathLst>
                <a:path w="113809" h="647316">
                  <a:moveTo>
                    <a:pt x="113808" y="34201"/>
                  </a:moveTo>
                  <a:lnTo>
                    <a:pt x="113808" y="34201"/>
                  </a:lnTo>
                  <a:lnTo>
                    <a:pt x="113102" y="24062"/>
                  </a:lnTo>
                  <a:lnTo>
                    <a:pt x="108738" y="13244"/>
                  </a:lnTo>
                  <a:lnTo>
                    <a:pt x="104970" y="7718"/>
                  </a:lnTo>
                  <a:lnTo>
                    <a:pt x="95510" y="641"/>
                  </a:lnTo>
                  <a:lnTo>
                    <a:pt x="84039" y="0"/>
                  </a:lnTo>
                  <a:lnTo>
                    <a:pt x="68827" y="3478"/>
                  </a:lnTo>
                  <a:lnTo>
                    <a:pt x="50307" y="12080"/>
                  </a:lnTo>
                  <a:lnTo>
                    <a:pt x="23418" y="38936"/>
                  </a:lnTo>
                  <a:lnTo>
                    <a:pt x="4319" y="77075"/>
                  </a:lnTo>
                  <a:lnTo>
                    <a:pt x="0" y="110876"/>
                  </a:lnTo>
                  <a:lnTo>
                    <a:pt x="432" y="148007"/>
                  </a:lnTo>
                  <a:lnTo>
                    <a:pt x="2976" y="183324"/>
                  </a:lnTo>
                  <a:lnTo>
                    <a:pt x="12103" y="219717"/>
                  </a:lnTo>
                  <a:lnTo>
                    <a:pt x="25567" y="257764"/>
                  </a:lnTo>
                  <a:lnTo>
                    <a:pt x="40958" y="298192"/>
                  </a:lnTo>
                  <a:lnTo>
                    <a:pt x="59088" y="341560"/>
                  </a:lnTo>
                  <a:lnTo>
                    <a:pt x="77493" y="385999"/>
                  </a:lnTo>
                  <a:lnTo>
                    <a:pt x="92729" y="429269"/>
                  </a:lnTo>
                  <a:lnTo>
                    <a:pt x="102793" y="472018"/>
                  </a:lnTo>
                  <a:lnTo>
                    <a:pt x="108207" y="512420"/>
                  </a:lnTo>
                  <a:lnTo>
                    <a:pt x="108261" y="546839"/>
                  </a:lnTo>
                  <a:lnTo>
                    <a:pt x="100954" y="587241"/>
                  </a:lnTo>
                  <a:lnTo>
                    <a:pt x="86481" y="621555"/>
                  </a:lnTo>
                  <a:lnTo>
                    <a:pt x="72970" y="635795"/>
                  </a:lnTo>
                  <a:lnTo>
                    <a:pt x="58263" y="643771"/>
                  </a:lnTo>
                  <a:lnTo>
                    <a:pt x="44671" y="647315"/>
                  </a:lnTo>
                  <a:lnTo>
                    <a:pt x="39495" y="646144"/>
                  </a:lnTo>
                  <a:lnTo>
                    <a:pt x="35338" y="643246"/>
                  </a:lnTo>
                  <a:lnTo>
                    <a:pt x="31861" y="639198"/>
                  </a:lnTo>
                  <a:lnTo>
                    <a:pt x="30955" y="634382"/>
                  </a:lnTo>
                  <a:lnTo>
                    <a:pt x="37608" y="612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072">
              <a:extLst>
                <a:ext uri="{FF2B5EF4-FFF2-40B4-BE49-F238E27FC236}">
                  <a16:creationId xmlns:a16="http://schemas.microsoft.com/office/drawing/2014/main" xmlns="" id="{FDDAD118-9B48-4DCF-92D0-319E646888F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6950" y="1946037"/>
              <a:ext cx="120651" cy="609480"/>
            </a:xfrm>
            <a:custGeom>
              <a:avLst/>
              <a:gdLst/>
              <a:ahLst/>
              <a:cxnLst/>
              <a:rect l="0" t="0" r="0" b="0"/>
              <a:pathLst>
                <a:path w="120651" h="609480">
                  <a:moveTo>
                    <a:pt x="120650" y="60563"/>
                  </a:moveTo>
                  <a:lnTo>
                    <a:pt x="120650" y="60563"/>
                  </a:lnTo>
                  <a:lnTo>
                    <a:pt x="102646" y="17252"/>
                  </a:lnTo>
                  <a:lnTo>
                    <a:pt x="92893" y="6977"/>
                  </a:lnTo>
                  <a:lnTo>
                    <a:pt x="81502" y="1469"/>
                  </a:lnTo>
                  <a:lnTo>
                    <a:pt x="75502" y="0"/>
                  </a:lnTo>
                  <a:lnTo>
                    <a:pt x="69384" y="1138"/>
                  </a:lnTo>
                  <a:lnTo>
                    <a:pt x="56943" y="8046"/>
                  </a:lnTo>
                  <a:lnTo>
                    <a:pt x="34668" y="40691"/>
                  </a:lnTo>
                  <a:lnTo>
                    <a:pt x="20347" y="72192"/>
                  </a:lnTo>
                  <a:lnTo>
                    <a:pt x="9749" y="108065"/>
                  </a:lnTo>
                  <a:lnTo>
                    <a:pt x="7390" y="147527"/>
                  </a:lnTo>
                  <a:lnTo>
                    <a:pt x="8694" y="190465"/>
                  </a:lnTo>
                  <a:lnTo>
                    <a:pt x="13036" y="235419"/>
                  </a:lnTo>
                  <a:lnTo>
                    <a:pt x="22022" y="281269"/>
                  </a:lnTo>
                  <a:lnTo>
                    <a:pt x="31189" y="323755"/>
                  </a:lnTo>
                  <a:lnTo>
                    <a:pt x="40673" y="363804"/>
                  </a:lnTo>
                  <a:lnTo>
                    <a:pt x="51944" y="402770"/>
                  </a:lnTo>
                  <a:lnTo>
                    <a:pt x="62127" y="437492"/>
                  </a:lnTo>
                  <a:lnTo>
                    <a:pt x="70651" y="470092"/>
                  </a:lnTo>
                  <a:lnTo>
                    <a:pt x="76791" y="503396"/>
                  </a:lnTo>
                  <a:lnTo>
                    <a:pt x="74102" y="543767"/>
                  </a:lnTo>
                  <a:lnTo>
                    <a:pt x="60997" y="578071"/>
                  </a:lnTo>
                  <a:lnTo>
                    <a:pt x="47806" y="594191"/>
                  </a:lnTo>
                  <a:lnTo>
                    <a:pt x="33241" y="604647"/>
                  </a:lnTo>
                  <a:lnTo>
                    <a:pt x="19713" y="609295"/>
                  </a:lnTo>
                  <a:lnTo>
                    <a:pt x="10408" y="609479"/>
                  </a:lnTo>
                  <a:lnTo>
                    <a:pt x="0" y="60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073">
              <a:extLst>
                <a:ext uri="{FF2B5EF4-FFF2-40B4-BE49-F238E27FC236}">
                  <a16:creationId xmlns:a16="http://schemas.microsoft.com/office/drawing/2014/main" xmlns="" id="{0F488917-D655-4189-8752-0A4CB61A3C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1350" y="2736850"/>
              <a:ext cx="153759" cy="307526"/>
            </a:xfrm>
            <a:custGeom>
              <a:avLst/>
              <a:gdLst/>
              <a:ahLst/>
              <a:cxnLst/>
              <a:rect l="0" t="0" r="0" b="0"/>
              <a:pathLst>
                <a:path w="153759" h="307526">
                  <a:moveTo>
                    <a:pt x="0" y="0"/>
                  </a:moveTo>
                  <a:lnTo>
                    <a:pt x="0" y="0"/>
                  </a:lnTo>
                  <a:lnTo>
                    <a:pt x="5070" y="43338"/>
                  </a:lnTo>
                  <a:lnTo>
                    <a:pt x="14747" y="86172"/>
                  </a:lnTo>
                  <a:lnTo>
                    <a:pt x="26006" y="109729"/>
                  </a:lnTo>
                  <a:lnTo>
                    <a:pt x="30038" y="115486"/>
                  </a:lnTo>
                  <a:lnTo>
                    <a:pt x="34842" y="118618"/>
                  </a:lnTo>
                  <a:lnTo>
                    <a:pt x="45824" y="120217"/>
                  </a:lnTo>
                  <a:lnTo>
                    <a:pt x="51011" y="117539"/>
                  </a:lnTo>
                  <a:lnTo>
                    <a:pt x="60536" y="107038"/>
                  </a:lnTo>
                  <a:lnTo>
                    <a:pt x="73080" y="68572"/>
                  </a:lnTo>
                  <a:lnTo>
                    <a:pt x="85990" y="27332"/>
                  </a:lnTo>
                  <a:lnTo>
                    <a:pt x="86960" y="25983"/>
                  </a:lnTo>
                  <a:lnTo>
                    <a:pt x="87607" y="25788"/>
                  </a:lnTo>
                  <a:lnTo>
                    <a:pt x="95528" y="67529"/>
                  </a:lnTo>
                  <a:lnTo>
                    <a:pt x="109914" y="102794"/>
                  </a:lnTo>
                  <a:lnTo>
                    <a:pt x="124211" y="143425"/>
                  </a:lnTo>
                  <a:lnTo>
                    <a:pt x="134933" y="175928"/>
                  </a:lnTo>
                  <a:lnTo>
                    <a:pt x="145342" y="210129"/>
                  </a:lnTo>
                  <a:lnTo>
                    <a:pt x="153758" y="255034"/>
                  </a:lnTo>
                  <a:lnTo>
                    <a:pt x="153474" y="277272"/>
                  </a:lnTo>
                  <a:lnTo>
                    <a:pt x="149114" y="292801"/>
                  </a:lnTo>
                  <a:lnTo>
                    <a:pt x="145976" y="298917"/>
                  </a:lnTo>
                  <a:lnTo>
                    <a:pt x="141062" y="302995"/>
                  </a:lnTo>
                  <a:lnTo>
                    <a:pt x="128076" y="307525"/>
                  </a:lnTo>
                  <a:lnTo>
                    <a:pt x="112897" y="305776"/>
                  </a:lnTo>
                  <a:lnTo>
                    <a:pt x="83527" y="293155"/>
                  </a:lnTo>
                  <a:lnTo>
                    <a:pt x="67160" y="281202"/>
                  </a:lnTo>
                  <a:lnTo>
                    <a:pt x="64529" y="276368"/>
                  </a:lnTo>
                  <a:lnTo>
                    <a:pt x="635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074">
              <a:extLst>
                <a:ext uri="{FF2B5EF4-FFF2-40B4-BE49-F238E27FC236}">
                  <a16:creationId xmlns:a16="http://schemas.microsoft.com/office/drawing/2014/main" xmlns="" id="{BE457433-D769-40D9-8BAA-48DA862842F6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952500" y="2721662"/>
              <a:ext cx="209551" cy="143837"/>
            </a:xfrm>
            <a:custGeom>
              <a:avLst/>
              <a:gdLst/>
              <a:ahLst/>
              <a:cxnLst/>
              <a:rect l="0" t="0" r="0" b="0"/>
              <a:pathLst>
                <a:path w="209551" h="143837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3763" y="1931"/>
                  </a:lnTo>
                  <a:lnTo>
                    <a:pt x="6742" y="0"/>
                  </a:lnTo>
                  <a:lnTo>
                    <a:pt x="17578" y="1617"/>
                  </a:lnTo>
                  <a:lnTo>
                    <a:pt x="31801" y="8451"/>
                  </a:lnTo>
                  <a:lnTo>
                    <a:pt x="47530" y="20896"/>
                  </a:lnTo>
                  <a:lnTo>
                    <a:pt x="58284" y="39597"/>
                  </a:lnTo>
                  <a:lnTo>
                    <a:pt x="66423" y="72044"/>
                  </a:lnTo>
                  <a:lnTo>
                    <a:pt x="67565" y="82726"/>
                  </a:lnTo>
                  <a:lnTo>
                    <a:pt x="63190" y="102120"/>
                  </a:lnTo>
                  <a:lnTo>
                    <a:pt x="46505" y="130824"/>
                  </a:lnTo>
                  <a:lnTo>
                    <a:pt x="36191" y="139019"/>
                  </a:lnTo>
                  <a:lnTo>
                    <a:pt x="30478" y="142192"/>
                  </a:lnTo>
                  <a:lnTo>
                    <a:pt x="20366" y="143836"/>
                  </a:lnTo>
                  <a:lnTo>
                    <a:pt x="15694" y="143287"/>
                  </a:lnTo>
                  <a:lnTo>
                    <a:pt x="12579" y="141509"/>
                  </a:lnTo>
                  <a:lnTo>
                    <a:pt x="10503" y="138913"/>
                  </a:lnTo>
                  <a:lnTo>
                    <a:pt x="9119" y="135772"/>
                  </a:lnTo>
                  <a:lnTo>
                    <a:pt x="10312" y="131561"/>
                  </a:lnTo>
                  <a:lnTo>
                    <a:pt x="36479" y="96783"/>
                  </a:lnTo>
                  <a:lnTo>
                    <a:pt x="78388" y="61279"/>
                  </a:lnTo>
                  <a:lnTo>
                    <a:pt x="119906" y="26670"/>
                  </a:lnTo>
                  <a:lnTo>
                    <a:pt x="130903" y="15352"/>
                  </a:lnTo>
                  <a:lnTo>
                    <a:pt x="135790" y="5619"/>
                  </a:lnTo>
                  <a:lnTo>
                    <a:pt x="136388" y="3164"/>
                  </a:lnTo>
                  <a:lnTo>
                    <a:pt x="136081" y="2233"/>
                  </a:lnTo>
                  <a:lnTo>
                    <a:pt x="135171" y="2318"/>
                  </a:lnTo>
                  <a:lnTo>
                    <a:pt x="120405" y="12551"/>
                  </a:lnTo>
                  <a:lnTo>
                    <a:pt x="104899" y="32359"/>
                  </a:lnTo>
                  <a:lnTo>
                    <a:pt x="98109" y="59473"/>
                  </a:lnTo>
                  <a:lnTo>
                    <a:pt x="99978" y="67995"/>
                  </a:lnTo>
                  <a:lnTo>
                    <a:pt x="109581" y="83108"/>
                  </a:lnTo>
                  <a:lnTo>
                    <a:pt x="137596" y="100145"/>
                  </a:lnTo>
                  <a:lnTo>
                    <a:pt x="179450" y="107388"/>
                  </a:lnTo>
                  <a:lnTo>
                    <a:pt x="209550" y="11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75">
              <a:extLst>
                <a:ext uri="{FF2B5EF4-FFF2-40B4-BE49-F238E27FC236}">
                  <a16:creationId xmlns:a16="http://schemas.microsoft.com/office/drawing/2014/main" xmlns="" id="{4836E543-E6FE-4A13-8B21-93D7D655B7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1229441" y="2102373"/>
              <a:ext cx="97710" cy="291578"/>
            </a:xfrm>
            <a:custGeom>
              <a:avLst/>
              <a:gdLst/>
              <a:ahLst/>
              <a:cxnLst/>
              <a:rect l="0" t="0" r="0" b="0"/>
              <a:pathLst>
                <a:path w="97710" h="291578">
                  <a:moveTo>
                    <a:pt x="97709" y="12177"/>
                  </a:moveTo>
                  <a:lnTo>
                    <a:pt x="97709" y="12177"/>
                  </a:lnTo>
                  <a:lnTo>
                    <a:pt x="97709" y="1242"/>
                  </a:lnTo>
                  <a:lnTo>
                    <a:pt x="97003" y="654"/>
                  </a:lnTo>
                  <a:lnTo>
                    <a:pt x="94338" y="0"/>
                  </a:lnTo>
                  <a:lnTo>
                    <a:pt x="82129" y="6374"/>
                  </a:lnTo>
                  <a:lnTo>
                    <a:pt x="52559" y="39906"/>
                  </a:lnTo>
                  <a:lnTo>
                    <a:pt x="31076" y="72714"/>
                  </a:lnTo>
                  <a:lnTo>
                    <a:pt x="14942" y="108932"/>
                  </a:lnTo>
                  <a:lnTo>
                    <a:pt x="4479" y="144785"/>
                  </a:lnTo>
                  <a:lnTo>
                    <a:pt x="0" y="192031"/>
                  </a:lnTo>
                  <a:lnTo>
                    <a:pt x="3953" y="219817"/>
                  </a:lnTo>
                  <a:lnTo>
                    <a:pt x="16058" y="244397"/>
                  </a:lnTo>
                  <a:lnTo>
                    <a:pt x="24225" y="255890"/>
                  </a:lnTo>
                  <a:lnTo>
                    <a:pt x="46470" y="272424"/>
                  </a:lnTo>
                  <a:lnTo>
                    <a:pt x="85009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76">
              <a:extLst>
                <a:ext uri="{FF2B5EF4-FFF2-40B4-BE49-F238E27FC236}">
                  <a16:creationId xmlns:a16="http://schemas.microsoft.com/office/drawing/2014/main" xmlns="" id="{BFA812C6-26BC-4B2B-B92C-96098A8C4DB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428750" y="2189256"/>
              <a:ext cx="165101" cy="142349"/>
            </a:xfrm>
            <a:custGeom>
              <a:avLst/>
              <a:gdLst/>
              <a:ahLst/>
              <a:cxnLst/>
              <a:rect l="0" t="0" r="0" b="0"/>
              <a:pathLst>
                <a:path w="165101" h="142349">
                  <a:moveTo>
                    <a:pt x="0" y="26894"/>
                  </a:moveTo>
                  <a:lnTo>
                    <a:pt x="0" y="26894"/>
                  </a:lnTo>
                  <a:lnTo>
                    <a:pt x="0" y="23523"/>
                  </a:lnTo>
                  <a:lnTo>
                    <a:pt x="3371" y="14685"/>
                  </a:lnTo>
                  <a:lnTo>
                    <a:pt x="10670" y="9003"/>
                  </a:lnTo>
                  <a:lnTo>
                    <a:pt x="15580" y="6500"/>
                  </a:lnTo>
                  <a:lnTo>
                    <a:pt x="26680" y="5600"/>
                  </a:lnTo>
                  <a:lnTo>
                    <a:pt x="32603" y="6348"/>
                  </a:lnTo>
                  <a:lnTo>
                    <a:pt x="54424" y="17514"/>
                  </a:lnTo>
                  <a:lnTo>
                    <a:pt x="75392" y="40969"/>
                  </a:lnTo>
                  <a:lnTo>
                    <a:pt x="82897" y="60196"/>
                  </a:lnTo>
                  <a:lnTo>
                    <a:pt x="84898" y="70262"/>
                  </a:lnTo>
                  <a:lnTo>
                    <a:pt x="81477" y="90854"/>
                  </a:lnTo>
                  <a:lnTo>
                    <a:pt x="61947" y="131821"/>
                  </a:lnTo>
                  <a:lnTo>
                    <a:pt x="56225" y="140086"/>
                  </a:lnTo>
                  <a:lnTo>
                    <a:pt x="53711" y="141866"/>
                  </a:lnTo>
                  <a:lnTo>
                    <a:pt x="51330" y="142348"/>
                  </a:lnTo>
                  <a:lnTo>
                    <a:pt x="49036" y="141963"/>
                  </a:lnTo>
                  <a:lnTo>
                    <a:pt x="48213" y="138884"/>
                  </a:lnTo>
                  <a:lnTo>
                    <a:pt x="51131" y="120362"/>
                  </a:lnTo>
                  <a:lnTo>
                    <a:pt x="57062" y="102537"/>
                  </a:lnTo>
                  <a:lnTo>
                    <a:pt x="93426" y="56968"/>
                  </a:lnTo>
                  <a:lnTo>
                    <a:pt x="134453" y="12575"/>
                  </a:lnTo>
                  <a:lnTo>
                    <a:pt x="140896" y="5713"/>
                  </a:lnTo>
                  <a:lnTo>
                    <a:pt x="143759" y="312"/>
                  </a:lnTo>
                  <a:lnTo>
                    <a:pt x="143817" y="0"/>
                  </a:lnTo>
                  <a:lnTo>
                    <a:pt x="121162" y="41799"/>
                  </a:lnTo>
                  <a:lnTo>
                    <a:pt x="113822" y="61740"/>
                  </a:lnTo>
                  <a:lnTo>
                    <a:pt x="110560" y="82363"/>
                  </a:lnTo>
                  <a:lnTo>
                    <a:pt x="112873" y="99524"/>
                  </a:lnTo>
                  <a:lnTo>
                    <a:pt x="119310" y="113502"/>
                  </a:lnTo>
                  <a:lnTo>
                    <a:pt x="129227" y="124418"/>
                  </a:lnTo>
                  <a:lnTo>
                    <a:pt x="142571" y="130210"/>
                  </a:lnTo>
                  <a:lnTo>
                    <a:pt x="165100" y="13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077">
              <a:extLst>
                <a:ext uri="{FF2B5EF4-FFF2-40B4-BE49-F238E27FC236}">
                  <a16:creationId xmlns:a16="http://schemas.microsoft.com/office/drawing/2014/main" xmlns="" id="{DD03D111-4CA1-45F4-A195-6FE843CAFE6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681322" y="2273300"/>
              <a:ext cx="185579" cy="11818"/>
            </a:xfrm>
            <a:custGeom>
              <a:avLst/>
              <a:gdLst/>
              <a:ahLst/>
              <a:cxnLst/>
              <a:rect l="0" t="0" r="0" b="0"/>
              <a:pathLst>
                <a:path w="185579" h="11818">
                  <a:moveTo>
                    <a:pt x="14128" y="6350"/>
                  </a:moveTo>
                  <a:lnTo>
                    <a:pt x="14128" y="6350"/>
                  </a:lnTo>
                  <a:lnTo>
                    <a:pt x="10757" y="6350"/>
                  </a:lnTo>
                  <a:lnTo>
                    <a:pt x="1918" y="9721"/>
                  </a:lnTo>
                  <a:lnTo>
                    <a:pt x="344" y="10714"/>
                  </a:lnTo>
                  <a:lnTo>
                    <a:pt x="0" y="11376"/>
                  </a:lnTo>
                  <a:lnTo>
                    <a:pt x="476" y="11817"/>
                  </a:lnTo>
                  <a:lnTo>
                    <a:pt x="40360" y="2523"/>
                  </a:lnTo>
                  <a:lnTo>
                    <a:pt x="83127" y="747"/>
                  </a:lnTo>
                  <a:lnTo>
                    <a:pt x="128724" y="221"/>
                  </a:lnTo>
                  <a:lnTo>
                    <a:pt x="173248" y="29"/>
                  </a:lnTo>
                  <a:lnTo>
                    <a:pt x="185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078">
              <a:extLst>
                <a:ext uri="{FF2B5EF4-FFF2-40B4-BE49-F238E27FC236}">
                  <a16:creationId xmlns:a16="http://schemas.microsoft.com/office/drawing/2014/main" xmlns="" id="{892837F6-C1A2-4545-BBA7-8B17C5D3FFC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778000" y="21907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0" y="0"/>
                  </a:moveTo>
                  <a:lnTo>
                    <a:pt x="0" y="0"/>
                  </a:lnTo>
                  <a:lnTo>
                    <a:pt x="705" y="38974"/>
                  </a:lnTo>
                  <a:lnTo>
                    <a:pt x="5026" y="82096"/>
                  </a:lnTo>
                  <a:lnTo>
                    <a:pt x="2717" y="128164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79">
              <a:extLst>
                <a:ext uri="{FF2B5EF4-FFF2-40B4-BE49-F238E27FC236}">
                  <a16:creationId xmlns:a16="http://schemas.microsoft.com/office/drawing/2014/main" xmlns="" id="{2958508A-25A3-46C9-9894-17F340BEE055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910314" y="2171700"/>
              <a:ext cx="173761" cy="399761"/>
            </a:xfrm>
            <a:custGeom>
              <a:avLst/>
              <a:gdLst/>
              <a:ahLst/>
              <a:cxnLst/>
              <a:rect l="0" t="0" r="0" b="0"/>
              <a:pathLst>
                <a:path w="173761" h="399761">
                  <a:moveTo>
                    <a:pt x="20086" y="0"/>
                  </a:moveTo>
                  <a:lnTo>
                    <a:pt x="20086" y="0"/>
                  </a:lnTo>
                  <a:lnTo>
                    <a:pt x="13344" y="3371"/>
                  </a:lnTo>
                  <a:lnTo>
                    <a:pt x="2409" y="22322"/>
                  </a:lnTo>
                  <a:lnTo>
                    <a:pt x="0" y="38614"/>
                  </a:lnTo>
                  <a:lnTo>
                    <a:pt x="4202" y="75439"/>
                  </a:lnTo>
                  <a:lnTo>
                    <a:pt x="19927" y="106235"/>
                  </a:lnTo>
                  <a:lnTo>
                    <a:pt x="34597" y="119653"/>
                  </a:lnTo>
                  <a:lnTo>
                    <a:pt x="42460" y="124218"/>
                  </a:lnTo>
                  <a:lnTo>
                    <a:pt x="60604" y="127410"/>
                  </a:lnTo>
                  <a:lnTo>
                    <a:pt x="70381" y="127273"/>
                  </a:lnTo>
                  <a:lnTo>
                    <a:pt x="88771" y="119596"/>
                  </a:lnTo>
                  <a:lnTo>
                    <a:pt x="105646" y="106070"/>
                  </a:lnTo>
                  <a:lnTo>
                    <a:pt x="120201" y="88300"/>
                  </a:lnTo>
                  <a:lnTo>
                    <a:pt x="128082" y="70524"/>
                  </a:lnTo>
                  <a:lnTo>
                    <a:pt x="130878" y="55333"/>
                  </a:lnTo>
                  <a:lnTo>
                    <a:pt x="129770" y="46229"/>
                  </a:lnTo>
                  <a:lnTo>
                    <a:pt x="128486" y="43519"/>
                  </a:lnTo>
                  <a:lnTo>
                    <a:pt x="126925" y="41713"/>
                  </a:lnTo>
                  <a:lnTo>
                    <a:pt x="125179" y="40509"/>
                  </a:lnTo>
                  <a:lnTo>
                    <a:pt x="124014" y="41117"/>
                  </a:lnTo>
                  <a:lnTo>
                    <a:pt x="122721" y="45556"/>
                  </a:lnTo>
                  <a:lnTo>
                    <a:pt x="121777" y="86967"/>
                  </a:lnTo>
                  <a:lnTo>
                    <a:pt x="128455" y="121959"/>
                  </a:lnTo>
                  <a:lnTo>
                    <a:pt x="139371" y="169251"/>
                  </a:lnTo>
                  <a:lnTo>
                    <a:pt x="151183" y="206926"/>
                  </a:lnTo>
                  <a:lnTo>
                    <a:pt x="163723" y="245778"/>
                  </a:lnTo>
                  <a:lnTo>
                    <a:pt x="171649" y="281861"/>
                  </a:lnTo>
                  <a:lnTo>
                    <a:pt x="173760" y="314831"/>
                  </a:lnTo>
                  <a:lnTo>
                    <a:pt x="170230" y="345241"/>
                  </a:lnTo>
                  <a:lnTo>
                    <a:pt x="159254" y="372868"/>
                  </a:lnTo>
                  <a:lnTo>
                    <a:pt x="144968" y="389851"/>
                  </a:lnTo>
                  <a:lnTo>
                    <a:pt x="137207" y="395367"/>
                  </a:lnTo>
                  <a:lnTo>
                    <a:pt x="122940" y="399615"/>
                  </a:lnTo>
                  <a:lnTo>
                    <a:pt x="116172" y="399760"/>
                  </a:lnTo>
                  <a:lnTo>
                    <a:pt x="110249" y="396329"/>
                  </a:lnTo>
                  <a:lnTo>
                    <a:pt x="99905" y="383109"/>
                  </a:lnTo>
                  <a:lnTo>
                    <a:pt x="92890" y="342349"/>
                  </a:lnTo>
                  <a:lnTo>
                    <a:pt x="8993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80">
              <a:extLst>
                <a:ext uri="{FF2B5EF4-FFF2-40B4-BE49-F238E27FC236}">
                  <a16:creationId xmlns:a16="http://schemas.microsoft.com/office/drawing/2014/main" xmlns="" id="{9DD690E9-93F8-4960-898C-65A6716A4A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095500" y="2110892"/>
              <a:ext cx="96327" cy="289409"/>
            </a:xfrm>
            <a:custGeom>
              <a:avLst/>
              <a:gdLst/>
              <a:ahLst/>
              <a:cxnLst/>
              <a:rect l="0" t="0" r="0" b="0"/>
              <a:pathLst>
                <a:path w="96327" h="289409">
                  <a:moveTo>
                    <a:pt x="38100" y="3658"/>
                  </a:moveTo>
                  <a:lnTo>
                    <a:pt x="38100" y="3658"/>
                  </a:lnTo>
                  <a:lnTo>
                    <a:pt x="38100" y="287"/>
                  </a:lnTo>
                  <a:lnTo>
                    <a:pt x="38806" y="0"/>
                  </a:lnTo>
                  <a:lnTo>
                    <a:pt x="41471" y="1562"/>
                  </a:lnTo>
                  <a:lnTo>
                    <a:pt x="64140" y="26344"/>
                  </a:lnTo>
                  <a:lnTo>
                    <a:pt x="85483" y="67843"/>
                  </a:lnTo>
                  <a:lnTo>
                    <a:pt x="93967" y="102035"/>
                  </a:lnTo>
                  <a:lnTo>
                    <a:pt x="96326" y="138397"/>
                  </a:lnTo>
                  <a:lnTo>
                    <a:pt x="92200" y="174314"/>
                  </a:lnTo>
                  <a:lnTo>
                    <a:pt x="70749" y="221596"/>
                  </a:lnTo>
                  <a:lnTo>
                    <a:pt x="45501" y="259908"/>
                  </a:lnTo>
                  <a:lnTo>
                    <a:pt x="13247" y="283162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081">
              <a:extLst>
                <a:ext uri="{FF2B5EF4-FFF2-40B4-BE49-F238E27FC236}">
                  <a16:creationId xmlns:a16="http://schemas.microsoft.com/office/drawing/2014/main" xmlns="" id="{E6F99C2B-62FB-471C-B78C-92587796B90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273300" y="23114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082">
              <a:extLst>
                <a:ext uri="{FF2B5EF4-FFF2-40B4-BE49-F238E27FC236}">
                  <a16:creationId xmlns:a16="http://schemas.microsoft.com/office/drawing/2014/main" xmlns="" id="{D6C54033-FEFC-49BD-B6FB-87CEB995FAB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499263" y="2005097"/>
              <a:ext cx="129638" cy="414254"/>
            </a:xfrm>
            <a:custGeom>
              <a:avLst/>
              <a:gdLst/>
              <a:ahLst/>
              <a:cxnLst/>
              <a:rect l="0" t="0" r="0" b="0"/>
              <a:pathLst>
                <a:path w="129638" h="414254">
                  <a:moveTo>
                    <a:pt x="129637" y="45953"/>
                  </a:moveTo>
                  <a:lnTo>
                    <a:pt x="129637" y="45953"/>
                  </a:lnTo>
                  <a:lnTo>
                    <a:pt x="120848" y="20204"/>
                  </a:lnTo>
                  <a:lnTo>
                    <a:pt x="117428" y="13971"/>
                  </a:lnTo>
                  <a:lnTo>
                    <a:pt x="107983" y="5163"/>
                  </a:lnTo>
                  <a:lnTo>
                    <a:pt x="102501" y="1826"/>
                  </a:lnTo>
                  <a:lnTo>
                    <a:pt x="88884" y="0"/>
                  </a:lnTo>
                  <a:lnTo>
                    <a:pt x="81302" y="501"/>
                  </a:lnTo>
                  <a:lnTo>
                    <a:pt x="65351" y="8584"/>
                  </a:lnTo>
                  <a:lnTo>
                    <a:pt x="57146" y="14690"/>
                  </a:lnTo>
                  <a:lnTo>
                    <a:pt x="32115" y="56994"/>
                  </a:lnTo>
                  <a:lnTo>
                    <a:pt x="17150" y="92488"/>
                  </a:lnTo>
                  <a:lnTo>
                    <a:pt x="5559" y="130841"/>
                  </a:lnTo>
                  <a:lnTo>
                    <a:pt x="408" y="173757"/>
                  </a:lnTo>
                  <a:lnTo>
                    <a:pt x="0" y="218701"/>
                  </a:lnTo>
                  <a:lnTo>
                    <a:pt x="2876" y="262430"/>
                  </a:lnTo>
                  <a:lnTo>
                    <a:pt x="8858" y="300680"/>
                  </a:lnTo>
                  <a:lnTo>
                    <a:pt x="16220" y="334613"/>
                  </a:lnTo>
                  <a:lnTo>
                    <a:pt x="26417" y="377721"/>
                  </a:lnTo>
                  <a:lnTo>
                    <a:pt x="34387" y="414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83">
              <a:extLst>
                <a:ext uri="{FF2B5EF4-FFF2-40B4-BE49-F238E27FC236}">
                  <a16:creationId xmlns:a16="http://schemas.microsoft.com/office/drawing/2014/main" xmlns="" id="{4BF06F23-0857-4DDF-9DF1-7702F5B02F7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33815" y="2247900"/>
              <a:ext cx="169686" cy="69851"/>
            </a:xfrm>
            <a:custGeom>
              <a:avLst/>
              <a:gdLst/>
              <a:ahLst/>
              <a:cxnLst/>
              <a:rect l="0" t="0" r="0" b="0"/>
              <a:pathLst>
                <a:path w="169686" h="69851">
                  <a:moveTo>
                    <a:pt x="10935" y="69850"/>
                  </a:moveTo>
                  <a:lnTo>
                    <a:pt x="10935" y="69850"/>
                  </a:lnTo>
                  <a:lnTo>
                    <a:pt x="2207" y="60416"/>
                  </a:lnTo>
                  <a:lnTo>
                    <a:pt x="0" y="55544"/>
                  </a:lnTo>
                  <a:lnTo>
                    <a:pt x="117" y="53257"/>
                  </a:lnTo>
                  <a:lnTo>
                    <a:pt x="2129" y="48835"/>
                  </a:lnTo>
                  <a:lnTo>
                    <a:pt x="40680" y="31213"/>
                  </a:lnTo>
                  <a:lnTo>
                    <a:pt x="77604" y="18891"/>
                  </a:lnTo>
                  <a:lnTo>
                    <a:pt x="121705" y="8184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084">
              <a:extLst>
                <a:ext uri="{FF2B5EF4-FFF2-40B4-BE49-F238E27FC236}">
                  <a16:creationId xmlns:a16="http://schemas.microsoft.com/office/drawing/2014/main" xmlns="" id="{7980CCB6-3057-49AE-ABF1-31A24486EB6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713436" y="2063253"/>
              <a:ext cx="86915" cy="324348"/>
            </a:xfrm>
            <a:custGeom>
              <a:avLst/>
              <a:gdLst/>
              <a:ahLst/>
              <a:cxnLst/>
              <a:rect l="0" t="0" r="0" b="0"/>
              <a:pathLst>
                <a:path w="86915" h="324348">
                  <a:moveTo>
                    <a:pt x="86914" y="13197"/>
                  </a:moveTo>
                  <a:lnTo>
                    <a:pt x="86914" y="13197"/>
                  </a:lnTo>
                  <a:lnTo>
                    <a:pt x="80172" y="3084"/>
                  </a:lnTo>
                  <a:lnTo>
                    <a:pt x="76775" y="811"/>
                  </a:lnTo>
                  <a:lnTo>
                    <a:pt x="73099" y="0"/>
                  </a:lnTo>
                  <a:lnTo>
                    <a:pt x="69237" y="166"/>
                  </a:lnTo>
                  <a:lnTo>
                    <a:pt x="59302" y="7876"/>
                  </a:lnTo>
                  <a:lnTo>
                    <a:pt x="47831" y="23532"/>
                  </a:lnTo>
                  <a:lnTo>
                    <a:pt x="29473" y="66197"/>
                  </a:lnTo>
                  <a:lnTo>
                    <a:pt x="16935" y="105662"/>
                  </a:lnTo>
                  <a:lnTo>
                    <a:pt x="8069" y="147191"/>
                  </a:lnTo>
                  <a:lnTo>
                    <a:pt x="2483" y="188461"/>
                  </a:lnTo>
                  <a:lnTo>
                    <a:pt x="0" y="227970"/>
                  </a:lnTo>
                  <a:lnTo>
                    <a:pt x="8715" y="272429"/>
                  </a:lnTo>
                  <a:lnTo>
                    <a:pt x="28074" y="304574"/>
                  </a:lnTo>
                  <a:lnTo>
                    <a:pt x="43595" y="315559"/>
                  </a:lnTo>
                  <a:lnTo>
                    <a:pt x="67864" y="324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085">
              <a:extLst>
                <a:ext uri="{FF2B5EF4-FFF2-40B4-BE49-F238E27FC236}">
                  <a16:creationId xmlns:a16="http://schemas.microsoft.com/office/drawing/2014/main" xmlns="" id="{FFC5542C-9E4B-4F5C-8138-91E8CA3A6EF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815742" y="2197697"/>
              <a:ext cx="117959" cy="139104"/>
            </a:xfrm>
            <a:custGeom>
              <a:avLst/>
              <a:gdLst/>
              <a:ahLst/>
              <a:cxnLst/>
              <a:rect l="0" t="0" r="0" b="0"/>
              <a:pathLst>
                <a:path w="117959" h="139104">
                  <a:moveTo>
                    <a:pt x="3658" y="12103"/>
                  </a:moveTo>
                  <a:lnTo>
                    <a:pt x="3658" y="12103"/>
                  </a:lnTo>
                  <a:lnTo>
                    <a:pt x="287" y="8732"/>
                  </a:lnTo>
                  <a:lnTo>
                    <a:pt x="0" y="7033"/>
                  </a:lnTo>
                  <a:lnTo>
                    <a:pt x="514" y="5195"/>
                  </a:lnTo>
                  <a:lnTo>
                    <a:pt x="1562" y="3265"/>
                  </a:lnTo>
                  <a:lnTo>
                    <a:pt x="8371" y="1119"/>
                  </a:lnTo>
                  <a:lnTo>
                    <a:pt x="13150" y="547"/>
                  </a:lnTo>
                  <a:lnTo>
                    <a:pt x="24104" y="3674"/>
                  </a:lnTo>
                  <a:lnTo>
                    <a:pt x="29989" y="6484"/>
                  </a:lnTo>
                  <a:lnTo>
                    <a:pt x="40290" y="17132"/>
                  </a:lnTo>
                  <a:lnTo>
                    <a:pt x="45013" y="23922"/>
                  </a:lnTo>
                  <a:lnTo>
                    <a:pt x="48288" y="67189"/>
                  </a:lnTo>
                  <a:lnTo>
                    <a:pt x="41420" y="104468"/>
                  </a:lnTo>
                  <a:lnTo>
                    <a:pt x="36593" y="112485"/>
                  </a:lnTo>
                  <a:lnTo>
                    <a:pt x="23705" y="123275"/>
                  </a:lnTo>
                  <a:lnTo>
                    <a:pt x="22667" y="120084"/>
                  </a:lnTo>
                  <a:lnTo>
                    <a:pt x="42586" y="76863"/>
                  </a:lnTo>
                  <a:lnTo>
                    <a:pt x="56237" y="55702"/>
                  </a:lnTo>
                  <a:lnTo>
                    <a:pt x="98338" y="8297"/>
                  </a:lnTo>
                  <a:lnTo>
                    <a:pt x="105240" y="298"/>
                  </a:lnTo>
                  <a:lnTo>
                    <a:pt x="105952" y="0"/>
                  </a:lnTo>
                  <a:lnTo>
                    <a:pt x="82485" y="40720"/>
                  </a:lnTo>
                  <a:lnTo>
                    <a:pt x="78203" y="60099"/>
                  </a:lnTo>
                  <a:lnTo>
                    <a:pt x="80465" y="89432"/>
                  </a:lnTo>
                  <a:lnTo>
                    <a:pt x="86242" y="105032"/>
                  </a:lnTo>
                  <a:lnTo>
                    <a:pt x="117958" y="13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86">
              <a:extLst>
                <a:ext uri="{FF2B5EF4-FFF2-40B4-BE49-F238E27FC236}">
                  <a16:creationId xmlns:a16="http://schemas.microsoft.com/office/drawing/2014/main" xmlns="" id="{5F8AF548-7E49-4294-B084-72D4BF08AE6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981815" y="2317750"/>
              <a:ext cx="53486" cy="74003"/>
            </a:xfrm>
            <a:custGeom>
              <a:avLst/>
              <a:gdLst/>
              <a:ahLst/>
              <a:cxnLst/>
              <a:rect l="0" t="0" r="0" b="0"/>
              <a:pathLst>
                <a:path w="53486" h="74003">
                  <a:moveTo>
                    <a:pt x="53485" y="0"/>
                  </a:moveTo>
                  <a:lnTo>
                    <a:pt x="53485" y="0"/>
                  </a:lnTo>
                  <a:lnTo>
                    <a:pt x="14889" y="45503"/>
                  </a:lnTo>
                  <a:lnTo>
                    <a:pt x="1832" y="66399"/>
                  </a:lnTo>
                  <a:lnTo>
                    <a:pt x="0" y="71783"/>
                  </a:lnTo>
                  <a:lnTo>
                    <a:pt x="189" y="73961"/>
                  </a:lnTo>
                  <a:lnTo>
                    <a:pt x="1727" y="74002"/>
                  </a:lnTo>
                  <a:lnTo>
                    <a:pt x="903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87">
              <a:extLst>
                <a:ext uri="{FF2B5EF4-FFF2-40B4-BE49-F238E27FC236}">
                  <a16:creationId xmlns:a16="http://schemas.microsoft.com/office/drawing/2014/main" xmlns="" id="{6E242AF1-66F7-41B4-8AC1-D49D14CCFE1F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093595" y="2184400"/>
              <a:ext cx="109298" cy="262841"/>
            </a:xfrm>
            <a:custGeom>
              <a:avLst/>
              <a:gdLst/>
              <a:ahLst/>
              <a:cxnLst/>
              <a:rect l="0" t="0" r="0" b="0"/>
              <a:pathLst>
                <a:path w="109298" h="262841">
                  <a:moveTo>
                    <a:pt x="11555" y="0"/>
                  </a:moveTo>
                  <a:lnTo>
                    <a:pt x="11555" y="0"/>
                  </a:lnTo>
                  <a:lnTo>
                    <a:pt x="8184" y="0"/>
                  </a:lnTo>
                  <a:lnTo>
                    <a:pt x="4648" y="3763"/>
                  </a:lnTo>
                  <a:lnTo>
                    <a:pt x="2717" y="6742"/>
                  </a:lnTo>
                  <a:lnTo>
                    <a:pt x="0" y="24419"/>
                  </a:lnTo>
                  <a:lnTo>
                    <a:pt x="5936" y="47530"/>
                  </a:lnTo>
                  <a:lnTo>
                    <a:pt x="16632" y="65510"/>
                  </a:lnTo>
                  <a:lnTo>
                    <a:pt x="21995" y="69073"/>
                  </a:lnTo>
                  <a:lnTo>
                    <a:pt x="35480" y="73033"/>
                  </a:lnTo>
                  <a:lnTo>
                    <a:pt x="50881" y="71029"/>
                  </a:lnTo>
                  <a:lnTo>
                    <a:pt x="66427" y="64730"/>
                  </a:lnTo>
                  <a:lnTo>
                    <a:pt x="80393" y="54874"/>
                  </a:lnTo>
                  <a:lnTo>
                    <a:pt x="89892" y="43438"/>
                  </a:lnTo>
                  <a:lnTo>
                    <a:pt x="101739" y="22221"/>
                  </a:lnTo>
                  <a:lnTo>
                    <a:pt x="102722" y="19047"/>
                  </a:lnTo>
                  <a:lnTo>
                    <a:pt x="102672" y="16931"/>
                  </a:lnTo>
                  <a:lnTo>
                    <a:pt x="101933" y="15521"/>
                  </a:lnTo>
                  <a:lnTo>
                    <a:pt x="101440" y="15992"/>
                  </a:lnTo>
                  <a:lnTo>
                    <a:pt x="100513" y="54237"/>
                  </a:lnTo>
                  <a:lnTo>
                    <a:pt x="103837" y="100554"/>
                  </a:lnTo>
                  <a:lnTo>
                    <a:pt x="109297" y="146132"/>
                  </a:lnTo>
                  <a:lnTo>
                    <a:pt x="108641" y="192014"/>
                  </a:lnTo>
                  <a:lnTo>
                    <a:pt x="97028" y="239508"/>
                  </a:lnTo>
                  <a:lnTo>
                    <a:pt x="89289" y="253674"/>
                  </a:lnTo>
                  <a:lnTo>
                    <a:pt x="84545" y="258016"/>
                  </a:lnTo>
                  <a:lnTo>
                    <a:pt x="73628" y="262840"/>
                  </a:lnTo>
                  <a:lnTo>
                    <a:pt x="68459" y="262010"/>
                  </a:lnTo>
                  <a:lnTo>
                    <a:pt x="58953" y="255444"/>
                  </a:lnTo>
                  <a:lnTo>
                    <a:pt x="56559" y="248612"/>
                  </a:lnTo>
                  <a:lnTo>
                    <a:pt x="57787" y="203468"/>
                  </a:lnTo>
                  <a:lnTo>
                    <a:pt x="6235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88">
              <a:extLst>
                <a:ext uri="{FF2B5EF4-FFF2-40B4-BE49-F238E27FC236}">
                  <a16:creationId xmlns:a16="http://schemas.microsoft.com/office/drawing/2014/main" xmlns="" id="{FD7647E2-0399-449D-A387-8A6E7E12DD3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238500" y="2082800"/>
              <a:ext cx="69093" cy="292101"/>
            </a:xfrm>
            <a:custGeom>
              <a:avLst/>
              <a:gdLst/>
              <a:ahLst/>
              <a:cxnLst/>
              <a:rect l="0" t="0" r="0" b="0"/>
              <a:pathLst>
                <a:path w="69093" h="292101">
                  <a:moveTo>
                    <a:pt x="6350" y="0"/>
                  </a:moveTo>
                  <a:lnTo>
                    <a:pt x="6350" y="0"/>
                  </a:lnTo>
                  <a:lnTo>
                    <a:pt x="16463" y="3371"/>
                  </a:lnTo>
                  <a:lnTo>
                    <a:pt x="32865" y="22322"/>
                  </a:lnTo>
                  <a:lnTo>
                    <a:pt x="54501" y="57022"/>
                  </a:lnTo>
                  <a:lnTo>
                    <a:pt x="68673" y="101954"/>
                  </a:lnTo>
                  <a:lnTo>
                    <a:pt x="69092" y="136330"/>
                  </a:lnTo>
                  <a:lnTo>
                    <a:pt x="63868" y="171363"/>
                  </a:lnTo>
                  <a:lnTo>
                    <a:pt x="47617" y="217442"/>
                  </a:lnTo>
                  <a:lnTo>
                    <a:pt x="16879" y="26345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089">
              <a:extLst>
                <a:ext uri="{FF2B5EF4-FFF2-40B4-BE49-F238E27FC236}">
                  <a16:creationId xmlns:a16="http://schemas.microsoft.com/office/drawing/2014/main" xmlns="" id="{D8227FEA-E0B6-43F0-872C-77315786708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378200" y="2273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090">
              <a:extLst>
                <a:ext uri="{FF2B5EF4-FFF2-40B4-BE49-F238E27FC236}">
                  <a16:creationId xmlns:a16="http://schemas.microsoft.com/office/drawing/2014/main" xmlns="" id="{E826BD22-D284-43A3-BDC9-10A04CA4F02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60864" y="2023132"/>
              <a:ext cx="318987" cy="344773"/>
            </a:xfrm>
            <a:custGeom>
              <a:avLst/>
              <a:gdLst/>
              <a:ahLst/>
              <a:cxnLst/>
              <a:rect l="0" t="0" r="0" b="0"/>
              <a:pathLst>
                <a:path w="318987" h="344773">
                  <a:moveTo>
                    <a:pt x="90386" y="243818"/>
                  </a:moveTo>
                  <a:lnTo>
                    <a:pt x="90386" y="243818"/>
                  </a:lnTo>
                  <a:lnTo>
                    <a:pt x="96474" y="243818"/>
                  </a:lnTo>
                  <a:lnTo>
                    <a:pt x="92320" y="238748"/>
                  </a:lnTo>
                  <a:lnTo>
                    <a:pt x="90959" y="232987"/>
                  </a:lnTo>
                  <a:lnTo>
                    <a:pt x="90408" y="221759"/>
                  </a:lnTo>
                  <a:lnTo>
                    <a:pt x="89695" y="220645"/>
                  </a:lnTo>
                  <a:lnTo>
                    <a:pt x="88514" y="219903"/>
                  </a:lnTo>
                  <a:lnTo>
                    <a:pt x="87021" y="219408"/>
                  </a:lnTo>
                  <a:lnTo>
                    <a:pt x="86026" y="218372"/>
                  </a:lnTo>
                  <a:lnTo>
                    <a:pt x="84920" y="215340"/>
                  </a:lnTo>
                  <a:lnTo>
                    <a:pt x="80666" y="211641"/>
                  </a:lnTo>
                  <a:lnTo>
                    <a:pt x="77556" y="209667"/>
                  </a:lnTo>
                  <a:lnTo>
                    <a:pt x="63066" y="206888"/>
                  </a:lnTo>
                  <a:lnTo>
                    <a:pt x="41996" y="209436"/>
                  </a:lnTo>
                  <a:lnTo>
                    <a:pt x="27957" y="218424"/>
                  </a:lnTo>
                  <a:lnTo>
                    <a:pt x="21250" y="224772"/>
                  </a:lnTo>
                  <a:lnTo>
                    <a:pt x="11916" y="241233"/>
                  </a:lnTo>
                  <a:lnTo>
                    <a:pt x="176" y="283916"/>
                  </a:lnTo>
                  <a:lnTo>
                    <a:pt x="0" y="317239"/>
                  </a:lnTo>
                  <a:lnTo>
                    <a:pt x="3317" y="325926"/>
                  </a:lnTo>
                  <a:lnTo>
                    <a:pt x="14529" y="339342"/>
                  </a:lnTo>
                  <a:lnTo>
                    <a:pt x="22176" y="342073"/>
                  </a:lnTo>
                  <a:lnTo>
                    <a:pt x="40080" y="341344"/>
                  </a:lnTo>
                  <a:lnTo>
                    <a:pt x="73364" y="322888"/>
                  </a:lnTo>
                  <a:lnTo>
                    <a:pt x="106666" y="284963"/>
                  </a:lnTo>
                  <a:lnTo>
                    <a:pt x="124433" y="250346"/>
                  </a:lnTo>
                  <a:lnTo>
                    <a:pt x="137973" y="210030"/>
                  </a:lnTo>
                  <a:lnTo>
                    <a:pt x="146343" y="163890"/>
                  </a:lnTo>
                  <a:lnTo>
                    <a:pt x="148857" y="138322"/>
                  </a:lnTo>
                  <a:lnTo>
                    <a:pt x="150534" y="111398"/>
                  </a:lnTo>
                  <a:lnTo>
                    <a:pt x="151651" y="83571"/>
                  </a:lnTo>
                  <a:lnTo>
                    <a:pt x="147248" y="41364"/>
                  </a:lnTo>
                  <a:lnTo>
                    <a:pt x="138236" y="12727"/>
                  </a:lnTo>
                  <a:lnTo>
                    <a:pt x="132869" y="5091"/>
                  </a:lnTo>
                  <a:lnTo>
                    <a:pt x="127175" y="0"/>
                  </a:lnTo>
                  <a:lnTo>
                    <a:pt x="120556" y="134"/>
                  </a:lnTo>
                  <a:lnTo>
                    <a:pt x="105677" y="9690"/>
                  </a:lnTo>
                  <a:lnTo>
                    <a:pt x="84803" y="55129"/>
                  </a:lnTo>
                  <a:lnTo>
                    <a:pt x="81085" y="95986"/>
                  </a:lnTo>
                  <a:lnTo>
                    <a:pt x="84841" y="141426"/>
                  </a:lnTo>
                  <a:lnTo>
                    <a:pt x="88805" y="166384"/>
                  </a:lnTo>
                  <a:lnTo>
                    <a:pt x="93566" y="192196"/>
                  </a:lnTo>
                  <a:lnTo>
                    <a:pt x="102618" y="239690"/>
                  </a:lnTo>
                  <a:lnTo>
                    <a:pt x="112756" y="281494"/>
                  </a:lnTo>
                  <a:lnTo>
                    <a:pt x="132919" y="325302"/>
                  </a:lnTo>
                  <a:lnTo>
                    <a:pt x="147046" y="342907"/>
                  </a:lnTo>
                  <a:lnTo>
                    <a:pt x="149326" y="344450"/>
                  </a:lnTo>
                  <a:lnTo>
                    <a:pt x="150846" y="344772"/>
                  </a:lnTo>
                  <a:lnTo>
                    <a:pt x="152535" y="335724"/>
                  </a:lnTo>
                  <a:lnTo>
                    <a:pt x="156990" y="294428"/>
                  </a:lnTo>
                  <a:lnTo>
                    <a:pt x="162645" y="256462"/>
                  </a:lnTo>
                  <a:lnTo>
                    <a:pt x="170479" y="236737"/>
                  </a:lnTo>
                  <a:lnTo>
                    <a:pt x="184908" y="217496"/>
                  </a:lnTo>
                  <a:lnTo>
                    <a:pt x="189384" y="213570"/>
                  </a:lnTo>
                  <a:lnTo>
                    <a:pt x="194485" y="211658"/>
                  </a:lnTo>
                  <a:lnTo>
                    <a:pt x="205797" y="211415"/>
                  </a:lnTo>
                  <a:lnTo>
                    <a:pt x="211071" y="214455"/>
                  </a:lnTo>
                  <a:lnTo>
                    <a:pt x="220694" y="225359"/>
                  </a:lnTo>
                  <a:lnTo>
                    <a:pt x="230674" y="254106"/>
                  </a:lnTo>
                  <a:lnTo>
                    <a:pt x="231358" y="286064"/>
                  </a:lnTo>
                  <a:lnTo>
                    <a:pt x="223721" y="314504"/>
                  </a:lnTo>
                  <a:lnTo>
                    <a:pt x="212521" y="334063"/>
                  </a:lnTo>
                  <a:lnTo>
                    <a:pt x="209204" y="337143"/>
                  </a:lnTo>
                  <a:lnTo>
                    <a:pt x="206286" y="338490"/>
                  </a:lnTo>
                  <a:lnTo>
                    <a:pt x="203636" y="338683"/>
                  </a:lnTo>
                  <a:lnTo>
                    <a:pt x="201870" y="336695"/>
                  </a:lnTo>
                  <a:lnTo>
                    <a:pt x="199906" y="328841"/>
                  </a:lnTo>
                  <a:lnTo>
                    <a:pt x="202173" y="305777"/>
                  </a:lnTo>
                  <a:lnTo>
                    <a:pt x="217425" y="276601"/>
                  </a:lnTo>
                  <a:lnTo>
                    <a:pt x="252933" y="231479"/>
                  </a:lnTo>
                  <a:lnTo>
                    <a:pt x="298280" y="188744"/>
                  </a:lnTo>
                  <a:lnTo>
                    <a:pt x="300949" y="187346"/>
                  </a:lnTo>
                  <a:lnTo>
                    <a:pt x="302728" y="187120"/>
                  </a:lnTo>
                  <a:lnTo>
                    <a:pt x="303208" y="189791"/>
                  </a:lnTo>
                  <a:lnTo>
                    <a:pt x="297135" y="228803"/>
                  </a:lnTo>
                  <a:lnTo>
                    <a:pt x="291334" y="270590"/>
                  </a:lnTo>
                  <a:lnTo>
                    <a:pt x="295172" y="289113"/>
                  </a:lnTo>
                  <a:lnTo>
                    <a:pt x="303463" y="302990"/>
                  </a:lnTo>
                  <a:lnTo>
                    <a:pt x="318986" y="32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91">
              <a:extLst>
                <a:ext uri="{FF2B5EF4-FFF2-40B4-BE49-F238E27FC236}">
                  <a16:creationId xmlns:a16="http://schemas.microsoft.com/office/drawing/2014/main" xmlns="" id="{9D549F2B-A682-4BB4-A2B7-5E5A9A199C7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87800" y="2317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92">
              <a:extLst>
                <a:ext uri="{FF2B5EF4-FFF2-40B4-BE49-F238E27FC236}">
                  <a16:creationId xmlns:a16="http://schemas.microsoft.com/office/drawing/2014/main" xmlns="" id="{95C03DED-9914-49C4-AAD6-DC079DED28D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82216" y="1996749"/>
              <a:ext cx="310931" cy="494301"/>
            </a:xfrm>
            <a:custGeom>
              <a:avLst/>
              <a:gdLst/>
              <a:ahLst/>
              <a:cxnLst/>
              <a:rect l="0" t="0" r="0" b="0"/>
              <a:pathLst>
                <a:path w="310931" h="494301">
                  <a:moveTo>
                    <a:pt x="148484" y="263851"/>
                  </a:moveTo>
                  <a:lnTo>
                    <a:pt x="148484" y="263851"/>
                  </a:lnTo>
                  <a:lnTo>
                    <a:pt x="148484" y="257109"/>
                  </a:lnTo>
                  <a:lnTo>
                    <a:pt x="146602" y="251918"/>
                  </a:lnTo>
                  <a:lnTo>
                    <a:pt x="131878" y="231235"/>
                  </a:lnTo>
                  <a:lnTo>
                    <a:pt x="121348" y="222074"/>
                  </a:lnTo>
                  <a:lnTo>
                    <a:pt x="107731" y="217061"/>
                  </a:lnTo>
                  <a:lnTo>
                    <a:pt x="100148" y="215724"/>
                  </a:lnTo>
                  <a:lnTo>
                    <a:pt x="69251" y="223956"/>
                  </a:lnTo>
                  <a:lnTo>
                    <a:pt x="33285" y="246543"/>
                  </a:lnTo>
                  <a:lnTo>
                    <a:pt x="15910" y="267447"/>
                  </a:lnTo>
                  <a:lnTo>
                    <a:pt x="4896" y="290850"/>
                  </a:lnTo>
                  <a:lnTo>
                    <a:pt x="0" y="315361"/>
                  </a:lnTo>
                  <a:lnTo>
                    <a:pt x="1588" y="334722"/>
                  </a:lnTo>
                  <a:lnTo>
                    <a:pt x="3986" y="342849"/>
                  </a:lnTo>
                  <a:lnTo>
                    <a:pt x="9819" y="348266"/>
                  </a:lnTo>
                  <a:lnTo>
                    <a:pt x="27588" y="354285"/>
                  </a:lnTo>
                  <a:lnTo>
                    <a:pt x="47715" y="349435"/>
                  </a:lnTo>
                  <a:lnTo>
                    <a:pt x="78880" y="328956"/>
                  </a:lnTo>
                  <a:lnTo>
                    <a:pt x="100616" y="306192"/>
                  </a:lnTo>
                  <a:lnTo>
                    <a:pt x="124387" y="270204"/>
                  </a:lnTo>
                  <a:lnTo>
                    <a:pt x="141537" y="226458"/>
                  </a:lnTo>
                  <a:lnTo>
                    <a:pt x="148086" y="202939"/>
                  </a:lnTo>
                  <a:lnTo>
                    <a:pt x="153863" y="177382"/>
                  </a:lnTo>
                  <a:lnTo>
                    <a:pt x="159126" y="150466"/>
                  </a:lnTo>
                  <a:lnTo>
                    <a:pt x="164045" y="122644"/>
                  </a:lnTo>
                  <a:lnTo>
                    <a:pt x="167324" y="97041"/>
                  </a:lnTo>
                  <a:lnTo>
                    <a:pt x="170969" y="49778"/>
                  </a:lnTo>
                  <a:lnTo>
                    <a:pt x="168825" y="20306"/>
                  </a:lnTo>
                  <a:lnTo>
                    <a:pt x="166278" y="10471"/>
                  </a:lnTo>
                  <a:lnTo>
                    <a:pt x="163169" y="4620"/>
                  </a:lnTo>
                  <a:lnTo>
                    <a:pt x="159685" y="1425"/>
                  </a:lnTo>
                  <a:lnTo>
                    <a:pt x="155951" y="0"/>
                  </a:lnTo>
                  <a:lnTo>
                    <a:pt x="142396" y="11588"/>
                  </a:lnTo>
                  <a:lnTo>
                    <a:pt x="133841" y="21592"/>
                  </a:lnTo>
                  <a:lnTo>
                    <a:pt x="122456" y="51523"/>
                  </a:lnTo>
                  <a:lnTo>
                    <a:pt x="116455" y="89755"/>
                  </a:lnTo>
                  <a:lnTo>
                    <a:pt x="116139" y="134970"/>
                  </a:lnTo>
                  <a:lnTo>
                    <a:pt x="123996" y="179524"/>
                  </a:lnTo>
                  <a:lnTo>
                    <a:pt x="136189" y="220022"/>
                  </a:lnTo>
                  <a:lnTo>
                    <a:pt x="154954" y="263800"/>
                  </a:lnTo>
                  <a:lnTo>
                    <a:pt x="167587" y="280527"/>
                  </a:lnTo>
                  <a:lnTo>
                    <a:pt x="173214" y="284846"/>
                  </a:lnTo>
                  <a:lnTo>
                    <a:pt x="178376" y="287020"/>
                  </a:lnTo>
                  <a:lnTo>
                    <a:pt x="183229" y="287763"/>
                  </a:lnTo>
                  <a:lnTo>
                    <a:pt x="187875" y="284732"/>
                  </a:lnTo>
                  <a:lnTo>
                    <a:pt x="196800" y="271955"/>
                  </a:lnTo>
                  <a:lnTo>
                    <a:pt x="203890" y="226986"/>
                  </a:lnTo>
                  <a:lnTo>
                    <a:pt x="207171" y="194375"/>
                  </a:lnTo>
                  <a:lnTo>
                    <a:pt x="209139" y="189228"/>
                  </a:lnTo>
                  <a:lnTo>
                    <a:pt x="207662" y="193996"/>
                  </a:lnTo>
                  <a:lnTo>
                    <a:pt x="212977" y="215323"/>
                  </a:lnTo>
                  <a:lnTo>
                    <a:pt x="228120" y="248360"/>
                  </a:lnTo>
                  <a:lnTo>
                    <a:pt x="244046" y="267257"/>
                  </a:lnTo>
                  <a:lnTo>
                    <a:pt x="253515" y="272420"/>
                  </a:lnTo>
                  <a:lnTo>
                    <a:pt x="258721" y="272386"/>
                  </a:lnTo>
                  <a:lnTo>
                    <a:pt x="270151" y="268585"/>
                  </a:lnTo>
                  <a:lnTo>
                    <a:pt x="285114" y="255141"/>
                  </a:lnTo>
                  <a:lnTo>
                    <a:pt x="297037" y="233046"/>
                  </a:lnTo>
                  <a:lnTo>
                    <a:pt x="299174" y="225936"/>
                  </a:lnTo>
                  <a:lnTo>
                    <a:pt x="299744" y="225168"/>
                  </a:lnTo>
                  <a:lnTo>
                    <a:pt x="300124" y="226068"/>
                  </a:lnTo>
                  <a:lnTo>
                    <a:pt x="300839" y="270472"/>
                  </a:lnTo>
                  <a:lnTo>
                    <a:pt x="307613" y="310655"/>
                  </a:lnTo>
                  <a:lnTo>
                    <a:pt x="310930" y="342038"/>
                  </a:lnTo>
                  <a:lnTo>
                    <a:pt x="309034" y="389558"/>
                  </a:lnTo>
                  <a:lnTo>
                    <a:pt x="297655" y="433036"/>
                  </a:lnTo>
                  <a:lnTo>
                    <a:pt x="278996" y="468967"/>
                  </a:lnTo>
                  <a:lnTo>
                    <a:pt x="263639" y="485542"/>
                  </a:lnTo>
                  <a:lnTo>
                    <a:pt x="247407" y="492908"/>
                  </a:lnTo>
                  <a:lnTo>
                    <a:pt x="232666" y="494300"/>
                  </a:lnTo>
                  <a:lnTo>
                    <a:pt x="225772" y="493684"/>
                  </a:lnTo>
                  <a:lnTo>
                    <a:pt x="220471" y="490451"/>
                  </a:lnTo>
                  <a:lnTo>
                    <a:pt x="205634" y="467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93">
              <a:extLst>
                <a:ext uri="{FF2B5EF4-FFF2-40B4-BE49-F238E27FC236}">
                  <a16:creationId xmlns:a16="http://schemas.microsoft.com/office/drawing/2014/main" xmlns="" id="{79C34216-E05D-4E14-B7D4-C248FFDDD4F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565650" y="2393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407">
            <a:extLst>
              <a:ext uri="{FF2B5EF4-FFF2-40B4-BE49-F238E27FC236}">
                <a16:creationId xmlns:a16="http://schemas.microsoft.com/office/drawing/2014/main" xmlns="" id="{42A62FD2-CB02-4357-9621-22B3DC85C124}"/>
              </a:ext>
            </a:extLst>
          </p:cNvPr>
          <p:cNvGrpSpPr/>
          <p:nvPr/>
        </p:nvGrpSpPr>
        <p:grpSpPr>
          <a:xfrm>
            <a:off x="730250" y="3615841"/>
            <a:ext cx="203201" cy="114098"/>
            <a:chOff x="730250" y="3615841"/>
            <a:chExt cx="203201" cy="114098"/>
          </a:xfrm>
        </p:grpSpPr>
        <p:sp>
          <p:nvSpPr>
            <p:cNvPr id="103" name="SMARTInkShape-2094">
              <a:extLst>
                <a:ext uri="{FF2B5EF4-FFF2-40B4-BE49-F238E27FC236}">
                  <a16:creationId xmlns:a16="http://schemas.microsoft.com/office/drawing/2014/main" xmlns="" id="{9C5997FA-95DB-46EC-90F7-7DF141220C8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30250" y="3615841"/>
              <a:ext cx="133351" cy="10010"/>
            </a:xfrm>
            <a:custGeom>
              <a:avLst/>
              <a:gdLst/>
              <a:ahLst/>
              <a:cxnLst/>
              <a:rect l="0" t="0" r="0" b="0"/>
              <a:pathLst>
                <a:path w="133351" h="100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0113" y="6409"/>
                  </a:lnTo>
                  <a:lnTo>
                    <a:pt x="54292" y="9535"/>
                  </a:lnTo>
                  <a:lnTo>
                    <a:pt x="91816" y="9868"/>
                  </a:lnTo>
                  <a:lnTo>
                    <a:pt x="13335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95">
              <a:extLst>
                <a:ext uri="{FF2B5EF4-FFF2-40B4-BE49-F238E27FC236}">
                  <a16:creationId xmlns:a16="http://schemas.microsoft.com/office/drawing/2014/main" xmlns="" id="{B6A02B67-9E74-4BB0-A23D-908CBCFE06E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58342" y="3708400"/>
              <a:ext cx="175109" cy="21539"/>
            </a:xfrm>
            <a:custGeom>
              <a:avLst/>
              <a:gdLst/>
              <a:ahLst/>
              <a:cxnLst/>
              <a:rect l="0" t="0" r="0" b="0"/>
              <a:pathLst>
                <a:path w="175109" h="2153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769"/>
                  </a:lnTo>
                  <a:lnTo>
                    <a:pt x="513" y="19607"/>
                  </a:lnTo>
                  <a:lnTo>
                    <a:pt x="1562" y="21538"/>
                  </a:lnTo>
                  <a:lnTo>
                    <a:pt x="26634" y="20885"/>
                  </a:lnTo>
                  <a:lnTo>
                    <a:pt x="57379" y="16103"/>
                  </a:lnTo>
                  <a:lnTo>
                    <a:pt x="94562" y="9979"/>
                  </a:lnTo>
                  <a:lnTo>
                    <a:pt x="134606" y="4906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08">
            <a:extLst>
              <a:ext uri="{FF2B5EF4-FFF2-40B4-BE49-F238E27FC236}">
                <a16:creationId xmlns:a16="http://schemas.microsoft.com/office/drawing/2014/main" xmlns="" id="{7CA2E2C8-D837-49C2-8DC2-FA731DC27721}"/>
              </a:ext>
            </a:extLst>
          </p:cNvPr>
          <p:cNvGrpSpPr/>
          <p:nvPr/>
        </p:nvGrpSpPr>
        <p:grpSpPr>
          <a:xfrm>
            <a:off x="1378833" y="3334558"/>
            <a:ext cx="2539006" cy="786586"/>
            <a:chOff x="1378833" y="3334558"/>
            <a:chExt cx="2539006" cy="786586"/>
          </a:xfrm>
        </p:grpSpPr>
        <p:sp>
          <p:nvSpPr>
            <p:cNvPr id="106" name="SMARTInkShape-2096">
              <a:extLst>
                <a:ext uri="{FF2B5EF4-FFF2-40B4-BE49-F238E27FC236}">
                  <a16:creationId xmlns:a16="http://schemas.microsoft.com/office/drawing/2014/main" xmlns="" id="{4EFF6DE1-1A00-4AF9-AE0B-29B306A415E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389024" y="3336441"/>
              <a:ext cx="97106" cy="486283"/>
            </a:xfrm>
            <a:custGeom>
              <a:avLst/>
              <a:gdLst/>
              <a:ahLst/>
              <a:cxnLst/>
              <a:rect l="0" t="0" r="0" b="0"/>
              <a:pathLst>
                <a:path w="97106" h="486283">
                  <a:moveTo>
                    <a:pt x="84176" y="3659"/>
                  </a:moveTo>
                  <a:lnTo>
                    <a:pt x="84176" y="3659"/>
                  </a:lnTo>
                  <a:lnTo>
                    <a:pt x="73331" y="2953"/>
                  </a:lnTo>
                  <a:lnTo>
                    <a:pt x="58150" y="0"/>
                  </a:lnTo>
                  <a:lnTo>
                    <a:pt x="48855" y="1563"/>
                  </a:lnTo>
                  <a:lnTo>
                    <a:pt x="28947" y="16522"/>
                  </a:lnTo>
                  <a:lnTo>
                    <a:pt x="11916" y="48941"/>
                  </a:lnTo>
                  <a:lnTo>
                    <a:pt x="4318" y="81405"/>
                  </a:lnTo>
                  <a:lnTo>
                    <a:pt x="0" y="118646"/>
                  </a:lnTo>
                  <a:lnTo>
                    <a:pt x="433" y="156364"/>
                  </a:lnTo>
                  <a:lnTo>
                    <a:pt x="8622" y="196176"/>
                  </a:lnTo>
                  <a:lnTo>
                    <a:pt x="23080" y="237389"/>
                  </a:lnTo>
                  <a:lnTo>
                    <a:pt x="43617" y="279224"/>
                  </a:lnTo>
                  <a:lnTo>
                    <a:pt x="64974" y="321336"/>
                  </a:lnTo>
                  <a:lnTo>
                    <a:pt x="83403" y="362160"/>
                  </a:lnTo>
                  <a:lnTo>
                    <a:pt x="93945" y="399119"/>
                  </a:lnTo>
                  <a:lnTo>
                    <a:pt x="97105" y="441546"/>
                  </a:lnTo>
                  <a:lnTo>
                    <a:pt x="93215" y="459566"/>
                  </a:lnTo>
                  <a:lnTo>
                    <a:pt x="86076" y="472279"/>
                  </a:lnTo>
                  <a:lnTo>
                    <a:pt x="75849" y="482632"/>
                  </a:lnTo>
                  <a:lnTo>
                    <a:pt x="69452" y="485252"/>
                  </a:lnTo>
                  <a:lnTo>
                    <a:pt x="54819" y="486282"/>
                  </a:lnTo>
                  <a:lnTo>
                    <a:pt x="40789" y="480625"/>
                  </a:lnTo>
                  <a:lnTo>
                    <a:pt x="29615" y="472466"/>
                  </a:lnTo>
                  <a:lnTo>
                    <a:pt x="20676" y="46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97">
              <a:extLst>
                <a:ext uri="{FF2B5EF4-FFF2-40B4-BE49-F238E27FC236}">
                  <a16:creationId xmlns:a16="http://schemas.microsoft.com/office/drawing/2014/main" xmlns="" id="{3D19AB5F-883D-4C55-B845-4335A3A17DC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378833" y="3924300"/>
              <a:ext cx="152284" cy="196844"/>
            </a:xfrm>
            <a:custGeom>
              <a:avLst/>
              <a:gdLst/>
              <a:ahLst/>
              <a:cxnLst/>
              <a:rect l="0" t="0" r="0" b="0"/>
              <a:pathLst>
                <a:path w="152284" h="196844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2750" y="21048"/>
                  </a:lnTo>
                  <a:lnTo>
                    <a:pt x="11404" y="38692"/>
                  </a:lnTo>
                  <a:lnTo>
                    <a:pt x="29647" y="53954"/>
                  </a:lnTo>
                  <a:lnTo>
                    <a:pt x="43025" y="59257"/>
                  </a:lnTo>
                  <a:lnTo>
                    <a:pt x="49555" y="60671"/>
                  </a:lnTo>
                  <a:lnTo>
                    <a:pt x="56026" y="59498"/>
                  </a:lnTo>
                  <a:lnTo>
                    <a:pt x="75245" y="47732"/>
                  </a:lnTo>
                  <a:lnTo>
                    <a:pt x="92935" y="30841"/>
                  </a:lnTo>
                  <a:lnTo>
                    <a:pt x="105948" y="11815"/>
                  </a:lnTo>
                  <a:lnTo>
                    <a:pt x="108437" y="9994"/>
                  </a:lnTo>
                  <a:lnTo>
                    <a:pt x="110097" y="9484"/>
                  </a:lnTo>
                  <a:lnTo>
                    <a:pt x="111204" y="9851"/>
                  </a:lnTo>
                  <a:lnTo>
                    <a:pt x="111942" y="10801"/>
                  </a:lnTo>
                  <a:lnTo>
                    <a:pt x="124867" y="50857"/>
                  </a:lnTo>
                  <a:lnTo>
                    <a:pt x="137525" y="91629"/>
                  </a:lnTo>
                  <a:lnTo>
                    <a:pt x="150399" y="136868"/>
                  </a:lnTo>
                  <a:lnTo>
                    <a:pt x="152283" y="165750"/>
                  </a:lnTo>
                  <a:lnTo>
                    <a:pt x="146213" y="179735"/>
                  </a:lnTo>
                  <a:lnTo>
                    <a:pt x="141631" y="185440"/>
                  </a:lnTo>
                  <a:lnTo>
                    <a:pt x="127132" y="193660"/>
                  </a:lnTo>
                  <a:lnTo>
                    <a:pt x="118327" y="196840"/>
                  </a:lnTo>
                  <a:lnTo>
                    <a:pt x="109635" y="196843"/>
                  </a:lnTo>
                  <a:lnTo>
                    <a:pt x="92451" y="191203"/>
                  </a:lnTo>
                  <a:lnTo>
                    <a:pt x="86034" y="185324"/>
                  </a:lnTo>
                  <a:lnTo>
                    <a:pt x="6896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98">
              <a:extLst>
                <a:ext uri="{FF2B5EF4-FFF2-40B4-BE49-F238E27FC236}">
                  <a16:creationId xmlns:a16="http://schemas.microsoft.com/office/drawing/2014/main" xmlns="" id="{FC4E2A9D-FA28-42EC-9C19-9224430480B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724778" y="3344609"/>
              <a:ext cx="84973" cy="452692"/>
            </a:xfrm>
            <a:custGeom>
              <a:avLst/>
              <a:gdLst/>
              <a:ahLst/>
              <a:cxnLst/>
              <a:rect l="0" t="0" r="0" b="0"/>
              <a:pathLst>
                <a:path w="84973" h="452692">
                  <a:moveTo>
                    <a:pt x="84972" y="27241"/>
                  </a:moveTo>
                  <a:lnTo>
                    <a:pt x="84972" y="27241"/>
                  </a:lnTo>
                  <a:lnTo>
                    <a:pt x="74833" y="13443"/>
                  </a:lnTo>
                  <a:lnTo>
                    <a:pt x="55118" y="137"/>
                  </a:lnTo>
                  <a:lnTo>
                    <a:pt x="50958" y="0"/>
                  </a:lnTo>
                  <a:lnTo>
                    <a:pt x="42573" y="3609"/>
                  </a:lnTo>
                  <a:lnTo>
                    <a:pt x="29919" y="16946"/>
                  </a:lnTo>
                  <a:lnTo>
                    <a:pt x="13707" y="51260"/>
                  </a:lnTo>
                  <a:lnTo>
                    <a:pt x="5374" y="89391"/>
                  </a:lnTo>
                  <a:lnTo>
                    <a:pt x="676" y="127300"/>
                  </a:lnTo>
                  <a:lnTo>
                    <a:pt x="0" y="168138"/>
                  </a:lnTo>
                  <a:lnTo>
                    <a:pt x="3462" y="209806"/>
                  </a:lnTo>
                  <a:lnTo>
                    <a:pt x="12056" y="251844"/>
                  </a:lnTo>
                  <a:lnTo>
                    <a:pt x="21050" y="292164"/>
                  </a:lnTo>
                  <a:lnTo>
                    <a:pt x="28340" y="329840"/>
                  </a:lnTo>
                  <a:lnTo>
                    <a:pt x="32444" y="376701"/>
                  </a:lnTo>
                  <a:lnTo>
                    <a:pt x="32249" y="408695"/>
                  </a:lnTo>
                  <a:lnTo>
                    <a:pt x="24587" y="430483"/>
                  </a:lnTo>
                  <a:lnTo>
                    <a:pt x="8772" y="45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99">
              <a:extLst>
                <a:ext uri="{FF2B5EF4-FFF2-40B4-BE49-F238E27FC236}">
                  <a16:creationId xmlns:a16="http://schemas.microsoft.com/office/drawing/2014/main" xmlns="" id="{0EFCBC39-46E0-4F17-96EA-A0DBA7639A5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708411" y="3862692"/>
              <a:ext cx="190240" cy="103345"/>
            </a:xfrm>
            <a:custGeom>
              <a:avLst/>
              <a:gdLst/>
              <a:ahLst/>
              <a:cxnLst/>
              <a:rect l="0" t="0" r="0" b="0"/>
              <a:pathLst>
                <a:path w="190240" h="103345">
                  <a:moveTo>
                    <a:pt x="6089" y="29858"/>
                  </a:moveTo>
                  <a:lnTo>
                    <a:pt x="6089" y="29858"/>
                  </a:lnTo>
                  <a:lnTo>
                    <a:pt x="2718" y="26487"/>
                  </a:lnTo>
                  <a:lnTo>
                    <a:pt x="1063" y="22951"/>
                  </a:lnTo>
                  <a:lnTo>
                    <a:pt x="0" y="18303"/>
                  </a:lnTo>
                  <a:lnTo>
                    <a:pt x="6559" y="17497"/>
                  </a:lnTo>
                  <a:lnTo>
                    <a:pt x="20810" y="20629"/>
                  </a:lnTo>
                  <a:lnTo>
                    <a:pt x="38438" y="32768"/>
                  </a:lnTo>
                  <a:lnTo>
                    <a:pt x="45160" y="47615"/>
                  </a:lnTo>
                  <a:lnTo>
                    <a:pt x="47443" y="64561"/>
                  </a:lnTo>
                  <a:lnTo>
                    <a:pt x="46105" y="79148"/>
                  </a:lnTo>
                  <a:lnTo>
                    <a:pt x="39396" y="90805"/>
                  </a:lnTo>
                  <a:lnTo>
                    <a:pt x="34644" y="95889"/>
                  </a:lnTo>
                  <a:lnTo>
                    <a:pt x="23719" y="101539"/>
                  </a:lnTo>
                  <a:lnTo>
                    <a:pt x="13219" y="103344"/>
                  </a:lnTo>
                  <a:lnTo>
                    <a:pt x="6200" y="101794"/>
                  </a:lnTo>
                  <a:lnTo>
                    <a:pt x="4047" y="100393"/>
                  </a:lnTo>
                  <a:lnTo>
                    <a:pt x="2611" y="98753"/>
                  </a:lnTo>
                  <a:lnTo>
                    <a:pt x="1653" y="96955"/>
                  </a:lnTo>
                  <a:lnTo>
                    <a:pt x="10419" y="80939"/>
                  </a:lnTo>
                  <a:lnTo>
                    <a:pt x="49080" y="45182"/>
                  </a:lnTo>
                  <a:lnTo>
                    <a:pt x="92584" y="15951"/>
                  </a:lnTo>
                  <a:lnTo>
                    <a:pt x="117623" y="0"/>
                  </a:lnTo>
                  <a:lnTo>
                    <a:pt x="89145" y="35782"/>
                  </a:lnTo>
                  <a:lnTo>
                    <a:pt x="82279" y="51776"/>
                  </a:lnTo>
                  <a:lnTo>
                    <a:pt x="82282" y="59286"/>
                  </a:lnTo>
                  <a:lnTo>
                    <a:pt x="87930" y="73276"/>
                  </a:lnTo>
                  <a:lnTo>
                    <a:pt x="94517" y="77853"/>
                  </a:lnTo>
                  <a:lnTo>
                    <a:pt x="113123" y="82939"/>
                  </a:lnTo>
                  <a:lnTo>
                    <a:pt x="157512" y="79060"/>
                  </a:lnTo>
                  <a:lnTo>
                    <a:pt x="190239" y="7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00">
              <a:extLst>
                <a:ext uri="{FF2B5EF4-FFF2-40B4-BE49-F238E27FC236}">
                  <a16:creationId xmlns:a16="http://schemas.microsoft.com/office/drawing/2014/main" xmlns="" id="{3F804DC8-3079-49F3-97F5-A55CB4E7E289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94783" y="3492578"/>
              <a:ext cx="164218" cy="158673"/>
            </a:xfrm>
            <a:custGeom>
              <a:avLst/>
              <a:gdLst/>
              <a:ahLst/>
              <a:cxnLst/>
              <a:rect l="0" t="0" r="0" b="0"/>
              <a:pathLst>
                <a:path w="164218" h="158673">
                  <a:moveTo>
                    <a:pt x="5467" y="6272"/>
                  </a:moveTo>
                  <a:lnTo>
                    <a:pt x="5467" y="6272"/>
                  </a:lnTo>
                  <a:lnTo>
                    <a:pt x="0" y="805"/>
                  </a:lnTo>
                  <a:lnTo>
                    <a:pt x="6120" y="183"/>
                  </a:lnTo>
                  <a:lnTo>
                    <a:pt x="26984" y="0"/>
                  </a:lnTo>
                  <a:lnTo>
                    <a:pt x="43723" y="5600"/>
                  </a:lnTo>
                  <a:lnTo>
                    <a:pt x="60569" y="16557"/>
                  </a:lnTo>
                  <a:lnTo>
                    <a:pt x="77464" y="33186"/>
                  </a:lnTo>
                  <a:lnTo>
                    <a:pt x="88736" y="54217"/>
                  </a:lnTo>
                  <a:lnTo>
                    <a:pt x="92730" y="65752"/>
                  </a:lnTo>
                  <a:lnTo>
                    <a:pt x="91523" y="87976"/>
                  </a:lnTo>
                  <a:lnTo>
                    <a:pt x="83225" y="108907"/>
                  </a:lnTo>
                  <a:lnTo>
                    <a:pt x="63392" y="135146"/>
                  </a:lnTo>
                  <a:lnTo>
                    <a:pt x="50261" y="147275"/>
                  </a:lnTo>
                  <a:lnTo>
                    <a:pt x="37370" y="153607"/>
                  </a:lnTo>
                  <a:lnTo>
                    <a:pt x="30969" y="155295"/>
                  </a:lnTo>
                  <a:lnTo>
                    <a:pt x="26702" y="154304"/>
                  </a:lnTo>
                  <a:lnTo>
                    <a:pt x="23857" y="151526"/>
                  </a:lnTo>
                  <a:lnTo>
                    <a:pt x="21960" y="147558"/>
                  </a:lnTo>
                  <a:lnTo>
                    <a:pt x="23616" y="133741"/>
                  </a:lnTo>
                  <a:lnTo>
                    <a:pt x="30466" y="116547"/>
                  </a:lnTo>
                  <a:lnTo>
                    <a:pt x="69167" y="70661"/>
                  </a:lnTo>
                  <a:lnTo>
                    <a:pt x="116309" y="34507"/>
                  </a:lnTo>
                  <a:lnTo>
                    <a:pt x="134371" y="22041"/>
                  </a:lnTo>
                  <a:lnTo>
                    <a:pt x="134442" y="21723"/>
                  </a:lnTo>
                  <a:lnTo>
                    <a:pt x="130758" y="23252"/>
                  </a:lnTo>
                  <a:lnTo>
                    <a:pt x="120750" y="38193"/>
                  </a:lnTo>
                  <a:lnTo>
                    <a:pt x="102449" y="83610"/>
                  </a:lnTo>
                  <a:lnTo>
                    <a:pt x="98665" y="103439"/>
                  </a:lnTo>
                  <a:lnTo>
                    <a:pt x="99335" y="121659"/>
                  </a:lnTo>
                  <a:lnTo>
                    <a:pt x="107628" y="137283"/>
                  </a:lnTo>
                  <a:lnTo>
                    <a:pt x="113791" y="144413"/>
                  </a:lnTo>
                  <a:lnTo>
                    <a:pt x="131928" y="152334"/>
                  </a:lnTo>
                  <a:lnTo>
                    <a:pt x="164217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01">
              <a:extLst>
                <a:ext uri="{FF2B5EF4-FFF2-40B4-BE49-F238E27FC236}">
                  <a16:creationId xmlns:a16="http://schemas.microsoft.com/office/drawing/2014/main" xmlns="" id="{126080EC-52E6-49FE-9119-A52578274C3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05050" y="36131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8441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02">
              <a:extLst>
                <a:ext uri="{FF2B5EF4-FFF2-40B4-BE49-F238E27FC236}">
                  <a16:creationId xmlns:a16="http://schemas.microsoft.com/office/drawing/2014/main" xmlns="" id="{6ECC7156-30E6-465F-A461-28A3B1D9741D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462766" y="3337973"/>
              <a:ext cx="108985" cy="376778"/>
            </a:xfrm>
            <a:custGeom>
              <a:avLst/>
              <a:gdLst/>
              <a:ahLst/>
              <a:cxnLst/>
              <a:rect l="0" t="0" r="0" b="0"/>
              <a:pathLst>
                <a:path w="108985" h="376778">
                  <a:moveTo>
                    <a:pt x="108984" y="27527"/>
                  </a:moveTo>
                  <a:lnTo>
                    <a:pt x="108984" y="27527"/>
                  </a:lnTo>
                  <a:lnTo>
                    <a:pt x="64204" y="1044"/>
                  </a:lnTo>
                  <a:lnTo>
                    <a:pt x="51687" y="0"/>
                  </a:lnTo>
                  <a:lnTo>
                    <a:pt x="45386" y="709"/>
                  </a:lnTo>
                  <a:lnTo>
                    <a:pt x="32741" y="9023"/>
                  </a:lnTo>
                  <a:lnTo>
                    <a:pt x="26405" y="15191"/>
                  </a:lnTo>
                  <a:lnTo>
                    <a:pt x="10746" y="50840"/>
                  </a:lnTo>
                  <a:lnTo>
                    <a:pt x="3469" y="83044"/>
                  </a:lnTo>
                  <a:lnTo>
                    <a:pt x="0" y="118523"/>
                  </a:lnTo>
                  <a:lnTo>
                    <a:pt x="3161" y="155458"/>
                  </a:lnTo>
                  <a:lnTo>
                    <a:pt x="7389" y="196804"/>
                  </a:lnTo>
                  <a:lnTo>
                    <a:pt x="11619" y="238933"/>
                  </a:lnTo>
                  <a:lnTo>
                    <a:pt x="15852" y="276472"/>
                  </a:lnTo>
                  <a:lnTo>
                    <a:pt x="18203" y="311971"/>
                  </a:lnTo>
                  <a:lnTo>
                    <a:pt x="17645" y="354282"/>
                  </a:lnTo>
                  <a:lnTo>
                    <a:pt x="14766" y="369601"/>
                  </a:lnTo>
                  <a:lnTo>
                    <a:pt x="13011" y="372699"/>
                  </a:lnTo>
                  <a:lnTo>
                    <a:pt x="7384" y="376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03">
              <a:extLst>
                <a:ext uri="{FF2B5EF4-FFF2-40B4-BE49-F238E27FC236}">
                  <a16:creationId xmlns:a16="http://schemas.microsoft.com/office/drawing/2014/main" xmlns="" id="{795D9C80-36AF-45C9-A58E-7C5A2902873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20233" y="3568700"/>
              <a:ext cx="138818" cy="50801"/>
            </a:xfrm>
            <a:custGeom>
              <a:avLst/>
              <a:gdLst/>
              <a:ahLst/>
              <a:cxnLst/>
              <a:rect l="0" t="0" r="0" b="0"/>
              <a:pathLst>
                <a:path w="138818" h="50801">
                  <a:moveTo>
                    <a:pt x="5467" y="50800"/>
                  </a:moveTo>
                  <a:lnTo>
                    <a:pt x="5467" y="50800"/>
                  </a:lnTo>
                  <a:lnTo>
                    <a:pt x="441" y="38867"/>
                  </a:lnTo>
                  <a:lnTo>
                    <a:pt x="0" y="36494"/>
                  </a:lnTo>
                  <a:lnTo>
                    <a:pt x="411" y="34207"/>
                  </a:lnTo>
                  <a:lnTo>
                    <a:pt x="2749" y="29785"/>
                  </a:lnTo>
                  <a:lnTo>
                    <a:pt x="21517" y="19957"/>
                  </a:lnTo>
                  <a:lnTo>
                    <a:pt x="56162" y="11479"/>
                  </a:lnTo>
                  <a:lnTo>
                    <a:pt x="87265" y="674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04">
              <a:extLst>
                <a:ext uri="{FF2B5EF4-FFF2-40B4-BE49-F238E27FC236}">
                  <a16:creationId xmlns:a16="http://schemas.microsoft.com/office/drawing/2014/main" xmlns="" id="{D65798E8-4971-4854-A0F4-9AC8F2485AA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29723" y="3392665"/>
              <a:ext cx="81728" cy="309386"/>
            </a:xfrm>
            <a:custGeom>
              <a:avLst/>
              <a:gdLst/>
              <a:ahLst/>
              <a:cxnLst/>
              <a:rect l="0" t="0" r="0" b="0"/>
              <a:pathLst>
                <a:path w="81728" h="309386">
                  <a:moveTo>
                    <a:pt x="81727" y="10935"/>
                  </a:moveTo>
                  <a:lnTo>
                    <a:pt x="81727" y="10935"/>
                  </a:lnTo>
                  <a:lnTo>
                    <a:pt x="57860" y="883"/>
                  </a:lnTo>
                  <a:lnTo>
                    <a:pt x="53116" y="0"/>
                  </a:lnTo>
                  <a:lnTo>
                    <a:pt x="48541" y="1528"/>
                  </a:lnTo>
                  <a:lnTo>
                    <a:pt x="39697" y="8871"/>
                  </a:lnTo>
                  <a:lnTo>
                    <a:pt x="23412" y="35018"/>
                  </a:lnTo>
                  <a:lnTo>
                    <a:pt x="8553" y="79689"/>
                  </a:lnTo>
                  <a:lnTo>
                    <a:pt x="3344" y="114870"/>
                  </a:lnTo>
                  <a:lnTo>
                    <a:pt x="1029" y="151673"/>
                  </a:lnTo>
                  <a:lnTo>
                    <a:pt x="0" y="189197"/>
                  </a:lnTo>
                  <a:lnTo>
                    <a:pt x="1425" y="225158"/>
                  </a:lnTo>
                  <a:lnTo>
                    <a:pt x="6193" y="271494"/>
                  </a:lnTo>
                  <a:lnTo>
                    <a:pt x="8088" y="284124"/>
                  </a:lnTo>
                  <a:lnTo>
                    <a:pt x="11467" y="292544"/>
                  </a:lnTo>
                  <a:lnTo>
                    <a:pt x="15837" y="298158"/>
                  </a:lnTo>
                  <a:lnTo>
                    <a:pt x="30927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05">
              <a:extLst>
                <a:ext uri="{FF2B5EF4-FFF2-40B4-BE49-F238E27FC236}">
                  <a16:creationId xmlns:a16="http://schemas.microsoft.com/office/drawing/2014/main" xmlns="" id="{CCE86F2D-200E-4803-8493-A2722D8F6B9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01442" y="3509517"/>
              <a:ext cx="101782" cy="136077"/>
            </a:xfrm>
            <a:custGeom>
              <a:avLst/>
              <a:gdLst/>
              <a:ahLst/>
              <a:cxnLst/>
              <a:rect l="0" t="0" r="0" b="0"/>
              <a:pathLst>
                <a:path w="101782" h="136077">
                  <a:moveTo>
                    <a:pt x="3658" y="27433"/>
                  </a:moveTo>
                  <a:lnTo>
                    <a:pt x="3658" y="27433"/>
                  </a:lnTo>
                  <a:lnTo>
                    <a:pt x="287" y="17320"/>
                  </a:lnTo>
                  <a:lnTo>
                    <a:pt x="0" y="14341"/>
                  </a:lnTo>
                  <a:lnTo>
                    <a:pt x="514" y="12355"/>
                  </a:lnTo>
                  <a:lnTo>
                    <a:pt x="1562" y="11031"/>
                  </a:lnTo>
                  <a:lnTo>
                    <a:pt x="4608" y="9560"/>
                  </a:lnTo>
                  <a:lnTo>
                    <a:pt x="6408" y="9168"/>
                  </a:lnTo>
                  <a:lnTo>
                    <a:pt x="19054" y="15357"/>
                  </a:lnTo>
                  <a:lnTo>
                    <a:pt x="36207" y="32870"/>
                  </a:lnTo>
                  <a:lnTo>
                    <a:pt x="47953" y="55934"/>
                  </a:lnTo>
                  <a:lnTo>
                    <a:pt x="47804" y="76083"/>
                  </a:lnTo>
                  <a:lnTo>
                    <a:pt x="36210" y="116771"/>
                  </a:lnTo>
                  <a:lnTo>
                    <a:pt x="26592" y="128992"/>
                  </a:lnTo>
                  <a:lnTo>
                    <a:pt x="16673" y="135365"/>
                  </a:lnTo>
                  <a:lnTo>
                    <a:pt x="13040" y="136076"/>
                  </a:lnTo>
                  <a:lnTo>
                    <a:pt x="9913" y="135845"/>
                  </a:lnTo>
                  <a:lnTo>
                    <a:pt x="8533" y="133575"/>
                  </a:lnTo>
                  <a:lnTo>
                    <a:pt x="8882" y="125407"/>
                  </a:lnTo>
                  <a:lnTo>
                    <a:pt x="30064" y="87708"/>
                  </a:lnTo>
                  <a:lnTo>
                    <a:pt x="63306" y="43259"/>
                  </a:lnTo>
                  <a:lnTo>
                    <a:pt x="101781" y="0"/>
                  </a:lnTo>
                  <a:lnTo>
                    <a:pt x="84098" y="39273"/>
                  </a:lnTo>
                  <a:lnTo>
                    <a:pt x="75809" y="81904"/>
                  </a:lnTo>
                  <a:lnTo>
                    <a:pt x="75042" y="91264"/>
                  </a:lnTo>
                  <a:lnTo>
                    <a:pt x="79834" y="107308"/>
                  </a:lnTo>
                  <a:lnTo>
                    <a:pt x="92558" y="129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06">
              <a:extLst>
                <a:ext uri="{FF2B5EF4-FFF2-40B4-BE49-F238E27FC236}">
                  <a16:creationId xmlns:a16="http://schemas.microsoft.com/office/drawing/2014/main" xmlns="" id="{2E201F98-D098-4A53-B668-1997A7633E7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844800" y="36004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33123" y="21048"/>
                  </a:lnTo>
                  <a:lnTo>
                    <a:pt x="8401" y="6616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07">
              <a:extLst>
                <a:ext uri="{FF2B5EF4-FFF2-40B4-BE49-F238E27FC236}">
                  <a16:creationId xmlns:a16="http://schemas.microsoft.com/office/drawing/2014/main" xmlns="" id="{6FD2C4B9-B7A8-4B09-A799-2FEDB2A1DFEF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46400" y="3492500"/>
              <a:ext cx="78648" cy="270930"/>
            </a:xfrm>
            <a:custGeom>
              <a:avLst/>
              <a:gdLst/>
              <a:ahLst/>
              <a:cxnLst/>
              <a:rect l="0" t="0" r="0" b="0"/>
              <a:pathLst>
                <a:path w="78648" h="270930">
                  <a:moveTo>
                    <a:pt x="25400" y="0"/>
                  </a:moveTo>
                  <a:lnTo>
                    <a:pt x="25400" y="0"/>
                  </a:lnTo>
                  <a:lnTo>
                    <a:pt x="18658" y="6742"/>
                  </a:lnTo>
                  <a:lnTo>
                    <a:pt x="15348" y="17578"/>
                  </a:lnTo>
                  <a:lnTo>
                    <a:pt x="14582" y="31096"/>
                  </a:lnTo>
                  <a:lnTo>
                    <a:pt x="19840" y="55139"/>
                  </a:lnTo>
                  <a:lnTo>
                    <a:pt x="21693" y="60042"/>
                  </a:lnTo>
                  <a:lnTo>
                    <a:pt x="29397" y="67372"/>
                  </a:lnTo>
                  <a:lnTo>
                    <a:pt x="34414" y="70315"/>
                  </a:lnTo>
                  <a:lnTo>
                    <a:pt x="38465" y="70865"/>
                  </a:lnTo>
                  <a:lnTo>
                    <a:pt x="41871" y="69821"/>
                  </a:lnTo>
                  <a:lnTo>
                    <a:pt x="48243" y="64193"/>
                  </a:lnTo>
                  <a:lnTo>
                    <a:pt x="59058" y="49124"/>
                  </a:lnTo>
                  <a:lnTo>
                    <a:pt x="67509" y="28832"/>
                  </a:lnTo>
                  <a:lnTo>
                    <a:pt x="68810" y="24103"/>
                  </a:lnTo>
                  <a:lnTo>
                    <a:pt x="69156" y="23830"/>
                  </a:lnTo>
                  <a:lnTo>
                    <a:pt x="78647" y="58565"/>
                  </a:lnTo>
                  <a:lnTo>
                    <a:pt x="76709" y="99475"/>
                  </a:lnTo>
                  <a:lnTo>
                    <a:pt x="70785" y="139462"/>
                  </a:lnTo>
                  <a:lnTo>
                    <a:pt x="61112" y="181884"/>
                  </a:lnTo>
                  <a:lnTo>
                    <a:pt x="51347" y="221579"/>
                  </a:lnTo>
                  <a:lnTo>
                    <a:pt x="32225" y="256623"/>
                  </a:lnTo>
                  <a:lnTo>
                    <a:pt x="19262" y="268806"/>
                  </a:lnTo>
                  <a:lnTo>
                    <a:pt x="14252" y="270926"/>
                  </a:lnTo>
                  <a:lnTo>
                    <a:pt x="10207" y="270929"/>
                  </a:lnTo>
                  <a:lnTo>
                    <a:pt x="6805" y="269519"/>
                  </a:lnTo>
                  <a:lnTo>
                    <a:pt x="3024" y="25666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08">
              <a:extLst>
                <a:ext uri="{FF2B5EF4-FFF2-40B4-BE49-F238E27FC236}">
                  <a16:creationId xmlns:a16="http://schemas.microsoft.com/office/drawing/2014/main" xmlns="" id="{02BBC143-18AF-403F-9B4C-FD6C87079731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990850" y="3422650"/>
              <a:ext cx="133003" cy="298451"/>
            </a:xfrm>
            <a:custGeom>
              <a:avLst/>
              <a:gdLst/>
              <a:ahLst/>
              <a:cxnLst/>
              <a:rect l="0" t="0" r="0" b="0"/>
              <a:pathLst>
                <a:path w="133003" h="298451">
                  <a:moveTo>
                    <a:pt x="95250" y="0"/>
                  </a:moveTo>
                  <a:lnTo>
                    <a:pt x="95250" y="0"/>
                  </a:lnTo>
                  <a:lnTo>
                    <a:pt x="101992" y="6742"/>
                  </a:lnTo>
                  <a:lnTo>
                    <a:pt x="122862" y="52097"/>
                  </a:lnTo>
                  <a:lnTo>
                    <a:pt x="131511" y="83832"/>
                  </a:lnTo>
                  <a:lnTo>
                    <a:pt x="133002" y="123807"/>
                  </a:lnTo>
                  <a:lnTo>
                    <a:pt x="121907" y="163681"/>
                  </a:lnTo>
                  <a:lnTo>
                    <a:pt x="100747" y="201864"/>
                  </a:lnTo>
                  <a:lnTo>
                    <a:pt x="70177" y="237649"/>
                  </a:lnTo>
                  <a:lnTo>
                    <a:pt x="27378" y="27604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09">
              <a:extLst>
                <a:ext uri="{FF2B5EF4-FFF2-40B4-BE49-F238E27FC236}">
                  <a16:creationId xmlns:a16="http://schemas.microsoft.com/office/drawing/2014/main" xmlns="" id="{6024A775-A480-49EA-8540-6445591CDE2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53222" y="3364500"/>
              <a:ext cx="247639" cy="313563"/>
            </a:xfrm>
            <a:custGeom>
              <a:avLst/>
              <a:gdLst/>
              <a:ahLst/>
              <a:cxnLst/>
              <a:rect l="0" t="0" r="0" b="0"/>
              <a:pathLst>
                <a:path w="247639" h="313563">
                  <a:moveTo>
                    <a:pt x="99578" y="191500"/>
                  </a:moveTo>
                  <a:lnTo>
                    <a:pt x="99578" y="191500"/>
                  </a:lnTo>
                  <a:lnTo>
                    <a:pt x="98872" y="181361"/>
                  </a:lnTo>
                  <a:lnTo>
                    <a:pt x="96207" y="173823"/>
                  </a:lnTo>
                  <a:lnTo>
                    <a:pt x="87368" y="161646"/>
                  </a:lnTo>
                  <a:lnTo>
                    <a:pt x="79805" y="157065"/>
                  </a:lnTo>
                  <a:lnTo>
                    <a:pt x="75813" y="155843"/>
                  </a:lnTo>
                  <a:lnTo>
                    <a:pt x="63851" y="160130"/>
                  </a:lnTo>
                  <a:lnTo>
                    <a:pt x="56710" y="164237"/>
                  </a:lnTo>
                  <a:lnTo>
                    <a:pt x="29805" y="193613"/>
                  </a:lnTo>
                  <a:lnTo>
                    <a:pt x="6233" y="236968"/>
                  </a:lnTo>
                  <a:lnTo>
                    <a:pt x="0" y="265330"/>
                  </a:lnTo>
                  <a:lnTo>
                    <a:pt x="993" y="289930"/>
                  </a:lnTo>
                  <a:lnTo>
                    <a:pt x="8490" y="307919"/>
                  </a:lnTo>
                  <a:lnTo>
                    <a:pt x="14158" y="312151"/>
                  </a:lnTo>
                  <a:lnTo>
                    <a:pt x="20759" y="313562"/>
                  </a:lnTo>
                  <a:lnTo>
                    <a:pt x="27982" y="313091"/>
                  </a:lnTo>
                  <a:lnTo>
                    <a:pt x="45415" y="301279"/>
                  </a:lnTo>
                  <a:lnTo>
                    <a:pt x="64216" y="279802"/>
                  </a:lnTo>
                  <a:lnTo>
                    <a:pt x="81980" y="249090"/>
                  </a:lnTo>
                  <a:lnTo>
                    <a:pt x="97401" y="208628"/>
                  </a:lnTo>
                  <a:lnTo>
                    <a:pt x="109899" y="161013"/>
                  </a:lnTo>
                  <a:lnTo>
                    <a:pt x="114220" y="134486"/>
                  </a:lnTo>
                  <a:lnTo>
                    <a:pt x="117806" y="106924"/>
                  </a:lnTo>
                  <a:lnTo>
                    <a:pt x="121790" y="61248"/>
                  </a:lnTo>
                  <a:lnTo>
                    <a:pt x="124033" y="15088"/>
                  </a:lnTo>
                  <a:lnTo>
                    <a:pt x="124698" y="0"/>
                  </a:lnTo>
                  <a:lnTo>
                    <a:pt x="124791" y="333"/>
                  </a:lnTo>
                  <a:lnTo>
                    <a:pt x="111143" y="39177"/>
                  </a:lnTo>
                  <a:lnTo>
                    <a:pt x="105189" y="76293"/>
                  </a:lnTo>
                  <a:lnTo>
                    <a:pt x="100190" y="118660"/>
                  </a:lnTo>
                  <a:lnTo>
                    <a:pt x="97027" y="162654"/>
                  </a:lnTo>
                  <a:lnTo>
                    <a:pt x="97974" y="205726"/>
                  </a:lnTo>
                  <a:lnTo>
                    <a:pt x="99102" y="252787"/>
                  </a:lnTo>
                  <a:lnTo>
                    <a:pt x="103848" y="282262"/>
                  </a:lnTo>
                  <a:lnTo>
                    <a:pt x="104541" y="283053"/>
                  </a:lnTo>
                  <a:lnTo>
                    <a:pt x="107398" y="273660"/>
                  </a:lnTo>
                  <a:lnTo>
                    <a:pt x="118056" y="235088"/>
                  </a:lnTo>
                  <a:lnTo>
                    <a:pt x="135161" y="191460"/>
                  </a:lnTo>
                  <a:lnTo>
                    <a:pt x="148789" y="175254"/>
                  </a:lnTo>
                  <a:lnTo>
                    <a:pt x="154963" y="170792"/>
                  </a:lnTo>
                  <a:lnTo>
                    <a:pt x="160490" y="168522"/>
                  </a:lnTo>
                  <a:lnTo>
                    <a:pt x="165586" y="167715"/>
                  </a:lnTo>
                  <a:lnTo>
                    <a:pt x="168983" y="169293"/>
                  </a:lnTo>
                  <a:lnTo>
                    <a:pt x="171248" y="172462"/>
                  </a:lnTo>
                  <a:lnTo>
                    <a:pt x="173765" y="183039"/>
                  </a:lnTo>
                  <a:lnTo>
                    <a:pt x="173499" y="220455"/>
                  </a:lnTo>
                  <a:lnTo>
                    <a:pt x="166871" y="252290"/>
                  </a:lnTo>
                  <a:lnTo>
                    <a:pt x="153700" y="284720"/>
                  </a:lnTo>
                  <a:lnTo>
                    <a:pt x="152592" y="286103"/>
                  </a:lnTo>
                  <a:lnTo>
                    <a:pt x="151854" y="286319"/>
                  </a:lnTo>
                  <a:lnTo>
                    <a:pt x="154186" y="276509"/>
                  </a:lnTo>
                  <a:lnTo>
                    <a:pt x="172140" y="239023"/>
                  </a:lnTo>
                  <a:lnTo>
                    <a:pt x="204013" y="192734"/>
                  </a:lnTo>
                  <a:lnTo>
                    <a:pt x="242212" y="151707"/>
                  </a:lnTo>
                  <a:lnTo>
                    <a:pt x="245468" y="149449"/>
                  </a:lnTo>
                  <a:lnTo>
                    <a:pt x="247638" y="148650"/>
                  </a:lnTo>
                  <a:lnTo>
                    <a:pt x="246968" y="149527"/>
                  </a:lnTo>
                  <a:lnTo>
                    <a:pt x="240579" y="154266"/>
                  </a:lnTo>
                  <a:lnTo>
                    <a:pt x="213213" y="200472"/>
                  </a:lnTo>
                  <a:lnTo>
                    <a:pt x="202999" y="223710"/>
                  </a:lnTo>
                  <a:lnTo>
                    <a:pt x="197955" y="255920"/>
                  </a:lnTo>
                  <a:lnTo>
                    <a:pt x="199275" y="274694"/>
                  </a:lnTo>
                  <a:lnTo>
                    <a:pt x="202731" y="281535"/>
                  </a:lnTo>
                  <a:lnTo>
                    <a:pt x="226578" y="29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10">
              <a:extLst>
                <a:ext uri="{FF2B5EF4-FFF2-40B4-BE49-F238E27FC236}">
                  <a16:creationId xmlns:a16="http://schemas.microsoft.com/office/drawing/2014/main" xmlns="" id="{1029C051-1FA9-4CC8-86F2-A24132CCE30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594100" y="35877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11">
              <a:extLst>
                <a:ext uri="{FF2B5EF4-FFF2-40B4-BE49-F238E27FC236}">
                  <a16:creationId xmlns:a16="http://schemas.microsoft.com/office/drawing/2014/main" xmlns="" id="{0D370856-828C-480B-9C1C-4649387CEA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94872" y="3334558"/>
              <a:ext cx="222967" cy="480623"/>
            </a:xfrm>
            <a:custGeom>
              <a:avLst/>
              <a:gdLst/>
              <a:ahLst/>
              <a:cxnLst/>
              <a:rect l="0" t="0" r="0" b="0"/>
              <a:pathLst>
                <a:path w="222967" h="480623">
                  <a:moveTo>
                    <a:pt x="121478" y="253192"/>
                  </a:moveTo>
                  <a:lnTo>
                    <a:pt x="121478" y="253192"/>
                  </a:lnTo>
                  <a:lnTo>
                    <a:pt x="82786" y="219967"/>
                  </a:lnTo>
                  <a:lnTo>
                    <a:pt x="70415" y="213731"/>
                  </a:lnTo>
                  <a:lnTo>
                    <a:pt x="64152" y="212068"/>
                  </a:lnTo>
                  <a:lnTo>
                    <a:pt x="38484" y="216469"/>
                  </a:lnTo>
                  <a:lnTo>
                    <a:pt x="22503" y="228639"/>
                  </a:lnTo>
                  <a:lnTo>
                    <a:pt x="9756" y="246513"/>
                  </a:lnTo>
                  <a:lnTo>
                    <a:pt x="1738" y="268568"/>
                  </a:lnTo>
                  <a:lnTo>
                    <a:pt x="0" y="301413"/>
                  </a:lnTo>
                  <a:lnTo>
                    <a:pt x="6104" y="317192"/>
                  </a:lnTo>
                  <a:lnTo>
                    <a:pt x="10696" y="323375"/>
                  </a:lnTo>
                  <a:lnTo>
                    <a:pt x="17990" y="326086"/>
                  </a:lnTo>
                  <a:lnTo>
                    <a:pt x="37383" y="325336"/>
                  </a:lnTo>
                  <a:lnTo>
                    <a:pt x="72102" y="306866"/>
                  </a:lnTo>
                  <a:lnTo>
                    <a:pt x="102457" y="268939"/>
                  </a:lnTo>
                  <a:lnTo>
                    <a:pt x="122432" y="230557"/>
                  </a:lnTo>
                  <a:lnTo>
                    <a:pt x="141657" y="183160"/>
                  </a:lnTo>
                  <a:lnTo>
                    <a:pt x="149748" y="155704"/>
                  </a:lnTo>
                  <a:lnTo>
                    <a:pt x="157258" y="126817"/>
                  </a:lnTo>
                  <a:lnTo>
                    <a:pt x="162970" y="100503"/>
                  </a:lnTo>
                  <a:lnTo>
                    <a:pt x="167484" y="75905"/>
                  </a:lnTo>
                  <a:lnTo>
                    <a:pt x="172969" y="34698"/>
                  </a:lnTo>
                  <a:lnTo>
                    <a:pt x="173055" y="9327"/>
                  </a:lnTo>
                  <a:lnTo>
                    <a:pt x="170679" y="3127"/>
                  </a:lnTo>
                  <a:lnTo>
                    <a:pt x="166979" y="404"/>
                  </a:lnTo>
                  <a:lnTo>
                    <a:pt x="162395" y="0"/>
                  </a:lnTo>
                  <a:lnTo>
                    <a:pt x="149776" y="14603"/>
                  </a:lnTo>
                  <a:lnTo>
                    <a:pt x="136172" y="42730"/>
                  </a:lnTo>
                  <a:lnTo>
                    <a:pt x="125421" y="83453"/>
                  </a:lnTo>
                  <a:lnTo>
                    <a:pt x="120579" y="106871"/>
                  </a:lnTo>
                  <a:lnTo>
                    <a:pt x="115940" y="131656"/>
                  </a:lnTo>
                  <a:lnTo>
                    <a:pt x="111436" y="157351"/>
                  </a:lnTo>
                  <a:lnTo>
                    <a:pt x="104550" y="204717"/>
                  </a:lnTo>
                  <a:lnTo>
                    <a:pt x="99843" y="245758"/>
                  </a:lnTo>
                  <a:lnTo>
                    <a:pt x="98605" y="286581"/>
                  </a:lnTo>
                  <a:lnTo>
                    <a:pt x="103316" y="302368"/>
                  </a:lnTo>
                  <a:lnTo>
                    <a:pt x="107253" y="306437"/>
                  </a:lnTo>
                  <a:lnTo>
                    <a:pt x="111994" y="308444"/>
                  </a:lnTo>
                  <a:lnTo>
                    <a:pt x="117272" y="309077"/>
                  </a:lnTo>
                  <a:lnTo>
                    <a:pt x="130662" y="302254"/>
                  </a:lnTo>
                  <a:lnTo>
                    <a:pt x="138184" y="296483"/>
                  </a:lnTo>
                  <a:lnTo>
                    <a:pt x="164759" y="254557"/>
                  </a:lnTo>
                  <a:lnTo>
                    <a:pt x="180566" y="230492"/>
                  </a:lnTo>
                  <a:lnTo>
                    <a:pt x="182037" y="229592"/>
                  </a:lnTo>
                  <a:lnTo>
                    <a:pt x="182311" y="231814"/>
                  </a:lnTo>
                  <a:lnTo>
                    <a:pt x="181446" y="257540"/>
                  </a:lnTo>
                  <a:lnTo>
                    <a:pt x="182050" y="282468"/>
                  </a:lnTo>
                  <a:lnTo>
                    <a:pt x="180854" y="295131"/>
                  </a:lnTo>
                  <a:lnTo>
                    <a:pt x="182675" y="303111"/>
                  </a:lnTo>
                  <a:lnTo>
                    <a:pt x="184148" y="305521"/>
                  </a:lnTo>
                  <a:lnTo>
                    <a:pt x="185836" y="307128"/>
                  </a:lnTo>
                  <a:lnTo>
                    <a:pt x="187667" y="308200"/>
                  </a:lnTo>
                  <a:lnTo>
                    <a:pt x="190298" y="306797"/>
                  </a:lnTo>
                  <a:lnTo>
                    <a:pt x="196985" y="299594"/>
                  </a:lnTo>
                  <a:lnTo>
                    <a:pt x="212248" y="261313"/>
                  </a:lnTo>
                  <a:lnTo>
                    <a:pt x="216618" y="256801"/>
                  </a:lnTo>
                  <a:lnTo>
                    <a:pt x="218772" y="255598"/>
                  </a:lnTo>
                  <a:lnTo>
                    <a:pt x="220207" y="255502"/>
                  </a:lnTo>
                  <a:lnTo>
                    <a:pt x="221164" y="256143"/>
                  </a:lnTo>
                  <a:lnTo>
                    <a:pt x="221802" y="257276"/>
                  </a:lnTo>
                  <a:lnTo>
                    <a:pt x="222966" y="298067"/>
                  </a:lnTo>
                  <a:lnTo>
                    <a:pt x="219674" y="334770"/>
                  </a:lnTo>
                  <a:lnTo>
                    <a:pt x="214229" y="380296"/>
                  </a:lnTo>
                  <a:lnTo>
                    <a:pt x="208148" y="426162"/>
                  </a:lnTo>
                  <a:lnTo>
                    <a:pt x="198333" y="450482"/>
                  </a:lnTo>
                  <a:lnTo>
                    <a:pt x="184563" y="468582"/>
                  </a:lnTo>
                  <a:lnTo>
                    <a:pt x="169036" y="478978"/>
                  </a:lnTo>
                  <a:lnTo>
                    <a:pt x="160945" y="480622"/>
                  </a:lnTo>
                  <a:lnTo>
                    <a:pt x="144428" y="478684"/>
                  </a:lnTo>
                  <a:lnTo>
                    <a:pt x="138189" y="474782"/>
                  </a:lnTo>
                  <a:lnTo>
                    <a:pt x="129376" y="462918"/>
                  </a:lnTo>
                  <a:lnTo>
                    <a:pt x="128154" y="455804"/>
                  </a:lnTo>
                  <a:lnTo>
                    <a:pt x="134178" y="42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409">
            <a:extLst>
              <a:ext uri="{FF2B5EF4-FFF2-40B4-BE49-F238E27FC236}">
                <a16:creationId xmlns:a16="http://schemas.microsoft.com/office/drawing/2014/main" xmlns="" id="{22836947-0932-480E-ADC5-B1F4937EF74B}"/>
              </a:ext>
            </a:extLst>
          </p:cNvPr>
          <p:cNvGrpSpPr/>
          <p:nvPr/>
        </p:nvGrpSpPr>
        <p:grpSpPr>
          <a:xfrm>
            <a:off x="4159250" y="3436134"/>
            <a:ext cx="2977446" cy="688164"/>
            <a:chOff x="4159250" y="3436134"/>
            <a:chExt cx="2977446" cy="688164"/>
          </a:xfrm>
        </p:grpSpPr>
        <p:sp>
          <p:nvSpPr>
            <p:cNvPr id="123" name="SMARTInkShape-2112">
              <a:extLst>
                <a:ext uri="{FF2B5EF4-FFF2-40B4-BE49-F238E27FC236}">
                  <a16:creationId xmlns:a16="http://schemas.microsoft.com/office/drawing/2014/main" xmlns="" id="{8DFD3EBB-5D7D-47E1-9F79-D9FBC8C59B5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27569" y="3502408"/>
              <a:ext cx="309127" cy="559062"/>
            </a:xfrm>
            <a:custGeom>
              <a:avLst/>
              <a:gdLst/>
              <a:ahLst/>
              <a:cxnLst/>
              <a:rect l="0" t="0" r="0" b="0"/>
              <a:pathLst>
                <a:path w="309127" h="559062">
                  <a:moveTo>
                    <a:pt x="132031" y="231392"/>
                  </a:moveTo>
                  <a:lnTo>
                    <a:pt x="132031" y="231392"/>
                  </a:lnTo>
                  <a:lnTo>
                    <a:pt x="135401" y="228021"/>
                  </a:lnTo>
                  <a:lnTo>
                    <a:pt x="134984" y="226323"/>
                  </a:lnTo>
                  <a:lnTo>
                    <a:pt x="122292" y="216645"/>
                  </a:lnTo>
                  <a:lnTo>
                    <a:pt x="117071" y="213094"/>
                  </a:lnTo>
                  <a:lnTo>
                    <a:pt x="92869" y="208096"/>
                  </a:lnTo>
                  <a:lnTo>
                    <a:pt x="59985" y="216728"/>
                  </a:lnTo>
                  <a:lnTo>
                    <a:pt x="30171" y="239433"/>
                  </a:lnTo>
                  <a:lnTo>
                    <a:pt x="6836" y="275246"/>
                  </a:lnTo>
                  <a:lnTo>
                    <a:pt x="658" y="299095"/>
                  </a:lnTo>
                  <a:lnTo>
                    <a:pt x="0" y="310394"/>
                  </a:lnTo>
                  <a:lnTo>
                    <a:pt x="1677" y="319338"/>
                  </a:lnTo>
                  <a:lnTo>
                    <a:pt x="9184" y="333038"/>
                  </a:lnTo>
                  <a:lnTo>
                    <a:pt x="15561" y="335845"/>
                  </a:lnTo>
                  <a:lnTo>
                    <a:pt x="32053" y="335201"/>
                  </a:lnTo>
                  <a:lnTo>
                    <a:pt x="61172" y="320162"/>
                  </a:lnTo>
                  <a:lnTo>
                    <a:pt x="92142" y="287720"/>
                  </a:lnTo>
                  <a:lnTo>
                    <a:pt x="111245" y="257132"/>
                  </a:lnTo>
                  <a:lnTo>
                    <a:pt x="129142" y="219549"/>
                  </a:lnTo>
                  <a:lnTo>
                    <a:pt x="146505" y="172270"/>
                  </a:lnTo>
                  <a:lnTo>
                    <a:pt x="153675" y="146822"/>
                  </a:lnTo>
                  <a:lnTo>
                    <a:pt x="159865" y="120684"/>
                  </a:lnTo>
                  <a:lnTo>
                    <a:pt x="165404" y="94087"/>
                  </a:lnTo>
                  <a:lnTo>
                    <a:pt x="173439" y="51364"/>
                  </a:lnTo>
                  <a:lnTo>
                    <a:pt x="178166" y="10833"/>
                  </a:lnTo>
                  <a:lnTo>
                    <a:pt x="177604" y="3920"/>
                  </a:lnTo>
                  <a:lnTo>
                    <a:pt x="176524" y="722"/>
                  </a:lnTo>
                  <a:lnTo>
                    <a:pt x="175099" y="0"/>
                  </a:lnTo>
                  <a:lnTo>
                    <a:pt x="173443" y="931"/>
                  </a:lnTo>
                  <a:lnTo>
                    <a:pt x="150886" y="29208"/>
                  </a:lnTo>
                  <a:lnTo>
                    <a:pt x="136648" y="63451"/>
                  </a:lnTo>
                  <a:lnTo>
                    <a:pt x="125616" y="105951"/>
                  </a:lnTo>
                  <a:lnTo>
                    <a:pt x="120699" y="130126"/>
                  </a:lnTo>
                  <a:lnTo>
                    <a:pt x="116009" y="155414"/>
                  </a:lnTo>
                  <a:lnTo>
                    <a:pt x="112680" y="200446"/>
                  </a:lnTo>
                  <a:lnTo>
                    <a:pt x="112781" y="221345"/>
                  </a:lnTo>
                  <a:lnTo>
                    <a:pt x="124181" y="255854"/>
                  </a:lnTo>
                  <a:lnTo>
                    <a:pt x="141241" y="280364"/>
                  </a:lnTo>
                  <a:lnTo>
                    <a:pt x="148755" y="285912"/>
                  </a:lnTo>
                  <a:lnTo>
                    <a:pt x="155881" y="288906"/>
                  </a:lnTo>
                  <a:lnTo>
                    <a:pt x="163453" y="286668"/>
                  </a:lnTo>
                  <a:lnTo>
                    <a:pt x="179392" y="272892"/>
                  </a:lnTo>
                  <a:lnTo>
                    <a:pt x="202482" y="230261"/>
                  </a:lnTo>
                  <a:lnTo>
                    <a:pt x="214131" y="201345"/>
                  </a:lnTo>
                  <a:lnTo>
                    <a:pt x="214852" y="193344"/>
                  </a:lnTo>
                  <a:lnTo>
                    <a:pt x="213350" y="193326"/>
                  </a:lnTo>
                  <a:lnTo>
                    <a:pt x="207919" y="198951"/>
                  </a:lnTo>
                  <a:lnTo>
                    <a:pt x="196928" y="220761"/>
                  </a:lnTo>
                  <a:lnTo>
                    <a:pt x="196463" y="229949"/>
                  </a:lnTo>
                  <a:lnTo>
                    <a:pt x="209041" y="268162"/>
                  </a:lnTo>
                  <a:lnTo>
                    <a:pt x="217763" y="283717"/>
                  </a:lnTo>
                  <a:lnTo>
                    <a:pt x="228695" y="292982"/>
                  </a:lnTo>
                  <a:lnTo>
                    <a:pt x="234574" y="294325"/>
                  </a:lnTo>
                  <a:lnTo>
                    <a:pt x="246750" y="292053"/>
                  </a:lnTo>
                  <a:lnTo>
                    <a:pt x="265505" y="279469"/>
                  </a:lnTo>
                  <a:lnTo>
                    <a:pt x="289394" y="247526"/>
                  </a:lnTo>
                  <a:lnTo>
                    <a:pt x="301487" y="222907"/>
                  </a:lnTo>
                  <a:lnTo>
                    <a:pt x="302857" y="222913"/>
                  </a:lnTo>
                  <a:lnTo>
                    <a:pt x="306261" y="226683"/>
                  </a:lnTo>
                  <a:lnTo>
                    <a:pt x="309126" y="262290"/>
                  </a:lnTo>
                  <a:lnTo>
                    <a:pt x="308916" y="306947"/>
                  </a:lnTo>
                  <a:lnTo>
                    <a:pt x="306366" y="341878"/>
                  </a:lnTo>
                  <a:lnTo>
                    <a:pt x="297237" y="382332"/>
                  </a:lnTo>
                  <a:lnTo>
                    <a:pt x="283772" y="424771"/>
                  </a:lnTo>
                  <a:lnTo>
                    <a:pt x="268381" y="464799"/>
                  </a:lnTo>
                  <a:lnTo>
                    <a:pt x="248369" y="499993"/>
                  </a:lnTo>
                  <a:lnTo>
                    <a:pt x="215185" y="540048"/>
                  </a:lnTo>
                  <a:lnTo>
                    <a:pt x="195799" y="554839"/>
                  </a:lnTo>
                  <a:lnTo>
                    <a:pt x="182480" y="559061"/>
                  </a:lnTo>
                  <a:lnTo>
                    <a:pt x="178363" y="557083"/>
                  </a:lnTo>
                  <a:lnTo>
                    <a:pt x="175619" y="552941"/>
                  </a:lnTo>
                  <a:lnTo>
                    <a:pt x="173790" y="547358"/>
                  </a:lnTo>
                  <a:lnTo>
                    <a:pt x="181327" y="515904"/>
                  </a:lnTo>
                  <a:lnTo>
                    <a:pt x="203709" y="475304"/>
                  </a:lnTo>
                  <a:lnTo>
                    <a:pt x="220931" y="44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13">
              <a:extLst>
                <a:ext uri="{FF2B5EF4-FFF2-40B4-BE49-F238E27FC236}">
                  <a16:creationId xmlns:a16="http://schemas.microsoft.com/office/drawing/2014/main" xmlns="" id="{F3411994-7243-4A8E-8627-25B20DF7E6B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159250" y="3617273"/>
              <a:ext cx="158751" cy="14928"/>
            </a:xfrm>
            <a:custGeom>
              <a:avLst/>
              <a:gdLst/>
              <a:ahLst/>
              <a:cxnLst/>
              <a:rect l="0" t="0" r="0" b="0"/>
              <a:pathLst>
                <a:path w="158751" h="14928">
                  <a:moveTo>
                    <a:pt x="0" y="14927"/>
                  </a:moveTo>
                  <a:lnTo>
                    <a:pt x="0" y="14927"/>
                  </a:lnTo>
                  <a:lnTo>
                    <a:pt x="3371" y="11556"/>
                  </a:lnTo>
                  <a:lnTo>
                    <a:pt x="44812" y="0"/>
                  </a:lnTo>
                  <a:lnTo>
                    <a:pt x="81560" y="469"/>
                  </a:lnTo>
                  <a:lnTo>
                    <a:pt x="126674" y="1880"/>
                  </a:lnTo>
                  <a:lnTo>
                    <a:pt x="15875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114">
              <a:extLst>
                <a:ext uri="{FF2B5EF4-FFF2-40B4-BE49-F238E27FC236}">
                  <a16:creationId xmlns:a16="http://schemas.microsoft.com/office/drawing/2014/main" xmlns="" id="{E97A72DE-7A37-45AE-8DD3-9FDE20C12DC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236333" y="3543300"/>
              <a:ext cx="18168" cy="171451"/>
            </a:xfrm>
            <a:custGeom>
              <a:avLst/>
              <a:gdLst/>
              <a:ahLst/>
              <a:cxnLst/>
              <a:rect l="0" t="0" r="0" b="0"/>
              <a:pathLst>
                <a:path w="18168" h="171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8033" y="48804"/>
                  </a:lnTo>
                  <a:lnTo>
                    <a:pt x="11069" y="95405"/>
                  </a:lnTo>
                  <a:lnTo>
                    <a:pt x="13551" y="139312"/>
                  </a:lnTo>
                  <a:lnTo>
                    <a:pt x="1816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15">
              <a:extLst>
                <a:ext uri="{FF2B5EF4-FFF2-40B4-BE49-F238E27FC236}">
                  <a16:creationId xmlns:a16="http://schemas.microsoft.com/office/drawing/2014/main" xmlns="" id="{DD9EAED0-42BF-4983-BFB3-FD79FCF36D6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65650" y="3436134"/>
              <a:ext cx="107951" cy="427283"/>
            </a:xfrm>
            <a:custGeom>
              <a:avLst/>
              <a:gdLst/>
              <a:ahLst/>
              <a:cxnLst/>
              <a:rect l="0" t="0" r="0" b="0"/>
              <a:pathLst>
                <a:path w="107951" h="427283">
                  <a:moveTo>
                    <a:pt x="107950" y="18266"/>
                  </a:moveTo>
                  <a:lnTo>
                    <a:pt x="107950" y="18266"/>
                  </a:lnTo>
                  <a:lnTo>
                    <a:pt x="101208" y="8153"/>
                  </a:lnTo>
                  <a:lnTo>
                    <a:pt x="97811" y="5174"/>
                  </a:lnTo>
                  <a:lnTo>
                    <a:pt x="90273" y="1864"/>
                  </a:lnTo>
                  <a:lnTo>
                    <a:pt x="71354" y="0"/>
                  </a:lnTo>
                  <a:lnTo>
                    <a:pt x="55937" y="7091"/>
                  </a:lnTo>
                  <a:lnTo>
                    <a:pt x="39677" y="21765"/>
                  </a:lnTo>
                  <a:lnTo>
                    <a:pt x="16068" y="59206"/>
                  </a:lnTo>
                  <a:lnTo>
                    <a:pt x="4554" y="92201"/>
                  </a:lnTo>
                  <a:lnTo>
                    <a:pt x="2259" y="129913"/>
                  </a:lnTo>
                  <a:lnTo>
                    <a:pt x="7354" y="169487"/>
                  </a:lnTo>
                  <a:lnTo>
                    <a:pt x="19026" y="208242"/>
                  </a:lnTo>
                  <a:lnTo>
                    <a:pt x="37384" y="246633"/>
                  </a:lnTo>
                  <a:lnTo>
                    <a:pt x="58243" y="284157"/>
                  </a:lnTo>
                  <a:lnTo>
                    <a:pt x="76920" y="319649"/>
                  </a:lnTo>
                  <a:lnTo>
                    <a:pt x="89819" y="364622"/>
                  </a:lnTo>
                  <a:lnTo>
                    <a:pt x="88807" y="376170"/>
                  </a:lnTo>
                  <a:lnTo>
                    <a:pt x="80157" y="394645"/>
                  </a:lnTo>
                  <a:lnTo>
                    <a:pt x="52678" y="416947"/>
                  </a:lnTo>
                  <a:lnTo>
                    <a:pt x="24467" y="426847"/>
                  </a:lnTo>
                  <a:lnTo>
                    <a:pt x="12521" y="427282"/>
                  </a:lnTo>
                  <a:lnTo>
                    <a:pt x="0" y="424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16">
              <a:extLst>
                <a:ext uri="{FF2B5EF4-FFF2-40B4-BE49-F238E27FC236}">
                  <a16:creationId xmlns:a16="http://schemas.microsoft.com/office/drawing/2014/main" xmlns="" id="{D509709B-DFD9-4A29-B5E2-53DE76308CF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857750" y="3469020"/>
              <a:ext cx="95251" cy="423531"/>
            </a:xfrm>
            <a:custGeom>
              <a:avLst/>
              <a:gdLst/>
              <a:ahLst/>
              <a:cxnLst/>
              <a:rect l="0" t="0" r="0" b="0"/>
              <a:pathLst>
                <a:path w="95251" h="423531">
                  <a:moveTo>
                    <a:pt x="95250" y="23480"/>
                  </a:moveTo>
                  <a:lnTo>
                    <a:pt x="95250" y="23480"/>
                  </a:lnTo>
                  <a:lnTo>
                    <a:pt x="85816" y="14752"/>
                  </a:lnTo>
                  <a:lnTo>
                    <a:pt x="74546" y="7801"/>
                  </a:lnTo>
                  <a:lnTo>
                    <a:pt x="66998" y="2401"/>
                  </a:lnTo>
                  <a:lnTo>
                    <a:pt x="58940" y="0"/>
                  </a:lnTo>
                  <a:lnTo>
                    <a:pt x="43099" y="2020"/>
                  </a:lnTo>
                  <a:lnTo>
                    <a:pt x="33031" y="10885"/>
                  </a:lnTo>
                  <a:lnTo>
                    <a:pt x="23853" y="27054"/>
                  </a:lnTo>
                  <a:lnTo>
                    <a:pt x="11458" y="69302"/>
                  </a:lnTo>
                  <a:lnTo>
                    <a:pt x="5562" y="106170"/>
                  </a:lnTo>
                  <a:lnTo>
                    <a:pt x="6235" y="146073"/>
                  </a:lnTo>
                  <a:lnTo>
                    <a:pt x="12649" y="187327"/>
                  </a:lnTo>
                  <a:lnTo>
                    <a:pt x="24907" y="229180"/>
                  </a:lnTo>
                  <a:lnTo>
                    <a:pt x="39763" y="269419"/>
                  </a:lnTo>
                  <a:lnTo>
                    <a:pt x="54361" y="306353"/>
                  </a:lnTo>
                  <a:lnTo>
                    <a:pt x="69102" y="349535"/>
                  </a:lnTo>
                  <a:lnTo>
                    <a:pt x="73046" y="371123"/>
                  </a:lnTo>
                  <a:lnTo>
                    <a:pt x="70569" y="381536"/>
                  </a:lnTo>
                  <a:lnTo>
                    <a:pt x="58410" y="402514"/>
                  </a:lnTo>
                  <a:lnTo>
                    <a:pt x="43129" y="416071"/>
                  </a:lnTo>
                  <a:lnTo>
                    <a:pt x="27635" y="423037"/>
                  </a:lnTo>
                  <a:lnTo>
                    <a:pt x="0" y="42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17">
              <a:extLst>
                <a:ext uri="{FF2B5EF4-FFF2-40B4-BE49-F238E27FC236}">
                  <a16:creationId xmlns:a16="http://schemas.microsoft.com/office/drawing/2014/main" xmlns="" id="{6F68C000-0261-472F-8013-FBA2C469B62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534783" y="3955848"/>
              <a:ext cx="136576" cy="168450"/>
            </a:xfrm>
            <a:custGeom>
              <a:avLst/>
              <a:gdLst/>
              <a:ahLst/>
              <a:cxnLst/>
              <a:rect l="0" t="0" r="0" b="0"/>
              <a:pathLst>
                <a:path w="136576" h="168450">
                  <a:moveTo>
                    <a:pt x="5467" y="12902"/>
                  </a:moveTo>
                  <a:lnTo>
                    <a:pt x="5467" y="12902"/>
                  </a:lnTo>
                  <a:lnTo>
                    <a:pt x="2096" y="9531"/>
                  </a:lnTo>
                  <a:lnTo>
                    <a:pt x="1103" y="9244"/>
                  </a:lnTo>
                  <a:lnTo>
                    <a:pt x="441" y="9758"/>
                  </a:lnTo>
                  <a:lnTo>
                    <a:pt x="0" y="10806"/>
                  </a:lnTo>
                  <a:lnTo>
                    <a:pt x="13500" y="39233"/>
                  </a:lnTo>
                  <a:lnTo>
                    <a:pt x="21737" y="49534"/>
                  </a:lnTo>
                  <a:lnTo>
                    <a:pt x="26897" y="54257"/>
                  </a:lnTo>
                  <a:lnTo>
                    <a:pt x="38275" y="59504"/>
                  </a:lnTo>
                  <a:lnTo>
                    <a:pt x="44272" y="60903"/>
                  </a:lnTo>
                  <a:lnTo>
                    <a:pt x="58462" y="56813"/>
                  </a:lnTo>
                  <a:lnTo>
                    <a:pt x="87197" y="36941"/>
                  </a:lnTo>
                  <a:lnTo>
                    <a:pt x="103452" y="18849"/>
                  </a:lnTo>
                  <a:lnTo>
                    <a:pt x="108988" y="8254"/>
                  </a:lnTo>
                  <a:lnTo>
                    <a:pt x="111449" y="958"/>
                  </a:lnTo>
                  <a:lnTo>
                    <a:pt x="112105" y="0"/>
                  </a:lnTo>
                  <a:lnTo>
                    <a:pt x="112542" y="68"/>
                  </a:lnTo>
                  <a:lnTo>
                    <a:pt x="116528" y="6904"/>
                  </a:lnTo>
                  <a:lnTo>
                    <a:pt x="128321" y="51100"/>
                  </a:lnTo>
                  <a:lnTo>
                    <a:pt x="136012" y="91656"/>
                  </a:lnTo>
                  <a:lnTo>
                    <a:pt x="136575" y="123098"/>
                  </a:lnTo>
                  <a:lnTo>
                    <a:pt x="131705" y="144192"/>
                  </a:lnTo>
                  <a:lnTo>
                    <a:pt x="121075" y="159683"/>
                  </a:lnTo>
                  <a:lnTo>
                    <a:pt x="114289" y="165789"/>
                  </a:lnTo>
                  <a:lnTo>
                    <a:pt x="106943" y="168449"/>
                  </a:lnTo>
                  <a:lnTo>
                    <a:pt x="75317" y="165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18">
              <a:extLst>
                <a:ext uri="{FF2B5EF4-FFF2-40B4-BE49-F238E27FC236}">
                  <a16:creationId xmlns:a16="http://schemas.microsoft.com/office/drawing/2014/main" xmlns="" id="{FFD4F56E-9729-4398-82B2-1AFDC89566C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57750" y="3932210"/>
              <a:ext cx="146051" cy="106605"/>
            </a:xfrm>
            <a:custGeom>
              <a:avLst/>
              <a:gdLst/>
              <a:ahLst/>
              <a:cxnLst/>
              <a:rect l="0" t="0" r="0" b="0"/>
              <a:pathLst>
                <a:path w="146051" h="106605">
                  <a:moveTo>
                    <a:pt x="0" y="30190"/>
                  </a:moveTo>
                  <a:lnTo>
                    <a:pt x="0" y="30190"/>
                  </a:lnTo>
                  <a:lnTo>
                    <a:pt x="705" y="9233"/>
                  </a:lnTo>
                  <a:lnTo>
                    <a:pt x="3371" y="3708"/>
                  </a:lnTo>
                  <a:lnTo>
                    <a:pt x="12552" y="781"/>
                  </a:lnTo>
                  <a:lnTo>
                    <a:pt x="18951" y="0"/>
                  </a:lnTo>
                  <a:lnTo>
                    <a:pt x="31706" y="2896"/>
                  </a:lnTo>
                  <a:lnTo>
                    <a:pt x="38071" y="5644"/>
                  </a:lnTo>
                  <a:lnTo>
                    <a:pt x="57141" y="22995"/>
                  </a:lnTo>
                  <a:lnTo>
                    <a:pt x="64202" y="38046"/>
                  </a:lnTo>
                  <a:lnTo>
                    <a:pt x="66084" y="46010"/>
                  </a:lnTo>
                  <a:lnTo>
                    <a:pt x="64414" y="62386"/>
                  </a:lnTo>
                  <a:lnTo>
                    <a:pt x="58262" y="78366"/>
                  </a:lnTo>
                  <a:lnTo>
                    <a:pt x="48472" y="92523"/>
                  </a:lnTo>
                  <a:lnTo>
                    <a:pt x="37065" y="102109"/>
                  </a:lnTo>
                  <a:lnTo>
                    <a:pt x="31060" y="105653"/>
                  </a:lnTo>
                  <a:lnTo>
                    <a:pt x="25645" y="106604"/>
                  </a:lnTo>
                  <a:lnTo>
                    <a:pt x="20625" y="105827"/>
                  </a:lnTo>
                  <a:lnTo>
                    <a:pt x="15866" y="103898"/>
                  </a:lnTo>
                  <a:lnTo>
                    <a:pt x="13400" y="101201"/>
                  </a:lnTo>
                  <a:lnTo>
                    <a:pt x="12461" y="97992"/>
                  </a:lnTo>
                  <a:lnTo>
                    <a:pt x="12541" y="94441"/>
                  </a:lnTo>
                  <a:lnTo>
                    <a:pt x="26137" y="75960"/>
                  </a:lnTo>
                  <a:lnTo>
                    <a:pt x="67918" y="34275"/>
                  </a:lnTo>
                  <a:lnTo>
                    <a:pt x="101688" y="7243"/>
                  </a:lnTo>
                  <a:lnTo>
                    <a:pt x="106597" y="5014"/>
                  </a:lnTo>
                  <a:lnTo>
                    <a:pt x="110576" y="4234"/>
                  </a:lnTo>
                  <a:lnTo>
                    <a:pt x="113934" y="4419"/>
                  </a:lnTo>
                  <a:lnTo>
                    <a:pt x="116172" y="6659"/>
                  </a:lnTo>
                  <a:lnTo>
                    <a:pt x="118660" y="14793"/>
                  </a:lnTo>
                  <a:lnTo>
                    <a:pt x="112240" y="29226"/>
                  </a:lnTo>
                  <a:lnTo>
                    <a:pt x="102801" y="46695"/>
                  </a:lnTo>
                  <a:lnTo>
                    <a:pt x="98606" y="63866"/>
                  </a:lnTo>
                  <a:lnTo>
                    <a:pt x="100504" y="77142"/>
                  </a:lnTo>
                  <a:lnTo>
                    <a:pt x="102986" y="82658"/>
                  </a:lnTo>
                  <a:lnTo>
                    <a:pt x="108874" y="85630"/>
                  </a:lnTo>
                  <a:lnTo>
                    <a:pt x="146050" y="87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19">
              <a:extLst>
                <a:ext uri="{FF2B5EF4-FFF2-40B4-BE49-F238E27FC236}">
                  <a16:creationId xmlns:a16="http://schemas.microsoft.com/office/drawing/2014/main" xmlns="" id="{6C9AC33F-C067-415F-9425-8EA94048D335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143500" y="3644900"/>
              <a:ext cx="147411" cy="303648"/>
            </a:xfrm>
            <a:custGeom>
              <a:avLst/>
              <a:gdLst/>
              <a:ahLst/>
              <a:cxnLst/>
              <a:rect l="0" t="0" r="0" b="0"/>
              <a:pathLst>
                <a:path w="147411" h="303648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1411" y="81811"/>
                  </a:lnTo>
                  <a:lnTo>
                    <a:pt x="6742" y="98449"/>
                  </a:lnTo>
                  <a:lnTo>
                    <a:pt x="15696" y="111018"/>
                  </a:lnTo>
                  <a:lnTo>
                    <a:pt x="21048" y="116345"/>
                  </a:lnTo>
                  <a:lnTo>
                    <a:pt x="34519" y="122264"/>
                  </a:lnTo>
                  <a:lnTo>
                    <a:pt x="42063" y="123843"/>
                  </a:lnTo>
                  <a:lnTo>
                    <a:pt x="49914" y="122073"/>
                  </a:lnTo>
                  <a:lnTo>
                    <a:pt x="66164" y="112580"/>
                  </a:lnTo>
                  <a:lnTo>
                    <a:pt x="84437" y="91369"/>
                  </a:lnTo>
                  <a:lnTo>
                    <a:pt x="101842" y="50190"/>
                  </a:lnTo>
                  <a:lnTo>
                    <a:pt x="107413" y="13410"/>
                  </a:lnTo>
                  <a:lnTo>
                    <a:pt x="107592" y="13879"/>
                  </a:lnTo>
                  <a:lnTo>
                    <a:pt x="114826" y="56896"/>
                  </a:lnTo>
                  <a:lnTo>
                    <a:pt x="122687" y="97056"/>
                  </a:lnTo>
                  <a:lnTo>
                    <a:pt x="133954" y="142117"/>
                  </a:lnTo>
                  <a:lnTo>
                    <a:pt x="144347" y="189335"/>
                  </a:lnTo>
                  <a:lnTo>
                    <a:pt x="147410" y="218910"/>
                  </a:lnTo>
                  <a:lnTo>
                    <a:pt x="144067" y="246165"/>
                  </a:lnTo>
                  <a:lnTo>
                    <a:pt x="134115" y="266746"/>
                  </a:lnTo>
                  <a:lnTo>
                    <a:pt x="110763" y="290232"/>
                  </a:lnTo>
                  <a:lnTo>
                    <a:pt x="92973" y="301147"/>
                  </a:lnTo>
                  <a:lnTo>
                    <a:pt x="78010" y="303647"/>
                  </a:lnTo>
                  <a:lnTo>
                    <a:pt x="72468" y="302620"/>
                  </a:lnTo>
                  <a:lnTo>
                    <a:pt x="571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20">
              <a:extLst>
                <a:ext uri="{FF2B5EF4-FFF2-40B4-BE49-F238E27FC236}">
                  <a16:creationId xmlns:a16="http://schemas.microsoft.com/office/drawing/2014/main" xmlns="" id="{12FA8229-D17F-49F0-A5AC-E3E54C73702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391150" y="3778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21">
              <a:extLst>
                <a:ext uri="{FF2B5EF4-FFF2-40B4-BE49-F238E27FC236}">
                  <a16:creationId xmlns:a16="http://schemas.microsoft.com/office/drawing/2014/main" xmlns="" id="{8A5D5390-261C-4512-BA91-EE218481962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511800" y="3496698"/>
              <a:ext cx="88901" cy="402203"/>
            </a:xfrm>
            <a:custGeom>
              <a:avLst/>
              <a:gdLst/>
              <a:ahLst/>
              <a:cxnLst/>
              <a:rect l="0" t="0" r="0" b="0"/>
              <a:pathLst>
                <a:path w="88901" h="402203">
                  <a:moveTo>
                    <a:pt x="88900" y="40252"/>
                  </a:moveTo>
                  <a:lnTo>
                    <a:pt x="88900" y="40252"/>
                  </a:lnTo>
                  <a:lnTo>
                    <a:pt x="88900" y="20479"/>
                  </a:lnTo>
                  <a:lnTo>
                    <a:pt x="85137" y="13590"/>
                  </a:lnTo>
                  <a:lnTo>
                    <a:pt x="74594" y="1040"/>
                  </a:lnTo>
                  <a:lnTo>
                    <a:pt x="70191" y="0"/>
                  </a:lnTo>
                  <a:lnTo>
                    <a:pt x="57772" y="725"/>
                  </a:lnTo>
                  <a:lnTo>
                    <a:pt x="46607" y="7162"/>
                  </a:lnTo>
                  <a:lnTo>
                    <a:pt x="36237" y="19901"/>
                  </a:lnTo>
                  <a:lnTo>
                    <a:pt x="20615" y="55545"/>
                  </a:lnTo>
                  <a:lnTo>
                    <a:pt x="15045" y="102247"/>
                  </a:lnTo>
                  <a:lnTo>
                    <a:pt x="13742" y="137655"/>
                  </a:lnTo>
                  <a:lnTo>
                    <a:pt x="15044" y="176440"/>
                  </a:lnTo>
                  <a:lnTo>
                    <a:pt x="17975" y="216491"/>
                  </a:lnTo>
                  <a:lnTo>
                    <a:pt x="21630" y="255458"/>
                  </a:lnTo>
                  <a:lnTo>
                    <a:pt x="19962" y="293944"/>
                  </a:lnTo>
                  <a:lnTo>
                    <a:pt x="15927" y="330098"/>
                  </a:lnTo>
                  <a:lnTo>
                    <a:pt x="12245" y="371430"/>
                  </a:lnTo>
                  <a:lnTo>
                    <a:pt x="0" y="40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22">
              <a:extLst>
                <a:ext uri="{FF2B5EF4-FFF2-40B4-BE49-F238E27FC236}">
                  <a16:creationId xmlns:a16="http://schemas.microsoft.com/office/drawing/2014/main" xmlns="" id="{E3A4DA9B-13D5-4694-BFAE-AB71740F2F0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73700" y="37211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42376" y="17003"/>
                  </a:lnTo>
                  <a:lnTo>
                    <a:pt x="89745" y="8454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23">
              <a:extLst>
                <a:ext uri="{FF2B5EF4-FFF2-40B4-BE49-F238E27FC236}">
                  <a16:creationId xmlns:a16="http://schemas.microsoft.com/office/drawing/2014/main" xmlns="" id="{EA28B1B3-D45A-44EE-87CA-E6DA990E91E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653493" y="3564017"/>
              <a:ext cx="156758" cy="257434"/>
            </a:xfrm>
            <a:custGeom>
              <a:avLst/>
              <a:gdLst/>
              <a:ahLst/>
              <a:cxnLst/>
              <a:rect l="0" t="0" r="0" b="0"/>
              <a:pathLst>
                <a:path w="156758" h="257434">
                  <a:moveTo>
                    <a:pt x="99607" y="23733"/>
                  </a:moveTo>
                  <a:lnTo>
                    <a:pt x="99607" y="23733"/>
                  </a:lnTo>
                  <a:lnTo>
                    <a:pt x="85301" y="3960"/>
                  </a:lnTo>
                  <a:lnTo>
                    <a:pt x="77021" y="834"/>
                  </a:lnTo>
                  <a:lnTo>
                    <a:pt x="71850" y="0"/>
                  </a:lnTo>
                  <a:lnTo>
                    <a:pt x="60459" y="4718"/>
                  </a:lnTo>
                  <a:lnTo>
                    <a:pt x="54459" y="8939"/>
                  </a:lnTo>
                  <a:lnTo>
                    <a:pt x="35900" y="35107"/>
                  </a:lnTo>
                  <a:lnTo>
                    <a:pt x="16996" y="76414"/>
                  </a:lnTo>
                  <a:lnTo>
                    <a:pt x="8093" y="109941"/>
                  </a:lnTo>
                  <a:lnTo>
                    <a:pt x="2490" y="145303"/>
                  </a:lnTo>
                  <a:lnTo>
                    <a:pt x="0" y="179835"/>
                  </a:lnTo>
                  <a:lnTo>
                    <a:pt x="5339" y="224266"/>
                  </a:lnTo>
                  <a:lnTo>
                    <a:pt x="15859" y="250759"/>
                  </a:lnTo>
                  <a:lnTo>
                    <a:pt x="20491" y="254812"/>
                  </a:lnTo>
                  <a:lnTo>
                    <a:pt x="25696" y="256808"/>
                  </a:lnTo>
                  <a:lnTo>
                    <a:pt x="31283" y="257433"/>
                  </a:lnTo>
                  <a:lnTo>
                    <a:pt x="35713" y="255027"/>
                  </a:lnTo>
                  <a:lnTo>
                    <a:pt x="42517" y="244829"/>
                  </a:lnTo>
                  <a:lnTo>
                    <a:pt x="51929" y="208805"/>
                  </a:lnTo>
                  <a:lnTo>
                    <a:pt x="54200" y="170369"/>
                  </a:lnTo>
                  <a:lnTo>
                    <a:pt x="54968" y="124743"/>
                  </a:lnTo>
                  <a:lnTo>
                    <a:pt x="55779" y="110254"/>
                  </a:lnTo>
                  <a:lnTo>
                    <a:pt x="58491" y="101463"/>
                  </a:lnTo>
                  <a:lnTo>
                    <a:pt x="60201" y="99542"/>
                  </a:lnTo>
                  <a:lnTo>
                    <a:pt x="62048" y="98966"/>
                  </a:lnTo>
                  <a:lnTo>
                    <a:pt x="63984" y="99288"/>
                  </a:lnTo>
                  <a:lnTo>
                    <a:pt x="82300" y="120789"/>
                  </a:lnTo>
                  <a:lnTo>
                    <a:pt x="94032" y="138601"/>
                  </a:lnTo>
                  <a:lnTo>
                    <a:pt x="102423" y="171833"/>
                  </a:lnTo>
                  <a:lnTo>
                    <a:pt x="100623" y="192331"/>
                  </a:lnTo>
                  <a:lnTo>
                    <a:pt x="95120" y="209438"/>
                  </a:lnTo>
                  <a:lnTo>
                    <a:pt x="84793" y="225590"/>
                  </a:lnTo>
                  <a:lnTo>
                    <a:pt x="79383" y="229864"/>
                  </a:lnTo>
                  <a:lnTo>
                    <a:pt x="76952" y="228887"/>
                  </a:lnTo>
                  <a:lnTo>
                    <a:pt x="72370" y="222157"/>
                  </a:lnTo>
                  <a:lnTo>
                    <a:pt x="73625" y="208347"/>
                  </a:lnTo>
                  <a:lnTo>
                    <a:pt x="80299" y="190450"/>
                  </a:lnTo>
                  <a:lnTo>
                    <a:pt x="108763" y="143176"/>
                  </a:lnTo>
                  <a:lnTo>
                    <a:pt x="125838" y="123878"/>
                  </a:lnTo>
                  <a:lnTo>
                    <a:pt x="136195" y="117630"/>
                  </a:lnTo>
                  <a:lnTo>
                    <a:pt x="140932" y="115965"/>
                  </a:lnTo>
                  <a:lnTo>
                    <a:pt x="144090" y="116265"/>
                  </a:lnTo>
                  <a:lnTo>
                    <a:pt x="146196" y="117877"/>
                  </a:lnTo>
                  <a:lnTo>
                    <a:pt x="147600" y="120362"/>
                  </a:lnTo>
                  <a:lnTo>
                    <a:pt x="145396" y="130649"/>
                  </a:lnTo>
                  <a:lnTo>
                    <a:pt x="134356" y="172730"/>
                  </a:lnTo>
                  <a:lnTo>
                    <a:pt x="132951" y="198329"/>
                  </a:lnTo>
                  <a:lnTo>
                    <a:pt x="135123" y="212809"/>
                  </a:lnTo>
                  <a:lnTo>
                    <a:pt x="138101" y="217517"/>
                  </a:lnTo>
                  <a:lnTo>
                    <a:pt x="142202" y="220655"/>
                  </a:lnTo>
                  <a:lnTo>
                    <a:pt x="156757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24">
              <a:extLst>
                <a:ext uri="{FF2B5EF4-FFF2-40B4-BE49-F238E27FC236}">
                  <a16:creationId xmlns:a16="http://schemas.microsoft.com/office/drawing/2014/main" xmlns="" id="{227EB701-DCA5-4B1F-AACA-50422D7B330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29300" y="37719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25">
              <a:extLst>
                <a:ext uri="{FF2B5EF4-FFF2-40B4-BE49-F238E27FC236}">
                  <a16:creationId xmlns:a16="http://schemas.microsoft.com/office/drawing/2014/main" xmlns="" id="{AD95B155-399E-4F25-9EC0-A2F7764A7DC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958924" y="3658483"/>
              <a:ext cx="115905" cy="302714"/>
            </a:xfrm>
            <a:custGeom>
              <a:avLst/>
              <a:gdLst/>
              <a:ahLst/>
              <a:cxnLst/>
              <a:rect l="0" t="0" r="0" b="0"/>
              <a:pathLst>
                <a:path w="115905" h="302714">
                  <a:moveTo>
                    <a:pt x="10076" y="5467"/>
                  </a:moveTo>
                  <a:lnTo>
                    <a:pt x="10076" y="5467"/>
                  </a:lnTo>
                  <a:lnTo>
                    <a:pt x="13447" y="2096"/>
                  </a:lnTo>
                  <a:lnTo>
                    <a:pt x="13734" y="1103"/>
                  </a:lnTo>
                  <a:lnTo>
                    <a:pt x="13221" y="441"/>
                  </a:lnTo>
                  <a:lnTo>
                    <a:pt x="12172" y="0"/>
                  </a:lnTo>
                  <a:lnTo>
                    <a:pt x="11473" y="1822"/>
                  </a:lnTo>
                  <a:lnTo>
                    <a:pt x="1470" y="46870"/>
                  </a:lnTo>
                  <a:lnTo>
                    <a:pt x="0" y="81234"/>
                  </a:lnTo>
                  <a:lnTo>
                    <a:pt x="4657" y="100760"/>
                  </a:lnTo>
                  <a:lnTo>
                    <a:pt x="9285" y="107801"/>
                  </a:lnTo>
                  <a:lnTo>
                    <a:pt x="21955" y="117506"/>
                  </a:lnTo>
                  <a:lnTo>
                    <a:pt x="38873" y="120408"/>
                  </a:lnTo>
                  <a:lnTo>
                    <a:pt x="48325" y="120194"/>
                  </a:lnTo>
                  <a:lnTo>
                    <a:pt x="66352" y="112431"/>
                  </a:lnTo>
                  <a:lnTo>
                    <a:pt x="83065" y="98162"/>
                  </a:lnTo>
                  <a:lnTo>
                    <a:pt x="102963" y="67034"/>
                  </a:lnTo>
                  <a:lnTo>
                    <a:pt x="115902" y="27442"/>
                  </a:lnTo>
                  <a:lnTo>
                    <a:pt x="115904" y="24350"/>
                  </a:lnTo>
                  <a:lnTo>
                    <a:pt x="115200" y="22289"/>
                  </a:lnTo>
                  <a:lnTo>
                    <a:pt x="114025" y="20915"/>
                  </a:lnTo>
                  <a:lnTo>
                    <a:pt x="112536" y="22116"/>
                  </a:lnTo>
                  <a:lnTo>
                    <a:pt x="109001" y="29094"/>
                  </a:lnTo>
                  <a:lnTo>
                    <a:pt x="110416" y="71804"/>
                  </a:lnTo>
                  <a:lnTo>
                    <a:pt x="110596" y="117628"/>
                  </a:lnTo>
                  <a:lnTo>
                    <a:pt x="108139" y="150331"/>
                  </a:lnTo>
                  <a:lnTo>
                    <a:pt x="106577" y="183681"/>
                  </a:lnTo>
                  <a:lnTo>
                    <a:pt x="103765" y="216612"/>
                  </a:lnTo>
                  <a:lnTo>
                    <a:pt x="95460" y="247711"/>
                  </a:lnTo>
                  <a:lnTo>
                    <a:pt x="80951" y="272351"/>
                  </a:lnTo>
                  <a:lnTo>
                    <a:pt x="56711" y="296445"/>
                  </a:lnTo>
                  <a:lnTo>
                    <a:pt x="49633" y="301052"/>
                  </a:lnTo>
                  <a:lnTo>
                    <a:pt x="42797" y="302713"/>
                  </a:lnTo>
                  <a:lnTo>
                    <a:pt x="29557" y="300795"/>
                  </a:lnTo>
                  <a:lnTo>
                    <a:pt x="25181" y="296191"/>
                  </a:lnTo>
                  <a:lnTo>
                    <a:pt x="16426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26">
              <a:extLst>
                <a:ext uri="{FF2B5EF4-FFF2-40B4-BE49-F238E27FC236}">
                  <a16:creationId xmlns:a16="http://schemas.microsoft.com/office/drawing/2014/main" xmlns="" id="{60F5ECD6-E40F-407D-99FA-DB2584C990D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083300" y="3575050"/>
              <a:ext cx="112995" cy="304801"/>
            </a:xfrm>
            <a:custGeom>
              <a:avLst/>
              <a:gdLst/>
              <a:ahLst/>
              <a:cxnLst/>
              <a:rect l="0" t="0" r="0" b="0"/>
              <a:pathLst>
                <a:path w="112995" h="304801">
                  <a:moveTo>
                    <a:pt x="63500" y="0"/>
                  </a:moveTo>
                  <a:lnTo>
                    <a:pt x="63500" y="0"/>
                  </a:lnTo>
                  <a:lnTo>
                    <a:pt x="94596" y="45455"/>
                  </a:lnTo>
                  <a:lnTo>
                    <a:pt x="107659" y="75941"/>
                  </a:lnTo>
                  <a:lnTo>
                    <a:pt x="112994" y="114420"/>
                  </a:lnTo>
                  <a:lnTo>
                    <a:pt x="110897" y="155981"/>
                  </a:lnTo>
                  <a:lnTo>
                    <a:pt x="100557" y="195619"/>
                  </a:lnTo>
                  <a:lnTo>
                    <a:pt x="79030" y="230640"/>
                  </a:lnTo>
                  <a:lnTo>
                    <a:pt x="38939" y="27247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27">
              <a:extLst>
                <a:ext uri="{FF2B5EF4-FFF2-40B4-BE49-F238E27FC236}">
                  <a16:creationId xmlns:a16="http://schemas.microsoft.com/office/drawing/2014/main" xmlns="" id="{289D0052-F5FD-4D41-BA62-4440B2E7CA6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280150" y="37719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28">
              <a:extLst>
                <a:ext uri="{FF2B5EF4-FFF2-40B4-BE49-F238E27FC236}">
                  <a16:creationId xmlns:a16="http://schemas.microsoft.com/office/drawing/2014/main" xmlns="" id="{ECB0A25E-E746-406E-9F06-B107BE1A0DF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418859" y="3502353"/>
              <a:ext cx="242318" cy="337238"/>
            </a:xfrm>
            <a:custGeom>
              <a:avLst/>
              <a:gdLst/>
              <a:ahLst/>
              <a:cxnLst/>
              <a:rect l="0" t="0" r="0" b="0"/>
              <a:pathLst>
                <a:path w="242318" h="337238">
                  <a:moveTo>
                    <a:pt x="96241" y="244147"/>
                  </a:moveTo>
                  <a:lnTo>
                    <a:pt x="96241" y="244147"/>
                  </a:lnTo>
                  <a:lnTo>
                    <a:pt x="66387" y="208205"/>
                  </a:lnTo>
                  <a:lnTo>
                    <a:pt x="56161" y="203478"/>
                  </a:lnTo>
                  <a:lnTo>
                    <a:pt x="50471" y="202218"/>
                  </a:lnTo>
                  <a:lnTo>
                    <a:pt x="44561" y="204200"/>
                  </a:lnTo>
                  <a:lnTo>
                    <a:pt x="32350" y="213928"/>
                  </a:lnTo>
                  <a:lnTo>
                    <a:pt x="13575" y="245385"/>
                  </a:lnTo>
                  <a:lnTo>
                    <a:pt x="1349" y="282614"/>
                  </a:lnTo>
                  <a:lnTo>
                    <a:pt x="0" y="317084"/>
                  </a:lnTo>
                  <a:lnTo>
                    <a:pt x="2447" y="325227"/>
                  </a:lnTo>
                  <a:lnTo>
                    <a:pt x="10809" y="336157"/>
                  </a:lnTo>
                  <a:lnTo>
                    <a:pt x="16709" y="337237"/>
                  </a:lnTo>
                  <a:lnTo>
                    <a:pt x="30790" y="332793"/>
                  </a:lnTo>
                  <a:lnTo>
                    <a:pt x="61326" y="304906"/>
                  </a:lnTo>
                  <a:lnTo>
                    <a:pt x="90441" y="261993"/>
                  </a:lnTo>
                  <a:lnTo>
                    <a:pt x="108245" y="220564"/>
                  </a:lnTo>
                  <a:lnTo>
                    <a:pt x="116944" y="196675"/>
                  </a:lnTo>
                  <a:lnTo>
                    <a:pt x="124859" y="171577"/>
                  </a:lnTo>
                  <a:lnTo>
                    <a:pt x="132254" y="145672"/>
                  </a:lnTo>
                  <a:lnTo>
                    <a:pt x="139299" y="119231"/>
                  </a:lnTo>
                  <a:lnTo>
                    <a:pt x="149009" y="74799"/>
                  </a:lnTo>
                  <a:lnTo>
                    <a:pt x="153560" y="37648"/>
                  </a:lnTo>
                  <a:lnTo>
                    <a:pt x="150879" y="7025"/>
                  </a:lnTo>
                  <a:lnTo>
                    <a:pt x="148188" y="694"/>
                  </a:lnTo>
                  <a:lnTo>
                    <a:pt x="144984" y="0"/>
                  </a:lnTo>
                  <a:lnTo>
                    <a:pt x="141436" y="3066"/>
                  </a:lnTo>
                  <a:lnTo>
                    <a:pt x="126330" y="30977"/>
                  </a:lnTo>
                  <a:lnTo>
                    <a:pt x="116434" y="64268"/>
                  </a:lnTo>
                  <a:lnTo>
                    <a:pt x="108038" y="105640"/>
                  </a:lnTo>
                  <a:lnTo>
                    <a:pt x="101955" y="152249"/>
                  </a:lnTo>
                  <a:lnTo>
                    <a:pt x="98780" y="197423"/>
                  </a:lnTo>
                  <a:lnTo>
                    <a:pt x="97369" y="238198"/>
                  </a:lnTo>
                  <a:lnTo>
                    <a:pt x="97280" y="281425"/>
                  </a:lnTo>
                  <a:lnTo>
                    <a:pt x="100704" y="298153"/>
                  </a:lnTo>
                  <a:lnTo>
                    <a:pt x="101333" y="298495"/>
                  </a:lnTo>
                  <a:lnTo>
                    <a:pt x="116296" y="255695"/>
                  </a:lnTo>
                  <a:lnTo>
                    <a:pt x="130170" y="228518"/>
                  </a:lnTo>
                  <a:lnTo>
                    <a:pt x="153821" y="203744"/>
                  </a:lnTo>
                  <a:lnTo>
                    <a:pt x="160028" y="201689"/>
                  </a:lnTo>
                  <a:lnTo>
                    <a:pt x="172568" y="203170"/>
                  </a:lnTo>
                  <a:lnTo>
                    <a:pt x="177465" y="207657"/>
                  </a:lnTo>
                  <a:lnTo>
                    <a:pt x="184787" y="222050"/>
                  </a:lnTo>
                  <a:lnTo>
                    <a:pt x="189504" y="249985"/>
                  </a:lnTo>
                  <a:lnTo>
                    <a:pt x="184963" y="268379"/>
                  </a:lnTo>
                  <a:lnTo>
                    <a:pt x="170506" y="292719"/>
                  </a:lnTo>
                  <a:lnTo>
                    <a:pt x="154699" y="309574"/>
                  </a:lnTo>
                  <a:lnTo>
                    <a:pt x="146723" y="315273"/>
                  </a:lnTo>
                  <a:lnTo>
                    <a:pt x="153720" y="300765"/>
                  </a:lnTo>
                  <a:lnTo>
                    <a:pt x="193485" y="253781"/>
                  </a:lnTo>
                  <a:lnTo>
                    <a:pt x="227476" y="212183"/>
                  </a:lnTo>
                  <a:lnTo>
                    <a:pt x="241272" y="192186"/>
                  </a:lnTo>
                  <a:lnTo>
                    <a:pt x="242317" y="189045"/>
                  </a:lnTo>
                  <a:lnTo>
                    <a:pt x="241603" y="187657"/>
                  </a:lnTo>
                  <a:lnTo>
                    <a:pt x="239715" y="187437"/>
                  </a:lnTo>
                  <a:lnTo>
                    <a:pt x="223575" y="203982"/>
                  </a:lnTo>
                  <a:lnTo>
                    <a:pt x="211032" y="231227"/>
                  </a:lnTo>
                  <a:lnTo>
                    <a:pt x="202846" y="265013"/>
                  </a:lnTo>
                  <a:lnTo>
                    <a:pt x="203827" y="285641"/>
                  </a:lnTo>
                  <a:lnTo>
                    <a:pt x="206065" y="295093"/>
                  </a:lnTo>
                  <a:lnTo>
                    <a:pt x="216078" y="309358"/>
                  </a:lnTo>
                  <a:lnTo>
                    <a:pt x="235941" y="32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29">
              <a:extLst>
                <a:ext uri="{FF2B5EF4-FFF2-40B4-BE49-F238E27FC236}">
                  <a16:creationId xmlns:a16="http://schemas.microsoft.com/office/drawing/2014/main" xmlns="" id="{158C5BAE-F7C8-461E-8C06-8141C2BE511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777215" y="3772423"/>
              <a:ext cx="10936" cy="12178"/>
            </a:xfrm>
            <a:custGeom>
              <a:avLst/>
              <a:gdLst/>
              <a:ahLst/>
              <a:cxnLst/>
              <a:rect l="0" t="0" r="0" b="0"/>
              <a:pathLst>
                <a:path w="10936" h="12178">
                  <a:moveTo>
                    <a:pt x="10935" y="12177"/>
                  </a:moveTo>
                  <a:lnTo>
                    <a:pt x="10935" y="12177"/>
                  </a:lnTo>
                  <a:lnTo>
                    <a:pt x="10935" y="5435"/>
                  </a:lnTo>
                  <a:lnTo>
                    <a:pt x="9523" y="3449"/>
                  </a:lnTo>
                  <a:lnTo>
                    <a:pt x="7172" y="2125"/>
                  </a:lnTo>
                  <a:lnTo>
                    <a:pt x="0" y="0"/>
                  </a:lnTo>
                  <a:lnTo>
                    <a:pt x="117" y="531"/>
                  </a:lnTo>
                  <a:lnTo>
                    <a:pt x="4585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2130">
            <a:extLst>
              <a:ext uri="{FF2B5EF4-FFF2-40B4-BE49-F238E27FC236}">
                <a16:creationId xmlns:a16="http://schemas.microsoft.com/office/drawing/2014/main" xmlns="" id="{7E708750-8288-44B0-88E7-EEDAD2A32F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294340" y="3150964"/>
            <a:ext cx="3080906" cy="1772943"/>
          </a:xfrm>
          <a:custGeom>
            <a:avLst/>
            <a:gdLst/>
            <a:ahLst/>
            <a:cxnLst/>
            <a:rect l="0" t="0" r="0" b="0"/>
            <a:pathLst>
              <a:path w="3080906" h="1772943">
                <a:moveTo>
                  <a:pt x="68110" y="157386"/>
                </a:moveTo>
                <a:lnTo>
                  <a:pt x="68110" y="157386"/>
                </a:lnTo>
                <a:lnTo>
                  <a:pt x="68110" y="145025"/>
                </a:lnTo>
                <a:lnTo>
                  <a:pt x="89158" y="141345"/>
                </a:lnTo>
                <a:lnTo>
                  <a:pt x="134870" y="124917"/>
                </a:lnTo>
                <a:lnTo>
                  <a:pt x="172557" y="112723"/>
                </a:lnTo>
                <a:lnTo>
                  <a:pt x="218766" y="98291"/>
                </a:lnTo>
                <a:lnTo>
                  <a:pt x="255013" y="88083"/>
                </a:lnTo>
                <a:lnTo>
                  <a:pt x="294641" y="81194"/>
                </a:lnTo>
                <a:lnTo>
                  <a:pt x="339535" y="73899"/>
                </a:lnTo>
                <a:lnTo>
                  <a:pt x="363359" y="69978"/>
                </a:lnTo>
                <a:lnTo>
                  <a:pt x="389121" y="65952"/>
                </a:lnTo>
                <a:lnTo>
                  <a:pt x="416173" y="61858"/>
                </a:lnTo>
                <a:lnTo>
                  <a:pt x="444085" y="57717"/>
                </a:lnTo>
                <a:lnTo>
                  <a:pt x="472571" y="53546"/>
                </a:lnTo>
                <a:lnTo>
                  <a:pt x="501440" y="49353"/>
                </a:lnTo>
                <a:lnTo>
                  <a:pt x="530563" y="45148"/>
                </a:lnTo>
                <a:lnTo>
                  <a:pt x="561973" y="40932"/>
                </a:lnTo>
                <a:lnTo>
                  <a:pt x="594908" y="36712"/>
                </a:lnTo>
                <a:lnTo>
                  <a:pt x="628858" y="32486"/>
                </a:lnTo>
                <a:lnTo>
                  <a:pt x="662781" y="28258"/>
                </a:lnTo>
                <a:lnTo>
                  <a:pt x="696685" y="24029"/>
                </a:lnTo>
                <a:lnTo>
                  <a:pt x="730577" y="19798"/>
                </a:lnTo>
                <a:lnTo>
                  <a:pt x="765871" y="16272"/>
                </a:lnTo>
                <a:lnTo>
                  <a:pt x="802100" y="13215"/>
                </a:lnTo>
                <a:lnTo>
                  <a:pt x="838954" y="10472"/>
                </a:lnTo>
                <a:lnTo>
                  <a:pt x="877634" y="7937"/>
                </a:lnTo>
                <a:lnTo>
                  <a:pt x="917531" y="5543"/>
                </a:lnTo>
                <a:lnTo>
                  <a:pt x="958241" y="3241"/>
                </a:lnTo>
                <a:lnTo>
                  <a:pt x="998786" y="1706"/>
                </a:lnTo>
                <a:lnTo>
                  <a:pt x="1039222" y="683"/>
                </a:lnTo>
                <a:lnTo>
                  <a:pt x="1079585" y="0"/>
                </a:lnTo>
                <a:lnTo>
                  <a:pt x="1120604" y="251"/>
                </a:lnTo>
                <a:lnTo>
                  <a:pt x="1162062" y="1124"/>
                </a:lnTo>
                <a:lnTo>
                  <a:pt x="1203811" y="2411"/>
                </a:lnTo>
                <a:lnTo>
                  <a:pt x="1246461" y="3269"/>
                </a:lnTo>
                <a:lnTo>
                  <a:pt x="1289711" y="3841"/>
                </a:lnTo>
                <a:lnTo>
                  <a:pt x="1333361" y="4223"/>
                </a:lnTo>
                <a:lnTo>
                  <a:pt x="1377982" y="4477"/>
                </a:lnTo>
                <a:lnTo>
                  <a:pt x="1423253" y="4647"/>
                </a:lnTo>
                <a:lnTo>
                  <a:pt x="1468955" y="4760"/>
                </a:lnTo>
                <a:lnTo>
                  <a:pt x="1514240" y="5541"/>
                </a:lnTo>
                <a:lnTo>
                  <a:pt x="1559246" y="6767"/>
                </a:lnTo>
                <a:lnTo>
                  <a:pt x="1604067" y="8290"/>
                </a:lnTo>
                <a:lnTo>
                  <a:pt x="1648765" y="10011"/>
                </a:lnTo>
                <a:lnTo>
                  <a:pt x="1693380" y="11863"/>
                </a:lnTo>
                <a:lnTo>
                  <a:pt x="1737939" y="13804"/>
                </a:lnTo>
                <a:lnTo>
                  <a:pt x="1781758" y="15804"/>
                </a:lnTo>
                <a:lnTo>
                  <a:pt x="1825080" y="17842"/>
                </a:lnTo>
                <a:lnTo>
                  <a:pt x="1868073" y="19907"/>
                </a:lnTo>
                <a:lnTo>
                  <a:pt x="1910141" y="23400"/>
                </a:lnTo>
                <a:lnTo>
                  <a:pt x="1951592" y="27846"/>
                </a:lnTo>
                <a:lnTo>
                  <a:pt x="1992631" y="32926"/>
                </a:lnTo>
                <a:lnTo>
                  <a:pt x="2031985" y="37723"/>
                </a:lnTo>
                <a:lnTo>
                  <a:pt x="2070216" y="42333"/>
                </a:lnTo>
                <a:lnTo>
                  <a:pt x="2107698" y="46818"/>
                </a:lnTo>
                <a:lnTo>
                  <a:pt x="2145385" y="51924"/>
                </a:lnTo>
                <a:lnTo>
                  <a:pt x="2183210" y="57444"/>
                </a:lnTo>
                <a:lnTo>
                  <a:pt x="2221127" y="63242"/>
                </a:lnTo>
                <a:lnTo>
                  <a:pt x="2256987" y="69929"/>
                </a:lnTo>
                <a:lnTo>
                  <a:pt x="2291479" y="77209"/>
                </a:lnTo>
                <a:lnTo>
                  <a:pt x="2325055" y="84885"/>
                </a:lnTo>
                <a:lnTo>
                  <a:pt x="2358024" y="92118"/>
                </a:lnTo>
                <a:lnTo>
                  <a:pt x="2390585" y="99057"/>
                </a:lnTo>
                <a:lnTo>
                  <a:pt x="2422876" y="105800"/>
                </a:lnTo>
                <a:lnTo>
                  <a:pt x="2454282" y="113118"/>
                </a:lnTo>
                <a:lnTo>
                  <a:pt x="2485097" y="120818"/>
                </a:lnTo>
                <a:lnTo>
                  <a:pt x="2515518" y="128774"/>
                </a:lnTo>
                <a:lnTo>
                  <a:pt x="2544970" y="137606"/>
                </a:lnTo>
                <a:lnTo>
                  <a:pt x="2573778" y="147022"/>
                </a:lnTo>
                <a:lnTo>
                  <a:pt x="2602155" y="156826"/>
                </a:lnTo>
                <a:lnTo>
                  <a:pt x="2629540" y="166890"/>
                </a:lnTo>
                <a:lnTo>
                  <a:pt x="2656264" y="177128"/>
                </a:lnTo>
                <a:lnTo>
                  <a:pt x="2682546" y="187481"/>
                </a:lnTo>
                <a:lnTo>
                  <a:pt x="2707828" y="197910"/>
                </a:lnTo>
                <a:lnTo>
                  <a:pt x="2732444" y="208391"/>
                </a:lnTo>
                <a:lnTo>
                  <a:pt x="2779786" y="230149"/>
                </a:lnTo>
                <a:lnTo>
                  <a:pt x="2824346" y="253930"/>
                </a:lnTo>
                <a:lnTo>
                  <a:pt x="2863905" y="278612"/>
                </a:lnTo>
                <a:lnTo>
                  <a:pt x="2899597" y="304397"/>
                </a:lnTo>
                <a:lnTo>
                  <a:pt x="2946751" y="346681"/>
                </a:lnTo>
                <a:lnTo>
                  <a:pt x="2987143" y="390490"/>
                </a:lnTo>
                <a:lnTo>
                  <a:pt x="3021061" y="436160"/>
                </a:lnTo>
                <a:lnTo>
                  <a:pt x="3040234" y="471080"/>
                </a:lnTo>
                <a:lnTo>
                  <a:pt x="3054400" y="507767"/>
                </a:lnTo>
                <a:lnTo>
                  <a:pt x="3064695" y="545238"/>
                </a:lnTo>
                <a:lnTo>
                  <a:pt x="3071621" y="583059"/>
                </a:lnTo>
                <a:lnTo>
                  <a:pt x="3075171" y="622916"/>
                </a:lnTo>
                <a:lnTo>
                  <a:pt x="3077453" y="664150"/>
                </a:lnTo>
                <a:lnTo>
                  <a:pt x="3080819" y="705994"/>
                </a:lnTo>
                <a:lnTo>
                  <a:pt x="3080905" y="748110"/>
                </a:lnTo>
                <a:lnTo>
                  <a:pt x="3077885" y="791052"/>
                </a:lnTo>
                <a:lnTo>
                  <a:pt x="3071838" y="836008"/>
                </a:lnTo>
                <a:lnTo>
                  <a:pt x="3060685" y="879977"/>
                </a:lnTo>
                <a:lnTo>
                  <a:pt x="3046321" y="923743"/>
                </a:lnTo>
                <a:lnTo>
                  <a:pt x="3030529" y="969065"/>
                </a:lnTo>
                <a:lnTo>
                  <a:pt x="3012222" y="1013197"/>
                </a:lnTo>
                <a:lnTo>
                  <a:pt x="2990209" y="1056330"/>
                </a:lnTo>
                <a:lnTo>
                  <a:pt x="2961611" y="1099018"/>
                </a:lnTo>
                <a:lnTo>
                  <a:pt x="2930086" y="1141510"/>
                </a:lnTo>
                <a:lnTo>
                  <a:pt x="2895849" y="1184619"/>
                </a:lnTo>
                <a:lnTo>
                  <a:pt x="2857114" y="1229649"/>
                </a:lnTo>
                <a:lnTo>
                  <a:pt x="2814498" y="1271769"/>
                </a:lnTo>
                <a:lnTo>
                  <a:pt x="2768278" y="1311657"/>
                </a:lnTo>
                <a:lnTo>
                  <a:pt x="2743110" y="1331183"/>
                </a:lnTo>
                <a:lnTo>
                  <a:pt x="2717160" y="1350551"/>
                </a:lnTo>
                <a:lnTo>
                  <a:pt x="2689983" y="1369812"/>
                </a:lnTo>
                <a:lnTo>
                  <a:pt x="2661986" y="1389004"/>
                </a:lnTo>
                <a:lnTo>
                  <a:pt x="2633444" y="1408148"/>
                </a:lnTo>
                <a:lnTo>
                  <a:pt x="2603832" y="1426555"/>
                </a:lnTo>
                <a:lnTo>
                  <a:pt x="2573508" y="1444471"/>
                </a:lnTo>
                <a:lnTo>
                  <a:pt x="2542709" y="1462059"/>
                </a:lnTo>
                <a:lnTo>
                  <a:pt x="2510886" y="1478723"/>
                </a:lnTo>
                <a:lnTo>
                  <a:pt x="2478384" y="1494772"/>
                </a:lnTo>
                <a:lnTo>
                  <a:pt x="2445425" y="1510410"/>
                </a:lnTo>
                <a:lnTo>
                  <a:pt x="2410048" y="1525774"/>
                </a:lnTo>
                <a:lnTo>
                  <a:pt x="2373058" y="1540955"/>
                </a:lnTo>
                <a:lnTo>
                  <a:pt x="2334992" y="1556016"/>
                </a:lnTo>
                <a:lnTo>
                  <a:pt x="2296914" y="1570995"/>
                </a:lnTo>
                <a:lnTo>
                  <a:pt x="2258830" y="1585920"/>
                </a:lnTo>
                <a:lnTo>
                  <a:pt x="2220739" y="1600809"/>
                </a:lnTo>
                <a:lnTo>
                  <a:pt x="2182646" y="1614262"/>
                </a:lnTo>
                <a:lnTo>
                  <a:pt x="2144550" y="1626759"/>
                </a:lnTo>
                <a:lnTo>
                  <a:pt x="2106453" y="1638618"/>
                </a:lnTo>
                <a:lnTo>
                  <a:pt x="2066239" y="1650051"/>
                </a:lnTo>
                <a:lnTo>
                  <a:pt x="2024613" y="1661202"/>
                </a:lnTo>
                <a:lnTo>
                  <a:pt x="1982044" y="1672163"/>
                </a:lnTo>
                <a:lnTo>
                  <a:pt x="1940261" y="1681588"/>
                </a:lnTo>
                <a:lnTo>
                  <a:pt x="1899000" y="1689987"/>
                </a:lnTo>
                <a:lnTo>
                  <a:pt x="1858086" y="1697703"/>
                </a:lnTo>
                <a:lnTo>
                  <a:pt x="1817406" y="1705670"/>
                </a:lnTo>
                <a:lnTo>
                  <a:pt x="1776879" y="1713803"/>
                </a:lnTo>
                <a:lnTo>
                  <a:pt x="1736456" y="1722047"/>
                </a:lnTo>
                <a:lnTo>
                  <a:pt x="1695396" y="1729661"/>
                </a:lnTo>
                <a:lnTo>
                  <a:pt x="1653912" y="1736852"/>
                </a:lnTo>
                <a:lnTo>
                  <a:pt x="1612145" y="1743763"/>
                </a:lnTo>
                <a:lnTo>
                  <a:pt x="1570190" y="1749076"/>
                </a:lnTo>
                <a:lnTo>
                  <a:pt x="1528107" y="1753324"/>
                </a:lnTo>
                <a:lnTo>
                  <a:pt x="1485942" y="1756861"/>
                </a:lnTo>
                <a:lnTo>
                  <a:pt x="1444425" y="1759925"/>
                </a:lnTo>
                <a:lnTo>
                  <a:pt x="1403342" y="1762673"/>
                </a:lnTo>
                <a:lnTo>
                  <a:pt x="1362548" y="1765211"/>
                </a:lnTo>
                <a:lnTo>
                  <a:pt x="1321241" y="1767608"/>
                </a:lnTo>
                <a:lnTo>
                  <a:pt x="1279592" y="1769912"/>
                </a:lnTo>
                <a:lnTo>
                  <a:pt x="1237714" y="1772153"/>
                </a:lnTo>
                <a:lnTo>
                  <a:pt x="1197096" y="1772942"/>
                </a:lnTo>
                <a:lnTo>
                  <a:pt x="1157317" y="1772762"/>
                </a:lnTo>
                <a:lnTo>
                  <a:pt x="1118098" y="1771937"/>
                </a:lnTo>
                <a:lnTo>
                  <a:pt x="1079252" y="1770681"/>
                </a:lnTo>
                <a:lnTo>
                  <a:pt x="1040655" y="1769138"/>
                </a:lnTo>
                <a:lnTo>
                  <a:pt x="1002223" y="1767404"/>
                </a:lnTo>
                <a:lnTo>
                  <a:pt x="963902" y="1765543"/>
                </a:lnTo>
                <a:lnTo>
                  <a:pt x="925655" y="1763596"/>
                </a:lnTo>
                <a:lnTo>
                  <a:pt x="887456" y="1761592"/>
                </a:lnTo>
                <a:lnTo>
                  <a:pt x="851408" y="1758140"/>
                </a:lnTo>
                <a:lnTo>
                  <a:pt x="816792" y="1753722"/>
                </a:lnTo>
                <a:lnTo>
                  <a:pt x="783131" y="1748660"/>
                </a:lnTo>
                <a:lnTo>
                  <a:pt x="750107" y="1742463"/>
                </a:lnTo>
                <a:lnTo>
                  <a:pt x="717509" y="1735510"/>
                </a:lnTo>
                <a:lnTo>
                  <a:pt x="685192" y="1728052"/>
                </a:lnTo>
                <a:lnTo>
                  <a:pt x="653771" y="1720257"/>
                </a:lnTo>
                <a:lnTo>
                  <a:pt x="622945" y="1712239"/>
                </a:lnTo>
                <a:lnTo>
                  <a:pt x="592516" y="1704071"/>
                </a:lnTo>
                <a:lnTo>
                  <a:pt x="563059" y="1695098"/>
                </a:lnTo>
                <a:lnTo>
                  <a:pt x="534248" y="1685588"/>
                </a:lnTo>
                <a:lnTo>
                  <a:pt x="505869" y="1675721"/>
                </a:lnTo>
                <a:lnTo>
                  <a:pt x="478482" y="1664909"/>
                </a:lnTo>
                <a:lnTo>
                  <a:pt x="451758" y="1653468"/>
                </a:lnTo>
                <a:lnTo>
                  <a:pt x="425475" y="1641607"/>
                </a:lnTo>
                <a:lnTo>
                  <a:pt x="400898" y="1629467"/>
                </a:lnTo>
                <a:lnTo>
                  <a:pt x="354775" y="1604688"/>
                </a:lnTo>
                <a:lnTo>
                  <a:pt x="314520" y="1577683"/>
                </a:lnTo>
                <a:lnTo>
                  <a:pt x="278520" y="1549218"/>
                </a:lnTo>
                <a:lnTo>
                  <a:pt x="246057" y="1520104"/>
                </a:lnTo>
                <a:lnTo>
                  <a:pt x="215166" y="1486938"/>
                </a:lnTo>
                <a:lnTo>
                  <a:pt x="185680" y="1451736"/>
                </a:lnTo>
                <a:lnTo>
                  <a:pt x="158463" y="1417277"/>
                </a:lnTo>
                <a:lnTo>
                  <a:pt x="134137" y="1383146"/>
                </a:lnTo>
                <a:lnTo>
                  <a:pt x="112272" y="1348457"/>
                </a:lnTo>
                <a:lnTo>
                  <a:pt x="93147" y="1311873"/>
                </a:lnTo>
                <a:lnTo>
                  <a:pt x="77121" y="1274447"/>
                </a:lnTo>
                <a:lnTo>
                  <a:pt x="62942" y="1236646"/>
                </a:lnTo>
                <a:lnTo>
                  <a:pt x="49585" y="1198679"/>
                </a:lnTo>
                <a:lnTo>
                  <a:pt x="36593" y="1158757"/>
                </a:lnTo>
                <a:lnTo>
                  <a:pt x="24469" y="1118907"/>
                </a:lnTo>
                <a:lnTo>
                  <a:pt x="14377" y="1082380"/>
                </a:lnTo>
                <a:lnTo>
                  <a:pt x="7070" y="1043568"/>
                </a:lnTo>
                <a:lnTo>
                  <a:pt x="2175" y="1003506"/>
                </a:lnTo>
                <a:lnTo>
                  <a:pt x="0" y="964534"/>
                </a:lnTo>
                <a:lnTo>
                  <a:pt x="915" y="924165"/>
                </a:lnTo>
                <a:lnTo>
                  <a:pt x="4379" y="883410"/>
                </a:lnTo>
                <a:lnTo>
                  <a:pt x="10622" y="844130"/>
                </a:lnTo>
                <a:lnTo>
                  <a:pt x="18100" y="803624"/>
                </a:lnTo>
                <a:lnTo>
                  <a:pt x="26128" y="762809"/>
                </a:lnTo>
                <a:lnTo>
                  <a:pt x="34400" y="723501"/>
                </a:lnTo>
                <a:lnTo>
                  <a:pt x="44661" y="684865"/>
                </a:lnTo>
                <a:lnTo>
                  <a:pt x="56277" y="646527"/>
                </a:lnTo>
                <a:lnTo>
                  <a:pt x="68495" y="608320"/>
                </a:lnTo>
                <a:lnTo>
                  <a:pt x="82863" y="568292"/>
                </a:lnTo>
                <a:lnTo>
                  <a:pt x="97950" y="527689"/>
                </a:lnTo>
                <a:lnTo>
                  <a:pt x="111711" y="488476"/>
                </a:lnTo>
                <a:lnTo>
                  <a:pt x="123001" y="451763"/>
                </a:lnTo>
                <a:lnTo>
                  <a:pt x="132722" y="415926"/>
                </a:lnTo>
                <a:lnTo>
                  <a:pt x="141747" y="378831"/>
                </a:lnTo>
                <a:lnTo>
                  <a:pt x="148580" y="341178"/>
                </a:lnTo>
                <a:lnTo>
                  <a:pt x="154674" y="303982"/>
                </a:lnTo>
                <a:lnTo>
                  <a:pt x="162087" y="268636"/>
                </a:lnTo>
                <a:lnTo>
                  <a:pt x="170084" y="230349"/>
                </a:lnTo>
                <a:lnTo>
                  <a:pt x="177637" y="192636"/>
                </a:lnTo>
                <a:lnTo>
                  <a:pt x="185151" y="148310"/>
                </a:lnTo>
                <a:lnTo>
                  <a:pt x="188047" y="107014"/>
                </a:lnTo>
                <a:lnTo>
                  <a:pt x="188760" y="8753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411">
            <a:extLst>
              <a:ext uri="{FF2B5EF4-FFF2-40B4-BE49-F238E27FC236}">
                <a16:creationId xmlns:a16="http://schemas.microsoft.com/office/drawing/2014/main" xmlns="" id="{852FFE12-5CD9-4775-9D62-ED8A8F4905C3}"/>
              </a:ext>
            </a:extLst>
          </p:cNvPr>
          <p:cNvGrpSpPr/>
          <p:nvPr/>
        </p:nvGrpSpPr>
        <p:grpSpPr>
          <a:xfrm>
            <a:off x="4249982" y="4914900"/>
            <a:ext cx="2642222" cy="1038192"/>
            <a:chOff x="4249982" y="4914900"/>
            <a:chExt cx="2642222" cy="1038192"/>
          </a:xfrm>
        </p:grpSpPr>
        <p:sp>
          <p:nvSpPr>
            <p:cNvPr id="143" name="SMARTInkShape-2131">
              <a:extLst>
                <a:ext uri="{FF2B5EF4-FFF2-40B4-BE49-F238E27FC236}">
                  <a16:creationId xmlns:a16="http://schemas.microsoft.com/office/drawing/2014/main" xmlns="" id="{D4DBB5C2-E985-4CA1-9B40-FBEDBA0B769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292600" y="5011556"/>
              <a:ext cx="120651" cy="549794"/>
            </a:xfrm>
            <a:custGeom>
              <a:avLst/>
              <a:gdLst/>
              <a:ahLst/>
              <a:cxnLst/>
              <a:rect l="0" t="0" r="0" b="0"/>
              <a:pathLst>
                <a:path w="120651" h="549794">
                  <a:moveTo>
                    <a:pt x="120650" y="17644"/>
                  </a:moveTo>
                  <a:lnTo>
                    <a:pt x="120650" y="17644"/>
                  </a:lnTo>
                  <a:lnTo>
                    <a:pt x="106835" y="5710"/>
                  </a:lnTo>
                  <a:lnTo>
                    <a:pt x="102973" y="3338"/>
                  </a:lnTo>
                  <a:lnTo>
                    <a:pt x="84054" y="0"/>
                  </a:lnTo>
                  <a:lnTo>
                    <a:pt x="68637" y="6745"/>
                  </a:lnTo>
                  <a:lnTo>
                    <a:pt x="53083" y="19855"/>
                  </a:lnTo>
                  <a:lnTo>
                    <a:pt x="39115" y="37442"/>
                  </a:lnTo>
                  <a:lnTo>
                    <a:pt x="22721" y="77289"/>
                  </a:lnTo>
                  <a:lnTo>
                    <a:pt x="12298" y="124844"/>
                  </a:lnTo>
                  <a:lnTo>
                    <a:pt x="10875" y="159833"/>
                  </a:lnTo>
                  <a:lnTo>
                    <a:pt x="14005" y="197256"/>
                  </a:lnTo>
                  <a:lnTo>
                    <a:pt x="22452" y="237407"/>
                  </a:lnTo>
                  <a:lnTo>
                    <a:pt x="31381" y="276889"/>
                  </a:lnTo>
                  <a:lnTo>
                    <a:pt x="41463" y="315603"/>
                  </a:lnTo>
                  <a:lnTo>
                    <a:pt x="55352" y="353976"/>
                  </a:lnTo>
                  <a:lnTo>
                    <a:pt x="69051" y="390316"/>
                  </a:lnTo>
                  <a:lnTo>
                    <a:pt x="81489" y="423870"/>
                  </a:lnTo>
                  <a:lnTo>
                    <a:pt x="94308" y="465150"/>
                  </a:lnTo>
                  <a:lnTo>
                    <a:pt x="95302" y="486293"/>
                  </a:lnTo>
                  <a:lnTo>
                    <a:pt x="88523" y="514063"/>
                  </a:lnTo>
                  <a:lnTo>
                    <a:pt x="77679" y="529669"/>
                  </a:lnTo>
                  <a:lnTo>
                    <a:pt x="70836" y="536794"/>
                  </a:lnTo>
                  <a:lnTo>
                    <a:pt x="53825" y="544711"/>
                  </a:lnTo>
                  <a:lnTo>
                    <a:pt x="20902" y="549793"/>
                  </a:lnTo>
                  <a:lnTo>
                    <a:pt x="10936" y="548606"/>
                  </a:lnTo>
                  <a:lnTo>
                    <a:pt x="0" y="544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32">
              <a:extLst>
                <a:ext uri="{FF2B5EF4-FFF2-40B4-BE49-F238E27FC236}">
                  <a16:creationId xmlns:a16="http://schemas.microsoft.com/office/drawing/2014/main" xmlns="" id="{E0271DC0-7BDC-446F-98CC-D3AC20D0D12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249982" y="5638800"/>
              <a:ext cx="145203" cy="314292"/>
            </a:xfrm>
            <a:custGeom>
              <a:avLst/>
              <a:gdLst/>
              <a:ahLst/>
              <a:cxnLst/>
              <a:rect l="0" t="0" r="0" b="0"/>
              <a:pathLst>
                <a:path w="145203" h="314292">
                  <a:moveTo>
                    <a:pt x="17218" y="0"/>
                  </a:moveTo>
                  <a:lnTo>
                    <a:pt x="17218" y="0"/>
                  </a:lnTo>
                  <a:lnTo>
                    <a:pt x="13847" y="0"/>
                  </a:lnTo>
                  <a:lnTo>
                    <a:pt x="10310" y="3763"/>
                  </a:lnTo>
                  <a:lnTo>
                    <a:pt x="6387" y="11550"/>
                  </a:lnTo>
                  <a:lnTo>
                    <a:pt x="0" y="39545"/>
                  </a:lnTo>
                  <a:lnTo>
                    <a:pt x="393" y="56381"/>
                  </a:lnTo>
                  <a:lnTo>
                    <a:pt x="8548" y="83576"/>
                  </a:lnTo>
                  <a:lnTo>
                    <a:pt x="28053" y="111204"/>
                  </a:lnTo>
                  <a:lnTo>
                    <a:pt x="38262" y="116451"/>
                  </a:lnTo>
                  <a:lnTo>
                    <a:pt x="43947" y="117851"/>
                  </a:lnTo>
                  <a:lnTo>
                    <a:pt x="49854" y="116667"/>
                  </a:lnTo>
                  <a:lnTo>
                    <a:pt x="62062" y="109708"/>
                  </a:lnTo>
                  <a:lnTo>
                    <a:pt x="80835" y="87147"/>
                  </a:lnTo>
                  <a:lnTo>
                    <a:pt x="103694" y="43235"/>
                  </a:lnTo>
                  <a:lnTo>
                    <a:pt x="111954" y="26444"/>
                  </a:lnTo>
                  <a:lnTo>
                    <a:pt x="108945" y="32451"/>
                  </a:lnTo>
                  <a:lnTo>
                    <a:pt x="107382" y="62331"/>
                  </a:lnTo>
                  <a:lnTo>
                    <a:pt x="113135" y="102205"/>
                  </a:lnTo>
                  <a:lnTo>
                    <a:pt x="124437" y="147424"/>
                  </a:lnTo>
                  <a:lnTo>
                    <a:pt x="136162" y="184557"/>
                  </a:lnTo>
                  <a:lnTo>
                    <a:pt x="145202" y="222371"/>
                  </a:lnTo>
                  <a:lnTo>
                    <a:pt x="142236" y="260386"/>
                  </a:lnTo>
                  <a:lnTo>
                    <a:pt x="134165" y="280121"/>
                  </a:lnTo>
                  <a:lnTo>
                    <a:pt x="122816" y="295242"/>
                  </a:lnTo>
                  <a:lnTo>
                    <a:pt x="108366" y="306667"/>
                  </a:lnTo>
                  <a:lnTo>
                    <a:pt x="90654" y="312686"/>
                  </a:lnTo>
                  <a:lnTo>
                    <a:pt x="80992" y="314291"/>
                  </a:lnTo>
                  <a:lnTo>
                    <a:pt x="62730" y="310429"/>
                  </a:lnTo>
                  <a:lnTo>
                    <a:pt x="46618" y="301658"/>
                  </a:lnTo>
                  <a:lnTo>
                    <a:pt x="34753" y="290703"/>
                  </a:lnTo>
                  <a:lnTo>
                    <a:pt x="28539" y="276897"/>
                  </a:lnTo>
                  <a:lnTo>
                    <a:pt x="26882" y="269265"/>
                  </a:lnTo>
                  <a:lnTo>
                    <a:pt x="30685" y="251377"/>
                  </a:lnTo>
                  <a:lnTo>
                    <a:pt x="42618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33">
              <a:extLst>
                <a:ext uri="{FF2B5EF4-FFF2-40B4-BE49-F238E27FC236}">
                  <a16:creationId xmlns:a16="http://schemas.microsoft.com/office/drawing/2014/main" xmlns="" id="{E0A9120D-B13F-460D-913A-8115A572D97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199780" y="5158022"/>
              <a:ext cx="77071" cy="319695"/>
            </a:xfrm>
            <a:custGeom>
              <a:avLst/>
              <a:gdLst/>
              <a:ahLst/>
              <a:cxnLst/>
              <a:rect l="0" t="0" r="0" b="0"/>
              <a:pathLst>
                <a:path w="77071" h="319695">
                  <a:moveTo>
                    <a:pt x="77070" y="36278"/>
                  </a:moveTo>
                  <a:lnTo>
                    <a:pt x="77070" y="36278"/>
                  </a:lnTo>
                  <a:lnTo>
                    <a:pt x="56676" y="4328"/>
                  </a:lnTo>
                  <a:lnTo>
                    <a:pt x="50131" y="911"/>
                  </a:lnTo>
                  <a:lnTo>
                    <a:pt x="46411" y="0"/>
                  </a:lnTo>
                  <a:lnTo>
                    <a:pt x="38514" y="869"/>
                  </a:lnTo>
                  <a:lnTo>
                    <a:pt x="34433" y="2089"/>
                  </a:lnTo>
                  <a:lnTo>
                    <a:pt x="26135" y="10970"/>
                  </a:lnTo>
                  <a:lnTo>
                    <a:pt x="9310" y="43038"/>
                  </a:lnTo>
                  <a:lnTo>
                    <a:pt x="0" y="76381"/>
                  </a:lnTo>
                  <a:lnTo>
                    <a:pt x="2885" y="116442"/>
                  </a:lnTo>
                  <a:lnTo>
                    <a:pt x="10937" y="148812"/>
                  </a:lnTo>
                  <a:lnTo>
                    <a:pt x="20866" y="183660"/>
                  </a:lnTo>
                  <a:lnTo>
                    <a:pt x="29983" y="217963"/>
                  </a:lnTo>
                  <a:lnTo>
                    <a:pt x="36307" y="262266"/>
                  </a:lnTo>
                  <a:lnTo>
                    <a:pt x="37739" y="307270"/>
                  </a:lnTo>
                  <a:lnTo>
                    <a:pt x="35366" y="318526"/>
                  </a:lnTo>
                  <a:lnTo>
                    <a:pt x="33039" y="319694"/>
                  </a:lnTo>
                  <a:lnTo>
                    <a:pt x="30077" y="318355"/>
                  </a:lnTo>
                  <a:lnTo>
                    <a:pt x="19920" y="30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34">
              <a:extLst>
                <a:ext uri="{FF2B5EF4-FFF2-40B4-BE49-F238E27FC236}">
                  <a16:creationId xmlns:a16="http://schemas.microsoft.com/office/drawing/2014/main" xmlns="" id="{CC2C109D-252A-47D3-9603-65B01033F78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159480" y="5346700"/>
              <a:ext cx="149121" cy="31751"/>
            </a:xfrm>
            <a:custGeom>
              <a:avLst/>
              <a:gdLst/>
              <a:ahLst/>
              <a:cxnLst/>
              <a:rect l="0" t="0" r="0" b="0"/>
              <a:pathLst>
                <a:path w="149121" h="31751">
                  <a:moveTo>
                    <a:pt x="9420" y="31750"/>
                  </a:moveTo>
                  <a:lnTo>
                    <a:pt x="9420" y="31750"/>
                  </a:lnTo>
                  <a:lnTo>
                    <a:pt x="582" y="22912"/>
                  </a:lnTo>
                  <a:lnTo>
                    <a:pt x="0" y="21624"/>
                  </a:lnTo>
                  <a:lnTo>
                    <a:pt x="318" y="20766"/>
                  </a:lnTo>
                  <a:lnTo>
                    <a:pt x="1235" y="20194"/>
                  </a:lnTo>
                  <a:lnTo>
                    <a:pt x="45595" y="14048"/>
                  </a:lnTo>
                  <a:lnTo>
                    <a:pt x="87957" y="8079"/>
                  </a:lnTo>
                  <a:lnTo>
                    <a:pt x="130140" y="3320"/>
                  </a:lnTo>
                  <a:lnTo>
                    <a:pt x="149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35">
              <a:extLst>
                <a:ext uri="{FF2B5EF4-FFF2-40B4-BE49-F238E27FC236}">
                  <a16:creationId xmlns:a16="http://schemas.microsoft.com/office/drawing/2014/main" xmlns="" id="{7390050E-F296-4C2B-9B3E-D59984FD841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343150" y="5178530"/>
              <a:ext cx="86101" cy="257071"/>
            </a:xfrm>
            <a:custGeom>
              <a:avLst/>
              <a:gdLst/>
              <a:ahLst/>
              <a:cxnLst/>
              <a:rect l="0" t="0" r="0" b="0"/>
              <a:pathLst>
                <a:path w="86101" h="257071">
                  <a:moveTo>
                    <a:pt x="86100" y="9420"/>
                  </a:moveTo>
                  <a:lnTo>
                    <a:pt x="86100" y="9420"/>
                  </a:lnTo>
                  <a:lnTo>
                    <a:pt x="86100" y="582"/>
                  </a:lnTo>
                  <a:lnTo>
                    <a:pt x="85394" y="0"/>
                  </a:lnTo>
                  <a:lnTo>
                    <a:pt x="84219" y="318"/>
                  </a:lnTo>
                  <a:lnTo>
                    <a:pt x="78914" y="2553"/>
                  </a:lnTo>
                  <a:lnTo>
                    <a:pt x="67149" y="5897"/>
                  </a:lnTo>
                  <a:lnTo>
                    <a:pt x="54394" y="17262"/>
                  </a:lnTo>
                  <a:lnTo>
                    <a:pt x="25587" y="56673"/>
                  </a:lnTo>
                  <a:lnTo>
                    <a:pt x="7806" y="102913"/>
                  </a:lnTo>
                  <a:lnTo>
                    <a:pt x="1913" y="136580"/>
                  </a:lnTo>
                  <a:lnTo>
                    <a:pt x="0" y="169652"/>
                  </a:lnTo>
                  <a:lnTo>
                    <a:pt x="4302" y="213216"/>
                  </a:lnTo>
                  <a:lnTo>
                    <a:pt x="13056" y="232640"/>
                  </a:lnTo>
                  <a:lnTo>
                    <a:pt x="24003" y="244566"/>
                  </a:lnTo>
                  <a:lnTo>
                    <a:pt x="41650" y="257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36">
              <a:extLst>
                <a:ext uri="{FF2B5EF4-FFF2-40B4-BE49-F238E27FC236}">
                  <a16:creationId xmlns:a16="http://schemas.microsoft.com/office/drawing/2014/main" xmlns="" id="{B457B5CA-8967-485F-947B-8A2ACD966A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50841" y="5268956"/>
              <a:ext cx="109565" cy="147595"/>
            </a:xfrm>
            <a:custGeom>
              <a:avLst/>
              <a:gdLst/>
              <a:ahLst/>
              <a:cxnLst/>
              <a:rect l="0" t="0" r="0" b="0"/>
              <a:pathLst>
                <a:path w="109565" h="147595">
                  <a:moveTo>
                    <a:pt x="22859" y="14244"/>
                  </a:moveTo>
                  <a:lnTo>
                    <a:pt x="22859" y="14244"/>
                  </a:lnTo>
                  <a:lnTo>
                    <a:pt x="19488" y="14244"/>
                  </a:lnTo>
                  <a:lnTo>
                    <a:pt x="18495" y="13538"/>
                  </a:lnTo>
                  <a:lnTo>
                    <a:pt x="17833" y="12362"/>
                  </a:lnTo>
                  <a:lnTo>
                    <a:pt x="17392" y="10873"/>
                  </a:lnTo>
                  <a:lnTo>
                    <a:pt x="17803" y="9880"/>
                  </a:lnTo>
                  <a:lnTo>
                    <a:pt x="18782" y="9218"/>
                  </a:lnTo>
                  <a:lnTo>
                    <a:pt x="20141" y="8777"/>
                  </a:lnTo>
                  <a:lnTo>
                    <a:pt x="21753" y="9188"/>
                  </a:lnTo>
                  <a:lnTo>
                    <a:pt x="28097" y="13844"/>
                  </a:lnTo>
                  <a:lnTo>
                    <a:pt x="34829" y="20181"/>
                  </a:lnTo>
                  <a:lnTo>
                    <a:pt x="43182" y="38424"/>
                  </a:lnTo>
                  <a:lnTo>
                    <a:pt x="46755" y="65075"/>
                  </a:lnTo>
                  <a:lnTo>
                    <a:pt x="44442" y="95313"/>
                  </a:lnTo>
                  <a:lnTo>
                    <a:pt x="37390" y="112364"/>
                  </a:lnTo>
                  <a:lnTo>
                    <a:pt x="23402" y="130099"/>
                  </a:lnTo>
                  <a:lnTo>
                    <a:pt x="18987" y="133814"/>
                  </a:lnTo>
                  <a:lnTo>
                    <a:pt x="14634" y="135585"/>
                  </a:lnTo>
                  <a:lnTo>
                    <a:pt x="6033" y="135671"/>
                  </a:lnTo>
                  <a:lnTo>
                    <a:pt x="3175" y="132590"/>
                  </a:lnTo>
                  <a:lnTo>
                    <a:pt x="0" y="121641"/>
                  </a:lnTo>
                  <a:lnTo>
                    <a:pt x="6114" y="105485"/>
                  </a:lnTo>
                  <a:lnTo>
                    <a:pt x="36406" y="66369"/>
                  </a:lnTo>
                  <a:lnTo>
                    <a:pt x="82986" y="19784"/>
                  </a:lnTo>
                  <a:lnTo>
                    <a:pt x="106820" y="287"/>
                  </a:lnTo>
                  <a:lnTo>
                    <a:pt x="108466" y="0"/>
                  </a:lnTo>
                  <a:lnTo>
                    <a:pt x="109564" y="515"/>
                  </a:lnTo>
                  <a:lnTo>
                    <a:pt x="83501" y="44822"/>
                  </a:lnTo>
                  <a:lnTo>
                    <a:pt x="66039" y="87703"/>
                  </a:lnTo>
                  <a:lnTo>
                    <a:pt x="63922" y="105454"/>
                  </a:lnTo>
                  <a:lnTo>
                    <a:pt x="65333" y="120398"/>
                  </a:lnTo>
                  <a:lnTo>
                    <a:pt x="70193" y="132214"/>
                  </a:lnTo>
                  <a:lnTo>
                    <a:pt x="80009" y="14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37">
              <a:extLst>
                <a:ext uri="{FF2B5EF4-FFF2-40B4-BE49-F238E27FC236}">
                  <a16:creationId xmlns:a16="http://schemas.microsoft.com/office/drawing/2014/main" xmlns="" id="{4533EBF0-B393-4A00-AD89-A55C6C4C110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607050" y="5372177"/>
              <a:ext cx="50801" cy="82474"/>
            </a:xfrm>
            <a:custGeom>
              <a:avLst/>
              <a:gdLst/>
              <a:ahLst/>
              <a:cxnLst/>
              <a:rect l="0" t="0" r="0" b="0"/>
              <a:pathLst>
                <a:path w="50801" h="82474">
                  <a:moveTo>
                    <a:pt x="50800" y="6273"/>
                  </a:moveTo>
                  <a:lnTo>
                    <a:pt x="50800" y="6273"/>
                  </a:lnTo>
                  <a:lnTo>
                    <a:pt x="50800" y="0"/>
                  </a:lnTo>
                  <a:lnTo>
                    <a:pt x="47429" y="3317"/>
                  </a:lnTo>
                  <a:lnTo>
                    <a:pt x="24794" y="46634"/>
                  </a:lnTo>
                  <a:lnTo>
                    <a:pt x="0" y="82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38">
              <a:extLst>
                <a:ext uri="{FF2B5EF4-FFF2-40B4-BE49-F238E27FC236}">
                  <a16:creationId xmlns:a16="http://schemas.microsoft.com/office/drawing/2014/main" xmlns="" id="{BF61D8ED-72C2-47B6-A4DE-1477361A92B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6750" y="5248890"/>
              <a:ext cx="107441" cy="280318"/>
            </a:xfrm>
            <a:custGeom>
              <a:avLst/>
              <a:gdLst/>
              <a:ahLst/>
              <a:cxnLst/>
              <a:rect l="0" t="0" r="0" b="0"/>
              <a:pathLst>
                <a:path w="107441" h="280318">
                  <a:moveTo>
                    <a:pt x="0" y="8910"/>
                  </a:moveTo>
                  <a:lnTo>
                    <a:pt x="0" y="8910"/>
                  </a:lnTo>
                  <a:lnTo>
                    <a:pt x="0" y="50352"/>
                  </a:lnTo>
                  <a:lnTo>
                    <a:pt x="3371" y="74890"/>
                  </a:lnTo>
                  <a:lnTo>
                    <a:pt x="8789" y="87859"/>
                  </a:lnTo>
                  <a:lnTo>
                    <a:pt x="12209" y="93292"/>
                  </a:lnTo>
                  <a:lnTo>
                    <a:pt x="17312" y="96210"/>
                  </a:lnTo>
                  <a:lnTo>
                    <a:pt x="30507" y="97569"/>
                  </a:lnTo>
                  <a:lnTo>
                    <a:pt x="43897" y="92058"/>
                  </a:lnTo>
                  <a:lnTo>
                    <a:pt x="50432" y="87625"/>
                  </a:lnTo>
                  <a:lnTo>
                    <a:pt x="66370" y="64532"/>
                  </a:lnTo>
                  <a:lnTo>
                    <a:pt x="83692" y="22876"/>
                  </a:lnTo>
                  <a:lnTo>
                    <a:pt x="93588" y="0"/>
                  </a:lnTo>
                  <a:lnTo>
                    <a:pt x="94142" y="1559"/>
                  </a:lnTo>
                  <a:lnTo>
                    <a:pt x="95858" y="40462"/>
                  </a:lnTo>
                  <a:lnTo>
                    <a:pt x="102138" y="81438"/>
                  </a:lnTo>
                  <a:lnTo>
                    <a:pt x="106228" y="119535"/>
                  </a:lnTo>
                  <a:lnTo>
                    <a:pt x="107440" y="160221"/>
                  </a:lnTo>
                  <a:lnTo>
                    <a:pt x="105918" y="199087"/>
                  </a:lnTo>
                  <a:lnTo>
                    <a:pt x="101402" y="223961"/>
                  </a:lnTo>
                  <a:lnTo>
                    <a:pt x="86254" y="256387"/>
                  </a:lnTo>
                  <a:lnTo>
                    <a:pt x="71967" y="272711"/>
                  </a:lnTo>
                  <a:lnTo>
                    <a:pt x="64205" y="277204"/>
                  </a:lnTo>
                  <a:lnTo>
                    <a:pt x="48056" y="280317"/>
                  </a:lnTo>
                  <a:lnTo>
                    <a:pt x="33353" y="277467"/>
                  </a:lnTo>
                  <a:lnTo>
                    <a:pt x="26469" y="274731"/>
                  </a:lnTo>
                  <a:lnTo>
                    <a:pt x="15057" y="258521"/>
                  </a:lnTo>
                  <a:lnTo>
                    <a:pt x="0" y="224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39">
              <a:extLst>
                <a:ext uri="{FF2B5EF4-FFF2-40B4-BE49-F238E27FC236}">
                  <a16:creationId xmlns:a16="http://schemas.microsoft.com/office/drawing/2014/main" xmlns="" id="{57D96581-BAEB-4B94-AB33-B701AC2411C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05500" y="5167124"/>
              <a:ext cx="72068" cy="287527"/>
            </a:xfrm>
            <a:custGeom>
              <a:avLst/>
              <a:gdLst/>
              <a:ahLst/>
              <a:cxnLst/>
              <a:rect l="0" t="0" r="0" b="0"/>
              <a:pathLst>
                <a:path w="72068" h="287527">
                  <a:moveTo>
                    <a:pt x="19050" y="14476"/>
                  </a:moveTo>
                  <a:lnTo>
                    <a:pt x="19050" y="14476"/>
                  </a:lnTo>
                  <a:lnTo>
                    <a:pt x="15679" y="7734"/>
                  </a:lnTo>
                  <a:lnTo>
                    <a:pt x="15391" y="5042"/>
                  </a:lnTo>
                  <a:lnTo>
                    <a:pt x="16954" y="170"/>
                  </a:lnTo>
                  <a:lnTo>
                    <a:pt x="19064" y="0"/>
                  </a:lnTo>
                  <a:lnTo>
                    <a:pt x="25171" y="3574"/>
                  </a:lnTo>
                  <a:lnTo>
                    <a:pt x="41295" y="34691"/>
                  </a:lnTo>
                  <a:lnTo>
                    <a:pt x="57391" y="77929"/>
                  </a:lnTo>
                  <a:lnTo>
                    <a:pt x="66900" y="112527"/>
                  </a:lnTo>
                  <a:lnTo>
                    <a:pt x="72067" y="147190"/>
                  </a:lnTo>
                  <a:lnTo>
                    <a:pt x="71540" y="181410"/>
                  </a:lnTo>
                  <a:lnTo>
                    <a:pt x="61899" y="215434"/>
                  </a:lnTo>
                  <a:lnTo>
                    <a:pt x="40604" y="256209"/>
                  </a:lnTo>
                  <a:lnTo>
                    <a:pt x="24633" y="271961"/>
                  </a:lnTo>
                  <a:lnTo>
                    <a:pt x="0" y="28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40">
              <a:extLst>
                <a:ext uri="{FF2B5EF4-FFF2-40B4-BE49-F238E27FC236}">
                  <a16:creationId xmlns:a16="http://schemas.microsoft.com/office/drawing/2014/main" xmlns="" id="{99549A55-538A-4B76-A65A-EC33526F7550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101350" y="5148140"/>
              <a:ext cx="211930" cy="306361"/>
            </a:xfrm>
            <a:custGeom>
              <a:avLst/>
              <a:gdLst/>
              <a:ahLst/>
              <a:cxnLst/>
              <a:rect l="0" t="0" r="0" b="0"/>
              <a:pathLst>
                <a:path w="211930" h="306361">
                  <a:moveTo>
                    <a:pt x="83550" y="217610"/>
                  </a:moveTo>
                  <a:lnTo>
                    <a:pt x="83550" y="217610"/>
                  </a:lnTo>
                  <a:lnTo>
                    <a:pt x="83549" y="210868"/>
                  </a:lnTo>
                  <a:lnTo>
                    <a:pt x="79787" y="203795"/>
                  </a:lnTo>
                  <a:lnTo>
                    <a:pt x="62535" y="178582"/>
                  </a:lnTo>
                  <a:lnTo>
                    <a:pt x="54455" y="175570"/>
                  </a:lnTo>
                  <a:lnTo>
                    <a:pt x="49336" y="174767"/>
                  </a:lnTo>
                  <a:lnTo>
                    <a:pt x="38004" y="179519"/>
                  </a:lnTo>
                  <a:lnTo>
                    <a:pt x="25914" y="190097"/>
                  </a:lnTo>
                  <a:lnTo>
                    <a:pt x="13484" y="206558"/>
                  </a:lnTo>
                  <a:lnTo>
                    <a:pt x="1328" y="242401"/>
                  </a:lnTo>
                  <a:lnTo>
                    <a:pt x="0" y="280929"/>
                  </a:lnTo>
                  <a:lnTo>
                    <a:pt x="4318" y="297022"/>
                  </a:lnTo>
                  <a:lnTo>
                    <a:pt x="7445" y="302302"/>
                  </a:lnTo>
                  <a:lnTo>
                    <a:pt x="12352" y="305116"/>
                  </a:lnTo>
                  <a:lnTo>
                    <a:pt x="25331" y="306360"/>
                  </a:lnTo>
                  <a:lnTo>
                    <a:pt x="42388" y="295155"/>
                  </a:lnTo>
                  <a:lnTo>
                    <a:pt x="60317" y="274652"/>
                  </a:lnTo>
                  <a:lnTo>
                    <a:pt x="81605" y="229259"/>
                  </a:lnTo>
                  <a:lnTo>
                    <a:pt x="92328" y="189156"/>
                  </a:lnTo>
                  <a:lnTo>
                    <a:pt x="96458" y="165480"/>
                  </a:lnTo>
                  <a:lnTo>
                    <a:pt x="99916" y="139818"/>
                  </a:lnTo>
                  <a:lnTo>
                    <a:pt x="102927" y="112832"/>
                  </a:lnTo>
                  <a:lnTo>
                    <a:pt x="108155" y="65914"/>
                  </a:lnTo>
                  <a:lnTo>
                    <a:pt x="113183" y="18852"/>
                  </a:lnTo>
                  <a:lnTo>
                    <a:pt x="113888" y="11021"/>
                  </a:lnTo>
                  <a:lnTo>
                    <a:pt x="112948" y="5801"/>
                  </a:lnTo>
                  <a:lnTo>
                    <a:pt x="110910" y="2320"/>
                  </a:lnTo>
                  <a:lnTo>
                    <a:pt x="108140" y="0"/>
                  </a:lnTo>
                  <a:lnTo>
                    <a:pt x="105587" y="1276"/>
                  </a:lnTo>
                  <a:lnTo>
                    <a:pt x="100871" y="10219"/>
                  </a:lnTo>
                  <a:lnTo>
                    <a:pt x="94248" y="44605"/>
                  </a:lnTo>
                  <a:lnTo>
                    <a:pt x="91833" y="76514"/>
                  </a:lnTo>
                  <a:lnTo>
                    <a:pt x="91464" y="111861"/>
                  </a:lnTo>
                  <a:lnTo>
                    <a:pt x="93652" y="148738"/>
                  </a:lnTo>
                  <a:lnTo>
                    <a:pt x="98852" y="195087"/>
                  </a:lnTo>
                  <a:lnTo>
                    <a:pt x="103988" y="242143"/>
                  </a:lnTo>
                  <a:lnTo>
                    <a:pt x="106039" y="248975"/>
                  </a:lnTo>
                  <a:lnTo>
                    <a:pt x="105599" y="249809"/>
                  </a:lnTo>
                  <a:lnTo>
                    <a:pt x="104599" y="249660"/>
                  </a:lnTo>
                  <a:lnTo>
                    <a:pt x="111614" y="207291"/>
                  </a:lnTo>
                  <a:lnTo>
                    <a:pt x="119305" y="189740"/>
                  </a:lnTo>
                  <a:lnTo>
                    <a:pt x="133655" y="171722"/>
                  </a:lnTo>
                  <a:lnTo>
                    <a:pt x="138120" y="167968"/>
                  </a:lnTo>
                  <a:lnTo>
                    <a:pt x="141802" y="166171"/>
                  </a:lnTo>
                  <a:lnTo>
                    <a:pt x="144963" y="165678"/>
                  </a:lnTo>
                  <a:lnTo>
                    <a:pt x="147775" y="166055"/>
                  </a:lnTo>
                  <a:lnTo>
                    <a:pt x="150356" y="168424"/>
                  </a:lnTo>
                  <a:lnTo>
                    <a:pt x="155105" y="176699"/>
                  </a:lnTo>
                  <a:lnTo>
                    <a:pt x="163196" y="210103"/>
                  </a:lnTo>
                  <a:lnTo>
                    <a:pt x="164809" y="232618"/>
                  </a:lnTo>
                  <a:lnTo>
                    <a:pt x="159882" y="252973"/>
                  </a:lnTo>
                  <a:lnTo>
                    <a:pt x="142843" y="282294"/>
                  </a:lnTo>
                  <a:lnTo>
                    <a:pt x="138125" y="286810"/>
                  </a:lnTo>
                  <a:lnTo>
                    <a:pt x="136866" y="287027"/>
                  </a:lnTo>
                  <a:lnTo>
                    <a:pt x="135468" y="279741"/>
                  </a:lnTo>
                  <a:lnTo>
                    <a:pt x="136258" y="265685"/>
                  </a:lnTo>
                  <a:lnTo>
                    <a:pt x="150145" y="224049"/>
                  </a:lnTo>
                  <a:lnTo>
                    <a:pt x="168898" y="194118"/>
                  </a:lnTo>
                  <a:lnTo>
                    <a:pt x="209950" y="148636"/>
                  </a:lnTo>
                  <a:lnTo>
                    <a:pt x="211562" y="147638"/>
                  </a:lnTo>
                  <a:lnTo>
                    <a:pt x="211929" y="148384"/>
                  </a:lnTo>
                  <a:lnTo>
                    <a:pt x="196856" y="190026"/>
                  </a:lnTo>
                  <a:lnTo>
                    <a:pt x="184092" y="234112"/>
                  </a:lnTo>
                  <a:lnTo>
                    <a:pt x="180551" y="269605"/>
                  </a:lnTo>
                  <a:lnTo>
                    <a:pt x="182635" y="279054"/>
                  </a:lnTo>
                  <a:lnTo>
                    <a:pt x="186296" y="281151"/>
                  </a:lnTo>
                  <a:lnTo>
                    <a:pt x="210550" y="281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41">
              <a:extLst>
                <a:ext uri="{FF2B5EF4-FFF2-40B4-BE49-F238E27FC236}">
                  <a16:creationId xmlns:a16="http://schemas.microsoft.com/office/drawing/2014/main" xmlns="" id="{1A0B94C6-0369-4038-8E2E-98A67CDEB1E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477000" y="5365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42">
              <a:extLst>
                <a:ext uri="{FF2B5EF4-FFF2-40B4-BE49-F238E27FC236}">
                  <a16:creationId xmlns:a16="http://schemas.microsoft.com/office/drawing/2014/main" xmlns="" id="{69603D81-3781-47CB-BD9E-35DC2845BA5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586145" y="5104547"/>
              <a:ext cx="173871" cy="313800"/>
            </a:xfrm>
            <a:custGeom>
              <a:avLst/>
              <a:gdLst/>
              <a:ahLst/>
              <a:cxnLst/>
              <a:rect l="0" t="0" r="0" b="0"/>
              <a:pathLst>
                <a:path w="173871" h="313800">
                  <a:moveTo>
                    <a:pt x="113105" y="223103"/>
                  </a:moveTo>
                  <a:lnTo>
                    <a:pt x="113105" y="223103"/>
                  </a:lnTo>
                  <a:lnTo>
                    <a:pt x="109734" y="216361"/>
                  </a:lnTo>
                  <a:lnTo>
                    <a:pt x="104316" y="211170"/>
                  </a:lnTo>
                  <a:lnTo>
                    <a:pt x="80197" y="196262"/>
                  </a:lnTo>
                  <a:lnTo>
                    <a:pt x="68141" y="193535"/>
                  </a:lnTo>
                  <a:lnTo>
                    <a:pt x="32598" y="212225"/>
                  </a:lnTo>
                  <a:lnTo>
                    <a:pt x="13589" y="233085"/>
                  </a:lnTo>
                  <a:lnTo>
                    <a:pt x="2553" y="255762"/>
                  </a:lnTo>
                  <a:lnTo>
                    <a:pt x="0" y="277599"/>
                  </a:lnTo>
                  <a:lnTo>
                    <a:pt x="4981" y="295301"/>
                  </a:lnTo>
                  <a:lnTo>
                    <a:pt x="9273" y="302985"/>
                  </a:lnTo>
                  <a:lnTo>
                    <a:pt x="15661" y="308108"/>
                  </a:lnTo>
                  <a:lnTo>
                    <a:pt x="32167" y="313799"/>
                  </a:lnTo>
                  <a:lnTo>
                    <a:pt x="51261" y="310684"/>
                  </a:lnTo>
                  <a:lnTo>
                    <a:pt x="72214" y="300128"/>
                  </a:lnTo>
                  <a:lnTo>
                    <a:pt x="95637" y="281325"/>
                  </a:lnTo>
                  <a:lnTo>
                    <a:pt x="125882" y="236826"/>
                  </a:lnTo>
                  <a:lnTo>
                    <a:pt x="142067" y="196040"/>
                  </a:lnTo>
                  <a:lnTo>
                    <a:pt x="155610" y="149692"/>
                  </a:lnTo>
                  <a:lnTo>
                    <a:pt x="161197" y="125479"/>
                  </a:lnTo>
                  <a:lnTo>
                    <a:pt x="169757" y="80231"/>
                  </a:lnTo>
                  <a:lnTo>
                    <a:pt x="173870" y="33074"/>
                  </a:lnTo>
                  <a:lnTo>
                    <a:pt x="172332" y="13057"/>
                  </a:lnTo>
                  <a:lnTo>
                    <a:pt x="169523" y="6872"/>
                  </a:lnTo>
                  <a:lnTo>
                    <a:pt x="165534" y="2749"/>
                  </a:lnTo>
                  <a:lnTo>
                    <a:pt x="160757" y="0"/>
                  </a:lnTo>
                  <a:lnTo>
                    <a:pt x="156162" y="284"/>
                  </a:lnTo>
                  <a:lnTo>
                    <a:pt x="147293" y="6245"/>
                  </a:lnTo>
                  <a:lnTo>
                    <a:pt x="134366" y="31613"/>
                  </a:lnTo>
                  <a:lnTo>
                    <a:pt x="125848" y="61561"/>
                  </a:lnTo>
                  <a:lnTo>
                    <a:pt x="118062" y="97684"/>
                  </a:lnTo>
                  <a:lnTo>
                    <a:pt x="112251" y="134906"/>
                  </a:lnTo>
                  <a:lnTo>
                    <a:pt x="111079" y="170734"/>
                  </a:lnTo>
                  <a:lnTo>
                    <a:pt x="112910" y="204062"/>
                  </a:lnTo>
                  <a:lnTo>
                    <a:pt x="118613" y="245213"/>
                  </a:lnTo>
                  <a:lnTo>
                    <a:pt x="128927" y="274497"/>
                  </a:lnTo>
                  <a:lnTo>
                    <a:pt x="136835" y="287337"/>
                  </a:lnTo>
                  <a:lnTo>
                    <a:pt x="142330" y="290620"/>
                  </a:lnTo>
                  <a:lnTo>
                    <a:pt x="170255" y="292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43">
              <a:extLst>
                <a:ext uri="{FF2B5EF4-FFF2-40B4-BE49-F238E27FC236}">
                  <a16:creationId xmlns:a16="http://schemas.microsoft.com/office/drawing/2014/main" xmlns="" id="{267C5BFF-E33B-4265-9A4D-B62F3B6DE97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77864" y="5302250"/>
              <a:ext cx="114340" cy="297559"/>
            </a:xfrm>
            <a:custGeom>
              <a:avLst/>
              <a:gdLst/>
              <a:ahLst/>
              <a:cxnLst/>
              <a:rect l="0" t="0" r="0" b="0"/>
              <a:pathLst>
                <a:path w="114340" h="297559">
                  <a:moveTo>
                    <a:pt x="35686" y="0"/>
                  </a:moveTo>
                  <a:lnTo>
                    <a:pt x="35686" y="0"/>
                  </a:lnTo>
                  <a:lnTo>
                    <a:pt x="32315" y="0"/>
                  </a:lnTo>
                  <a:lnTo>
                    <a:pt x="28779" y="1881"/>
                  </a:lnTo>
                  <a:lnTo>
                    <a:pt x="26847" y="3371"/>
                  </a:lnTo>
                  <a:lnTo>
                    <a:pt x="20758" y="15580"/>
                  </a:lnTo>
                  <a:lnTo>
                    <a:pt x="14487" y="35974"/>
                  </a:lnTo>
                  <a:lnTo>
                    <a:pt x="15915" y="49855"/>
                  </a:lnTo>
                  <a:lnTo>
                    <a:pt x="24960" y="76013"/>
                  </a:lnTo>
                  <a:lnTo>
                    <a:pt x="28535" y="80309"/>
                  </a:lnTo>
                  <a:lnTo>
                    <a:pt x="38153" y="85082"/>
                  </a:lnTo>
                  <a:lnTo>
                    <a:pt x="43680" y="84237"/>
                  </a:lnTo>
                  <a:lnTo>
                    <a:pt x="55466" y="77655"/>
                  </a:lnTo>
                  <a:lnTo>
                    <a:pt x="83938" y="51113"/>
                  </a:lnTo>
                  <a:lnTo>
                    <a:pt x="111055" y="11122"/>
                  </a:lnTo>
                  <a:lnTo>
                    <a:pt x="113448" y="9532"/>
                  </a:lnTo>
                  <a:lnTo>
                    <a:pt x="114339" y="9882"/>
                  </a:lnTo>
                  <a:lnTo>
                    <a:pt x="114227" y="11527"/>
                  </a:lnTo>
                  <a:lnTo>
                    <a:pt x="107065" y="46019"/>
                  </a:lnTo>
                  <a:lnTo>
                    <a:pt x="105838" y="88740"/>
                  </a:lnTo>
                  <a:lnTo>
                    <a:pt x="108996" y="133694"/>
                  </a:lnTo>
                  <a:lnTo>
                    <a:pt x="110602" y="166194"/>
                  </a:lnTo>
                  <a:lnTo>
                    <a:pt x="110609" y="198747"/>
                  </a:lnTo>
                  <a:lnTo>
                    <a:pt x="104531" y="243430"/>
                  </a:lnTo>
                  <a:lnTo>
                    <a:pt x="86502" y="277522"/>
                  </a:lnTo>
                  <a:lnTo>
                    <a:pt x="73792" y="291736"/>
                  </a:lnTo>
                  <a:lnTo>
                    <a:pt x="66029" y="295385"/>
                  </a:lnTo>
                  <a:lnTo>
                    <a:pt x="47996" y="297558"/>
                  </a:lnTo>
                  <a:lnTo>
                    <a:pt x="21381" y="291443"/>
                  </a:lnTo>
                  <a:lnTo>
                    <a:pt x="9808" y="282636"/>
                  </a:lnTo>
                  <a:lnTo>
                    <a:pt x="3017" y="272372"/>
                  </a:lnTo>
                  <a:lnTo>
                    <a:pt x="0" y="263106"/>
                  </a:lnTo>
                  <a:lnTo>
                    <a:pt x="1312" y="257954"/>
                  </a:lnTo>
                  <a:lnTo>
                    <a:pt x="1663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44">
              <a:extLst>
                <a:ext uri="{FF2B5EF4-FFF2-40B4-BE49-F238E27FC236}">
                  <a16:creationId xmlns:a16="http://schemas.microsoft.com/office/drawing/2014/main" xmlns="" id="{9E0829D7-388A-4F6B-9474-4EE9B1ABB05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789073" y="4914900"/>
              <a:ext cx="195678" cy="958851"/>
            </a:xfrm>
            <a:custGeom>
              <a:avLst/>
              <a:gdLst/>
              <a:ahLst/>
              <a:cxnLst/>
              <a:rect l="0" t="0" r="0" b="0"/>
              <a:pathLst>
                <a:path w="195678" h="958851">
                  <a:moveTo>
                    <a:pt x="144877" y="0"/>
                  </a:moveTo>
                  <a:lnTo>
                    <a:pt x="144877" y="0"/>
                  </a:lnTo>
                  <a:lnTo>
                    <a:pt x="136038" y="0"/>
                  </a:lnTo>
                  <a:lnTo>
                    <a:pt x="132012" y="1881"/>
                  </a:lnTo>
                  <a:lnTo>
                    <a:pt x="105540" y="26666"/>
                  </a:lnTo>
                  <a:lnTo>
                    <a:pt x="92003" y="45955"/>
                  </a:lnTo>
                  <a:lnTo>
                    <a:pt x="75153" y="90870"/>
                  </a:lnTo>
                  <a:lnTo>
                    <a:pt x="70144" y="105297"/>
                  </a:lnTo>
                  <a:lnTo>
                    <a:pt x="50023" y="151355"/>
                  </a:lnTo>
                  <a:lnTo>
                    <a:pt x="36143" y="184718"/>
                  </a:lnTo>
                  <a:lnTo>
                    <a:pt x="36684" y="224720"/>
                  </a:lnTo>
                  <a:lnTo>
                    <a:pt x="31104" y="258303"/>
                  </a:lnTo>
                  <a:lnTo>
                    <a:pt x="19897" y="300576"/>
                  </a:lnTo>
                  <a:lnTo>
                    <a:pt x="18142" y="342901"/>
                  </a:lnTo>
                  <a:lnTo>
                    <a:pt x="13548" y="389597"/>
                  </a:lnTo>
                  <a:lnTo>
                    <a:pt x="8422" y="433655"/>
                  </a:lnTo>
                  <a:lnTo>
                    <a:pt x="5604" y="474334"/>
                  </a:lnTo>
                  <a:lnTo>
                    <a:pt x="2070" y="521090"/>
                  </a:lnTo>
                  <a:lnTo>
                    <a:pt x="2375" y="546215"/>
                  </a:lnTo>
                  <a:lnTo>
                    <a:pt x="0" y="592107"/>
                  </a:lnTo>
                  <a:lnTo>
                    <a:pt x="7726" y="631390"/>
                  </a:lnTo>
                  <a:lnTo>
                    <a:pt x="15140" y="669826"/>
                  </a:lnTo>
                  <a:lnTo>
                    <a:pt x="19217" y="709508"/>
                  </a:lnTo>
                  <a:lnTo>
                    <a:pt x="28636" y="756969"/>
                  </a:lnTo>
                  <a:lnTo>
                    <a:pt x="37518" y="799659"/>
                  </a:lnTo>
                  <a:lnTo>
                    <a:pt x="57583" y="844524"/>
                  </a:lnTo>
                  <a:lnTo>
                    <a:pt x="78060" y="875591"/>
                  </a:lnTo>
                  <a:lnTo>
                    <a:pt x="122574" y="917640"/>
                  </a:lnTo>
                  <a:lnTo>
                    <a:pt x="156660" y="942814"/>
                  </a:lnTo>
                  <a:lnTo>
                    <a:pt x="195677" y="958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45">
              <a:extLst>
                <a:ext uri="{FF2B5EF4-FFF2-40B4-BE49-F238E27FC236}">
                  <a16:creationId xmlns:a16="http://schemas.microsoft.com/office/drawing/2014/main" xmlns="" id="{B0EEE2DF-38B9-4205-BA40-6D78C6EA907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159500" y="4972050"/>
              <a:ext cx="241139" cy="791753"/>
            </a:xfrm>
            <a:custGeom>
              <a:avLst/>
              <a:gdLst/>
              <a:ahLst/>
              <a:cxnLst/>
              <a:rect l="0" t="0" r="0" b="0"/>
              <a:pathLst>
                <a:path w="241139" h="791753">
                  <a:moveTo>
                    <a:pt x="139700" y="0"/>
                  </a:moveTo>
                  <a:lnTo>
                    <a:pt x="139700" y="0"/>
                  </a:lnTo>
                  <a:lnTo>
                    <a:pt x="139699" y="3371"/>
                  </a:lnTo>
                  <a:lnTo>
                    <a:pt x="148428" y="16606"/>
                  </a:lnTo>
                  <a:lnTo>
                    <a:pt x="155379" y="38871"/>
                  </a:lnTo>
                  <a:lnTo>
                    <a:pt x="173036" y="81294"/>
                  </a:lnTo>
                  <a:lnTo>
                    <a:pt x="187756" y="119204"/>
                  </a:lnTo>
                  <a:lnTo>
                    <a:pt x="198884" y="164326"/>
                  </a:lnTo>
                  <a:lnTo>
                    <a:pt x="212683" y="211050"/>
                  </a:lnTo>
                  <a:lnTo>
                    <a:pt x="218635" y="252179"/>
                  </a:lnTo>
                  <a:lnTo>
                    <a:pt x="223656" y="297932"/>
                  </a:lnTo>
                  <a:lnTo>
                    <a:pt x="233018" y="340715"/>
                  </a:lnTo>
                  <a:lnTo>
                    <a:pt x="240070" y="383107"/>
                  </a:lnTo>
                  <a:lnTo>
                    <a:pt x="241138" y="425449"/>
                  </a:lnTo>
                  <a:lnTo>
                    <a:pt x="240573" y="467783"/>
                  </a:lnTo>
                  <a:lnTo>
                    <a:pt x="232459" y="510117"/>
                  </a:lnTo>
                  <a:lnTo>
                    <a:pt x="220319" y="554331"/>
                  </a:lnTo>
                  <a:lnTo>
                    <a:pt x="200123" y="600545"/>
                  </a:lnTo>
                  <a:lnTo>
                    <a:pt x="171045" y="640018"/>
                  </a:lnTo>
                  <a:lnTo>
                    <a:pt x="127848" y="679333"/>
                  </a:lnTo>
                  <a:lnTo>
                    <a:pt x="83507" y="717540"/>
                  </a:lnTo>
                  <a:lnTo>
                    <a:pt x="37464" y="761999"/>
                  </a:lnTo>
                  <a:lnTo>
                    <a:pt x="19343" y="783637"/>
                  </a:lnTo>
                  <a:lnTo>
                    <a:pt x="8318" y="790754"/>
                  </a:lnTo>
                  <a:lnTo>
                    <a:pt x="5545" y="791752"/>
                  </a:lnTo>
                  <a:lnTo>
                    <a:pt x="3697" y="791713"/>
                  </a:lnTo>
                  <a:lnTo>
                    <a:pt x="2465" y="790981"/>
                  </a:lnTo>
                  <a:lnTo>
                    <a:pt x="0" y="78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146">
              <a:extLst>
                <a:ext uri="{FF2B5EF4-FFF2-40B4-BE49-F238E27FC236}">
                  <a16:creationId xmlns:a16="http://schemas.microsoft.com/office/drawing/2014/main" xmlns="" id="{3D2A6F5D-C7BE-4AD5-B978-B000302C0A0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916505" y="5618278"/>
              <a:ext cx="176196" cy="125504"/>
            </a:xfrm>
            <a:custGeom>
              <a:avLst/>
              <a:gdLst/>
              <a:ahLst/>
              <a:cxnLst/>
              <a:rect l="0" t="0" r="0" b="0"/>
              <a:pathLst>
                <a:path w="176196" h="125504">
                  <a:moveTo>
                    <a:pt x="4745" y="26872"/>
                  </a:moveTo>
                  <a:lnTo>
                    <a:pt x="4745" y="26872"/>
                  </a:lnTo>
                  <a:lnTo>
                    <a:pt x="8116" y="23501"/>
                  </a:lnTo>
                  <a:lnTo>
                    <a:pt x="11652" y="21846"/>
                  </a:lnTo>
                  <a:lnTo>
                    <a:pt x="23043" y="20784"/>
                  </a:lnTo>
                  <a:lnTo>
                    <a:pt x="30751" y="24401"/>
                  </a:lnTo>
                  <a:lnTo>
                    <a:pt x="50569" y="38222"/>
                  </a:lnTo>
                  <a:lnTo>
                    <a:pt x="58742" y="50025"/>
                  </a:lnTo>
                  <a:lnTo>
                    <a:pt x="61910" y="57124"/>
                  </a:lnTo>
                  <a:lnTo>
                    <a:pt x="63548" y="72538"/>
                  </a:lnTo>
                  <a:lnTo>
                    <a:pt x="61219" y="88090"/>
                  </a:lnTo>
                  <a:lnTo>
                    <a:pt x="55479" y="102058"/>
                  </a:lnTo>
                  <a:lnTo>
                    <a:pt x="44462" y="113440"/>
                  </a:lnTo>
                  <a:lnTo>
                    <a:pt x="30863" y="121791"/>
                  </a:lnTo>
                  <a:lnTo>
                    <a:pt x="17764" y="125503"/>
                  </a:lnTo>
                  <a:lnTo>
                    <a:pt x="6769" y="125271"/>
                  </a:lnTo>
                  <a:lnTo>
                    <a:pt x="1860" y="124221"/>
                  </a:lnTo>
                  <a:lnTo>
                    <a:pt x="0" y="120699"/>
                  </a:lnTo>
                  <a:lnTo>
                    <a:pt x="1695" y="109260"/>
                  </a:lnTo>
                  <a:lnTo>
                    <a:pt x="10916" y="96650"/>
                  </a:lnTo>
                  <a:lnTo>
                    <a:pt x="52255" y="64963"/>
                  </a:lnTo>
                  <a:lnTo>
                    <a:pt x="98978" y="33220"/>
                  </a:lnTo>
                  <a:lnTo>
                    <a:pt x="119841" y="14172"/>
                  </a:lnTo>
                  <a:lnTo>
                    <a:pt x="128218" y="1864"/>
                  </a:lnTo>
                  <a:lnTo>
                    <a:pt x="128688" y="322"/>
                  </a:lnTo>
                  <a:lnTo>
                    <a:pt x="128296" y="0"/>
                  </a:lnTo>
                  <a:lnTo>
                    <a:pt x="112484" y="11294"/>
                  </a:lnTo>
                  <a:lnTo>
                    <a:pt x="84301" y="43342"/>
                  </a:lnTo>
                  <a:lnTo>
                    <a:pt x="73316" y="68362"/>
                  </a:lnTo>
                  <a:lnTo>
                    <a:pt x="70499" y="82707"/>
                  </a:lnTo>
                  <a:lnTo>
                    <a:pt x="73009" y="94255"/>
                  </a:lnTo>
                  <a:lnTo>
                    <a:pt x="75655" y="99311"/>
                  </a:lnTo>
                  <a:lnTo>
                    <a:pt x="81652" y="102681"/>
                  </a:lnTo>
                  <a:lnTo>
                    <a:pt x="99603" y="106426"/>
                  </a:lnTo>
                  <a:lnTo>
                    <a:pt x="143623" y="101793"/>
                  </a:lnTo>
                  <a:lnTo>
                    <a:pt x="176195" y="96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147">
              <a:extLst>
                <a:ext uri="{FF2B5EF4-FFF2-40B4-BE49-F238E27FC236}">
                  <a16:creationId xmlns:a16="http://schemas.microsoft.com/office/drawing/2014/main" xmlns="" id="{D09A5287-D8D6-4D12-9D6D-23C5C2728DB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572346" y="5277888"/>
              <a:ext cx="150035" cy="396804"/>
            </a:xfrm>
            <a:custGeom>
              <a:avLst/>
              <a:gdLst/>
              <a:ahLst/>
              <a:cxnLst/>
              <a:rect l="0" t="0" r="0" b="0"/>
              <a:pathLst>
                <a:path w="150035" h="396804">
                  <a:moveTo>
                    <a:pt x="18704" y="18012"/>
                  </a:moveTo>
                  <a:lnTo>
                    <a:pt x="18704" y="18012"/>
                  </a:lnTo>
                  <a:lnTo>
                    <a:pt x="18704" y="7078"/>
                  </a:lnTo>
                  <a:lnTo>
                    <a:pt x="13237" y="0"/>
                  </a:lnTo>
                  <a:lnTo>
                    <a:pt x="10865" y="3186"/>
                  </a:lnTo>
                  <a:lnTo>
                    <a:pt x="7459" y="11423"/>
                  </a:lnTo>
                  <a:lnTo>
                    <a:pt x="821" y="58729"/>
                  </a:lnTo>
                  <a:lnTo>
                    <a:pt x="0" y="94988"/>
                  </a:lnTo>
                  <a:lnTo>
                    <a:pt x="3127" y="129171"/>
                  </a:lnTo>
                  <a:lnTo>
                    <a:pt x="15265" y="158270"/>
                  </a:lnTo>
                  <a:lnTo>
                    <a:pt x="24466" y="168544"/>
                  </a:lnTo>
                  <a:lnTo>
                    <a:pt x="28895" y="171283"/>
                  </a:lnTo>
                  <a:lnTo>
                    <a:pt x="33965" y="171698"/>
                  </a:lnTo>
                  <a:lnTo>
                    <a:pt x="45242" y="168396"/>
                  </a:lnTo>
                  <a:lnTo>
                    <a:pt x="63491" y="148492"/>
                  </a:lnTo>
                  <a:lnTo>
                    <a:pt x="83551" y="105796"/>
                  </a:lnTo>
                  <a:lnTo>
                    <a:pt x="102015" y="58753"/>
                  </a:lnTo>
                  <a:lnTo>
                    <a:pt x="112581" y="39291"/>
                  </a:lnTo>
                  <a:lnTo>
                    <a:pt x="112333" y="39254"/>
                  </a:lnTo>
                  <a:lnTo>
                    <a:pt x="110176" y="41094"/>
                  </a:lnTo>
                  <a:lnTo>
                    <a:pt x="110629" y="48026"/>
                  </a:lnTo>
                  <a:lnTo>
                    <a:pt x="117425" y="92588"/>
                  </a:lnTo>
                  <a:lnTo>
                    <a:pt x="127682" y="129244"/>
                  </a:lnTo>
                  <a:lnTo>
                    <a:pt x="137777" y="171384"/>
                  </a:lnTo>
                  <a:lnTo>
                    <a:pt x="145237" y="215150"/>
                  </a:lnTo>
                  <a:lnTo>
                    <a:pt x="150034" y="259397"/>
                  </a:lnTo>
                  <a:lnTo>
                    <a:pt x="147693" y="300024"/>
                  </a:lnTo>
                  <a:lnTo>
                    <a:pt x="136180" y="336286"/>
                  </a:lnTo>
                  <a:lnTo>
                    <a:pt x="123832" y="359139"/>
                  </a:lnTo>
                  <a:lnTo>
                    <a:pt x="106585" y="376352"/>
                  </a:lnTo>
                  <a:lnTo>
                    <a:pt x="73670" y="394571"/>
                  </a:lnTo>
                  <a:lnTo>
                    <a:pt x="55128" y="396803"/>
                  </a:lnTo>
                  <a:lnTo>
                    <a:pt x="47220" y="395423"/>
                  </a:lnTo>
                  <a:lnTo>
                    <a:pt x="40536" y="391680"/>
                  </a:lnTo>
                  <a:lnTo>
                    <a:pt x="29348" y="379996"/>
                  </a:lnTo>
                  <a:lnTo>
                    <a:pt x="27211" y="373635"/>
                  </a:lnTo>
                  <a:lnTo>
                    <a:pt x="28600" y="360922"/>
                  </a:lnTo>
                  <a:lnTo>
                    <a:pt x="37683" y="348217"/>
                  </a:lnTo>
                  <a:lnTo>
                    <a:pt x="62427" y="329163"/>
                  </a:lnTo>
                  <a:lnTo>
                    <a:pt x="105344" y="310504"/>
                  </a:lnTo>
                  <a:lnTo>
                    <a:pt x="126654" y="303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2148">
            <a:extLst>
              <a:ext uri="{FF2B5EF4-FFF2-40B4-BE49-F238E27FC236}">
                <a16:creationId xmlns:a16="http://schemas.microsoft.com/office/drawing/2014/main" xmlns="" id="{7F1776C9-FC0B-4428-8450-1C1BDF720A0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951799" y="5067978"/>
            <a:ext cx="83752" cy="488273"/>
          </a:xfrm>
          <a:custGeom>
            <a:avLst/>
            <a:gdLst/>
            <a:ahLst/>
            <a:cxnLst/>
            <a:rect l="0" t="0" r="0" b="0"/>
            <a:pathLst>
              <a:path w="83752" h="488273">
                <a:moveTo>
                  <a:pt x="83751" y="24722"/>
                </a:moveTo>
                <a:lnTo>
                  <a:pt x="83751" y="24722"/>
                </a:lnTo>
                <a:lnTo>
                  <a:pt x="72920" y="4471"/>
                </a:lnTo>
                <a:lnTo>
                  <a:pt x="68824" y="1610"/>
                </a:lnTo>
                <a:lnTo>
                  <a:pt x="59180" y="0"/>
                </a:lnTo>
                <a:lnTo>
                  <a:pt x="55376" y="1890"/>
                </a:lnTo>
                <a:lnTo>
                  <a:pt x="28213" y="32639"/>
                </a:lnTo>
                <a:lnTo>
                  <a:pt x="11400" y="68539"/>
                </a:lnTo>
                <a:lnTo>
                  <a:pt x="852" y="110455"/>
                </a:lnTo>
                <a:lnTo>
                  <a:pt x="0" y="157526"/>
                </a:lnTo>
                <a:lnTo>
                  <a:pt x="2549" y="190520"/>
                </a:lnTo>
                <a:lnTo>
                  <a:pt x="6739" y="223999"/>
                </a:lnTo>
                <a:lnTo>
                  <a:pt x="13305" y="257693"/>
                </a:lnTo>
                <a:lnTo>
                  <a:pt x="31677" y="305025"/>
                </a:lnTo>
                <a:lnTo>
                  <a:pt x="51624" y="346958"/>
                </a:lnTo>
                <a:lnTo>
                  <a:pt x="64197" y="386194"/>
                </a:lnTo>
                <a:lnTo>
                  <a:pt x="65649" y="421259"/>
                </a:lnTo>
                <a:lnTo>
                  <a:pt x="58240" y="447250"/>
                </a:lnTo>
                <a:lnTo>
                  <a:pt x="43737" y="468356"/>
                </a:lnTo>
                <a:lnTo>
                  <a:pt x="29405" y="481273"/>
                </a:lnTo>
                <a:lnTo>
                  <a:pt x="20556" y="485162"/>
                </a:lnTo>
                <a:lnTo>
                  <a:pt x="1201" y="4882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413">
            <a:extLst>
              <a:ext uri="{FF2B5EF4-FFF2-40B4-BE49-F238E27FC236}">
                <a16:creationId xmlns:a16="http://schemas.microsoft.com/office/drawing/2014/main" xmlns="" id="{DEF01B12-4A15-4ED0-8F59-9C69E2ED0001}"/>
              </a:ext>
            </a:extLst>
          </p:cNvPr>
          <p:cNvGrpSpPr/>
          <p:nvPr/>
        </p:nvGrpSpPr>
        <p:grpSpPr>
          <a:xfrm>
            <a:off x="5030965" y="5928418"/>
            <a:ext cx="1109486" cy="612083"/>
            <a:chOff x="5030965" y="5928418"/>
            <a:chExt cx="1109486" cy="612083"/>
          </a:xfrm>
        </p:grpSpPr>
        <p:sp>
          <p:nvSpPr>
            <p:cNvPr id="162" name="SMARTInkShape-2149">
              <a:extLst>
                <a:ext uri="{FF2B5EF4-FFF2-40B4-BE49-F238E27FC236}">
                  <a16:creationId xmlns:a16="http://schemas.microsoft.com/office/drawing/2014/main" xmlns="" id="{49296D70-1A8F-48AE-9F8E-43784229C45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835650" y="6145833"/>
              <a:ext cx="114731" cy="394668"/>
            </a:xfrm>
            <a:custGeom>
              <a:avLst/>
              <a:gdLst/>
              <a:ahLst/>
              <a:cxnLst/>
              <a:rect l="0" t="0" r="0" b="0"/>
              <a:pathLst>
                <a:path w="114731" h="394668">
                  <a:moveTo>
                    <a:pt x="19050" y="7317"/>
                  </a:moveTo>
                  <a:lnTo>
                    <a:pt x="19050" y="7317"/>
                  </a:lnTo>
                  <a:lnTo>
                    <a:pt x="19050" y="575"/>
                  </a:lnTo>
                  <a:lnTo>
                    <a:pt x="22578" y="0"/>
                  </a:lnTo>
                  <a:lnTo>
                    <a:pt x="35905" y="3124"/>
                  </a:lnTo>
                  <a:lnTo>
                    <a:pt x="63241" y="29671"/>
                  </a:lnTo>
                  <a:lnTo>
                    <a:pt x="83376" y="62643"/>
                  </a:lnTo>
                  <a:lnTo>
                    <a:pt x="101261" y="105285"/>
                  </a:lnTo>
                  <a:lnTo>
                    <a:pt x="107019" y="130484"/>
                  </a:lnTo>
                  <a:lnTo>
                    <a:pt x="111563" y="157161"/>
                  </a:lnTo>
                  <a:lnTo>
                    <a:pt x="113886" y="184825"/>
                  </a:lnTo>
                  <a:lnTo>
                    <a:pt x="114730" y="213144"/>
                  </a:lnTo>
                  <a:lnTo>
                    <a:pt x="114587" y="241902"/>
                  </a:lnTo>
                  <a:lnTo>
                    <a:pt x="109552" y="268129"/>
                  </a:lnTo>
                  <a:lnTo>
                    <a:pt x="101257" y="292669"/>
                  </a:lnTo>
                  <a:lnTo>
                    <a:pt x="90787" y="316086"/>
                  </a:lnTo>
                  <a:lnTo>
                    <a:pt x="58459" y="351510"/>
                  </a:lnTo>
                  <a:lnTo>
                    <a:pt x="0" y="394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50">
              <a:extLst>
                <a:ext uri="{FF2B5EF4-FFF2-40B4-BE49-F238E27FC236}">
                  <a16:creationId xmlns:a16="http://schemas.microsoft.com/office/drawing/2014/main" xmlns="" id="{6CA4E047-C77B-4E9C-8E67-51F947B1B5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64200" y="6288167"/>
              <a:ext cx="135430" cy="247592"/>
            </a:xfrm>
            <a:custGeom>
              <a:avLst/>
              <a:gdLst/>
              <a:ahLst/>
              <a:cxnLst/>
              <a:rect l="0" t="0" r="0" b="0"/>
              <a:pathLst>
                <a:path w="135430" h="247592">
                  <a:moveTo>
                    <a:pt x="0" y="23733"/>
                  </a:moveTo>
                  <a:lnTo>
                    <a:pt x="0" y="23733"/>
                  </a:lnTo>
                  <a:lnTo>
                    <a:pt x="6467" y="2084"/>
                  </a:lnTo>
                  <a:lnTo>
                    <a:pt x="7839" y="834"/>
                  </a:lnTo>
                  <a:lnTo>
                    <a:pt x="9460" y="0"/>
                  </a:lnTo>
                  <a:lnTo>
                    <a:pt x="11245" y="151"/>
                  </a:lnTo>
                  <a:lnTo>
                    <a:pt x="15110" y="2198"/>
                  </a:lnTo>
                  <a:lnTo>
                    <a:pt x="41187" y="37723"/>
                  </a:lnTo>
                  <a:lnTo>
                    <a:pt x="52172" y="46648"/>
                  </a:lnTo>
                  <a:lnTo>
                    <a:pt x="64110" y="51556"/>
                  </a:lnTo>
                  <a:lnTo>
                    <a:pt x="70256" y="52865"/>
                  </a:lnTo>
                  <a:lnTo>
                    <a:pt x="75765" y="51621"/>
                  </a:lnTo>
                  <a:lnTo>
                    <a:pt x="85649" y="44593"/>
                  </a:lnTo>
                  <a:lnTo>
                    <a:pt x="95776" y="28738"/>
                  </a:lnTo>
                  <a:lnTo>
                    <a:pt x="101089" y="12913"/>
                  </a:lnTo>
                  <a:lnTo>
                    <a:pt x="117470" y="55187"/>
                  </a:lnTo>
                  <a:lnTo>
                    <a:pt x="128723" y="94592"/>
                  </a:lnTo>
                  <a:lnTo>
                    <a:pt x="135429" y="140998"/>
                  </a:lnTo>
                  <a:lnTo>
                    <a:pt x="132162" y="184930"/>
                  </a:lnTo>
                  <a:lnTo>
                    <a:pt x="118417" y="219504"/>
                  </a:lnTo>
                  <a:lnTo>
                    <a:pt x="106957" y="236331"/>
                  </a:lnTo>
                  <a:lnTo>
                    <a:pt x="92928" y="245221"/>
                  </a:lnTo>
                  <a:lnTo>
                    <a:pt x="85235" y="247591"/>
                  </a:lnTo>
                  <a:lnTo>
                    <a:pt x="77284" y="247055"/>
                  </a:lnTo>
                  <a:lnTo>
                    <a:pt x="60924" y="240815"/>
                  </a:lnTo>
                  <a:lnTo>
                    <a:pt x="48009" y="227224"/>
                  </a:lnTo>
                  <a:lnTo>
                    <a:pt x="42589" y="218659"/>
                  </a:lnTo>
                  <a:lnTo>
                    <a:pt x="38450" y="197856"/>
                  </a:lnTo>
                  <a:lnTo>
                    <a:pt x="38100" y="163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151">
              <a:extLst>
                <a:ext uri="{FF2B5EF4-FFF2-40B4-BE49-F238E27FC236}">
                  <a16:creationId xmlns:a16="http://schemas.microsoft.com/office/drawing/2014/main" xmlns="" id="{E235569C-4375-43B0-8529-67DAAB3DA30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534424" y="6129515"/>
              <a:ext cx="123427" cy="323284"/>
            </a:xfrm>
            <a:custGeom>
              <a:avLst/>
              <a:gdLst/>
              <a:ahLst/>
              <a:cxnLst/>
              <a:rect l="0" t="0" r="0" b="0"/>
              <a:pathLst>
                <a:path w="123427" h="323284">
                  <a:moveTo>
                    <a:pt x="123426" y="10935"/>
                  </a:moveTo>
                  <a:lnTo>
                    <a:pt x="123426" y="10935"/>
                  </a:lnTo>
                  <a:lnTo>
                    <a:pt x="123426" y="4193"/>
                  </a:lnTo>
                  <a:lnTo>
                    <a:pt x="122015" y="2207"/>
                  </a:lnTo>
                  <a:lnTo>
                    <a:pt x="119663" y="884"/>
                  </a:lnTo>
                  <a:lnTo>
                    <a:pt x="116684" y="0"/>
                  </a:lnTo>
                  <a:lnTo>
                    <a:pt x="99008" y="5500"/>
                  </a:lnTo>
                  <a:lnTo>
                    <a:pt x="75896" y="29551"/>
                  </a:lnTo>
                  <a:lnTo>
                    <a:pt x="51174" y="66859"/>
                  </a:lnTo>
                  <a:lnTo>
                    <a:pt x="34399" y="100466"/>
                  </a:lnTo>
                  <a:lnTo>
                    <a:pt x="18947" y="138921"/>
                  </a:lnTo>
                  <a:lnTo>
                    <a:pt x="7376" y="179531"/>
                  </a:lnTo>
                  <a:lnTo>
                    <a:pt x="1292" y="217334"/>
                  </a:lnTo>
                  <a:lnTo>
                    <a:pt x="0" y="251540"/>
                  </a:lnTo>
                  <a:lnTo>
                    <a:pt x="4129" y="280854"/>
                  </a:lnTo>
                  <a:lnTo>
                    <a:pt x="14431" y="302349"/>
                  </a:lnTo>
                  <a:lnTo>
                    <a:pt x="21129" y="311044"/>
                  </a:lnTo>
                  <a:lnTo>
                    <a:pt x="36098" y="320706"/>
                  </a:lnTo>
                  <a:lnTo>
                    <a:pt x="44040" y="323283"/>
                  </a:lnTo>
                  <a:lnTo>
                    <a:pt x="52157" y="322177"/>
                  </a:lnTo>
                  <a:lnTo>
                    <a:pt x="85326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152">
              <a:extLst>
                <a:ext uri="{FF2B5EF4-FFF2-40B4-BE49-F238E27FC236}">
                  <a16:creationId xmlns:a16="http://schemas.microsoft.com/office/drawing/2014/main" xmlns="" id="{3D03ADE0-DB5B-430A-BD06-F470FC398A6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30965" y="5928418"/>
              <a:ext cx="1109486" cy="146033"/>
            </a:xfrm>
            <a:custGeom>
              <a:avLst/>
              <a:gdLst/>
              <a:ahLst/>
              <a:cxnLst/>
              <a:rect l="0" t="0" r="0" b="0"/>
              <a:pathLst>
                <a:path w="1109486" h="146033">
                  <a:moveTo>
                    <a:pt x="10935" y="15182"/>
                  </a:moveTo>
                  <a:lnTo>
                    <a:pt x="10935" y="15182"/>
                  </a:lnTo>
                  <a:lnTo>
                    <a:pt x="2207" y="5748"/>
                  </a:lnTo>
                  <a:lnTo>
                    <a:pt x="0" y="877"/>
                  </a:lnTo>
                  <a:lnTo>
                    <a:pt x="117" y="0"/>
                  </a:lnTo>
                  <a:lnTo>
                    <a:pt x="901" y="121"/>
                  </a:lnTo>
                  <a:lnTo>
                    <a:pt x="2129" y="908"/>
                  </a:lnTo>
                  <a:lnTo>
                    <a:pt x="35654" y="42457"/>
                  </a:lnTo>
                  <a:lnTo>
                    <a:pt x="69765" y="87468"/>
                  </a:lnTo>
                  <a:lnTo>
                    <a:pt x="95643" y="116454"/>
                  </a:lnTo>
                  <a:lnTo>
                    <a:pt x="125959" y="136392"/>
                  </a:lnTo>
                  <a:lnTo>
                    <a:pt x="163892" y="144782"/>
                  </a:lnTo>
                  <a:lnTo>
                    <a:pt x="184872" y="146032"/>
                  </a:lnTo>
                  <a:lnTo>
                    <a:pt x="230763" y="134251"/>
                  </a:lnTo>
                  <a:lnTo>
                    <a:pt x="254853" y="124194"/>
                  </a:lnTo>
                  <a:lnTo>
                    <a:pt x="279381" y="112551"/>
                  </a:lnTo>
                  <a:lnTo>
                    <a:pt x="304199" y="99851"/>
                  </a:lnTo>
                  <a:lnTo>
                    <a:pt x="329211" y="86444"/>
                  </a:lnTo>
                  <a:lnTo>
                    <a:pt x="373935" y="60260"/>
                  </a:lnTo>
                  <a:lnTo>
                    <a:pt x="414274" y="36628"/>
                  </a:lnTo>
                  <a:lnTo>
                    <a:pt x="451017" y="19069"/>
                  </a:lnTo>
                  <a:lnTo>
                    <a:pt x="484281" y="7972"/>
                  </a:lnTo>
                  <a:lnTo>
                    <a:pt x="516233" y="2099"/>
                  </a:lnTo>
                  <a:lnTo>
                    <a:pt x="549249" y="1842"/>
                  </a:lnTo>
                  <a:lnTo>
                    <a:pt x="584619" y="9724"/>
                  </a:lnTo>
                  <a:lnTo>
                    <a:pt x="620800" y="21928"/>
                  </a:lnTo>
                  <a:lnTo>
                    <a:pt x="655695" y="34408"/>
                  </a:lnTo>
                  <a:lnTo>
                    <a:pt x="690019" y="45129"/>
                  </a:lnTo>
                  <a:lnTo>
                    <a:pt x="724795" y="53187"/>
                  </a:lnTo>
                  <a:lnTo>
                    <a:pt x="761417" y="56767"/>
                  </a:lnTo>
                  <a:lnTo>
                    <a:pt x="802623" y="56477"/>
                  </a:lnTo>
                  <a:lnTo>
                    <a:pt x="846102" y="53292"/>
                  </a:lnTo>
                  <a:lnTo>
                    <a:pt x="888945" y="47172"/>
                  </a:lnTo>
                  <a:lnTo>
                    <a:pt x="931504" y="41629"/>
                  </a:lnTo>
                  <a:lnTo>
                    <a:pt x="971821" y="37520"/>
                  </a:lnTo>
                  <a:lnTo>
                    <a:pt x="1006203" y="35694"/>
                  </a:lnTo>
                  <a:lnTo>
                    <a:pt x="1049955" y="41406"/>
                  </a:lnTo>
                  <a:lnTo>
                    <a:pt x="1094067" y="54568"/>
                  </a:lnTo>
                  <a:lnTo>
                    <a:pt x="1109485" y="5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53">
              <a:extLst>
                <a:ext uri="{FF2B5EF4-FFF2-40B4-BE49-F238E27FC236}">
                  <a16:creationId xmlns:a16="http://schemas.microsoft.com/office/drawing/2014/main" xmlns="" id="{FFBFF7DF-6D71-48CF-8BC4-F9F9E8AB055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97835" y="6106093"/>
              <a:ext cx="107616" cy="364558"/>
            </a:xfrm>
            <a:custGeom>
              <a:avLst/>
              <a:gdLst/>
              <a:ahLst/>
              <a:cxnLst/>
              <a:rect l="0" t="0" r="0" b="0"/>
              <a:pathLst>
                <a:path w="107616" h="364558">
                  <a:moveTo>
                    <a:pt x="107615" y="59757"/>
                  </a:moveTo>
                  <a:lnTo>
                    <a:pt x="107615" y="59757"/>
                  </a:lnTo>
                  <a:lnTo>
                    <a:pt x="83766" y="15204"/>
                  </a:lnTo>
                  <a:lnTo>
                    <a:pt x="81132" y="8887"/>
                  </a:lnTo>
                  <a:lnTo>
                    <a:pt x="77260" y="4677"/>
                  </a:lnTo>
                  <a:lnTo>
                    <a:pt x="67313" y="0"/>
                  </a:lnTo>
                  <a:lnTo>
                    <a:pt x="60991" y="1574"/>
                  </a:lnTo>
                  <a:lnTo>
                    <a:pt x="46441" y="10850"/>
                  </a:lnTo>
                  <a:lnTo>
                    <a:pt x="22383" y="38681"/>
                  </a:lnTo>
                  <a:lnTo>
                    <a:pt x="4123" y="80480"/>
                  </a:lnTo>
                  <a:lnTo>
                    <a:pt x="0" y="112242"/>
                  </a:lnTo>
                  <a:lnTo>
                    <a:pt x="519" y="145877"/>
                  </a:lnTo>
                  <a:lnTo>
                    <a:pt x="3102" y="181995"/>
                  </a:lnTo>
                  <a:lnTo>
                    <a:pt x="6601" y="217331"/>
                  </a:lnTo>
                  <a:lnTo>
                    <a:pt x="10509" y="250440"/>
                  </a:lnTo>
                  <a:lnTo>
                    <a:pt x="16676" y="292174"/>
                  </a:lnTo>
                  <a:lnTo>
                    <a:pt x="21317" y="334474"/>
                  </a:lnTo>
                  <a:lnTo>
                    <a:pt x="17604" y="353057"/>
                  </a:lnTo>
                  <a:lnTo>
                    <a:pt x="12365" y="364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154">
              <a:extLst>
                <a:ext uri="{FF2B5EF4-FFF2-40B4-BE49-F238E27FC236}">
                  <a16:creationId xmlns:a16="http://schemas.microsoft.com/office/drawing/2014/main" xmlns="" id="{2F7A6EE2-D63F-4D93-91ED-840EC2A053EE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340350" y="631825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881" y="45217"/>
                  </a:lnTo>
                  <a:lnTo>
                    <a:pt x="3371" y="42845"/>
                  </a:lnTo>
                  <a:lnTo>
                    <a:pt x="12209" y="36135"/>
                  </a:lnTo>
                  <a:lnTo>
                    <a:pt x="56449" y="18512"/>
                  </a:lnTo>
                  <a:lnTo>
                    <a:pt x="95042" y="9954"/>
                  </a:lnTo>
                  <a:lnTo>
                    <a:pt x="133288" y="553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14">
            <a:extLst>
              <a:ext uri="{FF2B5EF4-FFF2-40B4-BE49-F238E27FC236}">
                <a16:creationId xmlns:a16="http://schemas.microsoft.com/office/drawing/2014/main" xmlns="" id="{945725F1-284F-47DB-A1FE-B910FD490B48}"/>
              </a:ext>
            </a:extLst>
          </p:cNvPr>
          <p:cNvGrpSpPr/>
          <p:nvPr/>
        </p:nvGrpSpPr>
        <p:grpSpPr>
          <a:xfrm>
            <a:off x="6599415" y="5977017"/>
            <a:ext cx="1268065" cy="449184"/>
            <a:chOff x="6599415" y="5977017"/>
            <a:chExt cx="1268065" cy="449184"/>
          </a:xfrm>
        </p:grpSpPr>
        <p:sp>
          <p:nvSpPr>
            <p:cNvPr id="169" name="SMARTInkShape-2155">
              <a:extLst>
                <a:ext uri="{FF2B5EF4-FFF2-40B4-BE49-F238E27FC236}">
                  <a16:creationId xmlns:a16="http://schemas.microsoft.com/office/drawing/2014/main" xmlns="" id="{1B1126CB-67B4-488F-BDB4-45CE3B271FF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721600" y="5977017"/>
              <a:ext cx="145880" cy="449184"/>
            </a:xfrm>
            <a:custGeom>
              <a:avLst/>
              <a:gdLst/>
              <a:ahLst/>
              <a:cxnLst/>
              <a:rect l="0" t="0" r="0" b="0"/>
              <a:pathLst>
                <a:path w="145880" h="449184">
                  <a:moveTo>
                    <a:pt x="0" y="23733"/>
                  </a:moveTo>
                  <a:lnTo>
                    <a:pt x="0" y="23733"/>
                  </a:lnTo>
                  <a:lnTo>
                    <a:pt x="3370" y="13620"/>
                  </a:lnTo>
                  <a:lnTo>
                    <a:pt x="10670" y="6774"/>
                  </a:lnTo>
                  <a:lnTo>
                    <a:pt x="15580" y="3959"/>
                  </a:lnTo>
                  <a:lnTo>
                    <a:pt x="39345" y="0"/>
                  </a:lnTo>
                  <a:lnTo>
                    <a:pt x="78980" y="4438"/>
                  </a:lnTo>
                  <a:lnTo>
                    <a:pt x="124578" y="22141"/>
                  </a:lnTo>
                  <a:lnTo>
                    <a:pt x="136742" y="34078"/>
                  </a:lnTo>
                  <a:lnTo>
                    <a:pt x="141961" y="41213"/>
                  </a:lnTo>
                  <a:lnTo>
                    <a:pt x="145879" y="60430"/>
                  </a:lnTo>
                  <a:lnTo>
                    <a:pt x="143857" y="84493"/>
                  </a:lnTo>
                  <a:lnTo>
                    <a:pt x="130113" y="129774"/>
                  </a:lnTo>
                  <a:lnTo>
                    <a:pt x="116154" y="162350"/>
                  </a:lnTo>
                  <a:lnTo>
                    <a:pt x="106187" y="195643"/>
                  </a:lnTo>
                  <a:lnTo>
                    <a:pt x="99405" y="228547"/>
                  </a:lnTo>
                  <a:lnTo>
                    <a:pt x="92326" y="274841"/>
                  </a:lnTo>
                  <a:lnTo>
                    <a:pt x="89915" y="318426"/>
                  </a:lnTo>
                  <a:lnTo>
                    <a:pt x="89101" y="363592"/>
                  </a:lnTo>
                  <a:lnTo>
                    <a:pt x="85568" y="396528"/>
                  </a:lnTo>
                  <a:lnTo>
                    <a:pt x="74484" y="410259"/>
                  </a:lnTo>
                  <a:lnTo>
                    <a:pt x="55681" y="423416"/>
                  </a:lnTo>
                  <a:lnTo>
                    <a:pt x="0" y="44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56">
              <a:extLst>
                <a:ext uri="{FF2B5EF4-FFF2-40B4-BE49-F238E27FC236}">
                  <a16:creationId xmlns:a16="http://schemas.microsoft.com/office/drawing/2014/main" xmlns="" id="{17CD2ACE-8E4C-49EE-94E3-D50085533F5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608170" y="6059539"/>
              <a:ext cx="55398" cy="239662"/>
            </a:xfrm>
            <a:custGeom>
              <a:avLst/>
              <a:gdLst/>
              <a:ahLst/>
              <a:cxnLst/>
              <a:rect l="0" t="0" r="0" b="0"/>
              <a:pathLst>
                <a:path w="55398" h="239662">
                  <a:moveTo>
                    <a:pt x="49930" y="36461"/>
                  </a:moveTo>
                  <a:lnTo>
                    <a:pt x="49930" y="36461"/>
                  </a:lnTo>
                  <a:lnTo>
                    <a:pt x="50635" y="21958"/>
                  </a:lnTo>
                  <a:lnTo>
                    <a:pt x="55397" y="3890"/>
                  </a:lnTo>
                  <a:lnTo>
                    <a:pt x="54986" y="2046"/>
                  </a:lnTo>
                  <a:lnTo>
                    <a:pt x="54006" y="818"/>
                  </a:lnTo>
                  <a:lnTo>
                    <a:pt x="52647" y="0"/>
                  </a:lnTo>
                  <a:lnTo>
                    <a:pt x="50330" y="864"/>
                  </a:lnTo>
                  <a:lnTo>
                    <a:pt x="43993" y="5589"/>
                  </a:lnTo>
                  <a:lnTo>
                    <a:pt x="24768" y="34622"/>
                  </a:lnTo>
                  <a:lnTo>
                    <a:pt x="12713" y="72029"/>
                  </a:lnTo>
                  <a:lnTo>
                    <a:pt x="3537" y="116393"/>
                  </a:lnTo>
                  <a:lnTo>
                    <a:pt x="0" y="162787"/>
                  </a:lnTo>
                  <a:lnTo>
                    <a:pt x="2616" y="209381"/>
                  </a:lnTo>
                  <a:lnTo>
                    <a:pt x="11830" y="239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57">
              <a:extLst>
                <a:ext uri="{FF2B5EF4-FFF2-40B4-BE49-F238E27FC236}">
                  <a16:creationId xmlns:a16="http://schemas.microsoft.com/office/drawing/2014/main" xmlns="" id="{F8FBECB4-86A3-422B-8FAD-3460D121FC7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467600" y="6068995"/>
              <a:ext cx="139701" cy="122256"/>
            </a:xfrm>
            <a:custGeom>
              <a:avLst/>
              <a:gdLst/>
              <a:ahLst/>
              <a:cxnLst/>
              <a:rect l="0" t="0" r="0" b="0"/>
              <a:pathLst>
                <a:path w="139701" h="122256">
                  <a:moveTo>
                    <a:pt x="0" y="14305"/>
                  </a:moveTo>
                  <a:lnTo>
                    <a:pt x="0" y="14305"/>
                  </a:lnTo>
                  <a:lnTo>
                    <a:pt x="0" y="7563"/>
                  </a:lnTo>
                  <a:lnTo>
                    <a:pt x="2116" y="4871"/>
                  </a:lnTo>
                  <a:lnTo>
                    <a:pt x="10113" y="0"/>
                  </a:lnTo>
                  <a:lnTo>
                    <a:pt x="22604" y="1126"/>
                  </a:lnTo>
                  <a:lnTo>
                    <a:pt x="38268" y="7742"/>
                  </a:lnTo>
                  <a:lnTo>
                    <a:pt x="75188" y="36867"/>
                  </a:lnTo>
                  <a:lnTo>
                    <a:pt x="108260" y="81664"/>
                  </a:lnTo>
                  <a:lnTo>
                    <a:pt x="126643" y="110187"/>
                  </a:lnTo>
                  <a:lnTo>
                    <a:pt x="139700" y="12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58">
              <a:extLst>
                <a:ext uri="{FF2B5EF4-FFF2-40B4-BE49-F238E27FC236}">
                  <a16:creationId xmlns:a16="http://schemas.microsoft.com/office/drawing/2014/main" xmlns="" id="{1D5280F4-3B27-4776-8ABD-007FDC40FB1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03567" y="6002094"/>
              <a:ext cx="166515" cy="346859"/>
            </a:xfrm>
            <a:custGeom>
              <a:avLst/>
              <a:gdLst/>
              <a:ahLst/>
              <a:cxnLst/>
              <a:rect l="0" t="0" r="0" b="0"/>
              <a:pathLst>
                <a:path w="166515" h="346859">
                  <a:moveTo>
                    <a:pt x="151333" y="36756"/>
                  </a:moveTo>
                  <a:lnTo>
                    <a:pt x="151333" y="36756"/>
                  </a:lnTo>
                  <a:lnTo>
                    <a:pt x="163266" y="22941"/>
                  </a:lnTo>
                  <a:lnTo>
                    <a:pt x="165638" y="19080"/>
                  </a:lnTo>
                  <a:lnTo>
                    <a:pt x="166514" y="15800"/>
                  </a:lnTo>
                  <a:lnTo>
                    <a:pt x="166393" y="12908"/>
                  </a:lnTo>
                  <a:lnTo>
                    <a:pt x="165607" y="10273"/>
                  </a:lnTo>
                  <a:lnTo>
                    <a:pt x="159088" y="5466"/>
                  </a:lnTo>
                  <a:lnTo>
                    <a:pt x="149135" y="1681"/>
                  </a:lnTo>
                  <a:lnTo>
                    <a:pt x="137656" y="0"/>
                  </a:lnTo>
                  <a:lnTo>
                    <a:pt x="91058" y="12648"/>
                  </a:lnTo>
                  <a:lnTo>
                    <a:pt x="46136" y="28544"/>
                  </a:lnTo>
                  <a:lnTo>
                    <a:pt x="32141" y="36869"/>
                  </a:lnTo>
                  <a:lnTo>
                    <a:pt x="27423" y="41065"/>
                  </a:lnTo>
                  <a:lnTo>
                    <a:pt x="24981" y="45979"/>
                  </a:lnTo>
                  <a:lnTo>
                    <a:pt x="24151" y="57083"/>
                  </a:lnTo>
                  <a:lnTo>
                    <a:pt x="29785" y="97389"/>
                  </a:lnTo>
                  <a:lnTo>
                    <a:pt x="29799" y="141709"/>
                  </a:lnTo>
                  <a:lnTo>
                    <a:pt x="25560" y="187170"/>
                  </a:lnTo>
                  <a:lnTo>
                    <a:pt x="19130" y="234271"/>
                  </a:lnTo>
                  <a:lnTo>
                    <a:pt x="10013" y="271512"/>
                  </a:lnTo>
                  <a:lnTo>
                    <a:pt x="2535" y="316321"/>
                  </a:lnTo>
                  <a:lnTo>
                    <a:pt x="0" y="331884"/>
                  </a:lnTo>
                  <a:lnTo>
                    <a:pt x="1055" y="335813"/>
                  </a:lnTo>
                  <a:lnTo>
                    <a:pt x="5991" y="342061"/>
                  </a:lnTo>
                  <a:lnTo>
                    <a:pt x="14770" y="345307"/>
                  </a:lnTo>
                  <a:lnTo>
                    <a:pt x="58299" y="346858"/>
                  </a:lnTo>
                  <a:lnTo>
                    <a:pt x="100552" y="340931"/>
                  </a:lnTo>
                  <a:lnTo>
                    <a:pt x="132283" y="33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59">
              <a:extLst>
                <a:ext uri="{FF2B5EF4-FFF2-40B4-BE49-F238E27FC236}">
                  <a16:creationId xmlns:a16="http://schemas.microsoft.com/office/drawing/2014/main" xmlns="" id="{B1D41EE1-DEBE-428A-B78F-1E7BA4200C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016750" y="61976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7186" y="25975"/>
                  </a:lnTo>
                  <a:lnTo>
                    <a:pt x="27450" y="16555"/>
                  </a:lnTo>
                  <a:lnTo>
                    <a:pt x="71509" y="6693"/>
                  </a:lnTo>
                  <a:lnTo>
                    <a:pt x="106560" y="3865"/>
                  </a:lnTo>
                  <a:lnTo>
                    <a:pt x="150009" y="248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160">
              <a:extLst>
                <a:ext uri="{FF2B5EF4-FFF2-40B4-BE49-F238E27FC236}">
                  <a16:creationId xmlns:a16="http://schemas.microsoft.com/office/drawing/2014/main" xmlns="" id="{F8F0325D-49BC-46D8-BED3-EA8B66225D3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97810" y="6020478"/>
              <a:ext cx="196741" cy="328915"/>
            </a:xfrm>
            <a:custGeom>
              <a:avLst/>
              <a:gdLst/>
              <a:ahLst/>
              <a:cxnLst/>
              <a:rect l="0" t="0" r="0" b="0"/>
              <a:pathLst>
                <a:path w="196741" h="328915">
                  <a:moveTo>
                    <a:pt x="184040" y="24722"/>
                  </a:moveTo>
                  <a:lnTo>
                    <a:pt x="184040" y="24722"/>
                  </a:lnTo>
                  <a:lnTo>
                    <a:pt x="187410" y="17980"/>
                  </a:lnTo>
                  <a:lnTo>
                    <a:pt x="187184" y="10907"/>
                  </a:lnTo>
                  <a:lnTo>
                    <a:pt x="186135" y="7046"/>
                  </a:lnTo>
                  <a:lnTo>
                    <a:pt x="183321" y="4471"/>
                  </a:lnTo>
                  <a:lnTo>
                    <a:pt x="174548" y="1611"/>
                  </a:lnTo>
                  <a:lnTo>
                    <a:pt x="150967" y="0"/>
                  </a:lnTo>
                  <a:lnTo>
                    <a:pt x="106324" y="10300"/>
                  </a:lnTo>
                  <a:lnTo>
                    <a:pt x="70702" y="27504"/>
                  </a:lnTo>
                  <a:lnTo>
                    <a:pt x="34548" y="64208"/>
                  </a:lnTo>
                  <a:lnTo>
                    <a:pt x="22349" y="85310"/>
                  </a:lnTo>
                  <a:lnTo>
                    <a:pt x="14776" y="121697"/>
                  </a:lnTo>
                  <a:lnTo>
                    <a:pt x="8377" y="163444"/>
                  </a:lnTo>
                  <a:lnTo>
                    <a:pt x="2718" y="206387"/>
                  </a:lnTo>
                  <a:lnTo>
                    <a:pt x="728" y="244824"/>
                  </a:lnTo>
                  <a:lnTo>
                    <a:pt x="0" y="289328"/>
                  </a:lnTo>
                  <a:lnTo>
                    <a:pt x="3293" y="309852"/>
                  </a:lnTo>
                  <a:lnTo>
                    <a:pt x="6393" y="314997"/>
                  </a:lnTo>
                  <a:lnTo>
                    <a:pt x="15480" y="322596"/>
                  </a:lnTo>
                  <a:lnTo>
                    <a:pt x="39238" y="327470"/>
                  </a:lnTo>
                  <a:lnTo>
                    <a:pt x="75362" y="328914"/>
                  </a:lnTo>
                  <a:lnTo>
                    <a:pt x="113975" y="325971"/>
                  </a:lnTo>
                  <a:lnTo>
                    <a:pt x="159172" y="314291"/>
                  </a:lnTo>
                  <a:lnTo>
                    <a:pt x="196740" y="30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161">
              <a:extLst>
                <a:ext uri="{FF2B5EF4-FFF2-40B4-BE49-F238E27FC236}">
                  <a16:creationId xmlns:a16="http://schemas.microsoft.com/office/drawing/2014/main" xmlns="" id="{EBDF2622-399B-4751-8D9B-2F24BBD36DD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599415" y="6330950"/>
              <a:ext cx="169686" cy="31751"/>
            </a:xfrm>
            <a:custGeom>
              <a:avLst/>
              <a:gdLst/>
              <a:ahLst/>
              <a:cxnLst/>
              <a:rect l="0" t="0" r="0" b="0"/>
              <a:pathLst>
                <a:path w="1696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35017" y="28379"/>
                  </a:lnTo>
                  <a:lnTo>
                    <a:pt x="79689" y="19541"/>
                  </a:lnTo>
                  <a:lnTo>
                    <a:pt x="114871" y="11976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62">
              <a:extLst>
                <a:ext uri="{FF2B5EF4-FFF2-40B4-BE49-F238E27FC236}">
                  <a16:creationId xmlns:a16="http://schemas.microsoft.com/office/drawing/2014/main" xmlns="" id="{10A0E0FE-E1DB-4312-AC41-08DFF2B5D2AA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618600" y="6203949"/>
              <a:ext cx="169551" cy="44452"/>
            </a:xfrm>
            <a:custGeom>
              <a:avLst/>
              <a:gdLst/>
              <a:ahLst/>
              <a:cxnLst/>
              <a:rect l="0" t="0" r="0" b="0"/>
              <a:pathLst>
                <a:path w="169551" h="44452">
                  <a:moveTo>
                    <a:pt x="42550" y="1"/>
                  </a:moveTo>
                  <a:lnTo>
                    <a:pt x="42550" y="1"/>
                  </a:lnTo>
                  <a:lnTo>
                    <a:pt x="32436" y="0"/>
                  </a:lnTo>
                  <a:lnTo>
                    <a:pt x="16035" y="6743"/>
                  </a:lnTo>
                  <a:lnTo>
                    <a:pt x="7717" y="13816"/>
                  </a:lnTo>
                  <a:lnTo>
                    <a:pt x="2375" y="21663"/>
                  </a:lnTo>
                  <a:lnTo>
                    <a:pt x="0" y="29855"/>
                  </a:lnTo>
                  <a:lnTo>
                    <a:pt x="2189" y="33309"/>
                  </a:lnTo>
                  <a:lnTo>
                    <a:pt x="12146" y="39028"/>
                  </a:lnTo>
                  <a:lnTo>
                    <a:pt x="50474" y="42844"/>
                  </a:lnTo>
                  <a:lnTo>
                    <a:pt x="84172" y="41855"/>
                  </a:lnTo>
                  <a:lnTo>
                    <a:pt x="131317" y="41095"/>
                  </a:lnTo>
                  <a:lnTo>
                    <a:pt x="169550" y="4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15">
            <a:extLst>
              <a:ext uri="{FF2B5EF4-FFF2-40B4-BE49-F238E27FC236}">
                <a16:creationId xmlns:a16="http://schemas.microsoft.com/office/drawing/2014/main" xmlns="" id="{D6A238F3-4F2C-44B7-8D6B-6378F1E31146}"/>
              </a:ext>
            </a:extLst>
          </p:cNvPr>
          <p:cNvGrpSpPr/>
          <p:nvPr/>
        </p:nvGrpSpPr>
        <p:grpSpPr>
          <a:xfrm>
            <a:off x="1920392" y="4600379"/>
            <a:ext cx="988888" cy="1061028"/>
            <a:chOff x="1920392" y="4600379"/>
            <a:chExt cx="988888" cy="1061028"/>
          </a:xfrm>
        </p:grpSpPr>
        <p:sp>
          <p:nvSpPr>
            <p:cNvPr id="178" name="SMARTInkShape-2163">
              <a:extLst>
                <a:ext uri="{FF2B5EF4-FFF2-40B4-BE49-F238E27FC236}">
                  <a16:creationId xmlns:a16="http://schemas.microsoft.com/office/drawing/2014/main" xmlns="" id="{E525F003-5021-4276-A01B-52C23A598B5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698750" y="5236268"/>
              <a:ext cx="210530" cy="425139"/>
            </a:xfrm>
            <a:custGeom>
              <a:avLst/>
              <a:gdLst/>
              <a:ahLst/>
              <a:cxnLst/>
              <a:rect l="0" t="0" r="0" b="0"/>
              <a:pathLst>
                <a:path w="210530" h="425139">
                  <a:moveTo>
                    <a:pt x="0" y="15182"/>
                  </a:moveTo>
                  <a:lnTo>
                    <a:pt x="0" y="15182"/>
                  </a:lnTo>
                  <a:lnTo>
                    <a:pt x="0" y="11811"/>
                  </a:lnTo>
                  <a:lnTo>
                    <a:pt x="706" y="10818"/>
                  </a:lnTo>
                  <a:lnTo>
                    <a:pt x="1882" y="10156"/>
                  </a:lnTo>
                  <a:lnTo>
                    <a:pt x="8838" y="9093"/>
                  </a:lnTo>
                  <a:lnTo>
                    <a:pt x="54456" y="5483"/>
                  </a:lnTo>
                  <a:lnTo>
                    <a:pt x="96725" y="0"/>
                  </a:lnTo>
                  <a:lnTo>
                    <a:pt x="138256" y="649"/>
                  </a:lnTo>
                  <a:lnTo>
                    <a:pt x="174001" y="5310"/>
                  </a:lnTo>
                  <a:lnTo>
                    <a:pt x="190458" y="14792"/>
                  </a:lnTo>
                  <a:lnTo>
                    <a:pt x="201770" y="29120"/>
                  </a:lnTo>
                  <a:lnTo>
                    <a:pt x="209149" y="47247"/>
                  </a:lnTo>
                  <a:lnTo>
                    <a:pt x="210529" y="80657"/>
                  </a:lnTo>
                  <a:lnTo>
                    <a:pt x="203098" y="127480"/>
                  </a:lnTo>
                  <a:lnTo>
                    <a:pt x="195864" y="161283"/>
                  </a:lnTo>
                  <a:lnTo>
                    <a:pt x="188651" y="195121"/>
                  </a:lnTo>
                  <a:lnTo>
                    <a:pt x="183093" y="228975"/>
                  </a:lnTo>
                  <a:lnTo>
                    <a:pt x="178271" y="262836"/>
                  </a:lnTo>
                  <a:lnTo>
                    <a:pt x="174482" y="295995"/>
                  </a:lnTo>
                  <a:lnTo>
                    <a:pt x="171643" y="342429"/>
                  </a:lnTo>
                  <a:lnTo>
                    <a:pt x="165236" y="385350"/>
                  </a:lnTo>
                  <a:lnTo>
                    <a:pt x="155988" y="407125"/>
                  </a:lnTo>
                  <a:lnTo>
                    <a:pt x="141059" y="420566"/>
                  </a:lnTo>
                  <a:lnTo>
                    <a:pt x="132140" y="425138"/>
                  </a:lnTo>
                  <a:lnTo>
                    <a:pt x="103414" y="424573"/>
                  </a:lnTo>
                  <a:lnTo>
                    <a:pt x="50800" y="415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64">
              <a:extLst>
                <a:ext uri="{FF2B5EF4-FFF2-40B4-BE49-F238E27FC236}">
                  <a16:creationId xmlns:a16="http://schemas.microsoft.com/office/drawing/2014/main" xmlns="" id="{EC23AE48-51B4-4D77-B574-0E0889D1F47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480209" y="5331519"/>
              <a:ext cx="167742" cy="263439"/>
            </a:xfrm>
            <a:custGeom>
              <a:avLst/>
              <a:gdLst/>
              <a:ahLst/>
              <a:cxnLst/>
              <a:rect l="0" t="0" r="0" b="0"/>
              <a:pathLst>
                <a:path w="167742" h="263439">
                  <a:moveTo>
                    <a:pt x="167741" y="15181"/>
                  </a:moveTo>
                  <a:lnTo>
                    <a:pt x="167741" y="15181"/>
                  </a:lnTo>
                  <a:lnTo>
                    <a:pt x="167741" y="8439"/>
                  </a:lnTo>
                  <a:lnTo>
                    <a:pt x="165859" y="3248"/>
                  </a:lnTo>
                  <a:lnTo>
                    <a:pt x="164370" y="876"/>
                  </a:lnTo>
                  <a:lnTo>
                    <a:pt x="161260" y="0"/>
                  </a:lnTo>
                  <a:lnTo>
                    <a:pt x="152161" y="908"/>
                  </a:lnTo>
                  <a:lnTo>
                    <a:pt x="131767" y="18870"/>
                  </a:lnTo>
                  <a:lnTo>
                    <a:pt x="101108" y="60019"/>
                  </a:lnTo>
                  <a:lnTo>
                    <a:pt x="77448" y="98138"/>
                  </a:lnTo>
                  <a:lnTo>
                    <a:pt x="53528" y="140245"/>
                  </a:lnTo>
                  <a:lnTo>
                    <a:pt x="31137" y="182478"/>
                  </a:lnTo>
                  <a:lnTo>
                    <a:pt x="15070" y="217240"/>
                  </a:lnTo>
                  <a:lnTo>
                    <a:pt x="0" y="260567"/>
                  </a:lnTo>
                  <a:lnTo>
                    <a:pt x="175" y="263438"/>
                  </a:lnTo>
                  <a:lnTo>
                    <a:pt x="1703" y="263235"/>
                  </a:lnTo>
                  <a:lnTo>
                    <a:pt x="8991" y="25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165">
              <a:extLst>
                <a:ext uri="{FF2B5EF4-FFF2-40B4-BE49-F238E27FC236}">
                  <a16:creationId xmlns:a16="http://schemas.microsoft.com/office/drawing/2014/main" xmlns="" id="{CB67244B-4745-423A-AAA4-E41EFDABA9B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457450" y="5355742"/>
              <a:ext cx="177801" cy="238609"/>
            </a:xfrm>
            <a:custGeom>
              <a:avLst/>
              <a:gdLst/>
              <a:ahLst/>
              <a:cxnLst/>
              <a:rect l="0" t="0" r="0" b="0"/>
              <a:pathLst>
                <a:path w="177801" h="238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2507" y="46182"/>
                  </a:lnTo>
                  <a:lnTo>
                    <a:pt x="62156" y="87440"/>
                  </a:lnTo>
                  <a:lnTo>
                    <a:pt x="87832" y="121328"/>
                  </a:lnTo>
                  <a:lnTo>
                    <a:pt x="126684" y="165993"/>
                  </a:lnTo>
                  <a:lnTo>
                    <a:pt x="157459" y="211826"/>
                  </a:lnTo>
                  <a:lnTo>
                    <a:pt x="17780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166">
              <a:extLst>
                <a:ext uri="{FF2B5EF4-FFF2-40B4-BE49-F238E27FC236}">
                  <a16:creationId xmlns:a16="http://schemas.microsoft.com/office/drawing/2014/main" xmlns="" id="{410CBBC8-7FBF-48BF-954A-2D8B041B349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254590" y="5271794"/>
              <a:ext cx="190161" cy="351987"/>
            </a:xfrm>
            <a:custGeom>
              <a:avLst/>
              <a:gdLst/>
              <a:ahLst/>
              <a:cxnLst/>
              <a:rect l="0" t="0" r="0" b="0"/>
              <a:pathLst>
                <a:path w="190161" h="351987">
                  <a:moveTo>
                    <a:pt x="190160" y="5056"/>
                  </a:moveTo>
                  <a:lnTo>
                    <a:pt x="190160" y="5056"/>
                  </a:lnTo>
                  <a:lnTo>
                    <a:pt x="186789" y="1685"/>
                  </a:lnTo>
                  <a:lnTo>
                    <a:pt x="181371" y="30"/>
                  </a:lnTo>
                  <a:lnTo>
                    <a:pt x="172848" y="0"/>
                  </a:lnTo>
                  <a:lnTo>
                    <a:pt x="132986" y="7622"/>
                  </a:lnTo>
                  <a:lnTo>
                    <a:pt x="88007" y="20798"/>
                  </a:lnTo>
                  <a:lnTo>
                    <a:pt x="56567" y="33552"/>
                  </a:lnTo>
                  <a:lnTo>
                    <a:pt x="33925" y="50423"/>
                  </a:lnTo>
                  <a:lnTo>
                    <a:pt x="22885" y="62613"/>
                  </a:lnTo>
                  <a:lnTo>
                    <a:pt x="17038" y="76969"/>
                  </a:lnTo>
                  <a:lnTo>
                    <a:pt x="12976" y="123286"/>
                  </a:lnTo>
                  <a:lnTo>
                    <a:pt x="12542" y="159326"/>
                  </a:lnTo>
                  <a:lnTo>
                    <a:pt x="11708" y="201677"/>
                  </a:lnTo>
                  <a:lnTo>
                    <a:pt x="7306" y="248247"/>
                  </a:lnTo>
                  <a:lnTo>
                    <a:pt x="2239" y="288074"/>
                  </a:lnTo>
                  <a:lnTo>
                    <a:pt x="0" y="329713"/>
                  </a:lnTo>
                  <a:lnTo>
                    <a:pt x="1297" y="333678"/>
                  </a:lnTo>
                  <a:lnTo>
                    <a:pt x="3574" y="336321"/>
                  </a:lnTo>
                  <a:lnTo>
                    <a:pt x="11277" y="339962"/>
                  </a:lnTo>
                  <a:lnTo>
                    <a:pt x="41100" y="346168"/>
                  </a:lnTo>
                  <a:lnTo>
                    <a:pt x="80753" y="350974"/>
                  </a:lnTo>
                  <a:lnTo>
                    <a:pt x="126189" y="351986"/>
                  </a:lnTo>
                  <a:lnTo>
                    <a:pt x="152060" y="34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67">
              <a:extLst>
                <a:ext uri="{FF2B5EF4-FFF2-40B4-BE49-F238E27FC236}">
                  <a16:creationId xmlns:a16="http://schemas.microsoft.com/office/drawing/2014/main" xmlns="" id="{136E987E-9A89-4EF5-A10C-AFC88A36D5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920392" y="5499100"/>
              <a:ext cx="194159" cy="38101"/>
            </a:xfrm>
            <a:custGeom>
              <a:avLst/>
              <a:gdLst/>
              <a:ahLst/>
              <a:cxnLst/>
              <a:rect l="0" t="0" r="0" b="0"/>
              <a:pathLst>
                <a:path w="194159" h="38101">
                  <a:moveTo>
                    <a:pt x="3658" y="38100"/>
                  </a:moveTo>
                  <a:lnTo>
                    <a:pt x="3658" y="38100"/>
                  </a:lnTo>
                  <a:lnTo>
                    <a:pt x="0" y="34442"/>
                  </a:lnTo>
                  <a:lnTo>
                    <a:pt x="1562" y="36003"/>
                  </a:lnTo>
                  <a:lnTo>
                    <a:pt x="38538" y="30916"/>
                  </a:lnTo>
                  <a:lnTo>
                    <a:pt x="82667" y="25153"/>
                  </a:lnTo>
                  <a:lnTo>
                    <a:pt x="116384" y="19646"/>
                  </a:lnTo>
                  <a:lnTo>
                    <a:pt x="154888" y="10142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168">
              <a:extLst>
                <a:ext uri="{FF2B5EF4-FFF2-40B4-BE49-F238E27FC236}">
                  <a16:creationId xmlns:a16="http://schemas.microsoft.com/office/drawing/2014/main" xmlns="" id="{C3FB472B-A127-4846-BAA3-3E4205AFC2F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939753" y="5297665"/>
              <a:ext cx="206548" cy="337919"/>
            </a:xfrm>
            <a:custGeom>
              <a:avLst/>
              <a:gdLst/>
              <a:ahLst/>
              <a:cxnLst/>
              <a:rect l="0" t="0" r="0" b="0"/>
              <a:pathLst>
                <a:path w="206548" h="337919">
                  <a:moveTo>
                    <a:pt x="206547" y="10935"/>
                  </a:moveTo>
                  <a:lnTo>
                    <a:pt x="206547" y="10935"/>
                  </a:lnTo>
                  <a:lnTo>
                    <a:pt x="203176" y="10935"/>
                  </a:lnTo>
                  <a:lnTo>
                    <a:pt x="199639" y="7172"/>
                  </a:lnTo>
                  <a:lnTo>
                    <a:pt x="197708" y="4193"/>
                  </a:lnTo>
                  <a:lnTo>
                    <a:pt x="195010" y="2207"/>
                  </a:lnTo>
                  <a:lnTo>
                    <a:pt x="188249" y="0"/>
                  </a:lnTo>
                  <a:lnTo>
                    <a:pt x="143782" y="5375"/>
                  </a:lnTo>
                  <a:lnTo>
                    <a:pt x="105165" y="13050"/>
                  </a:lnTo>
                  <a:lnTo>
                    <a:pt x="57561" y="31657"/>
                  </a:lnTo>
                  <a:lnTo>
                    <a:pt x="31640" y="49531"/>
                  </a:lnTo>
                  <a:lnTo>
                    <a:pt x="13925" y="71603"/>
                  </a:lnTo>
                  <a:lnTo>
                    <a:pt x="8048" y="89639"/>
                  </a:lnTo>
                  <a:lnTo>
                    <a:pt x="4276" y="129963"/>
                  </a:lnTo>
                  <a:lnTo>
                    <a:pt x="3622" y="164736"/>
                  </a:lnTo>
                  <a:lnTo>
                    <a:pt x="3429" y="205220"/>
                  </a:lnTo>
                  <a:lnTo>
                    <a:pt x="0" y="245125"/>
                  </a:lnTo>
                  <a:lnTo>
                    <a:pt x="1258" y="283759"/>
                  </a:lnTo>
                  <a:lnTo>
                    <a:pt x="4345" y="318826"/>
                  </a:lnTo>
                  <a:lnTo>
                    <a:pt x="9905" y="330279"/>
                  </a:lnTo>
                  <a:lnTo>
                    <a:pt x="15480" y="333897"/>
                  </a:lnTo>
                  <a:lnTo>
                    <a:pt x="31082" y="337918"/>
                  </a:lnTo>
                  <a:lnTo>
                    <a:pt x="69812" y="336811"/>
                  </a:lnTo>
                  <a:lnTo>
                    <a:pt x="102737" y="333803"/>
                  </a:lnTo>
                  <a:lnTo>
                    <a:pt x="136420" y="330115"/>
                  </a:lnTo>
                  <a:lnTo>
                    <a:pt x="176361" y="324778"/>
                  </a:lnTo>
                  <a:lnTo>
                    <a:pt x="206547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169">
              <a:extLst>
                <a:ext uri="{FF2B5EF4-FFF2-40B4-BE49-F238E27FC236}">
                  <a16:creationId xmlns:a16="http://schemas.microsoft.com/office/drawing/2014/main" xmlns="" id="{B0A95559-2C4A-4140-AC84-2FF0251827D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54250" y="4965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70">
              <a:extLst>
                <a:ext uri="{FF2B5EF4-FFF2-40B4-BE49-F238E27FC236}">
                  <a16:creationId xmlns:a16="http://schemas.microsoft.com/office/drawing/2014/main" xmlns="" id="{D828C774-E52D-4C8E-B21C-E49EF133E11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98700" y="4781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71">
              <a:extLst>
                <a:ext uri="{FF2B5EF4-FFF2-40B4-BE49-F238E27FC236}">
                  <a16:creationId xmlns:a16="http://schemas.microsoft.com/office/drawing/2014/main" xmlns="" id="{D07E49AF-BAAE-45BB-B12E-D6FCFFF790A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66950" y="4600379"/>
              <a:ext cx="12701" cy="28772"/>
            </a:xfrm>
            <a:custGeom>
              <a:avLst/>
              <a:gdLst/>
              <a:ahLst/>
              <a:cxnLst/>
              <a:rect l="0" t="0" r="0" b="0"/>
              <a:pathLst>
                <a:path w="12701" h="287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270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8806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16">
            <a:extLst>
              <a:ext uri="{FF2B5EF4-FFF2-40B4-BE49-F238E27FC236}">
                <a16:creationId xmlns:a16="http://schemas.microsoft.com/office/drawing/2014/main" xmlns="" id="{460CBC7D-6086-4CBF-9032-899B3B29F528}"/>
              </a:ext>
            </a:extLst>
          </p:cNvPr>
          <p:cNvGrpSpPr/>
          <p:nvPr/>
        </p:nvGrpSpPr>
        <p:grpSpPr>
          <a:xfrm>
            <a:off x="762000" y="620818"/>
            <a:ext cx="857251" cy="484083"/>
            <a:chOff x="762000" y="620818"/>
            <a:chExt cx="857251" cy="484083"/>
          </a:xfrm>
        </p:grpSpPr>
        <p:sp>
          <p:nvSpPr>
            <p:cNvPr id="2" name="SMARTInkShape-2172">
              <a:extLst>
                <a:ext uri="{FF2B5EF4-FFF2-40B4-BE49-F238E27FC236}">
                  <a16:creationId xmlns:a16="http://schemas.microsoft.com/office/drawing/2014/main" xmlns="" id="{54976595-661F-4726-AA2D-8B6C82D12478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762000" y="620818"/>
              <a:ext cx="476251" cy="348250"/>
            </a:xfrm>
            <a:custGeom>
              <a:avLst/>
              <a:gdLst/>
              <a:ahLst/>
              <a:cxnLst/>
              <a:rect l="0" t="0" r="0" b="0"/>
              <a:pathLst>
                <a:path w="476251" h="348250">
                  <a:moveTo>
                    <a:pt x="0" y="39582"/>
                  </a:moveTo>
                  <a:lnTo>
                    <a:pt x="0" y="39582"/>
                  </a:lnTo>
                  <a:lnTo>
                    <a:pt x="706" y="49721"/>
                  </a:lnTo>
                  <a:lnTo>
                    <a:pt x="3371" y="57259"/>
                  </a:lnTo>
                  <a:lnTo>
                    <a:pt x="6481" y="59833"/>
                  </a:lnTo>
                  <a:lnTo>
                    <a:pt x="15580" y="62694"/>
                  </a:lnTo>
                  <a:lnTo>
                    <a:pt x="54583" y="63119"/>
                  </a:lnTo>
                  <a:lnTo>
                    <a:pt x="95587" y="54003"/>
                  </a:lnTo>
                  <a:lnTo>
                    <a:pt x="141054" y="37505"/>
                  </a:lnTo>
                  <a:lnTo>
                    <a:pt x="183451" y="12648"/>
                  </a:lnTo>
                  <a:lnTo>
                    <a:pt x="190034" y="8926"/>
                  </a:lnTo>
                  <a:lnTo>
                    <a:pt x="193011" y="5739"/>
                  </a:lnTo>
                  <a:lnTo>
                    <a:pt x="193585" y="2909"/>
                  </a:lnTo>
                  <a:lnTo>
                    <a:pt x="192557" y="317"/>
                  </a:lnTo>
                  <a:lnTo>
                    <a:pt x="189755" y="0"/>
                  </a:lnTo>
                  <a:lnTo>
                    <a:pt x="172170" y="8412"/>
                  </a:lnTo>
                  <a:lnTo>
                    <a:pt x="134190" y="33012"/>
                  </a:lnTo>
                  <a:lnTo>
                    <a:pt x="96910" y="66093"/>
                  </a:lnTo>
                  <a:lnTo>
                    <a:pt x="70185" y="97845"/>
                  </a:lnTo>
                  <a:lnTo>
                    <a:pt x="62943" y="116512"/>
                  </a:lnTo>
                  <a:lnTo>
                    <a:pt x="63129" y="124735"/>
                  </a:lnTo>
                  <a:lnTo>
                    <a:pt x="68979" y="139517"/>
                  </a:lnTo>
                  <a:lnTo>
                    <a:pt x="82398" y="149379"/>
                  </a:lnTo>
                  <a:lnTo>
                    <a:pt x="107905" y="157016"/>
                  </a:lnTo>
                  <a:lnTo>
                    <a:pt x="127692" y="161161"/>
                  </a:lnTo>
                  <a:lnTo>
                    <a:pt x="131695" y="162968"/>
                  </a:lnTo>
                  <a:lnTo>
                    <a:pt x="132246" y="166995"/>
                  </a:lnTo>
                  <a:lnTo>
                    <a:pt x="127215" y="178995"/>
                  </a:lnTo>
                  <a:lnTo>
                    <a:pt x="80070" y="221665"/>
                  </a:lnTo>
                  <a:lnTo>
                    <a:pt x="34631" y="265657"/>
                  </a:lnTo>
                  <a:lnTo>
                    <a:pt x="12456" y="297694"/>
                  </a:lnTo>
                  <a:lnTo>
                    <a:pt x="7417" y="317047"/>
                  </a:lnTo>
                  <a:lnTo>
                    <a:pt x="7062" y="326158"/>
                  </a:lnTo>
                  <a:lnTo>
                    <a:pt x="9647" y="332939"/>
                  </a:lnTo>
                  <a:lnTo>
                    <a:pt x="14192" y="338164"/>
                  </a:lnTo>
                  <a:lnTo>
                    <a:pt x="20045" y="342353"/>
                  </a:lnTo>
                  <a:lnTo>
                    <a:pt x="51879" y="348249"/>
                  </a:lnTo>
                  <a:lnTo>
                    <a:pt x="95962" y="339883"/>
                  </a:lnTo>
                  <a:lnTo>
                    <a:pt x="128257" y="329683"/>
                  </a:lnTo>
                  <a:lnTo>
                    <a:pt x="160720" y="318093"/>
                  </a:lnTo>
                  <a:lnTo>
                    <a:pt x="203940" y="298963"/>
                  </a:lnTo>
                  <a:lnTo>
                    <a:pt x="223285" y="283744"/>
                  </a:lnTo>
                  <a:lnTo>
                    <a:pt x="233293" y="269454"/>
                  </a:lnTo>
                  <a:lnTo>
                    <a:pt x="235962" y="262680"/>
                  </a:lnTo>
                  <a:lnTo>
                    <a:pt x="236330" y="256047"/>
                  </a:lnTo>
                  <a:lnTo>
                    <a:pt x="232976" y="243033"/>
                  </a:lnTo>
                  <a:lnTo>
                    <a:pt x="226782" y="233957"/>
                  </a:lnTo>
                  <a:lnTo>
                    <a:pt x="214678" y="222381"/>
                  </a:lnTo>
                  <a:lnTo>
                    <a:pt x="211829" y="215841"/>
                  </a:lnTo>
                  <a:lnTo>
                    <a:pt x="211070" y="212121"/>
                  </a:lnTo>
                  <a:lnTo>
                    <a:pt x="212680" y="208230"/>
                  </a:lnTo>
                  <a:lnTo>
                    <a:pt x="220113" y="200144"/>
                  </a:lnTo>
                  <a:lnTo>
                    <a:pt x="236198" y="191029"/>
                  </a:lnTo>
                  <a:lnTo>
                    <a:pt x="264483" y="187231"/>
                  </a:lnTo>
                  <a:lnTo>
                    <a:pt x="281942" y="190106"/>
                  </a:lnTo>
                  <a:lnTo>
                    <a:pt x="289561" y="192848"/>
                  </a:lnTo>
                  <a:lnTo>
                    <a:pt x="295347" y="198204"/>
                  </a:lnTo>
                  <a:lnTo>
                    <a:pt x="303656" y="213562"/>
                  </a:lnTo>
                  <a:lnTo>
                    <a:pt x="304037" y="222596"/>
                  </a:lnTo>
                  <a:lnTo>
                    <a:pt x="291322" y="260562"/>
                  </a:lnTo>
                  <a:lnTo>
                    <a:pt x="282582" y="276790"/>
                  </a:lnTo>
                  <a:lnTo>
                    <a:pt x="263696" y="296606"/>
                  </a:lnTo>
                  <a:lnTo>
                    <a:pt x="263286" y="295598"/>
                  </a:lnTo>
                  <a:lnTo>
                    <a:pt x="264712" y="288833"/>
                  </a:lnTo>
                  <a:lnTo>
                    <a:pt x="290924" y="245510"/>
                  </a:lnTo>
                  <a:lnTo>
                    <a:pt x="322363" y="200988"/>
                  </a:lnTo>
                  <a:lnTo>
                    <a:pt x="346239" y="170253"/>
                  </a:lnTo>
                  <a:lnTo>
                    <a:pt x="346537" y="171146"/>
                  </a:lnTo>
                  <a:lnTo>
                    <a:pt x="343518" y="196790"/>
                  </a:lnTo>
                  <a:lnTo>
                    <a:pt x="346454" y="216925"/>
                  </a:lnTo>
                  <a:lnTo>
                    <a:pt x="350914" y="222722"/>
                  </a:lnTo>
                  <a:lnTo>
                    <a:pt x="365277" y="232926"/>
                  </a:lnTo>
                  <a:lnTo>
                    <a:pt x="399938" y="243233"/>
                  </a:lnTo>
                  <a:lnTo>
                    <a:pt x="444859" y="244013"/>
                  </a:lnTo>
                  <a:lnTo>
                    <a:pt x="476250" y="24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73">
              <a:extLst>
                <a:ext uri="{FF2B5EF4-FFF2-40B4-BE49-F238E27FC236}">
                  <a16:creationId xmlns:a16="http://schemas.microsoft.com/office/drawing/2014/main" xmlns="" id="{6E4CB829-5B2B-41A6-AAB7-127ABB6F5D6E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1371600" y="641350"/>
              <a:ext cx="6351" cy="222251"/>
            </a:xfrm>
            <a:custGeom>
              <a:avLst/>
              <a:gdLst/>
              <a:ahLst/>
              <a:cxnLst/>
              <a:rect l="0" t="0" r="0" b="0"/>
              <a:pathLst>
                <a:path w="6351" h="222251">
                  <a:moveTo>
                    <a:pt x="0" y="0"/>
                  </a:moveTo>
                  <a:lnTo>
                    <a:pt x="0" y="0"/>
                  </a:lnTo>
                  <a:lnTo>
                    <a:pt x="0" y="38300"/>
                  </a:lnTo>
                  <a:lnTo>
                    <a:pt x="1882" y="81904"/>
                  </a:lnTo>
                  <a:lnTo>
                    <a:pt x="4364" y="115424"/>
                  </a:lnTo>
                  <a:lnTo>
                    <a:pt x="5762" y="162062"/>
                  </a:lnTo>
                  <a:lnTo>
                    <a:pt x="63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74">
              <a:extLst>
                <a:ext uri="{FF2B5EF4-FFF2-40B4-BE49-F238E27FC236}">
                  <a16:creationId xmlns:a16="http://schemas.microsoft.com/office/drawing/2014/main" xmlns="" id="{DB15551E-3E27-49D9-8149-05FF335B051A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64979" y="958642"/>
              <a:ext cx="612972" cy="146259"/>
            </a:xfrm>
            <a:custGeom>
              <a:avLst/>
              <a:gdLst/>
              <a:ahLst/>
              <a:cxnLst/>
              <a:rect l="0" t="0" r="0" b="0"/>
              <a:pathLst>
                <a:path w="612972" h="146259">
                  <a:moveTo>
                    <a:pt x="3371" y="146258"/>
                  </a:moveTo>
                  <a:lnTo>
                    <a:pt x="3371" y="146258"/>
                  </a:lnTo>
                  <a:lnTo>
                    <a:pt x="0" y="146258"/>
                  </a:lnTo>
                  <a:lnTo>
                    <a:pt x="32260" y="135413"/>
                  </a:lnTo>
                  <a:lnTo>
                    <a:pt x="70538" y="125210"/>
                  </a:lnTo>
                  <a:lnTo>
                    <a:pt x="97538" y="116704"/>
                  </a:lnTo>
                  <a:lnTo>
                    <a:pt x="128943" y="106094"/>
                  </a:lnTo>
                  <a:lnTo>
                    <a:pt x="163286" y="94082"/>
                  </a:lnTo>
                  <a:lnTo>
                    <a:pt x="203114" y="81841"/>
                  </a:lnTo>
                  <a:lnTo>
                    <a:pt x="246600" y="69447"/>
                  </a:lnTo>
                  <a:lnTo>
                    <a:pt x="292524" y="56950"/>
                  </a:lnTo>
                  <a:lnTo>
                    <a:pt x="337956" y="45092"/>
                  </a:lnTo>
                  <a:lnTo>
                    <a:pt x="383061" y="33658"/>
                  </a:lnTo>
                  <a:lnTo>
                    <a:pt x="427948" y="22508"/>
                  </a:lnTo>
                  <a:lnTo>
                    <a:pt x="467044" y="14369"/>
                  </a:lnTo>
                  <a:lnTo>
                    <a:pt x="502281" y="8238"/>
                  </a:lnTo>
                  <a:lnTo>
                    <a:pt x="534944" y="3444"/>
                  </a:lnTo>
                  <a:lnTo>
                    <a:pt x="575000" y="0"/>
                  </a:lnTo>
                  <a:lnTo>
                    <a:pt x="612971" y="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75">
              <a:extLst>
                <a:ext uri="{FF2B5EF4-FFF2-40B4-BE49-F238E27FC236}">
                  <a16:creationId xmlns:a16="http://schemas.microsoft.com/office/drawing/2014/main" xmlns="" id="{2E24868D-F4E3-4F3F-82E1-997BF2A758CD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1006279" y="958850"/>
              <a:ext cx="409772" cy="146051"/>
            </a:xfrm>
            <a:custGeom>
              <a:avLst/>
              <a:gdLst/>
              <a:ahLst/>
              <a:cxnLst/>
              <a:rect l="0" t="0" r="0" b="0"/>
              <a:pathLst>
                <a:path w="409772" h="146051">
                  <a:moveTo>
                    <a:pt x="3371" y="146050"/>
                  </a:moveTo>
                  <a:lnTo>
                    <a:pt x="3371" y="146050"/>
                  </a:lnTo>
                  <a:lnTo>
                    <a:pt x="0" y="146050"/>
                  </a:lnTo>
                  <a:lnTo>
                    <a:pt x="46384" y="123446"/>
                  </a:lnTo>
                  <a:lnTo>
                    <a:pt x="85282" y="107782"/>
                  </a:lnTo>
                  <a:lnTo>
                    <a:pt x="109484" y="98665"/>
                  </a:lnTo>
                  <a:lnTo>
                    <a:pt x="135496" y="89060"/>
                  </a:lnTo>
                  <a:lnTo>
                    <a:pt x="162716" y="79129"/>
                  </a:lnTo>
                  <a:lnTo>
                    <a:pt x="190740" y="68981"/>
                  </a:lnTo>
                  <a:lnTo>
                    <a:pt x="219300" y="58687"/>
                  </a:lnTo>
                  <a:lnTo>
                    <a:pt x="246807" y="49002"/>
                  </a:lnTo>
                  <a:lnTo>
                    <a:pt x="273612" y="39724"/>
                  </a:lnTo>
                  <a:lnTo>
                    <a:pt x="299948" y="30716"/>
                  </a:lnTo>
                  <a:lnTo>
                    <a:pt x="346144" y="16944"/>
                  </a:lnTo>
                  <a:lnTo>
                    <a:pt x="409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76">
              <a:extLst>
                <a:ext uri="{FF2B5EF4-FFF2-40B4-BE49-F238E27FC236}">
                  <a16:creationId xmlns:a16="http://schemas.microsoft.com/office/drawing/2014/main" xmlns="" id="{53CCAF18-E79B-4F58-BBCD-7E045DF2D078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1581150" y="7175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77">
              <a:extLst>
                <a:ext uri="{FF2B5EF4-FFF2-40B4-BE49-F238E27FC236}">
                  <a16:creationId xmlns:a16="http://schemas.microsoft.com/office/drawing/2014/main" xmlns="" id="{F4F123EC-8DBC-4B47-BE49-F708741729E9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1606550" y="838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417">
            <a:extLst>
              <a:ext uri="{FF2B5EF4-FFF2-40B4-BE49-F238E27FC236}">
                <a16:creationId xmlns:a16="http://schemas.microsoft.com/office/drawing/2014/main" xmlns="" id="{F2D864B3-B213-427A-9169-BDB9ACD67A6F}"/>
              </a:ext>
            </a:extLst>
          </p:cNvPr>
          <p:cNvGrpSpPr/>
          <p:nvPr/>
        </p:nvGrpSpPr>
        <p:grpSpPr>
          <a:xfrm>
            <a:off x="2212492" y="622300"/>
            <a:ext cx="740259" cy="368301"/>
            <a:chOff x="2212492" y="622300"/>
            <a:chExt cx="740259" cy="368301"/>
          </a:xfrm>
        </p:grpSpPr>
        <p:sp>
          <p:nvSpPr>
            <p:cNvPr id="9" name="SMARTInkShape-2178">
              <a:extLst>
                <a:ext uri="{FF2B5EF4-FFF2-40B4-BE49-F238E27FC236}">
                  <a16:creationId xmlns:a16="http://schemas.microsoft.com/office/drawing/2014/main" xmlns="" id="{3B810C87-E52C-4B21-90CB-EBEE393D0B18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212492" y="654050"/>
              <a:ext cx="264009" cy="311151"/>
            </a:xfrm>
            <a:custGeom>
              <a:avLst/>
              <a:gdLst/>
              <a:ahLst/>
              <a:cxnLst/>
              <a:rect l="0" t="0" r="0" b="0"/>
              <a:pathLst>
                <a:path w="264009" h="3111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27867" y="50216"/>
                  </a:lnTo>
                  <a:lnTo>
                    <a:pt x="57868" y="94371"/>
                  </a:lnTo>
                  <a:lnTo>
                    <a:pt x="82785" y="128726"/>
                  </a:lnTo>
                  <a:lnTo>
                    <a:pt x="112674" y="162810"/>
                  </a:lnTo>
                  <a:lnTo>
                    <a:pt x="146654" y="194891"/>
                  </a:lnTo>
                  <a:lnTo>
                    <a:pt x="180806" y="225613"/>
                  </a:lnTo>
                  <a:lnTo>
                    <a:pt x="222422" y="268559"/>
                  </a:lnTo>
                  <a:lnTo>
                    <a:pt x="264008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79">
              <a:extLst>
                <a:ext uri="{FF2B5EF4-FFF2-40B4-BE49-F238E27FC236}">
                  <a16:creationId xmlns:a16="http://schemas.microsoft.com/office/drawing/2014/main" xmlns="" id="{2801F937-58BE-46E7-8D5D-73B9C4728B29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241503" y="622300"/>
              <a:ext cx="241348" cy="368301"/>
            </a:xfrm>
            <a:custGeom>
              <a:avLst/>
              <a:gdLst/>
              <a:ahLst/>
              <a:cxnLst/>
              <a:rect l="0" t="0" r="0" b="0"/>
              <a:pathLst>
                <a:path w="241348" h="368301">
                  <a:moveTo>
                    <a:pt x="241347" y="0"/>
                  </a:moveTo>
                  <a:lnTo>
                    <a:pt x="241347" y="0"/>
                  </a:lnTo>
                  <a:lnTo>
                    <a:pt x="237976" y="0"/>
                  </a:lnTo>
                  <a:lnTo>
                    <a:pt x="229138" y="3371"/>
                  </a:lnTo>
                  <a:lnTo>
                    <a:pt x="188660" y="49284"/>
                  </a:lnTo>
                  <a:lnTo>
                    <a:pt x="156356" y="95977"/>
                  </a:lnTo>
                  <a:lnTo>
                    <a:pt x="131607" y="134379"/>
                  </a:lnTo>
                  <a:lnTo>
                    <a:pt x="104144" y="174964"/>
                  </a:lnTo>
                  <a:lnTo>
                    <a:pt x="75475" y="216521"/>
                  </a:lnTo>
                  <a:lnTo>
                    <a:pt x="47682" y="257098"/>
                  </a:lnTo>
                  <a:lnTo>
                    <a:pt x="23570" y="293947"/>
                  </a:lnTo>
                  <a:lnTo>
                    <a:pt x="3646" y="332942"/>
                  </a:lnTo>
                  <a:lnTo>
                    <a:pt x="0" y="349293"/>
                  </a:lnTo>
                  <a:lnTo>
                    <a:pt x="47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80">
              <a:extLst>
                <a:ext uri="{FF2B5EF4-FFF2-40B4-BE49-F238E27FC236}">
                  <a16:creationId xmlns:a16="http://schemas.microsoft.com/office/drawing/2014/main" xmlns="" id="{916928D2-2996-431A-B43D-DAE979A5BA4B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628410" y="762000"/>
              <a:ext cx="324341" cy="93845"/>
            </a:xfrm>
            <a:custGeom>
              <a:avLst/>
              <a:gdLst/>
              <a:ahLst/>
              <a:cxnLst/>
              <a:rect l="0" t="0" r="0" b="0"/>
              <a:pathLst>
                <a:path w="324341" h="93845">
                  <a:moveTo>
                    <a:pt x="44940" y="76200"/>
                  </a:moveTo>
                  <a:lnTo>
                    <a:pt x="44940" y="76200"/>
                  </a:lnTo>
                  <a:lnTo>
                    <a:pt x="31125" y="88133"/>
                  </a:lnTo>
                  <a:lnTo>
                    <a:pt x="23278" y="92087"/>
                  </a:lnTo>
                  <a:lnTo>
                    <a:pt x="15086" y="93844"/>
                  </a:lnTo>
                  <a:lnTo>
                    <a:pt x="10926" y="92902"/>
                  </a:lnTo>
                  <a:lnTo>
                    <a:pt x="2541" y="88092"/>
                  </a:lnTo>
                  <a:lnTo>
                    <a:pt x="446" y="84128"/>
                  </a:lnTo>
                  <a:lnTo>
                    <a:pt x="0" y="74079"/>
                  </a:lnTo>
                  <a:lnTo>
                    <a:pt x="7087" y="53151"/>
                  </a:lnTo>
                  <a:lnTo>
                    <a:pt x="24865" y="32446"/>
                  </a:lnTo>
                  <a:lnTo>
                    <a:pt x="51378" y="19648"/>
                  </a:lnTo>
                  <a:lnTo>
                    <a:pt x="69438" y="19551"/>
                  </a:lnTo>
                  <a:lnTo>
                    <a:pt x="86167" y="24917"/>
                  </a:lnTo>
                  <a:lnTo>
                    <a:pt x="127912" y="56959"/>
                  </a:lnTo>
                  <a:lnTo>
                    <a:pt x="168041" y="80129"/>
                  </a:lnTo>
                  <a:lnTo>
                    <a:pt x="184789" y="83121"/>
                  </a:lnTo>
                  <a:lnTo>
                    <a:pt x="193206" y="82930"/>
                  </a:lnTo>
                  <a:lnTo>
                    <a:pt x="210084" y="77075"/>
                  </a:lnTo>
                  <a:lnTo>
                    <a:pt x="250657" y="52697"/>
                  </a:lnTo>
                  <a:lnTo>
                    <a:pt x="292957" y="22116"/>
                  </a:lnTo>
                  <a:lnTo>
                    <a:pt x="324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418">
            <a:extLst>
              <a:ext uri="{FF2B5EF4-FFF2-40B4-BE49-F238E27FC236}">
                <a16:creationId xmlns:a16="http://schemas.microsoft.com/office/drawing/2014/main" xmlns="" id="{7CCAFC03-A6BA-47A5-88C1-6B6058725F4E}"/>
              </a:ext>
            </a:extLst>
          </p:cNvPr>
          <p:cNvGrpSpPr/>
          <p:nvPr/>
        </p:nvGrpSpPr>
        <p:grpSpPr>
          <a:xfrm>
            <a:off x="3187700" y="552450"/>
            <a:ext cx="1159594" cy="505162"/>
            <a:chOff x="3187700" y="552450"/>
            <a:chExt cx="1159594" cy="505162"/>
          </a:xfrm>
        </p:grpSpPr>
        <p:sp>
          <p:nvSpPr>
            <p:cNvPr id="13" name="SMARTInkShape-2181">
              <a:extLst>
                <a:ext uri="{FF2B5EF4-FFF2-40B4-BE49-F238E27FC236}">
                  <a16:creationId xmlns:a16="http://schemas.microsoft.com/office/drawing/2014/main" xmlns="" id="{2D825C35-78F6-462F-BEBB-F1BD610233CC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187700" y="587532"/>
              <a:ext cx="164340" cy="332848"/>
            </a:xfrm>
            <a:custGeom>
              <a:avLst/>
              <a:gdLst/>
              <a:ahLst/>
              <a:cxnLst/>
              <a:rect l="0" t="0" r="0" b="0"/>
              <a:pathLst>
                <a:path w="164340" h="332848">
                  <a:moveTo>
                    <a:pt x="0" y="91918"/>
                  </a:moveTo>
                  <a:lnTo>
                    <a:pt x="0" y="91918"/>
                  </a:lnTo>
                  <a:lnTo>
                    <a:pt x="3371" y="138005"/>
                  </a:lnTo>
                  <a:lnTo>
                    <a:pt x="12209" y="181695"/>
                  </a:lnTo>
                  <a:lnTo>
                    <a:pt x="17891" y="213899"/>
                  </a:lnTo>
                  <a:lnTo>
                    <a:pt x="22063" y="246320"/>
                  </a:lnTo>
                  <a:lnTo>
                    <a:pt x="23706" y="290929"/>
                  </a:lnTo>
                  <a:lnTo>
                    <a:pt x="19802" y="332466"/>
                  </a:lnTo>
                  <a:lnTo>
                    <a:pt x="18846" y="332011"/>
                  </a:lnTo>
                  <a:lnTo>
                    <a:pt x="14129" y="315065"/>
                  </a:lnTo>
                  <a:lnTo>
                    <a:pt x="8263" y="272728"/>
                  </a:lnTo>
                  <a:lnTo>
                    <a:pt x="4143" y="230839"/>
                  </a:lnTo>
                  <a:lnTo>
                    <a:pt x="2762" y="205699"/>
                  </a:lnTo>
                  <a:lnTo>
                    <a:pt x="1841" y="178355"/>
                  </a:lnTo>
                  <a:lnTo>
                    <a:pt x="1227" y="149543"/>
                  </a:lnTo>
                  <a:lnTo>
                    <a:pt x="2229" y="123984"/>
                  </a:lnTo>
                  <a:lnTo>
                    <a:pt x="7106" y="78653"/>
                  </a:lnTo>
                  <a:lnTo>
                    <a:pt x="15858" y="44865"/>
                  </a:lnTo>
                  <a:lnTo>
                    <a:pt x="30804" y="13536"/>
                  </a:lnTo>
                  <a:lnTo>
                    <a:pt x="35353" y="7913"/>
                  </a:lnTo>
                  <a:lnTo>
                    <a:pt x="49814" y="1666"/>
                  </a:lnTo>
                  <a:lnTo>
                    <a:pt x="58609" y="0"/>
                  </a:lnTo>
                  <a:lnTo>
                    <a:pt x="67295" y="2417"/>
                  </a:lnTo>
                  <a:lnTo>
                    <a:pt x="84472" y="14510"/>
                  </a:lnTo>
                  <a:lnTo>
                    <a:pt x="95869" y="37289"/>
                  </a:lnTo>
                  <a:lnTo>
                    <a:pt x="101169" y="65522"/>
                  </a:lnTo>
                  <a:lnTo>
                    <a:pt x="96925" y="107772"/>
                  </a:lnTo>
                  <a:lnTo>
                    <a:pt x="86932" y="152487"/>
                  </a:lnTo>
                  <a:lnTo>
                    <a:pt x="77498" y="172424"/>
                  </a:lnTo>
                  <a:lnTo>
                    <a:pt x="74949" y="175222"/>
                  </a:lnTo>
                  <a:lnTo>
                    <a:pt x="73954" y="177087"/>
                  </a:lnTo>
                  <a:lnTo>
                    <a:pt x="73997" y="178331"/>
                  </a:lnTo>
                  <a:lnTo>
                    <a:pt x="74731" y="179160"/>
                  </a:lnTo>
                  <a:lnTo>
                    <a:pt x="75926" y="179007"/>
                  </a:lnTo>
                  <a:lnTo>
                    <a:pt x="79135" y="176956"/>
                  </a:lnTo>
                  <a:lnTo>
                    <a:pt x="124346" y="183525"/>
                  </a:lnTo>
                  <a:lnTo>
                    <a:pt x="142048" y="193075"/>
                  </a:lnTo>
                  <a:lnTo>
                    <a:pt x="155560" y="206727"/>
                  </a:lnTo>
                  <a:lnTo>
                    <a:pt x="163918" y="222201"/>
                  </a:lnTo>
                  <a:lnTo>
                    <a:pt x="164339" y="240368"/>
                  </a:lnTo>
                  <a:lnTo>
                    <a:pt x="158412" y="260201"/>
                  </a:lnTo>
                  <a:lnTo>
                    <a:pt x="146370" y="280775"/>
                  </a:lnTo>
                  <a:lnTo>
                    <a:pt x="116982" y="308821"/>
                  </a:lnTo>
                  <a:lnTo>
                    <a:pt x="84834" y="328263"/>
                  </a:lnTo>
                  <a:lnTo>
                    <a:pt x="65456" y="332662"/>
                  </a:lnTo>
                  <a:lnTo>
                    <a:pt x="56337" y="332847"/>
                  </a:lnTo>
                  <a:lnTo>
                    <a:pt x="40561" y="327409"/>
                  </a:lnTo>
                  <a:lnTo>
                    <a:pt x="33391" y="322995"/>
                  </a:lnTo>
                  <a:lnTo>
                    <a:pt x="28610" y="317231"/>
                  </a:lnTo>
                  <a:lnTo>
                    <a:pt x="19050" y="288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182">
              <a:extLst>
                <a:ext uri="{FF2B5EF4-FFF2-40B4-BE49-F238E27FC236}">
                  <a16:creationId xmlns:a16="http://schemas.microsoft.com/office/drawing/2014/main" xmlns="" id="{F515D65A-2EB1-466F-86C2-9785FD18572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17183" y="806450"/>
              <a:ext cx="5468" cy="76201"/>
            </a:xfrm>
            <a:custGeom>
              <a:avLst/>
              <a:gdLst/>
              <a:ahLst/>
              <a:cxnLst/>
              <a:rect l="0" t="0" r="0" b="0"/>
              <a:pathLst>
                <a:path w="5468" h="76201">
                  <a:moveTo>
                    <a:pt x="5467" y="0"/>
                  </a:moveTo>
                  <a:lnTo>
                    <a:pt x="5467" y="0"/>
                  </a:lnTo>
                  <a:lnTo>
                    <a:pt x="0" y="35353"/>
                  </a:lnTo>
                  <a:lnTo>
                    <a:pt x="54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83">
              <a:extLst>
                <a:ext uri="{FF2B5EF4-FFF2-40B4-BE49-F238E27FC236}">
                  <a16:creationId xmlns:a16="http://schemas.microsoft.com/office/drawing/2014/main" xmlns="" id="{2B871D35-3F6A-4C92-816B-DE21C4DEA523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06579" y="73660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8" y="763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84">
              <a:extLst>
                <a:ext uri="{FF2B5EF4-FFF2-40B4-BE49-F238E27FC236}">
                  <a16:creationId xmlns:a16="http://schemas.microsoft.com/office/drawing/2014/main" xmlns="" id="{05A6A961-3E89-4300-B181-86BFEA1594F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460750" y="731120"/>
              <a:ext cx="104746" cy="157881"/>
            </a:xfrm>
            <a:custGeom>
              <a:avLst/>
              <a:gdLst/>
              <a:ahLst/>
              <a:cxnLst/>
              <a:rect l="0" t="0" r="0" b="0"/>
              <a:pathLst>
                <a:path w="104746" h="157881">
                  <a:moveTo>
                    <a:pt x="0" y="56280"/>
                  </a:moveTo>
                  <a:lnTo>
                    <a:pt x="0" y="56280"/>
                  </a:lnTo>
                  <a:lnTo>
                    <a:pt x="3371" y="59651"/>
                  </a:lnTo>
                  <a:lnTo>
                    <a:pt x="10539" y="100018"/>
                  </a:lnTo>
                  <a:lnTo>
                    <a:pt x="11354" y="122313"/>
                  </a:lnTo>
                  <a:lnTo>
                    <a:pt x="9044" y="131019"/>
                  </a:lnTo>
                  <a:lnTo>
                    <a:pt x="7441" y="132211"/>
                  </a:lnTo>
                  <a:lnTo>
                    <a:pt x="5666" y="131595"/>
                  </a:lnTo>
                  <a:lnTo>
                    <a:pt x="3777" y="129773"/>
                  </a:lnTo>
                  <a:lnTo>
                    <a:pt x="3929" y="125737"/>
                  </a:lnTo>
                  <a:lnTo>
                    <a:pt x="10549" y="91454"/>
                  </a:lnTo>
                  <a:lnTo>
                    <a:pt x="15825" y="52826"/>
                  </a:lnTo>
                  <a:lnTo>
                    <a:pt x="23261" y="31462"/>
                  </a:lnTo>
                  <a:lnTo>
                    <a:pt x="33622" y="14911"/>
                  </a:lnTo>
                  <a:lnTo>
                    <a:pt x="47163" y="4262"/>
                  </a:lnTo>
                  <a:lnTo>
                    <a:pt x="54725" y="435"/>
                  </a:lnTo>
                  <a:lnTo>
                    <a:pt x="62589" y="0"/>
                  </a:lnTo>
                  <a:lnTo>
                    <a:pt x="78853" y="5161"/>
                  </a:lnTo>
                  <a:lnTo>
                    <a:pt x="91725" y="18273"/>
                  </a:lnTo>
                  <a:lnTo>
                    <a:pt x="97134" y="26709"/>
                  </a:lnTo>
                  <a:lnTo>
                    <a:pt x="104745" y="62178"/>
                  </a:lnTo>
                  <a:lnTo>
                    <a:pt x="100258" y="103967"/>
                  </a:lnTo>
                  <a:lnTo>
                    <a:pt x="82550" y="157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85">
              <a:extLst>
                <a:ext uri="{FF2B5EF4-FFF2-40B4-BE49-F238E27FC236}">
                  <a16:creationId xmlns:a16="http://schemas.microsoft.com/office/drawing/2014/main" xmlns="" id="{F0151C9E-FC86-43D6-81BF-3D8FB928EC80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694160" y="588657"/>
              <a:ext cx="96791" cy="332094"/>
            </a:xfrm>
            <a:custGeom>
              <a:avLst/>
              <a:gdLst/>
              <a:ahLst/>
              <a:cxnLst/>
              <a:rect l="0" t="0" r="0" b="0"/>
              <a:pathLst>
                <a:path w="96791" h="332094">
                  <a:moveTo>
                    <a:pt x="96790" y="20943"/>
                  </a:moveTo>
                  <a:lnTo>
                    <a:pt x="96790" y="20943"/>
                  </a:lnTo>
                  <a:lnTo>
                    <a:pt x="82484" y="1170"/>
                  </a:lnTo>
                  <a:lnTo>
                    <a:pt x="79492" y="0"/>
                  </a:lnTo>
                  <a:lnTo>
                    <a:pt x="72404" y="581"/>
                  </a:lnTo>
                  <a:lnTo>
                    <a:pt x="53738" y="21730"/>
                  </a:lnTo>
                  <a:lnTo>
                    <a:pt x="38380" y="52573"/>
                  </a:lnTo>
                  <a:lnTo>
                    <a:pt x="23558" y="92856"/>
                  </a:lnTo>
                  <a:lnTo>
                    <a:pt x="12266" y="138982"/>
                  </a:lnTo>
                  <a:lnTo>
                    <a:pt x="4426" y="183942"/>
                  </a:lnTo>
                  <a:lnTo>
                    <a:pt x="0" y="226031"/>
                  </a:lnTo>
                  <a:lnTo>
                    <a:pt x="385" y="263553"/>
                  </a:lnTo>
                  <a:lnTo>
                    <a:pt x="8552" y="293399"/>
                  </a:lnTo>
                  <a:lnTo>
                    <a:pt x="14681" y="306297"/>
                  </a:lnTo>
                  <a:lnTo>
                    <a:pt x="23001" y="314896"/>
                  </a:lnTo>
                  <a:lnTo>
                    <a:pt x="65040" y="332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86">
              <a:extLst>
                <a:ext uri="{FF2B5EF4-FFF2-40B4-BE49-F238E27FC236}">
                  <a16:creationId xmlns:a16="http://schemas.microsoft.com/office/drawing/2014/main" xmlns="" id="{428FE669-0030-4FBC-82BB-476252ECB03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836283" y="709569"/>
              <a:ext cx="110504" cy="154032"/>
            </a:xfrm>
            <a:custGeom>
              <a:avLst/>
              <a:gdLst/>
              <a:ahLst/>
              <a:cxnLst/>
              <a:rect l="0" t="0" r="0" b="0"/>
              <a:pathLst>
                <a:path w="110504" h="154032">
                  <a:moveTo>
                    <a:pt x="5467" y="39731"/>
                  </a:moveTo>
                  <a:lnTo>
                    <a:pt x="5467" y="39731"/>
                  </a:lnTo>
                  <a:lnTo>
                    <a:pt x="2096" y="39731"/>
                  </a:lnTo>
                  <a:lnTo>
                    <a:pt x="1103" y="41142"/>
                  </a:lnTo>
                  <a:lnTo>
                    <a:pt x="0" y="46473"/>
                  </a:lnTo>
                  <a:lnTo>
                    <a:pt x="4259" y="86184"/>
                  </a:lnTo>
                  <a:lnTo>
                    <a:pt x="5308" y="130175"/>
                  </a:lnTo>
                  <a:lnTo>
                    <a:pt x="5436" y="142133"/>
                  </a:lnTo>
                  <a:lnTo>
                    <a:pt x="12372" y="103101"/>
                  </a:lnTo>
                  <a:lnTo>
                    <a:pt x="20213" y="63211"/>
                  </a:lnTo>
                  <a:lnTo>
                    <a:pt x="29660" y="36761"/>
                  </a:lnTo>
                  <a:lnTo>
                    <a:pt x="45617" y="15598"/>
                  </a:lnTo>
                  <a:lnTo>
                    <a:pt x="60706" y="4311"/>
                  </a:lnTo>
                  <a:lnTo>
                    <a:pt x="74467" y="0"/>
                  </a:lnTo>
                  <a:lnTo>
                    <a:pt x="87639" y="436"/>
                  </a:lnTo>
                  <a:lnTo>
                    <a:pt x="93410" y="5067"/>
                  </a:lnTo>
                  <a:lnTo>
                    <a:pt x="103584" y="21503"/>
                  </a:lnTo>
                  <a:lnTo>
                    <a:pt x="110503" y="54556"/>
                  </a:lnTo>
                  <a:lnTo>
                    <a:pt x="109183" y="91161"/>
                  </a:lnTo>
                  <a:lnTo>
                    <a:pt x="107485" y="137222"/>
                  </a:lnTo>
                  <a:lnTo>
                    <a:pt x="107067" y="154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87">
              <a:extLst>
                <a:ext uri="{FF2B5EF4-FFF2-40B4-BE49-F238E27FC236}">
                  <a16:creationId xmlns:a16="http://schemas.microsoft.com/office/drawing/2014/main" xmlns="" id="{05BF81CE-D4A7-4F4D-9AA4-C6BAAB384263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3987800" y="857250"/>
              <a:ext cx="50801" cy="82551"/>
            </a:xfrm>
            <a:custGeom>
              <a:avLst/>
              <a:gdLst/>
              <a:ahLst/>
              <a:cxnLst/>
              <a:rect l="0" t="0" r="0" b="0"/>
              <a:pathLst>
                <a:path w="50801" h="82551">
                  <a:moveTo>
                    <a:pt x="50800" y="0"/>
                  </a:moveTo>
                  <a:lnTo>
                    <a:pt x="50800" y="0"/>
                  </a:lnTo>
                  <a:lnTo>
                    <a:pt x="43614" y="16620"/>
                  </a:lnTo>
                  <a:lnTo>
                    <a:pt x="12729" y="624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88">
              <a:extLst>
                <a:ext uri="{FF2B5EF4-FFF2-40B4-BE49-F238E27FC236}">
                  <a16:creationId xmlns:a16="http://schemas.microsoft.com/office/drawing/2014/main" xmlns="" id="{EC4B95B0-A880-4B68-ACF0-38A0D160598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111490" y="691461"/>
              <a:ext cx="127479" cy="366151"/>
            </a:xfrm>
            <a:custGeom>
              <a:avLst/>
              <a:gdLst/>
              <a:ahLst/>
              <a:cxnLst/>
              <a:rect l="0" t="0" r="0" b="0"/>
              <a:pathLst>
                <a:path w="127479" h="366151">
                  <a:moveTo>
                    <a:pt x="16010" y="83239"/>
                  </a:moveTo>
                  <a:lnTo>
                    <a:pt x="16010" y="83239"/>
                  </a:lnTo>
                  <a:lnTo>
                    <a:pt x="16010" y="74401"/>
                  </a:lnTo>
                  <a:lnTo>
                    <a:pt x="16010" y="116220"/>
                  </a:lnTo>
                  <a:lnTo>
                    <a:pt x="16010" y="146580"/>
                  </a:lnTo>
                  <a:lnTo>
                    <a:pt x="16010" y="183122"/>
                  </a:lnTo>
                  <a:lnTo>
                    <a:pt x="14599" y="222881"/>
                  </a:lnTo>
                  <a:lnTo>
                    <a:pt x="9268" y="264071"/>
                  </a:lnTo>
                  <a:lnTo>
                    <a:pt x="5958" y="302133"/>
                  </a:lnTo>
                  <a:lnTo>
                    <a:pt x="2213" y="345887"/>
                  </a:lnTo>
                  <a:lnTo>
                    <a:pt x="0" y="361544"/>
                  </a:lnTo>
                  <a:lnTo>
                    <a:pt x="398" y="364731"/>
                  </a:lnTo>
                  <a:lnTo>
                    <a:pt x="1368" y="366150"/>
                  </a:lnTo>
                  <a:lnTo>
                    <a:pt x="679" y="330119"/>
                  </a:lnTo>
                  <a:lnTo>
                    <a:pt x="7785" y="293388"/>
                  </a:lnTo>
                  <a:lnTo>
                    <a:pt x="12643" y="268494"/>
                  </a:lnTo>
                  <a:lnTo>
                    <a:pt x="17999" y="239903"/>
                  </a:lnTo>
                  <a:lnTo>
                    <a:pt x="23686" y="208848"/>
                  </a:lnTo>
                  <a:lnTo>
                    <a:pt x="30299" y="177562"/>
                  </a:lnTo>
                  <a:lnTo>
                    <a:pt x="37530" y="146121"/>
                  </a:lnTo>
                  <a:lnTo>
                    <a:pt x="45174" y="114577"/>
                  </a:lnTo>
                  <a:lnTo>
                    <a:pt x="53091" y="87903"/>
                  </a:lnTo>
                  <a:lnTo>
                    <a:pt x="69414" y="43214"/>
                  </a:lnTo>
                  <a:lnTo>
                    <a:pt x="87729" y="6547"/>
                  </a:lnTo>
                  <a:lnTo>
                    <a:pt x="93456" y="1772"/>
                  </a:lnTo>
                  <a:lnTo>
                    <a:pt x="99391" y="0"/>
                  </a:lnTo>
                  <a:lnTo>
                    <a:pt x="105464" y="230"/>
                  </a:lnTo>
                  <a:lnTo>
                    <a:pt x="110924" y="4616"/>
                  </a:lnTo>
                  <a:lnTo>
                    <a:pt x="120753" y="20779"/>
                  </a:lnTo>
                  <a:lnTo>
                    <a:pt x="127478" y="67162"/>
                  </a:lnTo>
                  <a:lnTo>
                    <a:pt x="121525" y="105492"/>
                  </a:lnTo>
                  <a:lnTo>
                    <a:pt x="108766" y="143224"/>
                  </a:lnTo>
                  <a:lnTo>
                    <a:pt x="81750" y="186149"/>
                  </a:lnTo>
                  <a:lnTo>
                    <a:pt x="61690" y="205177"/>
                  </a:lnTo>
                  <a:lnTo>
                    <a:pt x="42898" y="213163"/>
                  </a:lnTo>
                  <a:lnTo>
                    <a:pt x="33935" y="214305"/>
                  </a:lnTo>
                  <a:lnTo>
                    <a:pt x="28666" y="210833"/>
                  </a:lnTo>
                  <a:lnTo>
                    <a:pt x="25859" y="204285"/>
                  </a:lnTo>
                  <a:lnTo>
                    <a:pt x="22360" y="17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189">
              <a:extLst>
                <a:ext uri="{FF2B5EF4-FFF2-40B4-BE49-F238E27FC236}">
                  <a16:creationId xmlns:a16="http://schemas.microsoft.com/office/drawing/2014/main" xmlns="" id="{51708371-9E87-4FCC-8EA9-6548825BAF11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235450" y="552450"/>
              <a:ext cx="111844" cy="361951"/>
            </a:xfrm>
            <a:custGeom>
              <a:avLst/>
              <a:gdLst/>
              <a:ahLst/>
              <a:cxnLst/>
              <a:rect l="0" t="0" r="0" b="0"/>
              <a:pathLst>
                <a:path w="111844" h="361951">
                  <a:moveTo>
                    <a:pt x="76200" y="0"/>
                  </a:moveTo>
                  <a:lnTo>
                    <a:pt x="76200" y="0"/>
                  </a:lnTo>
                  <a:lnTo>
                    <a:pt x="86313" y="3371"/>
                  </a:lnTo>
                  <a:lnTo>
                    <a:pt x="95041" y="16315"/>
                  </a:lnTo>
                  <a:lnTo>
                    <a:pt x="102918" y="39001"/>
                  </a:lnTo>
                  <a:lnTo>
                    <a:pt x="108771" y="72602"/>
                  </a:lnTo>
                  <a:lnTo>
                    <a:pt x="111843" y="112936"/>
                  </a:lnTo>
                  <a:lnTo>
                    <a:pt x="111091" y="156733"/>
                  </a:lnTo>
                  <a:lnTo>
                    <a:pt x="103701" y="202068"/>
                  </a:lnTo>
                  <a:lnTo>
                    <a:pt x="89599" y="244325"/>
                  </a:lnTo>
                  <a:lnTo>
                    <a:pt x="72277" y="282861"/>
                  </a:lnTo>
                  <a:lnTo>
                    <a:pt x="45953" y="329501"/>
                  </a:lnTo>
                  <a:lnTo>
                    <a:pt x="18947" y="35515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2190">
            <a:extLst>
              <a:ext uri="{FF2B5EF4-FFF2-40B4-BE49-F238E27FC236}">
                <a16:creationId xmlns:a16="http://schemas.microsoft.com/office/drawing/2014/main" xmlns="" id="{AEE9F8ED-F35D-492B-A870-532F01126BE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91050" y="86360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0" y="6350"/>
                </a:moveTo>
                <a:lnTo>
                  <a:pt x="0" y="6350"/>
                </a:lnTo>
                <a:lnTo>
                  <a:pt x="0" y="2979"/>
                </a:lnTo>
                <a:lnTo>
                  <a:pt x="1411" y="1986"/>
                </a:lnTo>
                <a:lnTo>
                  <a:pt x="12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420">
            <a:extLst>
              <a:ext uri="{FF2B5EF4-FFF2-40B4-BE49-F238E27FC236}">
                <a16:creationId xmlns:a16="http://schemas.microsoft.com/office/drawing/2014/main" xmlns="" id="{C3147872-BCBF-4E5D-986F-46FB96B75680}"/>
              </a:ext>
            </a:extLst>
          </p:cNvPr>
          <p:cNvGrpSpPr/>
          <p:nvPr/>
        </p:nvGrpSpPr>
        <p:grpSpPr>
          <a:xfrm>
            <a:off x="5933879" y="528232"/>
            <a:ext cx="930517" cy="425639"/>
            <a:chOff x="5933879" y="528232"/>
            <a:chExt cx="930517" cy="425639"/>
          </a:xfrm>
        </p:grpSpPr>
        <p:sp>
          <p:nvSpPr>
            <p:cNvPr id="24" name="SMARTInkShape-2191">
              <a:extLst>
                <a:ext uri="{FF2B5EF4-FFF2-40B4-BE49-F238E27FC236}">
                  <a16:creationId xmlns:a16="http://schemas.microsoft.com/office/drawing/2014/main" xmlns="" id="{A6C7FF1A-78D8-4216-B437-D2DB6496DA4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957307" y="528232"/>
              <a:ext cx="227594" cy="425639"/>
            </a:xfrm>
            <a:custGeom>
              <a:avLst/>
              <a:gdLst/>
              <a:ahLst/>
              <a:cxnLst/>
              <a:rect l="0" t="0" r="0" b="0"/>
              <a:pathLst>
                <a:path w="227594" h="425639">
                  <a:moveTo>
                    <a:pt x="208543" y="43268"/>
                  </a:moveTo>
                  <a:lnTo>
                    <a:pt x="208543" y="43268"/>
                  </a:lnTo>
                  <a:lnTo>
                    <a:pt x="219527" y="22564"/>
                  </a:lnTo>
                  <a:lnTo>
                    <a:pt x="220099" y="18882"/>
                  </a:lnTo>
                  <a:lnTo>
                    <a:pt x="218854" y="11028"/>
                  </a:lnTo>
                  <a:lnTo>
                    <a:pt x="217533" y="6958"/>
                  </a:lnTo>
                  <a:lnTo>
                    <a:pt x="213831" y="4245"/>
                  </a:lnTo>
                  <a:lnTo>
                    <a:pt x="202191" y="1230"/>
                  </a:lnTo>
                  <a:lnTo>
                    <a:pt x="161583" y="0"/>
                  </a:lnTo>
                  <a:lnTo>
                    <a:pt x="114679" y="7701"/>
                  </a:lnTo>
                  <a:lnTo>
                    <a:pt x="71233" y="25973"/>
                  </a:lnTo>
                  <a:lnTo>
                    <a:pt x="46032" y="47159"/>
                  </a:lnTo>
                  <a:lnTo>
                    <a:pt x="28531" y="78052"/>
                  </a:lnTo>
                  <a:lnTo>
                    <a:pt x="17780" y="120759"/>
                  </a:lnTo>
                  <a:lnTo>
                    <a:pt x="12517" y="154614"/>
                  </a:lnTo>
                  <a:lnTo>
                    <a:pt x="8531" y="191533"/>
                  </a:lnTo>
                  <a:lnTo>
                    <a:pt x="6760" y="231460"/>
                  </a:lnTo>
                  <a:lnTo>
                    <a:pt x="4091" y="270842"/>
                  </a:lnTo>
                  <a:lnTo>
                    <a:pt x="1258" y="308806"/>
                  </a:lnTo>
                  <a:lnTo>
                    <a:pt x="0" y="344494"/>
                  </a:lnTo>
                  <a:lnTo>
                    <a:pt x="2663" y="386207"/>
                  </a:lnTo>
                  <a:lnTo>
                    <a:pt x="7920" y="410795"/>
                  </a:lnTo>
                  <a:lnTo>
                    <a:pt x="13779" y="420162"/>
                  </a:lnTo>
                  <a:lnTo>
                    <a:pt x="17317" y="423647"/>
                  </a:lnTo>
                  <a:lnTo>
                    <a:pt x="32537" y="425638"/>
                  </a:lnTo>
                  <a:lnTo>
                    <a:pt x="70550" y="420911"/>
                  </a:lnTo>
                  <a:lnTo>
                    <a:pt x="104175" y="415015"/>
                  </a:lnTo>
                  <a:lnTo>
                    <a:pt x="140285" y="410042"/>
                  </a:lnTo>
                  <a:lnTo>
                    <a:pt x="186202" y="403277"/>
                  </a:lnTo>
                  <a:lnTo>
                    <a:pt x="227593" y="392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92">
              <a:extLst>
                <a:ext uri="{FF2B5EF4-FFF2-40B4-BE49-F238E27FC236}">
                  <a16:creationId xmlns:a16="http://schemas.microsoft.com/office/drawing/2014/main" xmlns="" id="{97A00EAF-919D-4C1B-9685-C7C7192E8E19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727629" y="559205"/>
              <a:ext cx="136767" cy="394035"/>
            </a:xfrm>
            <a:custGeom>
              <a:avLst/>
              <a:gdLst/>
              <a:ahLst/>
              <a:cxnLst/>
              <a:rect l="0" t="0" r="0" b="0"/>
              <a:pathLst>
                <a:path w="136767" h="394035">
                  <a:moveTo>
                    <a:pt x="3371" y="44045"/>
                  </a:moveTo>
                  <a:lnTo>
                    <a:pt x="3371" y="44045"/>
                  </a:lnTo>
                  <a:lnTo>
                    <a:pt x="0" y="33932"/>
                  </a:lnTo>
                  <a:lnTo>
                    <a:pt x="226" y="25204"/>
                  </a:lnTo>
                  <a:lnTo>
                    <a:pt x="1274" y="20901"/>
                  </a:lnTo>
                  <a:lnTo>
                    <a:pt x="6202" y="14238"/>
                  </a:lnTo>
                  <a:lnTo>
                    <a:pt x="9492" y="11474"/>
                  </a:lnTo>
                  <a:lnTo>
                    <a:pt x="52505" y="2673"/>
                  </a:lnTo>
                  <a:lnTo>
                    <a:pt x="96589" y="0"/>
                  </a:lnTo>
                  <a:lnTo>
                    <a:pt x="110418" y="3538"/>
                  </a:lnTo>
                  <a:lnTo>
                    <a:pt x="117069" y="6457"/>
                  </a:lnTo>
                  <a:lnTo>
                    <a:pt x="128222" y="32278"/>
                  </a:lnTo>
                  <a:lnTo>
                    <a:pt x="135765" y="69154"/>
                  </a:lnTo>
                  <a:lnTo>
                    <a:pt x="136766" y="104358"/>
                  </a:lnTo>
                  <a:lnTo>
                    <a:pt x="134859" y="138819"/>
                  </a:lnTo>
                  <a:lnTo>
                    <a:pt x="131660" y="172245"/>
                  </a:lnTo>
                  <a:lnTo>
                    <a:pt x="125892" y="218124"/>
                  </a:lnTo>
                  <a:lnTo>
                    <a:pt x="120420" y="258137"/>
                  </a:lnTo>
                  <a:lnTo>
                    <a:pt x="118214" y="301738"/>
                  </a:lnTo>
                  <a:lnTo>
                    <a:pt x="121148" y="334366"/>
                  </a:lnTo>
                  <a:lnTo>
                    <a:pt x="126541" y="354668"/>
                  </a:lnTo>
                  <a:lnTo>
                    <a:pt x="125702" y="360488"/>
                  </a:lnTo>
                  <a:lnTo>
                    <a:pt x="119123" y="370718"/>
                  </a:lnTo>
                  <a:lnTo>
                    <a:pt x="96778" y="384410"/>
                  </a:lnTo>
                  <a:lnTo>
                    <a:pt x="64442" y="394034"/>
                  </a:lnTo>
                  <a:lnTo>
                    <a:pt x="16071" y="39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93">
              <a:extLst>
                <a:ext uri="{FF2B5EF4-FFF2-40B4-BE49-F238E27FC236}">
                  <a16:creationId xmlns:a16="http://schemas.microsoft.com/office/drawing/2014/main" xmlns="" id="{ED08C425-249A-495A-8EEF-D1E31822C40C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6526916" y="704850"/>
              <a:ext cx="185035" cy="196851"/>
            </a:xfrm>
            <a:custGeom>
              <a:avLst/>
              <a:gdLst/>
              <a:ahLst/>
              <a:cxnLst/>
              <a:rect l="0" t="0" r="0" b="0"/>
              <a:pathLst>
                <a:path w="185035" h="196851">
                  <a:moveTo>
                    <a:pt x="185034" y="0"/>
                  </a:moveTo>
                  <a:lnTo>
                    <a:pt x="185034" y="0"/>
                  </a:lnTo>
                  <a:lnTo>
                    <a:pt x="143589" y="17578"/>
                  </a:lnTo>
                  <a:lnTo>
                    <a:pt x="105961" y="45190"/>
                  </a:lnTo>
                  <a:lnTo>
                    <a:pt x="63533" y="84651"/>
                  </a:lnTo>
                  <a:lnTo>
                    <a:pt x="25326" y="127622"/>
                  </a:lnTo>
                  <a:lnTo>
                    <a:pt x="3657" y="164108"/>
                  </a:lnTo>
                  <a:lnTo>
                    <a:pt x="616" y="172906"/>
                  </a:lnTo>
                  <a:lnTo>
                    <a:pt x="0" y="179476"/>
                  </a:lnTo>
                  <a:lnTo>
                    <a:pt x="999" y="184562"/>
                  </a:lnTo>
                  <a:lnTo>
                    <a:pt x="723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94">
              <a:extLst>
                <a:ext uri="{FF2B5EF4-FFF2-40B4-BE49-F238E27FC236}">
                  <a16:creationId xmlns:a16="http://schemas.microsoft.com/office/drawing/2014/main" xmlns="" id="{26F41E1C-8A35-4B7C-8B02-84C66A58BC8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6517791" y="664857"/>
              <a:ext cx="137010" cy="236844"/>
            </a:xfrm>
            <a:custGeom>
              <a:avLst/>
              <a:gdLst/>
              <a:ahLst/>
              <a:cxnLst/>
              <a:rect l="0" t="0" r="0" b="0"/>
              <a:pathLst>
                <a:path w="137010" h="236844">
                  <a:moveTo>
                    <a:pt x="3659" y="20943"/>
                  </a:moveTo>
                  <a:lnTo>
                    <a:pt x="3659" y="20943"/>
                  </a:lnTo>
                  <a:lnTo>
                    <a:pt x="288" y="10830"/>
                  </a:lnTo>
                  <a:lnTo>
                    <a:pt x="0" y="7145"/>
                  </a:lnTo>
                  <a:lnTo>
                    <a:pt x="1562" y="1170"/>
                  </a:lnTo>
                  <a:lnTo>
                    <a:pt x="4378" y="0"/>
                  </a:lnTo>
                  <a:lnTo>
                    <a:pt x="13151" y="581"/>
                  </a:lnTo>
                  <a:lnTo>
                    <a:pt x="25986" y="12599"/>
                  </a:lnTo>
                  <a:lnTo>
                    <a:pt x="49080" y="46928"/>
                  </a:lnTo>
                  <a:lnTo>
                    <a:pt x="73797" y="92848"/>
                  </a:lnTo>
                  <a:lnTo>
                    <a:pt x="97112" y="140320"/>
                  </a:lnTo>
                  <a:lnTo>
                    <a:pt x="115545" y="183784"/>
                  </a:lnTo>
                  <a:lnTo>
                    <a:pt x="137009" y="23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95">
              <a:extLst>
                <a:ext uri="{FF2B5EF4-FFF2-40B4-BE49-F238E27FC236}">
                  <a16:creationId xmlns:a16="http://schemas.microsoft.com/office/drawing/2014/main" xmlns="" id="{90AE4AEC-5CB1-4036-8F8F-6C6C7E96672D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6289153" y="565273"/>
              <a:ext cx="213248" cy="381532"/>
            </a:xfrm>
            <a:custGeom>
              <a:avLst/>
              <a:gdLst/>
              <a:ahLst/>
              <a:cxnLst/>
              <a:rect l="0" t="0" r="0" b="0"/>
              <a:pathLst>
                <a:path w="213248" h="381532">
                  <a:moveTo>
                    <a:pt x="213247" y="18927"/>
                  </a:moveTo>
                  <a:lnTo>
                    <a:pt x="213247" y="18927"/>
                  </a:lnTo>
                  <a:lnTo>
                    <a:pt x="209876" y="12185"/>
                  </a:lnTo>
                  <a:lnTo>
                    <a:pt x="202577" y="6994"/>
                  </a:lnTo>
                  <a:lnTo>
                    <a:pt x="197667" y="4621"/>
                  </a:lnTo>
                  <a:lnTo>
                    <a:pt x="160075" y="814"/>
                  </a:lnTo>
                  <a:lnTo>
                    <a:pt x="119828" y="62"/>
                  </a:lnTo>
                  <a:lnTo>
                    <a:pt x="110751" y="0"/>
                  </a:lnTo>
                  <a:lnTo>
                    <a:pt x="95021" y="5576"/>
                  </a:lnTo>
                  <a:lnTo>
                    <a:pt x="67676" y="26403"/>
                  </a:lnTo>
                  <a:lnTo>
                    <a:pt x="51659" y="51403"/>
                  </a:lnTo>
                  <a:lnTo>
                    <a:pt x="44719" y="87894"/>
                  </a:lnTo>
                  <a:lnTo>
                    <a:pt x="42662" y="129986"/>
                  </a:lnTo>
                  <a:lnTo>
                    <a:pt x="40301" y="164713"/>
                  </a:lnTo>
                  <a:lnTo>
                    <a:pt x="36899" y="202960"/>
                  </a:lnTo>
                  <a:lnTo>
                    <a:pt x="33035" y="241125"/>
                  </a:lnTo>
                  <a:lnTo>
                    <a:pt x="25203" y="277372"/>
                  </a:lnTo>
                  <a:lnTo>
                    <a:pt x="10774" y="323868"/>
                  </a:lnTo>
                  <a:lnTo>
                    <a:pt x="0" y="364442"/>
                  </a:lnTo>
                  <a:lnTo>
                    <a:pt x="408" y="375454"/>
                  </a:lnTo>
                  <a:lnTo>
                    <a:pt x="1504" y="379378"/>
                  </a:lnTo>
                  <a:lnTo>
                    <a:pt x="4352" y="381289"/>
                  </a:lnTo>
                  <a:lnTo>
                    <a:pt x="13160" y="381531"/>
                  </a:lnTo>
                  <a:lnTo>
                    <a:pt x="57903" y="374056"/>
                  </a:lnTo>
                  <a:lnTo>
                    <a:pt x="95488" y="368037"/>
                  </a:lnTo>
                  <a:lnTo>
                    <a:pt x="137904" y="361786"/>
                  </a:lnTo>
                  <a:lnTo>
                    <a:pt x="181497" y="355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96">
              <a:extLst>
                <a:ext uri="{FF2B5EF4-FFF2-40B4-BE49-F238E27FC236}">
                  <a16:creationId xmlns:a16="http://schemas.microsoft.com/office/drawing/2014/main" xmlns="" id="{CA610AF3-9AD0-4008-9070-7D035A107275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5933879" y="812800"/>
              <a:ext cx="193872" cy="31751"/>
            </a:xfrm>
            <a:custGeom>
              <a:avLst/>
              <a:gdLst/>
              <a:ahLst/>
              <a:cxnLst/>
              <a:rect l="0" t="0" r="0" b="0"/>
              <a:pathLst>
                <a:path w="1938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4646" y="28379"/>
                  </a:lnTo>
                  <a:lnTo>
                    <a:pt x="47027" y="16555"/>
                  </a:lnTo>
                  <a:lnTo>
                    <a:pt x="84627" y="11356"/>
                  </a:lnTo>
                  <a:lnTo>
                    <a:pt x="127209" y="6693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421">
            <a:extLst>
              <a:ext uri="{FF2B5EF4-FFF2-40B4-BE49-F238E27FC236}">
                <a16:creationId xmlns:a16="http://schemas.microsoft.com/office/drawing/2014/main" xmlns="" id="{0889164C-485C-4421-8057-5C2D3BE278B3}"/>
              </a:ext>
            </a:extLst>
          </p:cNvPr>
          <p:cNvGrpSpPr/>
          <p:nvPr/>
        </p:nvGrpSpPr>
        <p:grpSpPr>
          <a:xfrm>
            <a:off x="7114691" y="653180"/>
            <a:ext cx="869682" cy="504264"/>
            <a:chOff x="7114691" y="653180"/>
            <a:chExt cx="869682" cy="504264"/>
          </a:xfrm>
        </p:grpSpPr>
        <p:sp>
          <p:nvSpPr>
            <p:cNvPr id="31" name="SMARTInkShape-2197">
              <a:extLst>
                <a:ext uri="{FF2B5EF4-FFF2-40B4-BE49-F238E27FC236}">
                  <a16:creationId xmlns:a16="http://schemas.microsoft.com/office/drawing/2014/main" xmlns="" id="{7112EC3B-D616-461A-88F2-130E24D0E6EC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7802070" y="653180"/>
              <a:ext cx="182303" cy="504264"/>
            </a:xfrm>
            <a:custGeom>
              <a:avLst/>
              <a:gdLst/>
              <a:ahLst/>
              <a:cxnLst/>
              <a:rect l="0" t="0" r="0" b="0"/>
              <a:pathLst>
                <a:path w="182303" h="504264">
                  <a:moveTo>
                    <a:pt x="52880" y="165970"/>
                  </a:moveTo>
                  <a:lnTo>
                    <a:pt x="52880" y="165970"/>
                  </a:lnTo>
                  <a:lnTo>
                    <a:pt x="45972" y="211178"/>
                  </a:lnTo>
                  <a:lnTo>
                    <a:pt x="42049" y="242507"/>
                  </a:lnTo>
                  <a:lnTo>
                    <a:pt x="37953" y="279949"/>
                  </a:lnTo>
                  <a:lnTo>
                    <a:pt x="33780" y="323872"/>
                  </a:lnTo>
                  <a:lnTo>
                    <a:pt x="28868" y="370910"/>
                  </a:lnTo>
                  <a:lnTo>
                    <a:pt x="21983" y="417686"/>
                  </a:lnTo>
                  <a:lnTo>
                    <a:pt x="14218" y="456820"/>
                  </a:lnTo>
                  <a:lnTo>
                    <a:pt x="20" y="504263"/>
                  </a:lnTo>
                  <a:lnTo>
                    <a:pt x="0" y="503682"/>
                  </a:lnTo>
                  <a:lnTo>
                    <a:pt x="8411" y="470686"/>
                  </a:lnTo>
                  <a:lnTo>
                    <a:pt x="17594" y="432162"/>
                  </a:lnTo>
                  <a:lnTo>
                    <a:pt x="23005" y="409048"/>
                  </a:lnTo>
                  <a:lnTo>
                    <a:pt x="28730" y="381644"/>
                  </a:lnTo>
                  <a:lnTo>
                    <a:pt x="34663" y="351381"/>
                  </a:lnTo>
                  <a:lnTo>
                    <a:pt x="40735" y="319210"/>
                  </a:lnTo>
                  <a:lnTo>
                    <a:pt x="48311" y="285769"/>
                  </a:lnTo>
                  <a:lnTo>
                    <a:pt x="56890" y="251480"/>
                  </a:lnTo>
                  <a:lnTo>
                    <a:pt x="66137" y="216627"/>
                  </a:lnTo>
                  <a:lnTo>
                    <a:pt x="74417" y="183514"/>
                  </a:lnTo>
                  <a:lnTo>
                    <a:pt x="82055" y="151560"/>
                  </a:lnTo>
                  <a:lnTo>
                    <a:pt x="89262" y="120380"/>
                  </a:lnTo>
                  <a:lnTo>
                    <a:pt x="96185" y="93949"/>
                  </a:lnTo>
                  <a:lnTo>
                    <a:pt x="109522" y="49529"/>
                  </a:lnTo>
                  <a:lnTo>
                    <a:pt x="125558" y="13014"/>
                  </a:lnTo>
                  <a:lnTo>
                    <a:pt x="131671" y="6849"/>
                  </a:lnTo>
                  <a:lnTo>
                    <a:pt x="145988" y="0"/>
                  </a:lnTo>
                  <a:lnTo>
                    <a:pt x="153758" y="2406"/>
                  </a:lnTo>
                  <a:lnTo>
                    <a:pt x="169916" y="16370"/>
                  </a:lnTo>
                  <a:lnTo>
                    <a:pt x="178980" y="44212"/>
                  </a:lnTo>
                  <a:lnTo>
                    <a:pt x="182302" y="78694"/>
                  </a:lnTo>
                  <a:lnTo>
                    <a:pt x="181426" y="112835"/>
                  </a:lnTo>
                  <a:lnTo>
                    <a:pt x="169278" y="144941"/>
                  </a:lnTo>
                  <a:lnTo>
                    <a:pt x="149768" y="173557"/>
                  </a:lnTo>
                  <a:lnTo>
                    <a:pt x="126986" y="195683"/>
                  </a:lnTo>
                  <a:lnTo>
                    <a:pt x="83617" y="217264"/>
                  </a:lnTo>
                  <a:lnTo>
                    <a:pt x="27480" y="22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98">
              <a:extLst>
                <a:ext uri="{FF2B5EF4-FFF2-40B4-BE49-F238E27FC236}">
                  <a16:creationId xmlns:a16="http://schemas.microsoft.com/office/drawing/2014/main" xmlns="" id="{9666D263-5DE1-41DD-8060-AC84F3B46C5A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7753350" y="8763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99">
              <a:extLst>
                <a:ext uri="{FF2B5EF4-FFF2-40B4-BE49-F238E27FC236}">
                  <a16:creationId xmlns:a16="http://schemas.microsoft.com/office/drawing/2014/main" xmlns="" id="{9BF72A9D-8A43-4DB8-A078-86C5B9894F16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477282" y="717516"/>
              <a:ext cx="130019" cy="188842"/>
            </a:xfrm>
            <a:custGeom>
              <a:avLst/>
              <a:gdLst/>
              <a:ahLst/>
              <a:cxnLst/>
              <a:rect l="0" t="0" r="0" b="0"/>
              <a:pathLst>
                <a:path w="130019" h="188842">
                  <a:moveTo>
                    <a:pt x="15718" y="25434"/>
                  </a:moveTo>
                  <a:lnTo>
                    <a:pt x="15718" y="25434"/>
                  </a:lnTo>
                  <a:lnTo>
                    <a:pt x="15718" y="67811"/>
                  </a:lnTo>
                  <a:lnTo>
                    <a:pt x="13836" y="104783"/>
                  </a:lnTo>
                  <a:lnTo>
                    <a:pt x="10691" y="143254"/>
                  </a:lnTo>
                  <a:lnTo>
                    <a:pt x="6258" y="181116"/>
                  </a:lnTo>
                  <a:lnTo>
                    <a:pt x="4473" y="185667"/>
                  </a:lnTo>
                  <a:lnTo>
                    <a:pt x="2577" y="187995"/>
                  </a:lnTo>
                  <a:lnTo>
                    <a:pt x="608" y="188841"/>
                  </a:lnTo>
                  <a:lnTo>
                    <a:pt x="0" y="187289"/>
                  </a:lnTo>
                  <a:lnTo>
                    <a:pt x="9223" y="150386"/>
                  </a:lnTo>
                  <a:lnTo>
                    <a:pt x="16594" y="118598"/>
                  </a:lnTo>
                  <a:lnTo>
                    <a:pt x="25279" y="83068"/>
                  </a:lnTo>
                  <a:lnTo>
                    <a:pt x="42775" y="37415"/>
                  </a:lnTo>
                  <a:lnTo>
                    <a:pt x="57612" y="15002"/>
                  </a:lnTo>
                  <a:lnTo>
                    <a:pt x="75494" y="3158"/>
                  </a:lnTo>
                  <a:lnTo>
                    <a:pt x="85203" y="0"/>
                  </a:lnTo>
                  <a:lnTo>
                    <a:pt x="93085" y="717"/>
                  </a:lnTo>
                  <a:lnTo>
                    <a:pt x="99752" y="4017"/>
                  </a:lnTo>
                  <a:lnTo>
                    <a:pt x="110922" y="15915"/>
                  </a:lnTo>
                  <a:lnTo>
                    <a:pt x="120590" y="32963"/>
                  </a:lnTo>
                  <a:lnTo>
                    <a:pt x="123946" y="56061"/>
                  </a:lnTo>
                  <a:lnTo>
                    <a:pt x="123749" y="93070"/>
                  </a:lnTo>
                  <a:lnTo>
                    <a:pt x="127055" y="137180"/>
                  </a:lnTo>
                  <a:lnTo>
                    <a:pt x="130018" y="158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00">
              <a:extLst>
                <a:ext uri="{FF2B5EF4-FFF2-40B4-BE49-F238E27FC236}">
                  <a16:creationId xmlns:a16="http://schemas.microsoft.com/office/drawing/2014/main" xmlns="" id="{4A47FF9E-EBE5-42B2-A542-9C9373408E6F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168653" y="857250"/>
              <a:ext cx="171948" cy="23292"/>
            </a:xfrm>
            <a:custGeom>
              <a:avLst/>
              <a:gdLst/>
              <a:ahLst/>
              <a:cxnLst/>
              <a:rect l="0" t="0" r="0" b="0"/>
              <a:pathLst>
                <a:path w="171948" h="23292">
                  <a:moveTo>
                    <a:pt x="13197" y="6350"/>
                  </a:moveTo>
                  <a:lnTo>
                    <a:pt x="13197" y="6350"/>
                  </a:lnTo>
                  <a:lnTo>
                    <a:pt x="3084" y="13092"/>
                  </a:lnTo>
                  <a:lnTo>
                    <a:pt x="810" y="15784"/>
                  </a:lnTo>
                  <a:lnTo>
                    <a:pt x="0" y="18283"/>
                  </a:lnTo>
                  <a:lnTo>
                    <a:pt x="166" y="20656"/>
                  </a:lnTo>
                  <a:lnTo>
                    <a:pt x="11639" y="23291"/>
                  </a:lnTo>
                  <a:lnTo>
                    <a:pt x="51306" y="21012"/>
                  </a:lnTo>
                  <a:lnTo>
                    <a:pt x="90106" y="14983"/>
                  </a:lnTo>
                  <a:lnTo>
                    <a:pt x="130869" y="7600"/>
                  </a:lnTo>
                  <a:lnTo>
                    <a:pt x="1719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01">
              <a:extLst>
                <a:ext uri="{FF2B5EF4-FFF2-40B4-BE49-F238E27FC236}">
                  <a16:creationId xmlns:a16="http://schemas.microsoft.com/office/drawing/2014/main" xmlns="" id="{5A1D4CDC-ADC1-4A6E-820B-CD8A51E7A5EC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114691" y="784764"/>
              <a:ext cx="206860" cy="15337"/>
            </a:xfrm>
            <a:custGeom>
              <a:avLst/>
              <a:gdLst/>
              <a:ahLst/>
              <a:cxnLst/>
              <a:rect l="0" t="0" r="0" b="0"/>
              <a:pathLst>
                <a:path w="206860" h="15337">
                  <a:moveTo>
                    <a:pt x="3659" y="15336"/>
                  </a:moveTo>
                  <a:lnTo>
                    <a:pt x="3659" y="15336"/>
                  </a:lnTo>
                  <a:lnTo>
                    <a:pt x="0" y="15336"/>
                  </a:lnTo>
                  <a:lnTo>
                    <a:pt x="38731" y="10266"/>
                  </a:lnTo>
                  <a:lnTo>
                    <a:pt x="82881" y="4505"/>
                  </a:lnTo>
                  <a:lnTo>
                    <a:pt x="124946" y="409"/>
                  </a:lnTo>
                  <a:lnTo>
                    <a:pt x="160576" y="0"/>
                  </a:lnTo>
                  <a:lnTo>
                    <a:pt x="206859" y="2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22">
            <a:extLst>
              <a:ext uri="{FF2B5EF4-FFF2-40B4-BE49-F238E27FC236}">
                <a16:creationId xmlns:a16="http://schemas.microsoft.com/office/drawing/2014/main" xmlns="" id="{ADFC2DFF-0FD1-4501-AB3A-20221B80BDA3}"/>
              </a:ext>
            </a:extLst>
          </p:cNvPr>
          <p:cNvGrpSpPr/>
          <p:nvPr/>
        </p:nvGrpSpPr>
        <p:grpSpPr>
          <a:xfrm>
            <a:off x="2172583" y="1614665"/>
            <a:ext cx="440443" cy="398286"/>
            <a:chOff x="2172583" y="1614665"/>
            <a:chExt cx="440443" cy="398286"/>
          </a:xfrm>
        </p:grpSpPr>
        <p:sp>
          <p:nvSpPr>
            <p:cNvPr id="37" name="SMARTInkShape-2202">
              <a:extLst>
                <a:ext uri="{FF2B5EF4-FFF2-40B4-BE49-F238E27FC236}">
                  <a16:creationId xmlns:a16="http://schemas.microsoft.com/office/drawing/2014/main" xmlns="" id="{8D8ED9A5-92D0-4409-AB93-86DA1BC63D7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2603500" y="1860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03">
              <a:extLst>
                <a:ext uri="{FF2B5EF4-FFF2-40B4-BE49-F238E27FC236}">
                  <a16:creationId xmlns:a16="http://schemas.microsoft.com/office/drawing/2014/main" xmlns="" id="{6E1F87B5-DBE0-433C-9086-BA302CDEC44A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590800" y="1708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04">
              <a:extLst>
                <a:ext uri="{FF2B5EF4-FFF2-40B4-BE49-F238E27FC236}">
                  <a16:creationId xmlns:a16="http://schemas.microsoft.com/office/drawing/2014/main" xmlns="" id="{3979C7D2-8EEB-4505-A97D-E4F14F37FE9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240893" y="1614665"/>
              <a:ext cx="229258" cy="398286"/>
            </a:xfrm>
            <a:custGeom>
              <a:avLst/>
              <a:gdLst/>
              <a:ahLst/>
              <a:cxnLst/>
              <a:rect l="0" t="0" r="0" b="0"/>
              <a:pathLst>
                <a:path w="229258" h="398286">
                  <a:moveTo>
                    <a:pt x="229257" y="10935"/>
                  </a:moveTo>
                  <a:lnTo>
                    <a:pt x="229257" y="10935"/>
                  </a:lnTo>
                  <a:lnTo>
                    <a:pt x="222515" y="4193"/>
                  </a:lnTo>
                  <a:lnTo>
                    <a:pt x="215442" y="883"/>
                  </a:lnTo>
                  <a:lnTo>
                    <a:pt x="211580" y="0"/>
                  </a:lnTo>
                  <a:lnTo>
                    <a:pt x="199764" y="8427"/>
                  </a:lnTo>
                  <a:lnTo>
                    <a:pt x="165811" y="52694"/>
                  </a:lnTo>
                  <a:lnTo>
                    <a:pt x="143909" y="87115"/>
                  </a:lnTo>
                  <a:lnTo>
                    <a:pt x="120769" y="125932"/>
                  </a:lnTo>
                  <a:lnTo>
                    <a:pt x="98725" y="166702"/>
                  </a:lnTo>
                  <a:lnTo>
                    <a:pt x="75287" y="212104"/>
                  </a:lnTo>
                  <a:lnTo>
                    <a:pt x="52170" y="257682"/>
                  </a:lnTo>
                  <a:lnTo>
                    <a:pt x="32489" y="296754"/>
                  </a:lnTo>
                  <a:lnTo>
                    <a:pt x="18097" y="331053"/>
                  </a:lnTo>
                  <a:lnTo>
                    <a:pt x="731" y="376460"/>
                  </a:lnTo>
                  <a:lnTo>
                    <a:pt x="0" y="382324"/>
                  </a:lnTo>
                  <a:lnTo>
                    <a:pt x="925" y="386938"/>
                  </a:lnTo>
                  <a:lnTo>
                    <a:pt x="7007" y="398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05">
              <a:extLst>
                <a:ext uri="{FF2B5EF4-FFF2-40B4-BE49-F238E27FC236}">
                  <a16:creationId xmlns:a16="http://schemas.microsoft.com/office/drawing/2014/main" xmlns="" id="{0008F452-DCDA-423F-8218-E9F8E166A8A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172583" y="1649964"/>
              <a:ext cx="284868" cy="324887"/>
            </a:xfrm>
            <a:custGeom>
              <a:avLst/>
              <a:gdLst/>
              <a:ahLst/>
              <a:cxnLst/>
              <a:rect l="0" t="0" r="0" b="0"/>
              <a:pathLst>
                <a:path w="284868" h="324887">
                  <a:moveTo>
                    <a:pt x="5467" y="20086"/>
                  </a:moveTo>
                  <a:lnTo>
                    <a:pt x="5467" y="20086"/>
                  </a:lnTo>
                  <a:lnTo>
                    <a:pt x="1103" y="9947"/>
                  </a:lnTo>
                  <a:lnTo>
                    <a:pt x="0" y="2409"/>
                  </a:lnTo>
                  <a:lnTo>
                    <a:pt x="411" y="540"/>
                  </a:lnTo>
                  <a:lnTo>
                    <a:pt x="1391" y="0"/>
                  </a:lnTo>
                  <a:lnTo>
                    <a:pt x="2749" y="345"/>
                  </a:lnTo>
                  <a:lnTo>
                    <a:pt x="32395" y="19636"/>
                  </a:lnTo>
                  <a:lnTo>
                    <a:pt x="73967" y="59542"/>
                  </a:lnTo>
                  <a:lnTo>
                    <a:pt x="103174" y="93361"/>
                  </a:lnTo>
                  <a:lnTo>
                    <a:pt x="134500" y="129558"/>
                  </a:lnTo>
                  <a:lnTo>
                    <a:pt x="166532" y="166107"/>
                  </a:lnTo>
                  <a:lnTo>
                    <a:pt x="197231" y="201166"/>
                  </a:lnTo>
                  <a:lnTo>
                    <a:pt x="223575" y="235562"/>
                  </a:lnTo>
                  <a:lnTo>
                    <a:pt x="254476" y="281016"/>
                  </a:lnTo>
                  <a:lnTo>
                    <a:pt x="281433" y="323413"/>
                  </a:lnTo>
                  <a:lnTo>
                    <a:pt x="284867" y="324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23">
            <a:extLst>
              <a:ext uri="{FF2B5EF4-FFF2-40B4-BE49-F238E27FC236}">
                <a16:creationId xmlns:a16="http://schemas.microsoft.com/office/drawing/2014/main" xmlns="" id="{429F6C6A-C549-4F39-8417-01C56EB32678}"/>
              </a:ext>
            </a:extLst>
          </p:cNvPr>
          <p:cNvGrpSpPr/>
          <p:nvPr/>
        </p:nvGrpSpPr>
        <p:grpSpPr>
          <a:xfrm>
            <a:off x="2949379" y="1625600"/>
            <a:ext cx="390722" cy="331947"/>
            <a:chOff x="2949379" y="1625600"/>
            <a:chExt cx="390722" cy="331947"/>
          </a:xfrm>
        </p:grpSpPr>
        <p:sp>
          <p:nvSpPr>
            <p:cNvPr id="42" name="SMARTInkShape-2206">
              <a:extLst>
                <a:ext uri="{FF2B5EF4-FFF2-40B4-BE49-F238E27FC236}">
                  <a16:creationId xmlns:a16="http://schemas.microsoft.com/office/drawing/2014/main" xmlns="" id="{7BB31D53-2941-4112-A651-87497FC9F60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226945" y="1634929"/>
              <a:ext cx="11556" cy="295472"/>
            </a:xfrm>
            <a:custGeom>
              <a:avLst/>
              <a:gdLst/>
              <a:ahLst/>
              <a:cxnLst/>
              <a:rect l="0" t="0" r="0" b="0"/>
              <a:pathLst>
                <a:path w="11556" h="295472">
                  <a:moveTo>
                    <a:pt x="11555" y="3371"/>
                  </a:moveTo>
                  <a:lnTo>
                    <a:pt x="11555" y="3371"/>
                  </a:lnTo>
                  <a:lnTo>
                    <a:pt x="11555" y="0"/>
                  </a:lnTo>
                  <a:lnTo>
                    <a:pt x="10849" y="45616"/>
                  </a:lnTo>
                  <a:lnTo>
                    <a:pt x="8184" y="77886"/>
                  </a:lnTo>
                  <a:lnTo>
                    <a:pt x="4648" y="115276"/>
                  </a:lnTo>
                  <a:lnTo>
                    <a:pt x="1429" y="154707"/>
                  </a:lnTo>
                  <a:lnTo>
                    <a:pt x="0" y="193398"/>
                  </a:lnTo>
                  <a:lnTo>
                    <a:pt x="1245" y="227998"/>
                  </a:lnTo>
                  <a:lnTo>
                    <a:pt x="5913" y="267718"/>
                  </a:lnTo>
                  <a:lnTo>
                    <a:pt x="11555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207">
              <a:extLst>
                <a:ext uri="{FF2B5EF4-FFF2-40B4-BE49-F238E27FC236}">
                  <a16:creationId xmlns:a16="http://schemas.microsoft.com/office/drawing/2014/main" xmlns="" id="{56E4F8DD-70DB-47D9-A994-D2A019DEF4AD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3092450" y="1625600"/>
              <a:ext cx="21895" cy="331947"/>
            </a:xfrm>
            <a:custGeom>
              <a:avLst/>
              <a:gdLst/>
              <a:ahLst/>
              <a:cxnLst/>
              <a:rect l="0" t="0" r="0" b="0"/>
              <a:pathLst>
                <a:path w="21895" h="331947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4927" y="49458"/>
                  </a:lnTo>
                  <a:lnTo>
                    <a:pt x="19099" y="85011"/>
                  </a:lnTo>
                  <a:lnTo>
                    <a:pt x="21894" y="126683"/>
                  </a:lnTo>
                  <a:lnTo>
                    <a:pt x="20784" y="171074"/>
                  </a:lnTo>
                  <a:lnTo>
                    <a:pt x="17939" y="216674"/>
                  </a:lnTo>
                  <a:lnTo>
                    <a:pt x="15028" y="259988"/>
                  </a:lnTo>
                  <a:lnTo>
                    <a:pt x="13735" y="295702"/>
                  </a:lnTo>
                  <a:lnTo>
                    <a:pt x="13610" y="330702"/>
                  </a:lnTo>
                  <a:lnTo>
                    <a:pt x="14718" y="331946"/>
                  </a:lnTo>
                  <a:lnTo>
                    <a:pt x="1905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208">
              <a:extLst>
                <a:ext uri="{FF2B5EF4-FFF2-40B4-BE49-F238E27FC236}">
                  <a16:creationId xmlns:a16="http://schemas.microsoft.com/office/drawing/2014/main" xmlns="" id="{6EDD2FD1-7A8C-411F-BF68-DCADD1B4934D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949379" y="1841500"/>
              <a:ext cx="352622" cy="66872"/>
            </a:xfrm>
            <a:custGeom>
              <a:avLst/>
              <a:gdLst/>
              <a:ahLst/>
              <a:cxnLst/>
              <a:rect l="0" t="0" r="0" b="0"/>
              <a:pathLst>
                <a:path w="352622" h="66872">
                  <a:moveTo>
                    <a:pt x="3371" y="63500"/>
                  </a:moveTo>
                  <a:lnTo>
                    <a:pt x="3371" y="63500"/>
                  </a:lnTo>
                  <a:lnTo>
                    <a:pt x="0" y="66871"/>
                  </a:lnTo>
                  <a:lnTo>
                    <a:pt x="21501" y="65596"/>
                  </a:lnTo>
                  <a:lnTo>
                    <a:pt x="53291" y="58787"/>
                  </a:lnTo>
                  <a:lnTo>
                    <a:pt x="98230" y="48000"/>
                  </a:lnTo>
                  <a:lnTo>
                    <a:pt x="127994" y="41172"/>
                  </a:lnTo>
                  <a:lnTo>
                    <a:pt x="160536" y="33798"/>
                  </a:lnTo>
                  <a:lnTo>
                    <a:pt x="196343" y="26765"/>
                  </a:lnTo>
                  <a:lnTo>
                    <a:pt x="234324" y="19960"/>
                  </a:lnTo>
                  <a:lnTo>
                    <a:pt x="273757" y="13307"/>
                  </a:lnTo>
                  <a:lnTo>
                    <a:pt x="352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09">
              <a:extLst>
                <a:ext uri="{FF2B5EF4-FFF2-40B4-BE49-F238E27FC236}">
                  <a16:creationId xmlns:a16="http://schemas.microsoft.com/office/drawing/2014/main" xmlns="" id="{DB8AE5B6-A71D-4062-8FF5-F99F755CE5D8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2990850" y="1739650"/>
              <a:ext cx="349251" cy="57401"/>
            </a:xfrm>
            <a:custGeom>
              <a:avLst/>
              <a:gdLst/>
              <a:ahLst/>
              <a:cxnLst/>
              <a:rect l="0" t="0" r="0" b="0"/>
              <a:pathLst>
                <a:path w="349251" h="57401">
                  <a:moveTo>
                    <a:pt x="0" y="57400"/>
                  </a:moveTo>
                  <a:lnTo>
                    <a:pt x="0" y="57400"/>
                  </a:lnTo>
                  <a:lnTo>
                    <a:pt x="0" y="54029"/>
                  </a:lnTo>
                  <a:lnTo>
                    <a:pt x="34651" y="45158"/>
                  </a:lnTo>
                  <a:lnTo>
                    <a:pt x="73255" y="35731"/>
                  </a:lnTo>
                  <a:lnTo>
                    <a:pt x="98932" y="30254"/>
                  </a:lnTo>
                  <a:lnTo>
                    <a:pt x="128043" y="24486"/>
                  </a:lnTo>
                  <a:lnTo>
                    <a:pt x="159446" y="18524"/>
                  </a:lnTo>
                  <a:lnTo>
                    <a:pt x="190258" y="13138"/>
                  </a:lnTo>
                  <a:lnTo>
                    <a:pt x="220678" y="8137"/>
                  </a:lnTo>
                  <a:lnTo>
                    <a:pt x="250835" y="3391"/>
                  </a:lnTo>
                  <a:lnTo>
                    <a:pt x="295632" y="0"/>
                  </a:lnTo>
                  <a:lnTo>
                    <a:pt x="349250" y="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24">
            <a:extLst>
              <a:ext uri="{FF2B5EF4-FFF2-40B4-BE49-F238E27FC236}">
                <a16:creationId xmlns:a16="http://schemas.microsoft.com/office/drawing/2014/main" xmlns="" id="{C38BB57F-5E69-42D8-8A9F-EAEDCD2D063D}"/>
              </a:ext>
            </a:extLst>
          </p:cNvPr>
          <p:cNvGrpSpPr/>
          <p:nvPr/>
        </p:nvGrpSpPr>
        <p:grpSpPr>
          <a:xfrm>
            <a:off x="3736264" y="1677544"/>
            <a:ext cx="1253811" cy="214757"/>
            <a:chOff x="3736264" y="1677544"/>
            <a:chExt cx="1253811" cy="214757"/>
          </a:xfrm>
        </p:grpSpPr>
        <p:sp>
          <p:nvSpPr>
            <p:cNvPr id="47" name="SMARTInkShape-2210">
              <a:extLst>
                <a:ext uri="{FF2B5EF4-FFF2-40B4-BE49-F238E27FC236}">
                  <a16:creationId xmlns:a16="http://schemas.microsoft.com/office/drawing/2014/main" xmlns="" id="{ACC58424-50D4-4DBA-8876-0691055B2CF3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117843" y="1709033"/>
              <a:ext cx="117608" cy="142402"/>
            </a:xfrm>
            <a:custGeom>
              <a:avLst/>
              <a:gdLst/>
              <a:ahLst/>
              <a:cxnLst/>
              <a:rect l="0" t="0" r="0" b="0"/>
              <a:pathLst>
                <a:path w="117608" h="142402">
                  <a:moveTo>
                    <a:pt x="98557" y="5467"/>
                  </a:moveTo>
                  <a:lnTo>
                    <a:pt x="98557" y="5467"/>
                  </a:lnTo>
                  <a:lnTo>
                    <a:pt x="91815" y="2096"/>
                  </a:lnTo>
                  <a:lnTo>
                    <a:pt x="74138" y="0"/>
                  </a:lnTo>
                  <a:lnTo>
                    <a:pt x="47655" y="9492"/>
                  </a:lnTo>
                  <a:lnTo>
                    <a:pt x="24208" y="29080"/>
                  </a:lnTo>
                  <a:lnTo>
                    <a:pt x="7226" y="56130"/>
                  </a:lnTo>
                  <a:lnTo>
                    <a:pt x="0" y="89858"/>
                  </a:lnTo>
                  <a:lnTo>
                    <a:pt x="2072" y="110472"/>
                  </a:lnTo>
                  <a:lnTo>
                    <a:pt x="4600" y="119920"/>
                  </a:lnTo>
                  <a:lnTo>
                    <a:pt x="9814" y="127630"/>
                  </a:lnTo>
                  <a:lnTo>
                    <a:pt x="25013" y="139960"/>
                  </a:lnTo>
                  <a:lnTo>
                    <a:pt x="34712" y="142401"/>
                  </a:lnTo>
                  <a:lnTo>
                    <a:pt x="56775" y="141351"/>
                  </a:lnTo>
                  <a:lnTo>
                    <a:pt x="101201" y="121862"/>
                  </a:lnTo>
                  <a:lnTo>
                    <a:pt x="117607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11">
              <a:extLst>
                <a:ext uri="{FF2B5EF4-FFF2-40B4-BE49-F238E27FC236}">
                  <a16:creationId xmlns:a16="http://schemas.microsoft.com/office/drawing/2014/main" xmlns="" id="{4451F449-DE8B-4F05-AA25-E39479DE9C8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906267" y="1717479"/>
              <a:ext cx="183134" cy="136722"/>
            </a:xfrm>
            <a:custGeom>
              <a:avLst/>
              <a:gdLst/>
              <a:ahLst/>
              <a:cxnLst/>
              <a:rect l="0" t="0" r="0" b="0"/>
              <a:pathLst>
                <a:path w="183134" h="136722">
                  <a:moveTo>
                    <a:pt x="37083" y="3371"/>
                  </a:moveTo>
                  <a:lnTo>
                    <a:pt x="37083" y="3371"/>
                  </a:lnTo>
                  <a:lnTo>
                    <a:pt x="26970" y="0"/>
                  </a:lnTo>
                  <a:lnTo>
                    <a:pt x="16361" y="2108"/>
                  </a:lnTo>
                  <a:lnTo>
                    <a:pt x="10568" y="4646"/>
                  </a:lnTo>
                  <a:lnTo>
                    <a:pt x="6706" y="8454"/>
                  </a:lnTo>
                  <a:lnTo>
                    <a:pt x="2415" y="18330"/>
                  </a:lnTo>
                  <a:lnTo>
                    <a:pt x="0" y="42532"/>
                  </a:lnTo>
                  <a:lnTo>
                    <a:pt x="9397" y="72046"/>
                  </a:lnTo>
                  <a:lnTo>
                    <a:pt x="27172" y="107143"/>
                  </a:lnTo>
                  <a:lnTo>
                    <a:pt x="38322" y="119107"/>
                  </a:lnTo>
                  <a:lnTo>
                    <a:pt x="44965" y="122156"/>
                  </a:lnTo>
                  <a:lnTo>
                    <a:pt x="59871" y="123662"/>
                  </a:lnTo>
                  <a:lnTo>
                    <a:pt x="67092" y="120960"/>
                  </a:lnTo>
                  <a:lnTo>
                    <a:pt x="80759" y="110431"/>
                  </a:lnTo>
                  <a:lnTo>
                    <a:pt x="96983" y="78523"/>
                  </a:lnTo>
                  <a:lnTo>
                    <a:pt x="110037" y="32092"/>
                  </a:lnTo>
                  <a:lnTo>
                    <a:pt x="116476" y="17369"/>
                  </a:lnTo>
                  <a:lnTo>
                    <a:pt x="117528" y="16230"/>
                  </a:lnTo>
                  <a:lnTo>
                    <a:pt x="118230" y="16177"/>
                  </a:lnTo>
                  <a:lnTo>
                    <a:pt x="128348" y="63643"/>
                  </a:lnTo>
                  <a:lnTo>
                    <a:pt x="140597" y="108736"/>
                  </a:lnTo>
                  <a:lnTo>
                    <a:pt x="144192" y="115947"/>
                  </a:lnTo>
                  <a:lnTo>
                    <a:pt x="157594" y="125842"/>
                  </a:lnTo>
                  <a:lnTo>
                    <a:pt x="183133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12">
              <a:extLst>
                <a:ext uri="{FF2B5EF4-FFF2-40B4-BE49-F238E27FC236}">
                  <a16:creationId xmlns:a16="http://schemas.microsoft.com/office/drawing/2014/main" xmlns="" id="{305138C9-D69A-4083-ABA7-5DD67287E1E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4253314" y="1719177"/>
              <a:ext cx="58337" cy="115974"/>
            </a:xfrm>
            <a:custGeom>
              <a:avLst/>
              <a:gdLst/>
              <a:ahLst/>
              <a:cxnLst/>
              <a:rect l="0" t="0" r="0" b="0"/>
              <a:pathLst>
                <a:path w="58337" h="115974">
                  <a:moveTo>
                    <a:pt x="58336" y="8023"/>
                  </a:moveTo>
                  <a:lnTo>
                    <a:pt x="58336" y="8023"/>
                  </a:lnTo>
                  <a:lnTo>
                    <a:pt x="54965" y="1281"/>
                  </a:lnTo>
                  <a:lnTo>
                    <a:pt x="51855" y="0"/>
                  </a:lnTo>
                  <a:lnTo>
                    <a:pt x="42756" y="459"/>
                  </a:lnTo>
                  <a:lnTo>
                    <a:pt x="22361" y="8055"/>
                  </a:lnTo>
                  <a:lnTo>
                    <a:pt x="12243" y="19091"/>
                  </a:lnTo>
                  <a:lnTo>
                    <a:pt x="2581" y="43052"/>
                  </a:lnTo>
                  <a:lnTo>
                    <a:pt x="0" y="52543"/>
                  </a:lnTo>
                  <a:lnTo>
                    <a:pt x="894" y="72494"/>
                  </a:lnTo>
                  <a:lnTo>
                    <a:pt x="6700" y="91710"/>
                  </a:lnTo>
                  <a:lnTo>
                    <a:pt x="16337" y="107306"/>
                  </a:lnTo>
                  <a:lnTo>
                    <a:pt x="22575" y="111606"/>
                  </a:lnTo>
                  <a:lnTo>
                    <a:pt x="51986" y="11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213">
              <a:extLst>
                <a:ext uri="{FF2B5EF4-FFF2-40B4-BE49-F238E27FC236}">
                  <a16:creationId xmlns:a16="http://schemas.microsoft.com/office/drawing/2014/main" xmlns="" id="{100EB9E7-243F-4C5F-B576-CE10B3DEFC2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375150" y="1683240"/>
              <a:ext cx="330937" cy="190011"/>
            </a:xfrm>
            <a:custGeom>
              <a:avLst/>
              <a:gdLst/>
              <a:ahLst/>
              <a:cxnLst/>
              <a:rect l="0" t="0" r="0" b="0"/>
              <a:pathLst>
                <a:path w="330937" h="190011">
                  <a:moveTo>
                    <a:pt x="0" y="88410"/>
                  </a:moveTo>
                  <a:lnTo>
                    <a:pt x="0" y="88410"/>
                  </a:lnTo>
                  <a:lnTo>
                    <a:pt x="0" y="93877"/>
                  </a:lnTo>
                  <a:lnTo>
                    <a:pt x="10113" y="94499"/>
                  </a:lnTo>
                  <a:lnTo>
                    <a:pt x="37563" y="88933"/>
                  </a:lnTo>
                  <a:lnTo>
                    <a:pt x="61145" y="78139"/>
                  </a:lnTo>
                  <a:lnTo>
                    <a:pt x="81147" y="61142"/>
                  </a:lnTo>
                  <a:lnTo>
                    <a:pt x="91569" y="46422"/>
                  </a:lnTo>
                  <a:lnTo>
                    <a:pt x="93502" y="39957"/>
                  </a:lnTo>
                  <a:lnTo>
                    <a:pt x="93378" y="34236"/>
                  </a:lnTo>
                  <a:lnTo>
                    <a:pt x="91885" y="29011"/>
                  </a:lnTo>
                  <a:lnTo>
                    <a:pt x="87363" y="25527"/>
                  </a:lnTo>
                  <a:lnTo>
                    <a:pt x="72930" y="21657"/>
                  </a:lnTo>
                  <a:lnTo>
                    <a:pt x="56637" y="25581"/>
                  </a:lnTo>
                  <a:lnTo>
                    <a:pt x="48342" y="29590"/>
                  </a:lnTo>
                  <a:lnTo>
                    <a:pt x="26553" y="52089"/>
                  </a:lnTo>
                  <a:lnTo>
                    <a:pt x="13434" y="84468"/>
                  </a:lnTo>
                  <a:lnTo>
                    <a:pt x="11819" y="114132"/>
                  </a:lnTo>
                  <a:lnTo>
                    <a:pt x="19181" y="140795"/>
                  </a:lnTo>
                  <a:lnTo>
                    <a:pt x="24781" y="146616"/>
                  </a:lnTo>
                  <a:lnTo>
                    <a:pt x="40412" y="153085"/>
                  </a:lnTo>
                  <a:lnTo>
                    <a:pt x="62881" y="150316"/>
                  </a:lnTo>
                  <a:lnTo>
                    <a:pt x="101417" y="134975"/>
                  </a:lnTo>
                  <a:lnTo>
                    <a:pt x="126213" y="118278"/>
                  </a:lnTo>
                  <a:lnTo>
                    <a:pt x="159301" y="81816"/>
                  </a:lnTo>
                  <a:lnTo>
                    <a:pt x="184469" y="45299"/>
                  </a:lnTo>
                  <a:lnTo>
                    <a:pt x="191347" y="25270"/>
                  </a:lnTo>
                  <a:lnTo>
                    <a:pt x="192523" y="10723"/>
                  </a:lnTo>
                  <a:lnTo>
                    <a:pt x="191849" y="4869"/>
                  </a:lnTo>
                  <a:lnTo>
                    <a:pt x="190694" y="1671"/>
                  </a:lnTo>
                  <a:lnTo>
                    <a:pt x="189218" y="246"/>
                  </a:lnTo>
                  <a:lnTo>
                    <a:pt x="187528" y="0"/>
                  </a:lnTo>
                  <a:lnTo>
                    <a:pt x="186403" y="1954"/>
                  </a:lnTo>
                  <a:lnTo>
                    <a:pt x="185151" y="9768"/>
                  </a:lnTo>
                  <a:lnTo>
                    <a:pt x="196215" y="51940"/>
                  </a:lnTo>
                  <a:lnTo>
                    <a:pt x="201820" y="92965"/>
                  </a:lnTo>
                  <a:lnTo>
                    <a:pt x="201516" y="129971"/>
                  </a:lnTo>
                  <a:lnTo>
                    <a:pt x="191213" y="158813"/>
                  </a:lnTo>
                  <a:lnTo>
                    <a:pt x="186583" y="165561"/>
                  </a:lnTo>
                  <a:lnTo>
                    <a:pt x="182174" y="168560"/>
                  </a:lnTo>
                  <a:lnTo>
                    <a:pt x="182127" y="167244"/>
                  </a:lnTo>
                  <a:lnTo>
                    <a:pt x="189509" y="155277"/>
                  </a:lnTo>
                  <a:lnTo>
                    <a:pt x="229201" y="114123"/>
                  </a:lnTo>
                  <a:lnTo>
                    <a:pt x="272542" y="76817"/>
                  </a:lnTo>
                  <a:lnTo>
                    <a:pt x="318713" y="38592"/>
                  </a:lnTo>
                  <a:lnTo>
                    <a:pt x="328152" y="25346"/>
                  </a:lnTo>
                  <a:lnTo>
                    <a:pt x="330936" y="16167"/>
                  </a:lnTo>
                  <a:lnTo>
                    <a:pt x="330691" y="12731"/>
                  </a:lnTo>
                  <a:lnTo>
                    <a:pt x="328410" y="10441"/>
                  </a:lnTo>
                  <a:lnTo>
                    <a:pt x="320232" y="7896"/>
                  </a:lnTo>
                  <a:lnTo>
                    <a:pt x="309542" y="10528"/>
                  </a:lnTo>
                  <a:lnTo>
                    <a:pt x="303728" y="13205"/>
                  </a:lnTo>
                  <a:lnTo>
                    <a:pt x="295387" y="23706"/>
                  </a:lnTo>
                  <a:lnTo>
                    <a:pt x="290033" y="37780"/>
                  </a:lnTo>
                  <a:lnTo>
                    <a:pt x="287724" y="61571"/>
                  </a:lnTo>
                  <a:lnTo>
                    <a:pt x="294755" y="103316"/>
                  </a:lnTo>
                  <a:lnTo>
                    <a:pt x="309060" y="150664"/>
                  </a:lnTo>
                  <a:lnTo>
                    <a:pt x="306458" y="162174"/>
                  </a:lnTo>
                  <a:lnTo>
                    <a:pt x="303789" y="167220"/>
                  </a:lnTo>
                  <a:lnTo>
                    <a:pt x="273050" y="190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214">
              <a:extLst>
                <a:ext uri="{FF2B5EF4-FFF2-40B4-BE49-F238E27FC236}">
                  <a16:creationId xmlns:a16="http://schemas.microsoft.com/office/drawing/2014/main" xmlns="" id="{678F573E-F71D-47B3-935D-911FEB08A41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736264" y="1677544"/>
              <a:ext cx="138345" cy="208505"/>
            </a:xfrm>
            <a:custGeom>
              <a:avLst/>
              <a:gdLst/>
              <a:ahLst/>
              <a:cxnLst/>
              <a:rect l="0" t="0" r="0" b="0"/>
              <a:pathLst>
                <a:path w="138345" h="208505">
                  <a:moveTo>
                    <a:pt x="105486" y="11556"/>
                  </a:moveTo>
                  <a:lnTo>
                    <a:pt x="105486" y="11556"/>
                  </a:lnTo>
                  <a:lnTo>
                    <a:pt x="102115" y="8185"/>
                  </a:lnTo>
                  <a:lnTo>
                    <a:pt x="89906" y="2717"/>
                  </a:lnTo>
                  <a:lnTo>
                    <a:pt x="72883" y="0"/>
                  </a:lnTo>
                  <a:lnTo>
                    <a:pt x="47691" y="5937"/>
                  </a:lnTo>
                  <a:lnTo>
                    <a:pt x="21255" y="20004"/>
                  </a:lnTo>
                  <a:lnTo>
                    <a:pt x="7843" y="35301"/>
                  </a:lnTo>
                  <a:lnTo>
                    <a:pt x="2290" y="44320"/>
                  </a:lnTo>
                  <a:lnTo>
                    <a:pt x="0" y="53154"/>
                  </a:lnTo>
                  <a:lnTo>
                    <a:pt x="1218" y="70496"/>
                  </a:lnTo>
                  <a:lnTo>
                    <a:pt x="12108" y="85729"/>
                  </a:lnTo>
                  <a:lnTo>
                    <a:pt x="30824" y="99555"/>
                  </a:lnTo>
                  <a:lnTo>
                    <a:pt x="72388" y="119239"/>
                  </a:lnTo>
                  <a:lnTo>
                    <a:pt x="113475" y="138477"/>
                  </a:lnTo>
                  <a:lnTo>
                    <a:pt x="132320" y="151221"/>
                  </a:lnTo>
                  <a:lnTo>
                    <a:pt x="136781" y="157582"/>
                  </a:lnTo>
                  <a:lnTo>
                    <a:pt x="138344" y="163940"/>
                  </a:lnTo>
                  <a:lnTo>
                    <a:pt x="137974" y="170296"/>
                  </a:lnTo>
                  <a:lnTo>
                    <a:pt x="133495" y="176649"/>
                  </a:lnTo>
                  <a:lnTo>
                    <a:pt x="117229" y="189353"/>
                  </a:lnTo>
                  <a:lnTo>
                    <a:pt x="80900" y="205034"/>
                  </a:lnTo>
                  <a:lnTo>
                    <a:pt x="42227" y="208504"/>
                  </a:lnTo>
                  <a:lnTo>
                    <a:pt x="32269" y="205649"/>
                  </a:lnTo>
                  <a:lnTo>
                    <a:pt x="17441" y="194951"/>
                  </a:lnTo>
                  <a:lnTo>
                    <a:pt x="15745" y="188853"/>
                  </a:lnTo>
                  <a:lnTo>
                    <a:pt x="17436" y="182670"/>
                  </a:lnTo>
                  <a:lnTo>
                    <a:pt x="29286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15">
              <a:extLst>
                <a:ext uri="{FF2B5EF4-FFF2-40B4-BE49-F238E27FC236}">
                  <a16:creationId xmlns:a16="http://schemas.microsoft.com/office/drawing/2014/main" xmlns="" id="{4A4EB517-B073-4355-988D-2E0918EDDF32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737808" y="1691947"/>
              <a:ext cx="252267" cy="200354"/>
            </a:xfrm>
            <a:custGeom>
              <a:avLst/>
              <a:gdLst/>
              <a:ahLst/>
              <a:cxnLst/>
              <a:rect l="0" t="0" r="0" b="0"/>
              <a:pathLst>
                <a:path w="252267" h="200354">
                  <a:moveTo>
                    <a:pt x="24692" y="60653"/>
                  </a:moveTo>
                  <a:lnTo>
                    <a:pt x="24692" y="60653"/>
                  </a:lnTo>
                  <a:lnTo>
                    <a:pt x="28063" y="64024"/>
                  </a:lnTo>
                  <a:lnTo>
                    <a:pt x="56398" y="66611"/>
                  </a:lnTo>
                  <a:lnTo>
                    <a:pt x="85204" y="63554"/>
                  </a:lnTo>
                  <a:lnTo>
                    <a:pt x="97683" y="56298"/>
                  </a:lnTo>
                  <a:lnTo>
                    <a:pt x="102986" y="51400"/>
                  </a:lnTo>
                  <a:lnTo>
                    <a:pt x="105816" y="46723"/>
                  </a:lnTo>
                  <a:lnTo>
                    <a:pt x="106996" y="42194"/>
                  </a:lnTo>
                  <a:lnTo>
                    <a:pt x="107078" y="37764"/>
                  </a:lnTo>
                  <a:lnTo>
                    <a:pt x="99643" y="27197"/>
                  </a:lnTo>
                  <a:lnTo>
                    <a:pt x="93709" y="21415"/>
                  </a:lnTo>
                  <a:lnTo>
                    <a:pt x="77709" y="14992"/>
                  </a:lnTo>
                  <a:lnTo>
                    <a:pt x="58838" y="13548"/>
                  </a:lnTo>
                  <a:lnTo>
                    <a:pt x="38692" y="17610"/>
                  </a:lnTo>
                  <a:lnTo>
                    <a:pt x="21742" y="29764"/>
                  </a:lnTo>
                  <a:lnTo>
                    <a:pt x="8564" y="46924"/>
                  </a:lnTo>
                  <a:lnTo>
                    <a:pt x="355" y="66310"/>
                  </a:lnTo>
                  <a:lnTo>
                    <a:pt x="0" y="86686"/>
                  </a:lnTo>
                  <a:lnTo>
                    <a:pt x="5251" y="106796"/>
                  </a:lnTo>
                  <a:lnTo>
                    <a:pt x="14640" y="125140"/>
                  </a:lnTo>
                  <a:lnTo>
                    <a:pt x="41940" y="147964"/>
                  </a:lnTo>
                  <a:lnTo>
                    <a:pt x="64813" y="155902"/>
                  </a:lnTo>
                  <a:lnTo>
                    <a:pt x="76839" y="158019"/>
                  </a:lnTo>
                  <a:lnTo>
                    <a:pt x="117362" y="150885"/>
                  </a:lnTo>
                  <a:lnTo>
                    <a:pt x="160649" y="125253"/>
                  </a:lnTo>
                  <a:lnTo>
                    <a:pt x="191270" y="90847"/>
                  </a:lnTo>
                  <a:lnTo>
                    <a:pt x="207006" y="53842"/>
                  </a:lnTo>
                  <a:lnTo>
                    <a:pt x="209396" y="22808"/>
                  </a:lnTo>
                  <a:lnTo>
                    <a:pt x="203444" y="8320"/>
                  </a:lnTo>
                  <a:lnTo>
                    <a:pt x="198893" y="2481"/>
                  </a:lnTo>
                  <a:lnTo>
                    <a:pt x="192332" y="0"/>
                  </a:lnTo>
                  <a:lnTo>
                    <a:pt x="175634" y="1005"/>
                  </a:lnTo>
                  <a:lnTo>
                    <a:pt x="160216" y="9919"/>
                  </a:lnTo>
                  <a:lnTo>
                    <a:pt x="153141" y="16247"/>
                  </a:lnTo>
                  <a:lnTo>
                    <a:pt x="149131" y="23288"/>
                  </a:lnTo>
                  <a:lnTo>
                    <a:pt x="146555" y="38637"/>
                  </a:lnTo>
                  <a:lnTo>
                    <a:pt x="155289" y="58629"/>
                  </a:lnTo>
                  <a:lnTo>
                    <a:pt x="171635" y="80215"/>
                  </a:lnTo>
                  <a:lnTo>
                    <a:pt x="214741" y="118949"/>
                  </a:lnTo>
                  <a:lnTo>
                    <a:pt x="250694" y="156991"/>
                  </a:lnTo>
                  <a:lnTo>
                    <a:pt x="252266" y="164390"/>
                  </a:lnTo>
                  <a:lnTo>
                    <a:pt x="249786" y="170733"/>
                  </a:lnTo>
                  <a:lnTo>
                    <a:pt x="244605" y="176373"/>
                  </a:lnTo>
                  <a:lnTo>
                    <a:pt x="189792" y="200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25">
            <a:extLst>
              <a:ext uri="{FF2B5EF4-FFF2-40B4-BE49-F238E27FC236}">
                <a16:creationId xmlns:a16="http://schemas.microsoft.com/office/drawing/2014/main" xmlns="" id="{1C30B48D-C31A-4310-BBC9-4E5080A68A65}"/>
              </a:ext>
            </a:extLst>
          </p:cNvPr>
          <p:cNvGrpSpPr/>
          <p:nvPr/>
        </p:nvGrpSpPr>
        <p:grpSpPr>
          <a:xfrm>
            <a:off x="5378450" y="1644650"/>
            <a:ext cx="171451" cy="190501"/>
            <a:chOff x="5378450" y="1644650"/>
            <a:chExt cx="171451" cy="190501"/>
          </a:xfrm>
        </p:grpSpPr>
        <p:sp>
          <p:nvSpPr>
            <p:cNvPr id="54" name="SMARTInkShape-2216">
              <a:extLst>
                <a:ext uri="{FF2B5EF4-FFF2-40B4-BE49-F238E27FC236}">
                  <a16:creationId xmlns:a16="http://schemas.microsoft.com/office/drawing/2014/main" xmlns="" id="{EF63F203-4567-4DCD-90A4-D64C19B8478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429405" y="1708150"/>
              <a:ext cx="120496" cy="115587"/>
            </a:xfrm>
            <a:custGeom>
              <a:avLst/>
              <a:gdLst/>
              <a:ahLst/>
              <a:cxnLst/>
              <a:rect l="0" t="0" r="0" b="0"/>
              <a:pathLst>
                <a:path w="120496" h="115587">
                  <a:moveTo>
                    <a:pt x="12545" y="0"/>
                  </a:moveTo>
                  <a:lnTo>
                    <a:pt x="12545" y="0"/>
                  </a:lnTo>
                  <a:lnTo>
                    <a:pt x="5803" y="3371"/>
                  </a:lnTo>
                  <a:lnTo>
                    <a:pt x="3817" y="5069"/>
                  </a:lnTo>
                  <a:lnTo>
                    <a:pt x="1610" y="8838"/>
                  </a:lnTo>
                  <a:lnTo>
                    <a:pt x="0" y="51085"/>
                  </a:lnTo>
                  <a:lnTo>
                    <a:pt x="6773" y="93127"/>
                  </a:lnTo>
                  <a:lnTo>
                    <a:pt x="11785" y="115170"/>
                  </a:lnTo>
                  <a:lnTo>
                    <a:pt x="12038" y="115586"/>
                  </a:lnTo>
                  <a:lnTo>
                    <a:pt x="12207" y="115157"/>
                  </a:lnTo>
                  <a:lnTo>
                    <a:pt x="16264" y="83020"/>
                  </a:lnTo>
                  <a:lnTo>
                    <a:pt x="33584" y="40310"/>
                  </a:lnTo>
                  <a:lnTo>
                    <a:pt x="47060" y="24736"/>
                  </a:lnTo>
                  <a:lnTo>
                    <a:pt x="54605" y="18607"/>
                  </a:lnTo>
                  <a:lnTo>
                    <a:pt x="72396" y="11798"/>
                  </a:lnTo>
                  <a:lnTo>
                    <a:pt x="82079" y="9982"/>
                  </a:lnTo>
                  <a:lnTo>
                    <a:pt x="90651" y="10888"/>
                  </a:lnTo>
                  <a:lnTo>
                    <a:pt x="105820" y="17539"/>
                  </a:lnTo>
                  <a:lnTo>
                    <a:pt x="110712" y="23687"/>
                  </a:lnTo>
                  <a:lnTo>
                    <a:pt x="116147" y="39926"/>
                  </a:lnTo>
                  <a:lnTo>
                    <a:pt x="12049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17">
              <a:extLst>
                <a:ext uri="{FF2B5EF4-FFF2-40B4-BE49-F238E27FC236}">
                  <a16:creationId xmlns:a16="http://schemas.microsoft.com/office/drawing/2014/main" xmlns="" id="{14F210F4-AF74-4497-9ED5-E1178E52BB68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5378450" y="16446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18">
              <a:extLst>
                <a:ext uri="{FF2B5EF4-FFF2-40B4-BE49-F238E27FC236}">
                  <a16:creationId xmlns:a16="http://schemas.microsoft.com/office/drawing/2014/main" xmlns="" id="{1F463EAA-74D9-4322-A8EE-6842C029149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410200" y="1765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8838" y="6742"/>
                  </a:lnTo>
                  <a:lnTo>
                    <a:pt x="9102" y="15697"/>
                  </a:lnTo>
                  <a:lnTo>
                    <a:pt x="8279" y="27437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219">
            <a:extLst>
              <a:ext uri="{FF2B5EF4-FFF2-40B4-BE49-F238E27FC236}">
                <a16:creationId xmlns:a16="http://schemas.microsoft.com/office/drawing/2014/main" xmlns="" id="{E51A8988-9326-46F8-93B4-6396B244B66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94662" y="1693546"/>
            <a:ext cx="120389" cy="150070"/>
          </a:xfrm>
          <a:custGeom>
            <a:avLst/>
            <a:gdLst/>
            <a:ahLst/>
            <a:cxnLst/>
            <a:rect l="0" t="0" r="0" b="0"/>
            <a:pathLst>
              <a:path w="120389" h="150070">
                <a:moveTo>
                  <a:pt x="12438" y="46354"/>
                </a:moveTo>
                <a:lnTo>
                  <a:pt x="12438" y="46354"/>
                </a:lnTo>
                <a:lnTo>
                  <a:pt x="9067" y="46354"/>
                </a:lnTo>
                <a:lnTo>
                  <a:pt x="8074" y="47059"/>
                </a:lnTo>
                <a:lnTo>
                  <a:pt x="7412" y="48235"/>
                </a:lnTo>
                <a:lnTo>
                  <a:pt x="6676" y="52835"/>
                </a:lnTo>
                <a:lnTo>
                  <a:pt x="6139" y="98820"/>
                </a:lnTo>
                <a:lnTo>
                  <a:pt x="1728" y="144776"/>
                </a:lnTo>
                <a:lnTo>
                  <a:pt x="623" y="150069"/>
                </a:lnTo>
                <a:lnTo>
                  <a:pt x="0" y="139565"/>
                </a:lnTo>
                <a:lnTo>
                  <a:pt x="5565" y="102840"/>
                </a:lnTo>
                <a:lnTo>
                  <a:pt x="17066" y="57211"/>
                </a:lnTo>
                <a:lnTo>
                  <a:pt x="37014" y="18762"/>
                </a:lnTo>
                <a:lnTo>
                  <a:pt x="50171" y="3281"/>
                </a:lnTo>
                <a:lnTo>
                  <a:pt x="57349" y="0"/>
                </a:lnTo>
                <a:lnTo>
                  <a:pt x="72851" y="117"/>
                </a:lnTo>
                <a:lnTo>
                  <a:pt x="87266" y="8636"/>
                </a:lnTo>
                <a:lnTo>
                  <a:pt x="94072" y="14858"/>
                </a:lnTo>
                <a:lnTo>
                  <a:pt x="103518" y="34943"/>
                </a:lnTo>
                <a:lnTo>
                  <a:pt x="112802" y="74017"/>
                </a:lnTo>
                <a:lnTo>
                  <a:pt x="118140" y="113112"/>
                </a:lnTo>
                <a:lnTo>
                  <a:pt x="120388" y="1479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SMARTInkShape-Group427">
            <a:extLst>
              <a:ext uri="{FF2B5EF4-FFF2-40B4-BE49-F238E27FC236}">
                <a16:creationId xmlns:a16="http://schemas.microsoft.com/office/drawing/2014/main" xmlns="" id="{A46BAACF-7D2F-4B43-B32B-91868EC5CA49}"/>
              </a:ext>
            </a:extLst>
          </p:cNvPr>
          <p:cNvGrpSpPr/>
          <p:nvPr/>
        </p:nvGrpSpPr>
        <p:grpSpPr>
          <a:xfrm>
            <a:off x="6527799" y="1638300"/>
            <a:ext cx="254002" cy="247651"/>
            <a:chOff x="6527799" y="1638300"/>
            <a:chExt cx="254002" cy="247651"/>
          </a:xfrm>
        </p:grpSpPr>
        <p:sp>
          <p:nvSpPr>
            <p:cNvPr id="59" name="SMARTInkShape-2220">
              <a:extLst>
                <a:ext uri="{FF2B5EF4-FFF2-40B4-BE49-F238E27FC236}">
                  <a16:creationId xmlns:a16="http://schemas.microsoft.com/office/drawing/2014/main" xmlns="" id="{C46F62C0-D97A-4ECE-90E7-D50B403DC232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527799" y="1854200"/>
              <a:ext cx="254002" cy="31751"/>
            </a:xfrm>
            <a:custGeom>
              <a:avLst/>
              <a:gdLst/>
              <a:ahLst/>
              <a:cxnLst/>
              <a:rect l="0" t="0" r="0" b="0"/>
              <a:pathLst>
                <a:path w="25400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42674" y="20919"/>
                  </a:lnTo>
                  <a:lnTo>
                    <a:pt x="80820" y="16823"/>
                  </a:lnTo>
                  <a:lnTo>
                    <a:pt x="125526" y="12651"/>
                  </a:lnTo>
                  <a:lnTo>
                    <a:pt x="171501" y="8445"/>
                  </a:lnTo>
                  <a:lnTo>
                    <a:pt x="213100" y="4224"/>
                  </a:lnTo>
                  <a:lnTo>
                    <a:pt x="254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21">
              <a:extLst>
                <a:ext uri="{FF2B5EF4-FFF2-40B4-BE49-F238E27FC236}">
                  <a16:creationId xmlns:a16="http://schemas.microsoft.com/office/drawing/2014/main" xmlns="" id="{B2E8B6BC-BA6B-407C-AA85-9A10E828B1A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680200" y="1638300"/>
              <a:ext cx="9721" cy="171451"/>
            </a:xfrm>
            <a:custGeom>
              <a:avLst/>
              <a:gdLst/>
              <a:ahLst/>
              <a:cxnLst/>
              <a:rect l="0" t="0" r="0" b="0"/>
              <a:pathLst>
                <a:path w="9721" h="171451">
                  <a:moveTo>
                    <a:pt x="6350" y="0"/>
                  </a:moveTo>
                  <a:lnTo>
                    <a:pt x="6350" y="0"/>
                  </a:lnTo>
                  <a:lnTo>
                    <a:pt x="9720" y="45466"/>
                  </a:lnTo>
                  <a:lnTo>
                    <a:pt x="8445" y="92964"/>
                  </a:lnTo>
                  <a:lnTo>
                    <a:pt x="3600" y="14051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28">
            <a:extLst>
              <a:ext uri="{FF2B5EF4-FFF2-40B4-BE49-F238E27FC236}">
                <a16:creationId xmlns:a16="http://schemas.microsoft.com/office/drawing/2014/main" xmlns="" id="{40B03101-913F-4FE2-B71A-C1C47C8B2EC7}"/>
              </a:ext>
            </a:extLst>
          </p:cNvPr>
          <p:cNvGrpSpPr/>
          <p:nvPr/>
        </p:nvGrpSpPr>
        <p:grpSpPr>
          <a:xfrm>
            <a:off x="7131050" y="1548801"/>
            <a:ext cx="666751" cy="453983"/>
            <a:chOff x="7131050" y="1548801"/>
            <a:chExt cx="666751" cy="453983"/>
          </a:xfrm>
        </p:grpSpPr>
        <p:sp>
          <p:nvSpPr>
            <p:cNvPr id="62" name="SMARTInkShape-2222">
              <a:extLst>
                <a:ext uri="{FF2B5EF4-FFF2-40B4-BE49-F238E27FC236}">
                  <a16:creationId xmlns:a16="http://schemas.microsoft.com/office/drawing/2014/main" xmlns="" id="{742EAA1C-9B3A-4AEE-8AF2-7C71CA9ADE9F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7778750" y="18478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5679" y="15287"/>
                  </a:lnTo>
                  <a:lnTo>
                    <a:pt x="10261" y="844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223">
              <a:extLst>
                <a:ext uri="{FF2B5EF4-FFF2-40B4-BE49-F238E27FC236}">
                  <a16:creationId xmlns:a16="http://schemas.microsoft.com/office/drawing/2014/main" xmlns="" id="{834D872D-7A9E-41C3-8BDF-D790C05414F9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481148" y="1746250"/>
              <a:ext cx="138593" cy="256534"/>
            </a:xfrm>
            <a:custGeom>
              <a:avLst/>
              <a:gdLst/>
              <a:ahLst/>
              <a:cxnLst/>
              <a:rect l="0" t="0" r="0" b="0"/>
              <a:pathLst>
                <a:path w="138593" h="256534">
                  <a:moveTo>
                    <a:pt x="43602" y="0"/>
                  </a:moveTo>
                  <a:lnTo>
                    <a:pt x="43602" y="0"/>
                  </a:lnTo>
                  <a:lnTo>
                    <a:pt x="40231" y="6742"/>
                  </a:lnTo>
                  <a:lnTo>
                    <a:pt x="37514" y="50901"/>
                  </a:lnTo>
                  <a:lnTo>
                    <a:pt x="40962" y="97935"/>
                  </a:lnTo>
                  <a:lnTo>
                    <a:pt x="35842" y="144572"/>
                  </a:lnTo>
                  <a:lnTo>
                    <a:pt x="24396" y="179966"/>
                  </a:lnTo>
                  <a:lnTo>
                    <a:pt x="8827" y="225479"/>
                  </a:lnTo>
                  <a:lnTo>
                    <a:pt x="1063" y="255683"/>
                  </a:lnTo>
                  <a:lnTo>
                    <a:pt x="426" y="256533"/>
                  </a:lnTo>
                  <a:lnTo>
                    <a:pt x="0" y="255689"/>
                  </a:lnTo>
                  <a:lnTo>
                    <a:pt x="9934" y="219067"/>
                  </a:lnTo>
                  <a:lnTo>
                    <a:pt x="20877" y="188380"/>
                  </a:lnTo>
                  <a:lnTo>
                    <a:pt x="35148" y="148870"/>
                  </a:lnTo>
                  <a:lnTo>
                    <a:pt x="52781" y="111085"/>
                  </a:lnTo>
                  <a:lnTo>
                    <a:pt x="71670" y="76888"/>
                  </a:lnTo>
                  <a:lnTo>
                    <a:pt x="96760" y="36657"/>
                  </a:lnTo>
                  <a:lnTo>
                    <a:pt x="108621" y="20761"/>
                  </a:lnTo>
                  <a:lnTo>
                    <a:pt x="120476" y="12755"/>
                  </a:lnTo>
                  <a:lnTo>
                    <a:pt x="126602" y="10620"/>
                  </a:lnTo>
                  <a:lnTo>
                    <a:pt x="131390" y="11313"/>
                  </a:lnTo>
                  <a:lnTo>
                    <a:pt x="135289" y="13892"/>
                  </a:lnTo>
                  <a:lnTo>
                    <a:pt x="138592" y="17728"/>
                  </a:lnTo>
                  <a:lnTo>
                    <a:pt x="138501" y="33279"/>
                  </a:lnTo>
                  <a:lnTo>
                    <a:pt x="132345" y="54302"/>
                  </a:lnTo>
                  <a:lnTo>
                    <a:pt x="105398" y="100410"/>
                  </a:lnTo>
                  <a:lnTo>
                    <a:pt x="79316" y="129235"/>
                  </a:lnTo>
                  <a:lnTo>
                    <a:pt x="54890" y="145536"/>
                  </a:lnTo>
                  <a:lnTo>
                    <a:pt x="49011" y="147824"/>
                  </a:lnTo>
                  <a:lnTo>
                    <a:pt x="46502" y="147233"/>
                  </a:lnTo>
                  <a:lnTo>
                    <a:pt x="46241" y="144722"/>
                  </a:lnTo>
                  <a:lnTo>
                    <a:pt x="4995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24">
              <a:extLst>
                <a:ext uri="{FF2B5EF4-FFF2-40B4-BE49-F238E27FC236}">
                  <a16:creationId xmlns:a16="http://schemas.microsoft.com/office/drawing/2014/main" xmlns="" id="{04DB6BE1-8242-4A9F-A19A-F3271D93F83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639050" y="1696333"/>
              <a:ext cx="120651" cy="189618"/>
            </a:xfrm>
            <a:custGeom>
              <a:avLst/>
              <a:gdLst/>
              <a:ahLst/>
              <a:cxnLst/>
              <a:rect l="0" t="0" r="0" b="0"/>
              <a:pathLst>
                <a:path w="120651" h="189618">
                  <a:moveTo>
                    <a:pt x="120650" y="5467"/>
                  </a:moveTo>
                  <a:lnTo>
                    <a:pt x="120650" y="5467"/>
                  </a:lnTo>
                  <a:lnTo>
                    <a:pt x="117279" y="2096"/>
                  </a:lnTo>
                  <a:lnTo>
                    <a:pt x="105070" y="0"/>
                  </a:lnTo>
                  <a:lnTo>
                    <a:pt x="92088" y="5154"/>
                  </a:lnTo>
                  <a:lnTo>
                    <a:pt x="54016" y="29080"/>
                  </a:lnTo>
                  <a:lnTo>
                    <a:pt x="39764" y="44654"/>
                  </a:lnTo>
                  <a:lnTo>
                    <a:pt x="31784" y="60278"/>
                  </a:lnTo>
                  <a:lnTo>
                    <a:pt x="28237" y="74277"/>
                  </a:lnTo>
                  <a:lnTo>
                    <a:pt x="29611" y="94059"/>
                  </a:lnTo>
                  <a:lnTo>
                    <a:pt x="36444" y="105049"/>
                  </a:lnTo>
                  <a:lnTo>
                    <a:pt x="62168" y="139953"/>
                  </a:lnTo>
                  <a:lnTo>
                    <a:pt x="63318" y="145219"/>
                  </a:lnTo>
                  <a:lnTo>
                    <a:pt x="62673" y="150140"/>
                  </a:lnTo>
                  <a:lnTo>
                    <a:pt x="60832" y="154832"/>
                  </a:lnTo>
                  <a:lnTo>
                    <a:pt x="48127" y="168178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25">
              <a:extLst>
                <a:ext uri="{FF2B5EF4-FFF2-40B4-BE49-F238E27FC236}">
                  <a16:creationId xmlns:a16="http://schemas.microsoft.com/office/drawing/2014/main" xmlns="" id="{829CF441-45C0-48D9-9841-E4EDD4FCE676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7429500" y="17272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120650"/>
                  </a:moveTo>
                  <a:lnTo>
                    <a:pt x="0" y="120650"/>
                  </a:lnTo>
                  <a:lnTo>
                    <a:pt x="11933" y="77324"/>
                  </a:lnTo>
                  <a:lnTo>
                    <a:pt x="18822" y="4031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26">
              <a:extLst>
                <a:ext uri="{FF2B5EF4-FFF2-40B4-BE49-F238E27FC236}">
                  <a16:creationId xmlns:a16="http://schemas.microsoft.com/office/drawing/2014/main" xmlns="" id="{7EB86841-357F-4C42-9E86-7F6A67645936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7421775" y="1797050"/>
              <a:ext cx="17446" cy="82551"/>
            </a:xfrm>
            <a:custGeom>
              <a:avLst/>
              <a:gdLst/>
              <a:ahLst/>
              <a:cxnLst/>
              <a:rect l="0" t="0" r="0" b="0"/>
              <a:pathLst>
                <a:path w="17446" h="82551">
                  <a:moveTo>
                    <a:pt x="14075" y="0"/>
                  </a:moveTo>
                  <a:lnTo>
                    <a:pt x="14075" y="0"/>
                  </a:lnTo>
                  <a:lnTo>
                    <a:pt x="17445" y="3371"/>
                  </a:lnTo>
                  <a:lnTo>
                    <a:pt x="17028" y="6481"/>
                  </a:lnTo>
                  <a:lnTo>
                    <a:pt x="9981" y="28561"/>
                  </a:lnTo>
                  <a:lnTo>
                    <a:pt x="7316" y="43033"/>
                  </a:lnTo>
                  <a:lnTo>
                    <a:pt x="0" y="62374"/>
                  </a:lnTo>
                  <a:lnTo>
                    <a:pt x="137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227">
              <a:extLst>
                <a:ext uri="{FF2B5EF4-FFF2-40B4-BE49-F238E27FC236}">
                  <a16:creationId xmlns:a16="http://schemas.microsoft.com/office/drawing/2014/main" xmlns="" id="{6931DE73-72BB-41F4-B9E2-87347F105A11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7353300" y="1607433"/>
              <a:ext cx="50801" cy="272168"/>
            </a:xfrm>
            <a:custGeom>
              <a:avLst/>
              <a:gdLst/>
              <a:ahLst/>
              <a:cxnLst/>
              <a:rect l="0" t="0" r="0" b="0"/>
              <a:pathLst>
                <a:path w="50801" h="272168">
                  <a:moveTo>
                    <a:pt x="50800" y="5467"/>
                  </a:moveTo>
                  <a:lnTo>
                    <a:pt x="50800" y="5467"/>
                  </a:lnTo>
                  <a:lnTo>
                    <a:pt x="39865" y="0"/>
                  </a:lnTo>
                  <a:lnTo>
                    <a:pt x="38884" y="5154"/>
                  </a:lnTo>
                  <a:lnTo>
                    <a:pt x="41862" y="48282"/>
                  </a:lnTo>
                  <a:lnTo>
                    <a:pt x="38823" y="92785"/>
                  </a:lnTo>
                  <a:lnTo>
                    <a:pt x="35364" y="125179"/>
                  </a:lnTo>
                  <a:lnTo>
                    <a:pt x="31475" y="158391"/>
                  </a:lnTo>
                  <a:lnTo>
                    <a:pt x="21555" y="205059"/>
                  </a:lnTo>
                  <a:lnTo>
                    <a:pt x="5982" y="252012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228">
              <a:extLst>
                <a:ext uri="{FF2B5EF4-FFF2-40B4-BE49-F238E27FC236}">
                  <a16:creationId xmlns:a16="http://schemas.microsoft.com/office/drawing/2014/main" xmlns="" id="{9DB2C84F-4A11-42C0-9F59-DC8A2FED9619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131050" y="17780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3794"/>
                  </a:lnTo>
                  <a:lnTo>
                    <a:pt x="1411" y="21507"/>
                  </a:lnTo>
                  <a:lnTo>
                    <a:pt x="6742" y="17085"/>
                  </a:lnTo>
                  <a:lnTo>
                    <a:pt x="42645" y="9202"/>
                  </a:lnTo>
                  <a:lnTo>
                    <a:pt x="83113" y="6489"/>
                  </a:lnTo>
                  <a:lnTo>
                    <a:pt x="124893" y="223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29">
              <a:extLst>
                <a:ext uri="{FF2B5EF4-FFF2-40B4-BE49-F238E27FC236}">
                  <a16:creationId xmlns:a16="http://schemas.microsoft.com/office/drawing/2014/main" xmlns="" id="{3AE78BEF-FE34-44EB-A83A-7B4D8DC0AD20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194550" y="1548801"/>
              <a:ext cx="133351" cy="375250"/>
            </a:xfrm>
            <a:custGeom>
              <a:avLst/>
              <a:gdLst/>
              <a:ahLst/>
              <a:cxnLst/>
              <a:rect l="0" t="0" r="0" b="0"/>
              <a:pathLst>
                <a:path w="133351" h="375250">
                  <a:moveTo>
                    <a:pt x="133350" y="25999"/>
                  </a:moveTo>
                  <a:lnTo>
                    <a:pt x="133350" y="25999"/>
                  </a:lnTo>
                  <a:lnTo>
                    <a:pt x="118141" y="7838"/>
                  </a:lnTo>
                  <a:lnTo>
                    <a:pt x="106835" y="758"/>
                  </a:lnTo>
                  <a:lnTo>
                    <a:pt x="100857" y="0"/>
                  </a:lnTo>
                  <a:lnTo>
                    <a:pt x="88569" y="2920"/>
                  </a:lnTo>
                  <a:lnTo>
                    <a:pt x="66381" y="29352"/>
                  </a:lnTo>
                  <a:lnTo>
                    <a:pt x="52080" y="60415"/>
                  </a:lnTo>
                  <a:lnTo>
                    <a:pt x="39374" y="99151"/>
                  </a:lnTo>
                  <a:lnTo>
                    <a:pt x="29024" y="144589"/>
                  </a:lnTo>
                  <a:lnTo>
                    <a:pt x="17838" y="191124"/>
                  </a:lnTo>
                  <a:lnTo>
                    <a:pt x="8634" y="235560"/>
                  </a:lnTo>
                  <a:lnTo>
                    <a:pt x="6894" y="274124"/>
                  </a:lnTo>
                  <a:lnTo>
                    <a:pt x="8473" y="308197"/>
                  </a:lnTo>
                  <a:lnTo>
                    <a:pt x="9410" y="336982"/>
                  </a:lnTo>
                  <a:lnTo>
                    <a:pt x="0" y="37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MARTInkShape-2230">
            <a:extLst>
              <a:ext uri="{FF2B5EF4-FFF2-40B4-BE49-F238E27FC236}">
                <a16:creationId xmlns:a16="http://schemas.microsoft.com/office/drawing/2014/main" xmlns="" id="{8CC97DB2-35ED-4989-8E03-9D5F54BF8E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388350" y="381000"/>
            <a:ext cx="184151" cy="2876551"/>
          </a:xfrm>
          <a:custGeom>
            <a:avLst/>
            <a:gdLst/>
            <a:ahLst/>
            <a:cxnLst/>
            <a:rect l="0" t="0" r="0" b="0"/>
            <a:pathLst>
              <a:path w="184151" h="2876551">
                <a:moveTo>
                  <a:pt x="184150" y="0"/>
                </a:moveTo>
                <a:lnTo>
                  <a:pt x="184150" y="0"/>
                </a:lnTo>
                <a:lnTo>
                  <a:pt x="184150" y="30339"/>
                </a:lnTo>
                <a:lnTo>
                  <a:pt x="181327" y="56209"/>
                </a:lnTo>
                <a:lnTo>
                  <a:pt x="176623" y="90389"/>
                </a:lnTo>
                <a:lnTo>
                  <a:pt x="170666" y="130110"/>
                </a:lnTo>
                <a:lnTo>
                  <a:pt x="163871" y="182695"/>
                </a:lnTo>
                <a:lnTo>
                  <a:pt x="156520" y="243858"/>
                </a:lnTo>
                <a:lnTo>
                  <a:pt x="148796" y="310739"/>
                </a:lnTo>
                <a:lnTo>
                  <a:pt x="141531" y="384959"/>
                </a:lnTo>
                <a:lnTo>
                  <a:pt x="134570" y="464073"/>
                </a:lnTo>
                <a:lnTo>
                  <a:pt x="127814" y="546448"/>
                </a:lnTo>
                <a:lnTo>
                  <a:pt x="124014" y="635232"/>
                </a:lnTo>
                <a:lnTo>
                  <a:pt x="122187" y="728288"/>
                </a:lnTo>
                <a:lnTo>
                  <a:pt x="121675" y="824192"/>
                </a:lnTo>
                <a:lnTo>
                  <a:pt x="120628" y="928345"/>
                </a:lnTo>
                <a:lnTo>
                  <a:pt x="119224" y="1037997"/>
                </a:lnTo>
                <a:lnTo>
                  <a:pt x="117582" y="1151314"/>
                </a:lnTo>
                <a:lnTo>
                  <a:pt x="114371" y="1267782"/>
                </a:lnTo>
                <a:lnTo>
                  <a:pt x="110114" y="1386349"/>
                </a:lnTo>
                <a:lnTo>
                  <a:pt x="105159" y="1506316"/>
                </a:lnTo>
                <a:lnTo>
                  <a:pt x="97623" y="1625805"/>
                </a:lnTo>
                <a:lnTo>
                  <a:pt x="88365" y="1744975"/>
                </a:lnTo>
                <a:lnTo>
                  <a:pt x="77960" y="1863934"/>
                </a:lnTo>
                <a:lnTo>
                  <a:pt x="66790" y="1980634"/>
                </a:lnTo>
                <a:lnTo>
                  <a:pt x="55109" y="2095828"/>
                </a:lnTo>
                <a:lnTo>
                  <a:pt x="43090" y="2210019"/>
                </a:lnTo>
                <a:lnTo>
                  <a:pt x="32959" y="2315073"/>
                </a:lnTo>
                <a:lnTo>
                  <a:pt x="24090" y="2414038"/>
                </a:lnTo>
                <a:lnTo>
                  <a:pt x="16059" y="2508942"/>
                </a:lnTo>
                <a:lnTo>
                  <a:pt x="10706" y="2591967"/>
                </a:lnTo>
                <a:lnTo>
                  <a:pt x="7138" y="2667072"/>
                </a:lnTo>
                <a:lnTo>
                  <a:pt x="4759" y="2736898"/>
                </a:lnTo>
                <a:lnTo>
                  <a:pt x="3172" y="2783449"/>
                </a:lnTo>
                <a:lnTo>
                  <a:pt x="0" y="28765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30">
            <a:extLst>
              <a:ext uri="{FF2B5EF4-FFF2-40B4-BE49-F238E27FC236}">
                <a16:creationId xmlns:a16="http://schemas.microsoft.com/office/drawing/2014/main" xmlns="" id="{9914BAC9-E86E-48BA-8398-91CB9E24CFA8}"/>
              </a:ext>
            </a:extLst>
          </p:cNvPr>
          <p:cNvGrpSpPr/>
          <p:nvPr/>
        </p:nvGrpSpPr>
        <p:grpSpPr>
          <a:xfrm>
            <a:off x="8832354" y="743335"/>
            <a:ext cx="514847" cy="480447"/>
            <a:chOff x="8832354" y="743335"/>
            <a:chExt cx="514847" cy="480447"/>
          </a:xfrm>
        </p:grpSpPr>
        <p:sp>
          <p:nvSpPr>
            <p:cNvPr id="72" name="SMARTInkShape-2231">
              <a:extLst>
                <a:ext uri="{FF2B5EF4-FFF2-40B4-BE49-F238E27FC236}">
                  <a16:creationId xmlns:a16="http://schemas.microsoft.com/office/drawing/2014/main" xmlns="" id="{E7E21F36-6DCF-4B20-A89E-312A97F3B0D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251950" y="11366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6741" y="25008"/>
                  </a:lnTo>
                  <a:lnTo>
                    <a:pt x="46303" y="107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32">
              <a:extLst>
                <a:ext uri="{FF2B5EF4-FFF2-40B4-BE49-F238E27FC236}">
                  <a16:creationId xmlns:a16="http://schemas.microsoft.com/office/drawing/2014/main" xmlns="" id="{25F4B1C2-54C0-4576-9C73-91B8EFF75D2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215565" y="1023113"/>
              <a:ext cx="125286" cy="200669"/>
            </a:xfrm>
            <a:custGeom>
              <a:avLst/>
              <a:gdLst/>
              <a:ahLst/>
              <a:cxnLst/>
              <a:rect l="0" t="0" r="0" b="0"/>
              <a:pathLst>
                <a:path w="125286" h="200669">
                  <a:moveTo>
                    <a:pt x="112585" y="11937"/>
                  </a:moveTo>
                  <a:lnTo>
                    <a:pt x="112585" y="11937"/>
                  </a:lnTo>
                  <a:lnTo>
                    <a:pt x="106810" y="6867"/>
                  </a:lnTo>
                  <a:lnTo>
                    <a:pt x="100376" y="3099"/>
                  </a:lnTo>
                  <a:lnTo>
                    <a:pt x="80383" y="0"/>
                  </a:lnTo>
                  <a:lnTo>
                    <a:pt x="66511" y="169"/>
                  </a:lnTo>
                  <a:lnTo>
                    <a:pt x="57771" y="2708"/>
                  </a:lnTo>
                  <a:lnTo>
                    <a:pt x="54875" y="5079"/>
                  </a:lnTo>
                  <a:lnTo>
                    <a:pt x="51658" y="11476"/>
                  </a:lnTo>
                  <a:lnTo>
                    <a:pt x="38404" y="55451"/>
                  </a:lnTo>
                  <a:lnTo>
                    <a:pt x="27905" y="96759"/>
                  </a:lnTo>
                  <a:lnTo>
                    <a:pt x="15451" y="138958"/>
                  </a:lnTo>
                  <a:lnTo>
                    <a:pt x="559" y="180950"/>
                  </a:lnTo>
                  <a:lnTo>
                    <a:pt x="0" y="190065"/>
                  </a:lnTo>
                  <a:lnTo>
                    <a:pt x="2105" y="196468"/>
                  </a:lnTo>
                  <a:lnTo>
                    <a:pt x="5065" y="198458"/>
                  </a:lnTo>
                  <a:lnTo>
                    <a:pt x="13997" y="200668"/>
                  </a:lnTo>
                  <a:lnTo>
                    <a:pt x="53802" y="195297"/>
                  </a:lnTo>
                  <a:lnTo>
                    <a:pt x="97446" y="187464"/>
                  </a:lnTo>
                  <a:lnTo>
                    <a:pt x="125285" y="177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33">
              <a:extLst>
                <a:ext uri="{FF2B5EF4-FFF2-40B4-BE49-F238E27FC236}">
                  <a16:creationId xmlns:a16="http://schemas.microsoft.com/office/drawing/2014/main" xmlns="" id="{35849381-DA9C-4603-A9DC-96D71744439C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832354" y="1104900"/>
              <a:ext cx="317997" cy="33455"/>
            </a:xfrm>
            <a:custGeom>
              <a:avLst/>
              <a:gdLst/>
              <a:ahLst/>
              <a:cxnLst/>
              <a:rect l="0" t="0" r="0" b="0"/>
              <a:pathLst>
                <a:path w="317997" h="33455">
                  <a:moveTo>
                    <a:pt x="13196" y="6350"/>
                  </a:moveTo>
                  <a:lnTo>
                    <a:pt x="13196" y="6350"/>
                  </a:lnTo>
                  <a:lnTo>
                    <a:pt x="3083" y="16463"/>
                  </a:lnTo>
                  <a:lnTo>
                    <a:pt x="810" y="20148"/>
                  </a:lnTo>
                  <a:lnTo>
                    <a:pt x="0" y="23310"/>
                  </a:lnTo>
                  <a:lnTo>
                    <a:pt x="165" y="26123"/>
                  </a:lnTo>
                  <a:lnTo>
                    <a:pt x="3097" y="28704"/>
                  </a:lnTo>
                  <a:lnTo>
                    <a:pt x="13882" y="33454"/>
                  </a:lnTo>
                  <a:lnTo>
                    <a:pt x="52675" y="33352"/>
                  </a:lnTo>
                  <a:lnTo>
                    <a:pt x="94007" y="28699"/>
                  </a:lnTo>
                  <a:lnTo>
                    <a:pt x="117870" y="25483"/>
                  </a:lnTo>
                  <a:lnTo>
                    <a:pt x="143656" y="21927"/>
                  </a:lnTo>
                  <a:lnTo>
                    <a:pt x="170725" y="18146"/>
                  </a:lnTo>
                  <a:lnTo>
                    <a:pt x="198648" y="14214"/>
                  </a:lnTo>
                  <a:lnTo>
                    <a:pt x="224320" y="10887"/>
                  </a:lnTo>
                  <a:lnTo>
                    <a:pt x="271659" y="5309"/>
                  </a:lnTo>
                  <a:lnTo>
                    <a:pt x="31799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34">
              <a:extLst>
                <a:ext uri="{FF2B5EF4-FFF2-40B4-BE49-F238E27FC236}">
                  <a16:creationId xmlns:a16="http://schemas.microsoft.com/office/drawing/2014/main" xmlns="" id="{183BEF21-78D0-48F0-A58E-25118EFEFF4B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870949" y="743335"/>
              <a:ext cx="330202" cy="44066"/>
            </a:xfrm>
            <a:custGeom>
              <a:avLst/>
              <a:gdLst/>
              <a:ahLst/>
              <a:cxnLst/>
              <a:rect l="0" t="0" r="0" b="0"/>
              <a:pathLst>
                <a:path w="330202" h="44066">
                  <a:moveTo>
                    <a:pt x="1" y="25015"/>
                  </a:moveTo>
                  <a:lnTo>
                    <a:pt x="1" y="25015"/>
                  </a:lnTo>
                  <a:lnTo>
                    <a:pt x="0" y="18273"/>
                  </a:lnTo>
                  <a:lnTo>
                    <a:pt x="2117" y="15581"/>
                  </a:lnTo>
                  <a:lnTo>
                    <a:pt x="10114" y="10709"/>
                  </a:lnTo>
                  <a:lnTo>
                    <a:pt x="51937" y="2538"/>
                  </a:lnTo>
                  <a:lnTo>
                    <a:pt x="91522" y="914"/>
                  </a:lnTo>
                  <a:lnTo>
                    <a:pt x="115342" y="481"/>
                  </a:lnTo>
                  <a:lnTo>
                    <a:pt x="141101" y="192"/>
                  </a:lnTo>
                  <a:lnTo>
                    <a:pt x="168150" y="0"/>
                  </a:lnTo>
                  <a:lnTo>
                    <a:pt x="193946" y="1988"/>
                  </a:lnTo>
                  <a:lnTo>
                    <a:pt x="218903" y="5430"/>
                  </a:lnTo>
                  <a:lnTo>
                    <a:pt x="263801" y="15605"/>
                  </a:lnTo>
                  <a:lnTo>
                    <a:pt x="308646" y="34378"/>
                  </a:lnTo>
                  <a:lnTo>
                    <a:pt x="330201" y="44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35">
              <a:extLst>
                <a:ext uri="{FF2B5EF4-FFF2-40B4-BE49-F238E27FC236}">
                  <a16:creationId xmlns:a16="http://schemas.microsoft.com/office/drawing/2014/main" xmlns="" id="{BD68C843-063F-4688-978C-BF6BA4DCFB8E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972550" y="749300"/>
              <a:ext cx="25168" cy="349251"/>
            </a:xfrm>
            <a:custGeom>
              <a:avLst/>
              <a:gdLst/>
              <a:ahLst/>
              <a:cxnLst/>
              <a:rect l="0" t="0" r="0" b="0"/>
              <a:pathLst>
                <a:path w="25168" h="3492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9441" y="34637"/>
                  </a:lnTo>
                  <a:lnTo>
                    <a:pt x="22751" y="67135"/>
                  </a:lnTo>
                  <a:lnTo>
                    <a:pt x="24223" y="108860"/>
                  </a:lnTo>
                  <a:lnTo>
                    <a:pt x="24876" y="154921"/>
                  </a:lnTo>
                  <a:lnTo>
                    <a:pt x="25167" y="201263"/>
                  </a:lnTo>
                  <a:lnTo>
                    <a:pt x="21534" y="245848"/>
                  </a:lnTo>
                  <a:lnTo>
                    <a:pt x="15921" y="285655"/>
                  </a:lnTo>
                  <a:lnTo>
                    <a:pt x="6568" y="33242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431">
            <a:extLst>
              <a:ext uri="{FF2B5EF4-FFF2-40B4-BE49-F238E27FC236}">
                <a16:creationId xmlns:a16="http://schemas.microsoft.com/office/drawing/2014/main" xmlns="" id="{9F600437-56E8-4D04-A96D-56DFE8A9F138}"/>
              </a:ext>
            </a:extLst>
          </p:cNvPr>
          <p:cNvGrpSpPr/>
          <p:nvPr/>
        </p:nvGrpSpPr>
        <p:grpSpPr>
          <a:xfrm>
            <a:off x="9683169" y="513445"/>
            <a:ext cx="618739" cy="953239"/>
            <a:chOff x="9683169" y="513445"/>
            <a:chExt cx="618739" cy="953239"/>
          </a:xfrm>
        </p:grpSpPr>
        <p:sp>
          <p:nvSpPr>
            <p:cNvPr id="78" name="SMARTInkShape-2236">
              <a:extLst>
                <a:ext uri="{FF2B5EF4-FFF2-40B4-BE49-F238E27FC236}">
                  <a16:creationId xmlns:a16="http://schemas.microsoft.com/office/drawing/2014/main" xmlns="" id="{FC2BC883-9C71-486A-9FB5-9323DFCB2BF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124524" y="513445"/>
              <a:ext cx="177384" cy="222270"/>
            </a:xfrm>
            <a:custGeom>
              <a:avLst/>
              <a:gdLst/>
              <a:ahLst/>
              <a:cxnLst/>
              <a:rect l="0" t="0" r="0" b="0"/>
              <a:pathLst>
                <a:path w="177384" h="222270">
                  <a:moveTo>
                    <a:pt x="137076" y="39005"/>
                  </a:moveTo>
                  <a:lnTo>
                    <a:pt x="137076" y="39005"/>
                  </a:lnTo>
                  <a:lnTo>
                    <a:pt x="137781" y="28866"/>
                  </a:lnTo>
                  <a:lnTo>
                    <a:pt x="140447" y="21328"/>
                  </a:lnTo>
                  <a:lnTo>
                    <a:pt x="140029" y="18048"/>
                  </a:lnTo>
                  <a:lnTo>
                    <a:pt x="138339" y="15156"/>
                  </a:lnTo>
                  <a:lnTo>
                    <a:pt x="135801" y="12522"/>
                  </a:lnTo>
                  <a:lnTo>
                    <a:pt x="127337" y="9596"/>
                  </a:lnTo>
                  <a:lnTo>
                    <a:pt x="101285" y="7717"/>
                  </a:lnTo>
                  <a:lnTo>
                    <a:pt x="83539" y="16868"/>
                  </a:lnTo>
                  <a:lnTo>
                    <a:pt x="40031" y="61600"/>
                  </a:lnTo>
                  <a:lnTo>
                    <a:pt x="19392" y="96084"/>
                  </a:lnTo>
                  <a:lnTo>
                    <a:pt x="4338" y="132813"/>
                  </a:lnTo>
                  <a:lnTo>
                    <a:pt x="0" y="165599"/>
                  </a:lnTo>
                  <a:lnTo>
                    <a:pt x="7951" y="192871"/>
                  </a:lnTo>
                  <a:lnTo>
                    <a:pt x="15008" y="205082"/>
                  </a:lnTo>
                  <a:lnTo>
                    <a:pt x="24654" y="213223"/>
                  </a:lnTo>
                  <a:lnTo>
                    <a:pt x="48540" y="222269"/>
                  </a:lnTo>
                  <a:lnTo>
                    <a:pt x="79382" y="218763"/>
                  </a:lnTo>
                  <a:lnTo>
                    <a:pt x="112845" y="205681"/>
                  </a:lnTo>
                  <a:lnTo>
                    <a:pt x="144180" y="183404"/>
                  </a:lnTo>
                  <a:lnTo>
                    <a:pt x="165163" y="155158"/>
                  </a:lnTo>
                  <a:lnTo>
                    <a:pt x="172734" y="139724"/>
                  </a:lnTo>
                  <a:lnTo>
                    <a:pt x="177383" y="103760"/>
                  </a:lnTo>
                  <a:lnTo>
                    <a:pt x="174746" y="65668"/>
                  </a:lnTo>
                  <a:lnTo>
                    <a:pt x="168869" y="29924"/>
                  </a:lnTo>
                  <a:lnTo>
                    <a:pt x="161095" y="17429"/>
                  </a:lnTo>
                  <a:lnTo>
                    <a:pt x="137403" y="1664"/>
                  </a:lnTo>
                  <a:lnTo>
                    <a:pt x="124593" y="0"/>
                  </a:lnTo>
                  <a:lnTo>
                    <a:pt x="73576" y="136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37">
              <a:extLst>
                <a:ext uri="{FF2B5EF4-FFF2-40B4-BE49-F238E27FC236}">
                  <a16:creationId xmlns:a16="http://schemas.microsoft.com/office/drawing/2014/main" xmlns="" id="{50FB7D97-3DE3-4C2E-8AA9-568D5AE534D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683169" y="563940"/>
              <a:ext cx="216482" cy="902744"/>
            </a:xfrm>
            <a:custGeom>
              <a:avLst/>
              <a:gdLst/>
              <a:ahLst/>
              <a:cxnLst/>
              <a:rect l="0" t="0" r="0" b="0"/>
              <a:pathLst>
                <a:path w="216482" h="902744">
                  <a:moveTo>
                    <a:pt x="216481" y="52010"/>
                  </a:moveTo>
                  <a:lnTo>
                    <a:pt x="216481" y="52010"/>
                  </a:lnTo>
                  <a:lnTo>
                    <a:pt x="216481" y="22124"/>
                  </a:lnTo>
                  <a:lnTo>
                    <a:pt x="214364" y="16564"/>
                  </a:lnTo>
                  <a:lnTo>
                    <a:pt x="206368" y="8504"/>
                  </a:lnTo>
                  <a:lnTo>
                    <a:pt x="183224" y="0"/>
                  </a:lnTo>
                  <a:lnTo>
                    <a:pt x="164069" y="907"/>
                  </a:lnTo>
                  <a:lnTo>
                    <a:pt x="142387" y="8131"/>
                  </a:lnTo>
                  <a:lnTo>
                    <a:pt x="101707" y="34148"/>
                  </a:lnTo>
                  <a:lnTo>
                    <a:pt x="57747" y="76665"/>
                  </a:lnTo>
                  <a:lnTo>
                    <a:pt x="37983" y="108594"/>
                  </a:lnTo>
                  <a:lnTo>
                    <a:pt x="25906" y="141599"/>
                  </a:lnTo>
                  <a:lnTo>
                    <a:pt x="20303" y="174377"/>
                  </a:lnTo>
                  <a:lnTo>
                    <a:pt x="22516" y="205408"/>
                  </a:lnTo>
                  <a:lnTo>
                    <a:pt x="38438" y="247274"/>
                  </a:lnTo>
                  <a:lnTo>
                    <a:pt x="64401" y="286490"/>
                  </a:lnTo>
                  <a:lnTo>
                    <a:pt x="87694" y="324921"/>
                  </a:lnTo>
                  <a:lnTo>
                    <a:pt x="104631" y="363119"/>
                  </a:lnTo>
                  <a:lnTo>
                    <a:pt x="106562" y="390423"/>
                  </a:lnTo>
                  <a:lnTo>
                    <a:pt x="105102" y="404619"/>
                  </a:lnTo>
                  <a:lnTo>
                    <a:pt x="94071" y="429799"/>
                  </a:lnTo>
                  <a:lnTo>
                    <a:pt x="64265" y="463809"/>
                  </a:lnTo>
                  <a:lnTo>
                    <a:pt x="20060" y="496792"/>
                  </a:lnTo>
                  <a:lnTo>
                    <a:pt x="770" y="506757"/>
                  </a:lnTo>
                  <a:lnTo>
                    <a:pt x="0" y="507575"/>
                  </a:lnTo>
                  <a:lnTo>
                    <a:pt x="194" y="508120"/>
                  </a:lnTo>
                  <a:lnTo>
                    <a:pt x="36949" y="512829"/>
                  </a:lnTo>
                  <a:lnTo>
                    <a:pt x="59077" y="520696"/>
                  </a:lnTo>
                  <a:lnTo>
                    <a:pt x="89253" y="540992"/>
                  </a:lnTo>
                  <a:lnTo>
                    <a:pt x="102550" y="556732"/>
                  </a:lnTo>
                  <a:lnTo>
                    <a:pt x="107519" y="578779"/>
                  </a:lnTo>
                  <a:lnTo>
                    <a:pt x="107857" y="591573"/>
                  </a:lnTo>
                  <a:lnTo>
                    <a:pt x="98823" y="622721"/>
                  </a:lnTo>
                  <a:lnTo>
                    <a:pt x="83050" y="657026"/>
                  </a:lnTo>
                  <a:lnTo>
                    <a:pt x="64280" y="691087"/>
                  </a:lnTo>
                  <a:lnTo>
                    <a:pt x="46060" y="725041"/>
                  </a:lnTo>
                  <a:lnTo>
                    <a:pt x="29966" y="758946"/>
                  </a:lnTo>
                  <a:lnTo>
                    <a:pt x="18109" y="792830"/>
                  </a:lnTo>
                  <a:lnTo>
                    <a:pt x="13614" y="836897"/>
                  </a:lnTo>
                  <a:lnTo>
                    <a:pt x="19074" y="859930"/>
                  </a:lnTo>
                  <a:lnTo>
                    <a:pt x="23493" y="870023"/>
                  </a:lnTo>
                  <a:lnTo>
                    <a:pt x="37810" y="885001"/>
                  </a:lnTo>
                  <a:lnTo>
                    <a:pt x="56637" y="895656"/>
                  </a:lnTo>
                  <a:lnTo>
                    <a:pt x="79117" y="902743"/>
                  </a:lnTo>
                  <a:lnTo>
                    <a:pt x="118944" y="900587"/>
                  </a:lnTo>
                  <a:lnTo>
                    <a:pt x="165395" y="891011"/>
                  </a:lnTo>
                  <a:lnTo>
                    <a:pt x="197431" y="8838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32">
            <a:extLst>
              <a:ext uri="{FF2B5EF4-FFF2-40B4-BE49-F238E27FC236}">
                <a16:creationId xmlns:a16="http://schemas.microsoft.com/office/drawing/2014/main" xmlns="" id="{CE780874-8EAD-419D-B455-3EBA2DE7041F}"/>
              </a:ext>
            </a:extLst>
          </p:cNvPr>
          <p:cNvGrpSpPr/>
          <p:nvPr/>
        </p:nvGrpSpPr>
        <p:grpSpPr>
          <a:xfrm>
            <a:off x="10731500" y="477005"/>
            <a:ext cx="1246068" cy="1123196"/>
            <a:chOff x="10731500" y="477005"/>
            <a:chExt cx="1246068" cy="1123196"/>
          </a:xfrm>
        </p:grpSpPr>
        <p:sp>
          <p:nvSpPr>
            <p:cNvPr id="81" name="SMARTInkShape-2238">
              <a:extLst>
                <a:ext uri="{FF2B5EF4-FFF2-40B4-BE49-F238E27FC236}">
                  <a16:creationId xmlns:a16="http://schemas.microsoft.com/office/drawing/2014/main" xmlns="" id="{CB883B65-95DC-4B18-9C25-43B8C7FDB12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842750" y="1352550"/>
              <a:ext cx="85616" cy="247651"/>
            </a:xfrm>
            <a:custGeom>
              <a:avLst/>
              <a:gdLst/>
              <a:ahLst/>
              <a:cxnLst/>
              <a:rect l="0" t="0" r="0" b="0"/>
              <a:pathLst>
                <a:path w="85616" h="247651">
                  <a:moveTo>
                    <a:pt x="69850" y="0"/>
                  </a:moveTo>
                  <a:lnTo>
                    <a:pt x="69850" y="0"/>
                  </a:lnTo>
                  <a:lnTo>
                    <a:pt x="66480" y="0"/>
                  </a:lnTo>
                  <a:lnTo>
                    <a:pt x="66191" y="1411"/>
                  </a:lnTo>
                  <a:lnTo>
                    <a:pt x="78870" y="38282"/>
                  </a:lnTo>
                  <a:lnTo>
                    <a:pt x="85615" y="77351"/>
                  </a:lnTo>
                  <a:lnTo>
                    <a:pt x="85103" y="123657"/>
                  </a:lnTo>
                  <a:lnTo>
                    <a:pt x="67627" y="168264"/>
                  </a:lnTo>
                  <a:lnTo>
                    <a:pt x="40421" y="20719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39">
              <a:extLst>
                <a:ext uri="{FF2B5EF4-FFF2-40B4-BE49-F238E27FC236}">
                  <a16:creationId xmlns:a16="http://schemas.microsoft.com/office/drawing/2014/main" xmlns="" id="{700165F4-6946-42E2-9BB0-7ACDC35CEDAB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703050" y="14668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46138" y="579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40">
              <a:extLst>
                <a:ext uri="{FF2B5EF4-FFF2-40B4-BE49-F238E27FC236}">
                  <a16:creationId xmlns:a16="http://schemas.microsoft.com/office/drawing/2014/main" xmlns="" id="{314FA1C4-E563-4B1E-9F80-91A51F91CE6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691473" y="1350417"/>
              <a:ext cx="138578" cy="221592"/>
            </a:xfrm>
            <a:custGeom>
              <a:avLst/>
              <a:gdLst/>
              <a:ahLst/>
              <a:cxnLst/>
              <a:rect l="0" t="0" r="0" b="0"/>
              <a:pathLst>
                <a:path w="138578" h="221592">
                  <a:moveTo>
                    <a:pt x="132227" y="27533"/>
                  </a:moveTo>
                  <a:lnTo>
                    <a:pt x="132227" y="27533"/>
                  </a:lnTo>
                  <a:lnTo>
                    <a:pt x="132227" y="9856"/>
                  </a:lnTo>
                  <a:lnTo>
                    <a:pt x="130816" y="6576"/>
                  </a:lnTo>
                  <a:lnTo>
                    <a:pt x="125486" y="1050"/>
                  </a:lnTo>
                  <a:lnTo>
                    <a:pt x="121383" y="0"/>
                  </a:lnTo>
                  <a:lnTo>
                    <a:pt x="90164" y="5084"/>
                  </a:lnTo>
                  <a:lnTo>
                    <a:pt x="66064" y="17589"/>
                  </a:lnTo>
                  <a:lnTo>
                    <a:pt x="47790" y="38070"/>
                  </a:lnTo>
                  <a:lnTo>
                    <a:pt x="24586" y="82369"/>
                  </a:lnTo>
                  <a:lnTo>
                    <a:pt x="7404" y="129930"/>
                  </a:lnTo>
                  <a:lnTo>
                    <a:pt x="0" y="177042"/>
                  </a:lnTo>
                  <a:lnTo>
                    <a:pt x="1093" y="198126"/>
                  </a:lnTo>
                  <a:lnTo>
                    <a:pt x="4800" y="209891"/>
                  </a:lnTo>
                  <a:lnTo>
                    <a:pt x="11152" y="217472"/>
                  </a:lnTo>
                  <a:lnTo>
                    <a:pt x="22443" y="221311"/>
                  </a:lnTo>
                  <a:lnTo>
                    <a:pt x="48427" y="221591"/>
                  </a:lnTo>
                  <a:lnTo>
                    <a:pt x="88583" y="211562"/>
                  </a:lnTo>
                  <a:lnTo>
                    <a:pt x="138577" y="1926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41">
              <a:extLst>
                <a:ext uri="{FF2B5EF4-FFF2-40B4-BE49-F238E27FC236}">
                  <a16:creationId xmlns:a16="http://schemas.microsoft.com/office/drawing/2014/main" xmlns="" id="{1DE0B44A-91E0-48D3-9F2F-D13FC99DCB07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568812" y="1342498"/>
              <a:ext cx="96139" cy="232303"/>
            </a:xfrm>
            <a:custGeom>
              <a:avLst/>
              <a:gdLst/>
              <a:ahLst/>
              <a:cxnLst/>
              <a:rect l="0" t="0" r="0" b="0"/>
              <a:pathLst>
                <a:path w="96139" h="232303">
                  <a:moveTo>
                    <a:pt x="96138" y="16402"/>
                  </a:moveTo>
                  <a:lnTo>
                    <a:pt x="96138" y="16402"/>
                  </a:lnTo>
                  <a:lnTo>
                    <a:pt x="96136" y="6289"/>
                  </a:lnTo>
                  <a:lnTo>
                    <a:pt x="95433" y="3310"/>
                  </a:lnTo>
                  <a:lnTo>
                    <a:pt x="94257" y="1324"/>
                  </a:lnTo>
                  <a:lnTo>
                    <a:pt x="92768" y="0"/>
                  </a:lnTo>
                  <a:lnTo>
                    <a:pt x="85468" y="410"/>
                  </a:lnTo>
                  <a:lnTo>
                    <a:pt x="80558" y="1508"/>
                  </a:lnTo>
                  <a:lnTo>
                    <a:pt x="60163" y="19907"/>
                  </a:lnTo>
                  <a:lnTo>
                    <a:pt x="36246" y="54443"/>
                  </a:lnTo>
                  <a:lnTo>
                    <a:pt x="14658" y="99326"/>
                  </a:lnTo>
                  <a:lnTo>
                    <a:pt x="1596" y="145003"/>
                  </a:lnTo>
                  <a:lnTo>
                    <a:pt x="0" y="186445"/>
                  </a:lnTo>
                  <a:lnTo>
                    <a:pt x="8019" y="206982"/>
                  </a:lnTo>
                  <a:lnTo>
                    <a:pt x="14109" y="215422"/>
                  </a:lnTo>
                  <a:lnTo>
                    <a:pt x="22402" y="221049"/>
                  </a:lnTo>
                  <a:lnTo>
                    <a:pt x="64388" y="232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42">
              <a:extLst>
                <a:ext uri="{FF2B5EF4-FFF2-40B4-BE49-F238E27FC236}">
                  <a16:creationId xmlns:a16="http://schemas.microsoft.com/office/drawing/2014/main" xmlns="" id="{E5A9E52E-8E40-4C4B-819C-43BB0691916B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379200" y="1454150"/>
              <a:ext cx="114301" cy="125800"/>
            </a:xfrm>
            <a:custGeom>
              <a:avLst/>
              <a:gdLst/>
              <a:ahLst/>
              <a:cxnLst/>
              <a:rect l="0" t="0" r="0" b="0"/>
              <a:pathLst>
                <a:path w="114301" h="125800">
                  <a:moveTo>
                    <a:pt x="0" y="25400"/>
                  </a:moveTo>
                  <a:lnTo>
                    <a:pt x="0" y="25400"/>
                  </a:lnTo>
                  <a:lnTo>
                    <a:pt x="16619" y="32586"/>
                  </a:lnTo>
                  <a:lnTo>
                    <a:pt x="40515" y="52145"/>
                  </a:lnTo>
                  <a:lnTo>
                    <a:pt x="52344" y="70213"/>
                  </a:lnTo>
                  <a:lnTo>
                    <a:pt x="60193" y="96847"/>
                  </a:lnTo>
                  <a:lnTo>
                    <a:pt x="58267" y="112187"/>
                  </a:lnTo>
                  <a:lnTo>
                    <a:pt x="55777" y="119242"/>
                  </a:lnTo>
                  <a:lnTo>
                    <a:pt x="52707" y="123239"/>
                  </a:lnTo>
                  <a:lnTo>
                    <a:pt x="49250" y="125198"/>
                  </a:lnTo>
                  <a:lnTo>
                    <a:pt x="45533" y="125799"/>
                  </a:lnTo>
                  <a:lnTo>
                    <a:pt x="41645" y="124788"/>
                  </a:lnTo>
                  <a:lnTo>
                    <a:pt x="33560" y="119902"/>
                  </a:lnTo>
                  <a:lnTo>
                    <a:pt x="29027" y="107382"/>
                  </a:lnTo>
                  <a:lnTo>
                    <a:pt x="27818" y="99105"/>
                  </a:lnTo>
                  <a:lnTo>
                    <a:pt x="32118" y="80500"/>
                  </a:lnTo>
                  <a:lnTo>
                    <a:pt x="42497" y="61178"/>
                  </a:lnTo>
                  <a:lnTo>
                    <a:pt x="79787" y="2577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243">
              <a:extLst>
                <a:ext uri="{FF2B5EF4-FFF2-40B4-BE49-F238E27FC236}">
                  <a16:creationId xmlns:a16="http://schemas.microsoft.com/office/drawing/2014/main" xmlns="" id="{6AD96288-D9F4-42D2-B7A7-E0CBCBAF4CF9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299962" y="1293925"/>
              <a:ext cx="110143" cy="302651"/>
            </a:xfrm>
            <a:custGeom>
              <a:avLst/>
              <a:gdLst/>
              <a:ahLst/>
              <a:cxnLst/>
              <a:rect l="0" t="0" r="0" b="0"/>
              <a:pathLst>
                <a:path w="110143" h="302651">
                  <a:moveTo>
                    <a:pt x="28438" y="84025"/>
                  </a:moveTo>
                  <a:lnTo>
                    <a:pt x="28438" y="84025"/>
                  </a:lnTo>
                  <a:lnTo>
                    <a:pt x="16505" y="122325"/>
                  </a:lnTo>
                  <a:lnTo>
                    <a:pt x="11497" y="165929"/>
                  </a:lnTo>
                  <a:lnTo>
                    <a:pt x="11030" y="199449"/>
                  </a:lnTo>
                  <a:lnTo>
                    <a:pt x="14029" y="245382"/>
                  </a:lnTo>
                  <a:lnTo>
                    <a:pt x="13518" y="291660"/>
                  </a:lnTo>
                  <a:lnTo>
                    <a:pt x="12141" y="298648"/>
                  </a:lnTo>
                  <a:lnTo>
                    <a:pt x="10518" y="301896"/>
                  </a:lnTo>
                  <a:lnTo>
                    <a:pt x="8730" y="302650"/>
                  </a:lnTo>
                  <a:lnTo>
                    <a:pt x="6832" y="301742"/>
                  </a:lnTo>
                  <a:lnTo>
                    <a:pt x="3081" y="267750"/>
                  </a:lnTo>
                  <a:lnTo>
                    <a:pt x="0" y="236942"/>
                  </a:lnTo>
                  <a:lnTo>
                    <a:pt x="1923" y="196438"/>
                  </a:lnTo>
                  <a:lnTo>
                    <a:pt x="8186" y="150214"/>
                  </a:lnTo>
                  <a:lnTo>
                    <a:pt x="12820" y="126034"/>
                  </a:lnTo>
                  <a:lnTo>
                    <a:pt x="23613" y="80118"/>
                  </a:lnTo>
                  <a:lnTo>
                    <a:pt x="35465" y="43248"/>
                  </a:lnTo>
                  <a:lnTo>
                    <a:pt x="54039" y="11579"/>
                  </a:lnTo>
                  <a:lnTo>
                    <a:pt x="66628" y="2438"/>
                  </a:lnTo>
                  <a:lnTo>
                    <a:pt x="72948" y="0"/>
                  </a:lnTo>
                  <a:lnTo>
                    <a:pt x="79984" y="492"/>
                  </a:lnTo>
                  <a:lnTo>
                    <a:pt x="95327" y="6682"/>
                  </a:lnTo>
                  <a:lnTo>
                    <a:pt x="101254" y="12708"/>
                  </a:lnTo>
                  <a:lnTo>
                    <a:pt x="109718" y="28810"/>
                  </a:lnTo>
                  <a:lnTo>
                    <a:pt x="110142" y="37337"/>
                  </a:lnTo>
                  <a:lnTo>
                    <a:pt x="104968" y="54338"/>
                  </a:lnTo>
                  <a:lnTo>
                    <a:pt x="86783" y="79776"/>
                  </a:lnTo>
                  <a:lnTo>
                    <a:pt x="71538" y="91074"/>
                  </a:lnTo>
                  <a:lnTo>
                    <a:pt x="47488" y="103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244">
              <a:extLst>
                <a:ext uri="{FF2B5EF4-FFF2-40B4-BE49-F238E27FC236}">
                  <a16:creationId xmlns:a16="http://schemas.microsoft.com/office/drawing/2014/main" xmlns="" id="{CE38190A-5E79-45B6-B82F-637AA9CD3AE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774173" y="1466850"/>
              <a:ext cx="154178" cy="44451"/>
            </a:xfrm>
            <a:custGeom>
              <a:avLst/>
              <a:gdLst/>
              <a:ahLst/>
              <a:cxnLst/>
              <a:rect l="0" t="0" r="0" b="0"/>
              <a:pathLst>
                <a:path w="154178" h="44451">
                  <a:moveTo>
                    <a:pt x="14477" y="44450"/>
                  </a:moveTo>
                  <a:lnTo>
                    <a:pt x="14477" y="44450"/>
                  </a:lnTo>
                  <a:lnTo>
                    <a:pt x="2544" y="39424"/>
                  </a:lnTo>
                  <a:lnTo>
                    <a:pt x="172" y="38983"/>
                  </a:lnTo>
                  <a:lnTo>
                    <a:pt x="0" y="37277"/>
                  </a:lnTo>
                  <a:lnTo>
                    <a:pt x="3575" y="31619"/>
                  </a:lnTo>
                  <a:lnTo>
                    <a:pt x="43419" y="20853"/>
                  </a:lnTo>
                  <a:lnTo>
                    <a:pt x="88748" y="10569"/>
                  </a:lnTo>
                  <a:lnTo>
                    <a:pt x="132282" y="3445"/>
                  </a:lnTo>
                  <a:lnTo>
                    <a:pt x="1541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245">
              <a:extLst>
                <a:ext uri="{FF2B5EF4-FFF2-40B4-BE49-F238E27FC236}">
                  <a16:creationId xmlns:a16="http://schemas.microsoft.com/office/drawing/2014/main" xmlns="" id="{ED8A1AC1-231C-464B-BD8D-9C44495505A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814050" y="1299029"/>
              <a:ext cx="69851" cy="288472"/>
            </a:xfrm>
            <a:custGeom>
              <a:avLst/>
              <a:gdLst/>
              <a:ahLst/>
              <a:cxnLst/>
              <a:rect l="0" t="0" r="0" b="0"/>
              <a:pathLst>
                <a:path w="69851" h="288472">
                  <a:moveTo>
                    <a:pt x="69850" y="21771"/>
                  </a:moveTo>
                  <a:lnTo>
                    <a:pt x="69850" y="21771"/>
                  </a:lnTo>
                  <a:lnTo>
                    <a:pt x="61012" y="7465"/>
                  </a:lnTo>
                  <a:lnTo>
                    <a:pt x="51552" y="756"/>
                  </a:lnTo>
                  <a:lnTo>
                    <a:pt x="47774" y="0"/>
                  </a:lnTo>
                  <a:lnTo>
                    <a:pt x="39812" y="1041"/>
                  </a:lnTo>
                  <a:lnTo>
                    <a:pt x="31570" y="11382"/>
                  </a:lnTo>
                  <a:lnTo>
                    <a:pt x="23909" y="29148"/>
                  </a:lnTo>
                  <a:lnTo>
                    <a:pt x="15629" y="69034"/>
                  </a:lnTo>
                  <a:lnTo>
                    <a:pt x="10944" y="105101"/>
                  </a:lnTo>
                  <a:lnTo>
                    <a:pt x="6510" y="144649"/>
                  </a:lnTo>
                  <a:lnTo>
                    <a:pt x="3599" y="184334"/>
                  </a:lnTo>
                  <a:lnTo>
                    <a:pt x="4657" y="220786"/>
                  </a:lnTo>
                  <a:lnTo>
                    <a:pt x="2478" y="262928"/>
                  </a:lnTo>
                  <a:lnTo>
                    <a:pt x="0" y="2884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246">
              <a:extLst>
                <a:ext uri="{FF2B5EF4-FFF2-40B4-BE49-F238E27FC236}">
                  <a16:creationId xmlns:a16="http://schemas.microsoft.com/office/drawing/2014/main" xmlns="" id="{76D34829-C976-42EC-9165-81823A2F62A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868983" y="913240"/>
              <a:ext cx="108585" cy="154653"/>
            </a:xfrm>
            <a:custGeom>
              <a:avLst/>
              <a:gdLst/>
              <a:ahLst/>
              <a:cxnLst/>
              <a:rect l="0" t="0" r="0" b="0"/>
              <a:pathLst>
                <a:path w="108585" h="154653">
                  <a:moveTo>
                    <a:pt x="56317" y="7510"/>
                  </a:moveTo>
                  <a:lnTo>
                    <a:pt x="56317" y="7510"/>
                  </a:lnTo>
                  <a:lnTo>
                    <a:pt x="52947" y="35300"/>
                  </a:lnTo>
                  <a:lnTo>
                    <a:pt x="40737" y="70620"/>
                  </a:lnTo>
                  <a:lnTo>
                    <a:pt x="23713" y="108995"/>
                  </a:lnTo>
                  <a:lnTo>
                    <a:pt x="1973" y="154139"/>
                  </a:lnTo>
                  <a:lnTo>
                    <a:pt x="1037" y="154652"/>
                  </a:lnTo>
                  <a:lnTo>
                    <a:pt x="414" y="153582"/>
                  </a:lnTo>
                  <a:lnTo>
                    <a:pt x="0" y="151458"/>
                  </a:lnTo>
                  <a:lnTo>
                    <a:pt x="19999" y="109469"/>
                  </a:lnTo>
                  <a:lnTo>
                    <a:pt x="41558" y="65472"/>
                  </a:lnTo>
                  <a:lnTo>
                    <a:pt x="68406" y="23508"/>
                  </a:lnTo>
                  <a:lnTo>
                    <a:pt x="84269" y="7565"/>
                  </a:lnTo>
                  <a:lnTo>
                    <a:pt x="96021" y="479"/>
                  </a:lnTo>
                  <a:lnTo>
                    <a:pt x="100424" y="0"/>
                  </a:lnTo>
                  <a:lnTo>
                    <a:pt x="104068" y="1092"/>
                  </a:lnTo>
                  <a:lnTo>
                    <a:pt x="107200" y="3231"/>
                  </a:lnTo>
                  <a:lnTo>
                    <a:pt x="108584" y="8185"/>
                  </a:lnTo>
                  <a:lnTo>
                    <a:pt x="108237" y="23097"/>
                  </a:lnTo>
                  <a:lnTo>
                    <a:pt x="93965" y="54697"/>
                  </a:lnTo>
                  <a:lnTo>
                    <a:pt x="65120" y="84129"/>
                  </a:lnTo>
                  <a:lnTo>
                    <a:pt x="11867" y="1218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247">
              <a:extLst>
                <a:ext uri="{FF2B5EF4-FFF2-40B4-BE49-F238E27FC236}">
                  <a16:creationId xmlns:a16="http://schemas.microsoft.com/office/drawing/2014/main" xmlns="" id="{F4C42F5B-DF96-4DD0-B16D-70D2166B37BF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1771580" y="913709"/>
              <a:ext cx="119525" cy="208282"/>
            </a:xfrm>
            <a:custGeom>
              <a:avLst/>
              <a:gdLst/>
              <a:ahLst/>
              <a:cxnLst/>
              <a:rect l="0" t="0" r="0" b="0"/>
              <a:pathLst>
                <a:path w="119525" h="208282">
                  <a:moveTo>
                    <a:pt x="45770" y="19741"/>
                  </a:moveTo>
                  <a:lnTo>
                    <a:pt x="45770" y="19741"/>
                  </a:lnTo>
                  <a:lnTo>
                    <a:pt x="45065" y="9602"/>
                  </a:lnTo>
                  <a:lnTo>
                    <a:pt x="42400" y="2064"/>
                  </a:lnTo>
                  <a:lnTo>
                    <a:pt x="39291" y="195"/>
                  </a:lnTo>
                  <a:lnTo>
                    <a:pt x="30190" y="0"/>
                  </a:lnTo>
                  <a:lnTo>
                    <a:pt x="13166" y="7228"/>
                  </a:lnTo>
                  <a:lnTo>
                    <a:pt x="4702" y="14415"/>
                  </a:lnTo>
                  <a:lnTo>
                    <a:pt x="1458" y="18307"/>
                  </a:lnTo>
                  <a:lnTo>
                    <a:pt x="0" y="23018"/>
                  </a:lnTo>
                  <a:lnTo>
                    <a:pt x="263" y="33898"/>
                  </a:lnTo>
                  <a:lnTo>
                    <a:pt x="1322" y="37645"/>
                  </a:lnTo>
                  <a:lnTo>
                    <a:pt x="2730" y="40144"/>
                  </a:lnTo>
                  <a:lnTo>
                    <a:pt x="4376" y="41810"/>
                  </a:lnTo>
                  <a:lnTo>
                    <a:pt x="7590" y="42214"/>
                  </a:lnTo>
                  <a:lnTo>
                    <a:pt x="16807" y="40783"/>
                  </a:lnTo>
                  <a:lnTo>
                    <a:pt x="30524" y="32639"/>
                  </a:lnTo>
                  <a:lnTo>
                    <a:pt x="49730" y="16349"/>
                  </a:lnTo>
                  <a:lnTo>
                    <a:pt x="56272" y="14267"/>
                  </a:lnTo>
                  <a:lnTo>
                    <a:pt x="60550" y="13780"/>
                  </a:lnTo>
                  <a:lnTo>
                    <a:pt x="64804" y="11683"/>
                  </a:lnTo>
                  <a:lnTo>
                    <a:pt x="69913" y="7958"/>
                  </a:lnTo>
                  <a:lnTo>
                    <a:pt x="70798" y="17426"/>
                  </a:lnTo>
                  <a:lnTo>
                    <a:pt x="62298" y="58587"/>
                  </a:lnTo>
                  <a:lnTo>
                    <a:pt x="54862" y="104398"/>
                  </a:lnTo>
                  <a:lnTo>
                    <a:pt x="52226" y="145170"/>
                  </a:lnTo>
                  <a:lnTo>
                    <a:pt x="45373" y="191586"/>
                  </a:lnTo>
                  <a:lnTo>
                    <a:pt x="41184" y="207301"/>
                  </a:lnTo>
                  <a:lnTo>
                    <a:pt x="40597" y="208281"/>
                  </a:lnTo>
                  <a:lnTo>
                    <a:pt x="39769" y="199547"/>
                  </a:lnTo>
                  <a:lnTo>
                    <a:pt x="54698" y="156649"/>
                  </a:lnTo>
                  <a:lnTo>
                    <a:pt x="71935" y="110087"/>
                  </a:lnTo>
                  <a:lnTo>
                    <a:pt x="84209" y="74711"/>
                  </a:lnTo>
                  <a:lnTo>
                    <a:pt x="104268" y="27725"/>
                  </a:lnTo>
                  <a:lnTo>
                    <a:pt x="113161" y="16704"/>
                  </a:lnTo>
                  <a:lnTo>
                    <a:pt x="116097" y="14189"/>
                  </a:lnTo>
                  <a:lnTo>
                    <a:pt x="118055" y="13217"/>
                  </a:lnTo>
                  <a:lnTo>
                    <a:pt x="119360" y="13275"/>
                  </a:lnTo>
                  <a:lnTo>
                    <a:pt x="119524" y="15430"/>
                  </a:lnTo>
                  <a:lnTo>
                    <a:pt x="115679" y="29282"/>
                  </a:lnTo>
                  <a:lnTo>
                    <a:pt x="105211" y="50242"/>
                  </a:lnTo>
                  <a:lnTo>
                    <a:pt x="83727" y="76334"/>
                  </a:lnTo>
                  <a:lnTo>
                    <a:pt x="81659" y="77931"/>
                  </a:lnTo>
                  <a:lnTo>
                    <a:pt x="80277" y="78290"/>
                  </a:lnTo>
                  <a:lnTo>
                    <a:pt x="77520" y="7689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248">
              <a:extLst>
                <a:ext uri="{FF2B5EF4-FFF2-40B4-BE49-F238E27FC236}">
                  <a16:creationId xmlns:a16="http://schemas.microsoft.com/office/drawing/2014/main" xmlns="" id="{B70BF4E5-2D6B-4B67-B39C-50F225D9B3F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1665758" y="806450"/>
              <a:ext cx="69043" cy="172246"/>
            </a:xfrm>
            <a:custGeom>
              <a:avLst/>
              <a:gdLst/>
              <a:ahLst/>
              <a:cxnLst/>
              <a:rect l="0" t="0" r="0" b="0"/>
              <a:pathLst>
                <a:path w="69043" h="172246">
                  <a:moveTo>
                    <a:pt x="49992" y="0"/>
                  </a:moveTo>
                  <a:lnTo>
                    <a:pt x="49992" y="0"/>
                  </a:lnTo>
                  <a:lnTo>
                    <a:pt x="46622" y="22322"/>
                  </a:lnTo>
                  <a:lnTo>
                    <a:pt x="33387" y="66106"/>
                  </a:lnTo>
                  <a:lnTo>
                    <a:pt x="17790" y="105822"/>
                  </a:lnTo>
                  <a:lnTo>
                    <a:pt x="3283" y="149680"/>
                  </a:lnTo>
                  <a:lnTo>
                    <a:pt x="0" y="172245"/>
                  </a:lnTo>
                  <a:lnTo>
                    <a:pt x="435" y="171980"/>
                  </a:lnTo>
                  <a:lnTo>
                    <a:pt x="25904" y="132080"/>
                  </a:lnTo>
                  <a:lnTo>
                    <a:pt x="43509" y="109345"/>
                  </a:lnTo>
                  <a:lnTo>
                    <a:pt x="46376" y="107469"/>
                  </a:lnTo>
                  <a:lnTo>
                    <a:pt x="48991" y="106924"/>
                  </a:lnTo>
                  <a:lnTo>
                    <a:pt x="51442" y="107266"/>
                  </a:lnTo>
                  <a:lnTo>
                    <a:pt x="53076" y="109611"/>
                  </a:lnTo>
                  <a:lnTo>
                    <a:pt x="55373" y="123729"/>
                  </a:lnTo>
                  <a:lnTo>
                    <a:pt x="57467" y="144062"/>
                  </a:lnTo>
                  <a:lnTo>
                    <a:pt x="69042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249">
              <a:extLst>
                <a:ext uri="{FF2B5EF4-FFF2-40B4-BE49-F238E27FC236}">
                  <a16:creationId xmlns:a16="http://schemas.microsoft.com/office/drawing/2014/main" xmlns="" id="{BD6B7D6F-2FD9-4A8E-AA35-BE97662BB30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1473851" y="869950"/>
              <a:ext cx="127600" cy="44451"/>
            </a:xfrm>
            <a:custGeom>
              <a:avLst/>
              <a:gdLst/>
              <a:ahLst/>
              <a:cxnLst/>
              <a:rect l="0" t="0" r="0" b="0"/>
              <a:pathLst>
                <a:path w="127600" h="44451">
                  <a:moveTo>
                    <a:pt x="25999" y="44450"/>
                  </a:moveTo>
                  <a:lnTo>
                    <a:pt x="25999" y="44450"/>
                  </a:lnTo>
                  <a:lnTo>
                    <a:pt x="759" y="44450"/>
                  </a:lnTo>
                  <a:lnTo>
                    <a:pt x="0" y="43744"/>
                  </a:lnTo>
                  <a:lnTo>
                    <a:pt x="904" y="42568"/>
                  </a:lnTo>
                  <a:lnTo>
                    <a:pt x="2919" y="41079"/>
                  </a:lnTo>
                  <a:lnTo>
                    <a:pt x="49746" y="27822"/>
                  </a:lnTo>
                  <a:lnTo>
                    <a:pt x="89008" y="13418"/>
                  </a:lnTo>
                  <a:lnTo>
                    <a:pt x="12759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250">
              <a:extLst>
                <a:ext uri="{FF2B5EF4-FFF2-40B4-BE49-F238E27FC236}">
                  <a16:creationId xmlns:a16="http://schemas.microsoft.com/office/drawing/2014/main" xmlns="" id="{FA517F27-C4F6-464B-84E6-AAB6E90F99E1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1504087" y="791929"/>
              <a:ext cx="40214" cy="190625"/>
            </a:xfrm>
            <a:custGeom>
              <a:avLst/>
              <a:gdLst/>
              <a:ahLst/>
              <a:cxnLst/>
              <a:rect l="0" t="0" r="0" b="0"/>
              <a:pathLst>
                <a:path w="40214" h="190625">
                  <a:moveTo>
                    <a:pt x="40213" y="8171"/>
                  </a:moveTo>
                  <a:lnTo>
                    <a:pt x="40213" y="8171"/>
                  </a:lnTo>
                  <a:lnTo>
                    <a:pt x="33470" y="1429"/>
                  </a:lnTo>
                  <a:lnTo>
                    <a:pt x="30779" y="149"/>
                  </a:lnTo>
                  <a:lnTo>
                    <a:pt x="28280" y="0"/>
                  </a:lnTo>
                  <a:lnTo>
                    <a:pt x="25908" y="607"/>
                  </a:lnTo>
                  <a:lnTo>
                    <a:pt x="21391" y="8807"/>
                  </a:lnTo>
                  <a:lnTo>
                    <a:pt x="12741" y="47181"/>
                  </a:lnTo>
                  <a:lnTo>
                    <a:pt x="6359" y="88011"/>
                  </a:lnTo>
                  <a:lnTo>
                    <a:pt x="0" y="131389"/>
                  </a:lnTo>
                  <a:lnTo>
                    <a:pt x="1670" y="177332"/>
                  </a:lnTo>
                  <a:lnTo>
                    <a:pt x="4973" y="188717"/>
                  </a:lnTo>
                  <a:lnTo>
                    <a:pt x="8253" y="190624"/>
                  </a:lnTo>
                  <a:lnTo>
                    <a:pt x="12557" y="190484"/>
                  </a:lnTo>
                  <a:lnTo>
                    <a:pt x="27513" y="185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251">
              <a:extLst>
                <a:ext uri="{FF2B5EF4-FFF2-40B4-BE49-F238E27FC236}">
                  <a16:creationId xmlns:a16="http://schemas.microsoft.com/office/drawing/2014/main" xmlns="" id="{E9C3EEA3-C5D4-4E5A-934D-A97203AC81D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405743" y="909815"/>
              <a:ext cx="42578" cy="45276"/>
            </a:xfrm>
            <a:custGeom>
              <a:avLst/>
              <a:gdLst/>
              <a:ahLst/>
              <a:cxnLst/>
              <a:rect l="0" t="0" r="0" b="0"/>
              <a:pathLst>
                <a:path w="42578" h="45276">
                  <a:moveTo>
                    <a:pt x="11557" y="10935"/>
                  </a:moveTo>
                  <a:lnTo>
                    <a:pt x="11557" y="10935"/>
                  </a:lnTo>
                  <a:lnTo>
                    <a:pt x="11556" y="0"/>
                  </a:lnTo>
                  <a:lnTo>
                    <a:pt x="6487" y="8723"/>
                  </a:lnTo>
                  <a:lnTo>
                    <a:pt x="1431" y="20001"/>
                  </a:lnTo>
                  <a:lnTo>
                    <a:pt x="0" y="28134"/>
                  </a:lnTo>
                  <a:lnTo>
                    <a:pt x="1247" y="34572"/>
                  </a:lnTo>
                  <a:lnTo>
                    <a:pt x="2566" y="37276"/>
                  </a:lnTo>
                  <a:lnTo>
                    <a:pt x="7796" y="42163"/>
                  </a:lnTo>
                  <a:lnTo>
                    <a:pt x="11166" y="44453"/>
                  </a:lnTo>
                  <a:lnTo>
                    <a:pt x="14823" y="45275"/>
                  </a:lnTo>
                  <a:lnTo>
                    <a:pt x="22651" y="44306"/>
                  </a:lnTo>
                  <a:lnTo>
                    <a:pt x="34992" y="39794"/>
                  </a:lnTo>
                  <a:lnTo>
                    <a:pt x="37763" y="36525"/>
                  </a:lnTo>
                  <a:lnTo>
                    <a:pt x="41664" y="23221"/>
                  </a:lnTo>
                  <a:lnTo>
                    <a:pt x="42577" y="16866"/>
                  </a:lnTo>
                  <a:lnTo>
                    <a:pt x="40703" y="14183"/>
                  </a:lnTo>
                  <a:lnTo>
                    <a:pt x="32977" y="9321"/>
                  </a:lnTo>
                  <a:lnTo>
                    <a:pt x="28659" y="8448"/>
                  </a:lnTo>
                  <a:lnTo>
                    <a:pt x="20099" y="9359"/>
                  </a:lnTo>
                  <a:lnTo>
                    <a:pt x="13472" y="13998"/>
                  </a:lnTo>
                  <a:lnTo>
                    <a:pt x="5207" y="236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252">
              <a:extLst>
                <a:ext uri="{FF2B5EF4-FFF2-40B4-BE49-F238E27FC236}">
                  <a16:creationId xmlns:a16="http://schemas.microsoft.com/office/drawing/2014/main" xmlns="" id="{818323B5-0A78-4DA6-93A8-D1ECDFA5410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1283949" y="914400"/>
              <a:ext cx="69852" cy="73034"/>
            </a:xfrm>
            <a:custGeom>
              <a:avLst/>
              <a:gdLst/>
              <a:ahLst/>
              <a:cxnLst/>
              <a:rect l="0" t="0" r="0" b="0"/>
              <a:pathLst>
                <a:path w="69852" h="73034">
                  <a:moveTo>
                    <a:pt x="1" y="0"/>
                  </a:moveTo>
                  <a:lnTo>
                    <a:pt x="1" y="0"/>
                  </a:lnTo>
                  <a:lnTo>
                    <a:pt x="0" y="47530"/>
                  </a:lnTo>
                  <a:lnTo>
                    <a:pt x="0" y="73033"/>
                  </a:lnTo>
                  <a:lnTo>
                    <a:pt x="15581" y="40569"/>
                  </a:lnTo>
                  <a:lnTo>
                    <a:pt x="37260" y="15304"/>
                  </a:lnTo>
                  <a:lnTo>
                    <a:pt x="44313" y="10330"/>
                  </a:lnTo>
                  <a:lnTo>
                    <a:pt x="47181" y="10414"/>
                  </a:lnTo>
                  <a:lnTo>
                    <a:pt x="49800" y="11882"/>
                  </a:lnTo>
                  <a:lnTo>
                    <a:pt x="52250" y="14271"/>
                  </a:lnTo>
                  <a:lnTo>
                    <a:pt x="54973" y="24452"/>
                  </a:lnTo>
                  <a:lnTo>
                    <a:pt x="60092" y="50613"/>
                  </a:lnTo>
                  <a:lnTo>
                    <a:pt x="69851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253">
              <a:extLst>
                <a:ext uri="{FF2B5EF4-FFF2-40B4-BE49-F238E27FC236}">
                  <a16:creationId xmlns:a16="http://schemas.microsoft.com/office/drawing/2014/main" xmlns="" id="{CA4B1FC4-7655-4DCD-9F27-E5EAD0759AD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1664948" y="630425"/>
              <a:ext cx="117869" cy="150626"/>
            </a:xfrm>
            <a:custGeom>
              <a:avLst/>
              <a:gdLst/>
              <a:ahLst/>
              <a:cxnLst/>
              <a:rect l="0" t="0" r="0" b="0"/>
              <a:pathLst>
                <a:path w="117869" h="150626">
                  <a:moveTo>
                    <a:pt x="2" y="42675"/>
                  </a:moveTo>
                  <a:lnTo>
                    <a:pt x="2" y="42675"/>
                  </a:lnTo>
                  <a:lnTo>
                    <a:pt x="0" y="39304"/>
                  </a:lnTo>
                  <a:lnTo>
                    <a:pt x="42920" y="27748"/>
                  </a:lnTo>
                  <a:lnTo>
                    <a:pt x="54590" y="19813"/>
                  </a:lnTo>
                  <a:lnTo>
                    <a:pt x="62363" y="10642"/>
                  </a:lnTo>
                  <a:lnTo>
                    <a:pt x="63449" y="7208"/>
                  </a:lnTo>
                  <a:lnTo>
                    <a:pt x="63466" y="4214"/>
                  </a:lnTo>
                  <a:lnTo>
                    <a:pt x="62066" y="2218"/>
                  </a:lnTo>
                  <a:lnTo>
                    <a:pt x="59723" y="887"/>
                  </a:lnTo>
                  <a:lnTo>
                    <a:pt x="56750" y="0"/>
                  </a:lnTo>
                  <a:lnTo>
                    <a:pt x="47801" y="2777"/>
                  </a:lnTo>
                  <a:lnTo>
                    <a:pt x="36768" y="10126"/>
                  </a:lnTo>
                  <a:lnTo>
                    <a:pt x="19362" y="30836"/>
                  </a:lnTo>
                  <a:lnTo>
                    <a:pt x="6366" y="57590"/>
                  </a:lnTo>
                  <a:lnTo>
                    <a:pt x="2828" y="72587"/>
                  </a:lnTo>
                  <a:lnTo>
                    <a:pt x="4004" y="79550"/>
                  </a:lnTo>
                  <a:lnTo>
                    <a:pt x="10952" y="92931"/>
                  </a:lnTo>
                  <a:lnTo>
                    <a:pt x="15768" y="97345"/>
                  </a:lnTo>
                  <a:lnTo>
                    <a:pt x="26765" y="102251"/>
                  </a:lnTo>
                  <a:lnTo>
                    <a:pt x="42471" y="100668"/>
                  </a:lnTo>
                  <a:lnTo>
                    <a:pt x="60504" y="93850"/>
                  </a:lnTo>
                  <a:lnTo>
                    <a:pt x="93196" y="66477"/>
                  </a:lnTo>
                  <a:lnTo>
                    <a:pt x="109929" y="44083"/>
                  </a:lnTo>
                  <a:lnTo>
                    <a:pt x="115179" y="32012"/>
                  </a:lnTo>
                  <a:lnTo>
                    <a:pt x="115162" y="24295"/>
                  </a:lnTo>
                  <a:lnTo>
                    <a:pt x="113464" y="23366"/>
                  </a:lnTo>
                  <a:lnTo>
                    <a:pt x="110922" y="24158"/>
                  </a:lnTo>
                  <a:lnTo>
                    <a:pt x="105039" y="28801"/>
                  </a:lnTo>
                  <a:lnTo>
                    <a:pt x="100073" y="35568"/>
                  </a:lnTo>
                  <a:lnTo>
                    <a:pt x="99276" y="47042"/>
                  </a:lnTo>
                  <a:lnTo>
                    <a:pt x="100050" y="54053"/>
                  </a:lnTo>
                  <a:lnTo>
                    <a:pt x="106558" y="67487"/>
                  </a:lnTo>
                  <a:lnTo>
                    <a:pt x="114387" y="81219"/>
                  </a:lnTo>
                  <a:lnTo>
                    <a:pt x="117868" y="96730"/>
                  </a:lnTo>
                  <a:lnTo>
                    <a:pt x="115651" y="111149"/>
                  </a:lnTo>
                  <a:lnTo>
                    <a:pt x="113085" y="117958"/>
                  </a:lnTo>
                  <a:lnTo>
                    <a:pt x="98944" y="131167"/>
                  </a:lnTo>
                  <a:lnTo>
                    <a:pt x="69852" y="1506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254">
              <a:extLst>
                <a:ext uri="{FF2B5EF4-FFF2-40B4-BE49-F238E27FC236}">
                  <a16:creationId xmlns:a16="http://schemas.microsoft.com/office/drawing/2014/main" xmlns="" id="{12B6F62D-E7C1-4AE7-9748-E9C9AB16B1E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1432945" y="518661"/>
              <a:ext cx="189976" cy="223918"/>
            </a:xfrm>
            <a:custGeom>
              <a:avLst/>
              <a:gdLst/>
              <a:ahLst/>
              <a:cxnLst/>
              <a:rect l="0" t="0" r="0" b="0"/>
              <a:pathLst>
                <a:path w="189976" h="223918">
                  <a:moveTo>
                    <a:pt x="92305" y="141739"/>
                  </a:moveTo>
                  <a:lnTo>
                    <a:pt x="92305" y="141739"/>
                  </a:lnTo>
                  <a:lnTo>
                    <a:pt x="86529" y="136669"/>
                  </a:lnTo>
                  <a:lnTo>
                    <a:pt x="80095" y="132901"/>
                  </a:lnTo>
                  <a:lnTo>
                    <a:pt x="65168" y="130183"/>
                  </a:lnTo>
                  <a:lnTo>
                    <a:pt x="43969" y="132749"/>
                  </a:lnTo>
                  <a:lnTo>
                    <a:pt x="29900" y="139860"/>
                  </a:lnTo>
                  <a:lnTo>
                    <a:pt x="23184" y="144720"/>
                  </a:lnTo>
                  <a:lnTo>
                    <a:pt x="6992" y="171785"/>
                  </a:lnTo>
                  <a:lnTo>
                    <a:pt x="0" y="199874"/>
                  </a:lnTo>
                  <a:lnTo>
                    <a:pt x="2127" y="213673"/>
                  </a:lnTo>
                  <a:lnTo>
                    <a:pt x="4669" y="219328"/>
                  </a:lnTo>
                  <a:lnTo>
                    <a:pt x="9892" y="222393"/>
                  </a:lnTo>
                  <a:lnTo>
                    <a:pt x="25103" y="223917"/>
                  </a:lnTo>
                  <a:lnTo>
                    <a:pt x="41741" y="214716"/>
                  </a:lnTo>
                  <a:lnTo>
                    <a:pt x="75418" y="180065"/>
                  </a:lnTo>
                  <a:lnTo>
                    <a:pt x="94043" y="139532"/>
                  </a:lnTo>
                  <a:lnTo>
                    <a:pt x="103896" y="104305"/>
                  </a:lnTo>
                  <a:lnTo>
                    <a:pt x="111567" y="67246"/>
                  </a:lnTo>
                  <a:lnTo>
                    <a:pt x="115886" y="22143"/>
                  </a:lnTo>
                  <a:lnTo>
                    <a:pt x="116462" y="1097"/>
                  </a:lnTo>
                  <a:lnTo>
                    <a:pt x="115464" y="0"/>
                  </a:lnTo>
                  <a:lnTo>
                    <a:pt x="114094" y="680"/>
                  </a:lnTo>
                  <a:lnTo>
                    <a:pt x="101756" y="34304"/>
                  </a:lnTo>
                  <a:lnTo>
                    <a:pt x="91970" y="81449"/>
                  </a:lnTo>
                  <a:lnTo>
                    <a:pt x="91686" y="114708"/>
                  </a:lnTo>
                  <a:lnTo>
                    <a:pt x="95493" y="158424"/>
                  </a:lnTo>
                  <a:lnTo>
                    <a:pt x="102895" y="177612"/>
                  </a:lnTo>
                  <a:lnTo>
                    <a:pt x="107830" y="184704"/>
                  </a:lnTo>
                  <a:lnTo>
                    <a:pt x="118962" y="192585"/>
                  </a:lnTo>
                  <a:lnTo>
                    <a:pt x="124892" y="194686"/>
                  </a:lnTo>
                  <a:lnTo>
                    <a:pt x="131668" y="193970"/>
                  </a:lnTo>
                  <a:lnTo>
                    <a:pt x="146723" y="187531"/>
                  </a:lnTo>
                  <a:lnTo>
                    <a:pt x="159058" y="173850"/>
                  </a:lnTo>
                  <a:lnTo>
                    <a:pt x="175106" y="143065"/>
                  </a:lnTo>
                  <a:lnTo>
                    <a:pt x="176612" y="135273"/>
                  </a:lnTo>
                  <a:lnTo>
                    <a:pt x="176026" y="133195"/>
                  </a:lnTo>
                  <a:lnTo>
                    <a:pt x="174224" y="132515"/>
                  </a:lnTo>
                  <a:lnTo>
                    <a:pt x="168461" y="133641"/>
                  </a:lnTo>
                  <a:lnTo>
                    <a:pt x="163076" y="144020"/>
                  </a:lnTo>
                  <a:lnTo>
                    <a:pt x="153104" y="182962"/>
                  </a:lnTo>
                  <a:lnTo>
                    <a:pt x="154135" y="194397"/>
                  </a:lnTo>
                  <a:lnTo>
                    <a:pt x="156101" y="198011"/>
                  </a:lnTo>
                  <a:lnTo>
                    <a:pt x="158827" y="200420"/>
                  </a:lnTo>
                  <a:lnTo>
                    <a:pt x="162053" y="202027"/>
                  </a:lnTo>
                  <a:lnTo>
                    <a:pt x="166319" y="201686"/>
                  </a:lnTo>
                  <a:lnTo>
                    <a:pt x="176707" y="197545"/>
                  </a:lnTo>
                  <a:lnTo>
                    <a:pt x="180323" y="193760"/>
                  </a:lnTo>
                  <a:lnTo>
                    <a:pt x="189975" y="166464"/>
                  </a:lnTo>
                  <a:lnTo>
                    <a:pt x="187555" y="1290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255">
              <a:extLst>
                <a:ext uri="{FF2B5EF4-FFF2-40B4-BE49-F238E27FC236}">
                  <a16:creationId xmlns:a16="http://schemas.microsoft.com/office/drawing/2014/main" xmlns="" id="{64E557B6-7161-411F-BCCF-70813AA79AF1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163300" y="6604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25400"/>
                  </a:moveTo>
                  <a:lnTo>
                    <a:pt x="0" y="25400"/>
                  </a:lnTo>
                  <a:lnTo>
                    <a:pt x="44056" y="20330"/>
                  </a:lnTo>
                  <a:lnTo>
                    <a:pt x="75319" y="16562"/>
                  </a:lnTo>
                  <a:lnTo>
                    <a:pt x="112261" y="1065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256">
              <a:extLst>
                <a:ext uri="{FF2B5EF4-FFF2-40B4-BE49-F238E27FC236}">
                  <a16:creationId xmlns:a16="http://schemas.microsoft.com/office/drawing/2014/main" xmlns="" id="{2394E9F0-5CE7-4EB6-937B-70A0FF10791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129294" y="535043"/>
              <a:ext cx="148307" cy="219713"/>
            </a:xfrm>
            <a:custGeom>
              <a:avLst/>
              <a:gdLst/>
              <a:ahLst/>
              <a:cxnLst/>
              <a:rect l="0" t="0" r="0" b="0"/>
              <a:pathLst>
                <a:path w="148307" h="219713">
                  <a:moveTo>
                    <a:pt x="135606" y="17407"/>
                  </a:moveTo>
                  <a:lnTo>
                    <a:pt x="135606" y="17407"/>
                  </a:lnTo>
                  <a:lnTo>
                    <a:pt x="126768" y="3101"/>
                  </a:lnTo>
                  <a:lnTo>
                    <a:pt x="118978" y="466"/>
                  </a:lnTo>
                  <a:lnTo>
                    <a:pt x="107755" y="0"/>
                  </a:lnTo>
                  <a:lnTo>
                    <a:pt x="93359" y="2145"/>
                  </a:lnTo>
                  <a:lnTo>
                    <a:pt x="61121" y="19409"/>
                  </a:lnTo>
                  <a:lnTo>
                    <a:pt x="29460" y="45084"/>
                  </a:lnTo>
                  <a:lnTo>
                    <a:pt x="17168" y="61458"/>
                  </a:lnTo>
                  <a:lnTo>
                    <a:pt x="3530" y="100714"/>
                  </a:lnTo>
                  <a:lnTo>
                    <a:pt x="0" y="121460"/>
                  </a:lnTo>
                  <a:lnTo>
                    <a:pt x="3483" y="161642"/>
                  </a:lnTo>
                  <a:lnTo>
                    <a:pt x="15063" y="205309"/>
                  </a:lnTo>
                  <a:lnTo>
                    <a:pt x="17144" y="210408"/>
                  </a:lnTo>
                  <a:lnTo>
                    <a:pt x="20649" y="213808"/>
                  </a:lnTo>
                  <a:lnTo>
                    <a:pt x="30186" y="217585"/>
                  </a:lnTo>
                  <a:lnTo>
                    <a:pt x="57568" y="219712"/>
                  </a:lnTo>
                  <a:lnTo>
                    <a:pt x="95863" y="213600"/>
                  </a:lnTo>
                  <a:lnTo>
                    <a:pt x="148306" y="1952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257">
              <a:extLst>
                <a:ext uri="{FF2B5EF4-FFF2-40B4-BE49-F238E27FC236}">
                  <a16:creationId xmlns:a16="http://schemas.microsoft.com/office/drawing/2014/main" xmlns="" id="{8AA76A2E-613C-4295-A803-A4C059A380B9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0791630" y="647700"/>
              <a:ext cx="92271" cy="44451"/>
            </a:xfrm>
            <a:custGeom>
              <a:avLst/>
              <a:gdLst/>
              <a:ahLst/>
              <a:cxnLst/>
              <a:rect l="0" t="0" r="0" b="0"/>
              <a:pathLst>
                <a:path w="92271" h="44451">
                  <a:moveTo>
                    <a:pt x="3370" y="44450"/>
                  </a:moveTo>
                  <a:lnTo>
                    <a:pt x="3370" y="44450"/>
                  </a:lnTo>
                  <a:lnTo>
                    <a:pt x="0" y="37708"/>
                  </a:lnTo>
                  <a:lnTo>
                    <a:pt x="417" y="34311"/>
                  </a:lnTo>
                  <a:lnTo>
                    <a:pt x="4644" y="26773"/>
                  </a:lnTo>
                  <a:lnTo>
                    <a:pt x="25070" y="14596"/>
                  </a:lnTo>
                  <a:lnTo>
                    <a:pt x="63580" y="5422"/>
                  </a:lnTo>
                  <a:lnTo>
                    <a:pt x="922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258">
              <a:extLst>
                <a:ext uri="{FF2B5EF4-FFF2-40B4-BE49-F238E27FC236}">
                  <a16:creationId xmlns:a16="http://schemas.microsoft.com/office/drawing/2014/main" xmlns="" id="{707B1763-4E83-404E-B327-A625997FB9A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0799537" y="477005"/>
              <a:ext cx="65314" cy="278646"/>
            </a:xfrm>
            <a:custGeom>
              <a:avLst/>
              <a:gdLst/>
              <a:ahLst/>
              <a:cxnLst/>
              <a:rect l="0" t="0" r="0" b="0"/>
              <a:pathLst>
                <a:path w="65314" h="278646">
                  <a:moveTo>
                    <a:pt x="65313" y="30995"/>
                  </a:moveTo>
                  <a:lnTo>
                    <a:pt x="65313" y="30995"/>
                  </a:lnTo>
                  <a:lnTo>
                    <a:pt x="64608" y="16492"/>
                  </a:lnTo>
                  <a:lnTo>
                    <a:pt x="61942" y="7851"/>
                  </a:lnTo>
                  <a:lnTo>
                    <a:pt x="60243" y="4982"/>
                  </a:lnTo>
                  <a:lnTo>
                    <a:pt x="56475" y="1795"/>
                  </a:lnTo>
                  <a:lnTo>
                    <a:pt x="47015" y="0"/>
                  </a:lnTo>
                  <a:lnTo>
                    <a:pt x="35543" y="12751"/>
                  </a:lnTo>
                  <a:lnTo>
                    <a:pt x="22449" y="35587"/>
                  </a:lnTo>
                  <a:lnTo>
                    <a:pt x="7848" y="80176"/>
                  </a:lnTo>
                  <a:lnTo>
                    <a:pt x="1439" y="112590"/>
                  </a:lnTo>
                  <a:lnTo>
                    <a:pt x="0" y="147693"/>
                  </a:lnTo>
                  <a:lnTo>
                    <a:pt x="2418" y="183050"/>
                  </a:lnTo>
                  <a:lnTo>
                    <a:pt x="11008" y="229311"/>
                  </a:lnTo>
                  <a:lnTo>
                    <a:pt x="20863" y="2786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259">
              <a:extLst>
                <a:ext uri="{FF2B5EF4-FFF2-40B4-BE49-F238E27FC236}">
                  <a16:creationId xmlns:a16="http://schemas.microsoft.com/office/drawing/2014/main" xmlns="" id="{EBFDD36A-57D7-4218-8E57-61E0217C61F0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0734191" y="5397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289" y="8937"/>
                  </a:lnTo>
                  <a:lnTo>
                    <a:pt x="0" y="5958"/>
                  </a:lnTo>
                  <a:lnTo>
                    <a:pt x="515" y="397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260">
              <a:extLst>
                <a:ext uri="{FF2B5EF4-FFF2-40B4-BE49-F238E27FC236}">
                  <a16:creationId xmlns:a16="http://schemas.microsoft.com/office/drawing/2014/main" xmlns="" id="{9D2ED6F8-C7D9-4F2E-9EB2-78CF1DED461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731500" y="6286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6350" y="4419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SMARTInkShape-2261">
            <a:extLst>
              <a:ext uri="{FF2B5EF4-FFF2-40B4-BE49-F238E27FC236}">
                <a16:creationId xmlns:a16="http://schemas.microsoft.com/office/drawing/2014/main" xmlns="" id="{4F65FDFF-B3C5-48B5-A313-6814B619C81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28250" y="1265415"/>
            <a:ext cx="15788" cy="309386"/>
          </a:xfrm>
          <a:custGeom>
            <a:avLst/>
            <a:gdLst/>
            <a:ahLst/>
            <a:cxnLst/>
            <a:rect l="0" t="0" r="0" b="0"/>
            <a:pathLst>
              <a:path w="15788" h="309386">
                <a:moveTo>
                  <a:pt x="0" y="10935"/>
                </a:moveTo>
                <a:lnTo>
                  <a:pt x="0" y="10935"/>
                </a:lnTo>
                <a:lnTo>
                  <a:pt x="5467" y="0"/>
                </a:lnTo>
                <a:lnTo>
                  <a:pt x="10539" y="37598"/>
                </a:lnTo>
                <a:lnTo>
                  <a:pt x="11739" y="77113"/>
                </a:lnTo>
                <a:lnTo>
                  <a:pt x="14154" y="122897"/>
                </a:lnTo>
                <a:lnTo>
                  <a:pt x="15787" y="146960"/>
                </a:lnTo>
                <a:lnTo>
                  <a:pt x="15718" y="194392"/>
                </a:lnTo>
                <a:lnTo>
                  <a:pt x="14041" y="238522"/>
                </a:lnTo>
                <a:lnTo>
                  <a:pt x="13296" y="274598"/>
                </a:lnTo>
                <a:lnTo>
                  <a:pt x="12700" y="30938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434">
            <a:extLst>
              <a:ext uri="{FF2B5EF4-FFF2-40B4-BE49-F238E27FC236}">
                <a16:creationId xmlns:a16="http://schemas.microsoft.com/office/drawing/2014/main" xmlns="" id="{BC0F2E30-2664-4A6E-ABD5-4351CC2476AF}"/>
              </a:ext>
            </a:extLst>
          </p:cNvPr>
          <p:cNvGrpSpPr/>
          <p:nvPr/>
        </p:nvGrpSpPr>
        <p:grpSpPr>
          <a:xfrm>
            <a:off x="10725150" y="1371600"/>
            <a:ext cx="19051" cy="190501"/>
            <a:chOff x="10725150" y="1371600"/>
            <a:chExt cx="19051" cy="190501"/>
          </a:xfrm>
        </p:grpSpPr>
        <p:sp>
          <p:nvSpPr>
            <p:cNvPr id="106" name="SMARTInkShape-2262">
              <a:extLst>
                <a:ext uri="{FF2B5EF4-FFF2-40B4-BE49-F238E27FC236}">
                  <a16:creationId xmlns:a16="http://schemas.microsoft.com/office/drawing/2014/main" xmlns="" id="{26EF73A2-385F-4C21-981D-C6807273BC65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725150" y="1371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263">
              <a:extLst>
                <a:ext uri="{FF2B5EF4-FFF2-40B4-BE49-F238E27FC236}">
                  <a16:creationId xmlns:a16="http://schemas.microsoft.com/office/drawing/2014/main" xmlns="" id="{E49E98AA-0D62-427B-8636-03C5568C5740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725150" y="14732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5644"/>
                  </a:lnTo>
                  <a:lnTo>
                    <a:pt x="4123" y="366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35">
            <a:extLst>
              <a:ext uri="{FF2B5EF4-FFF2-40B4-BE49-F238E27FC236}">
                <a16:creationId xmlns:a16="http://schemas.microsoft.com/office/drawing/2014/main" xmlns="" id="{86889363-F03E-4598-B86B-D3829B9E85B6}"/>
              </a:ext>
            </a:extLst>
          </p:cNvPr>
          <p:cNvGrpSpPr/>
          <p:nvPr/>
        </p:nvGrpSpPr>
        <p:grpSpPr>
          <a:xfrm>
            <a:off x="1848733" y="2739542"/>
            <a:ext cx="1294518" cy="594209"/>
            <a:chOff x="1848733" y="2739542"/>
            <a:chExt cx="1294518" cy="594209"/>
          </a:xfrm>
        </p:grpSpPr>
        <p:sp>
          <p:nvSpPr>
            <p:cNvPr id="109" name="SMARTInkShape-2264">
              <a:extLst>
                <a:ext uri="{FF2B5EF4-FFF2-40B4-BE49-F238E27FC236}">
                  <a16:creationId xmlns:a16="http://schemas.microsoft.com/office/drawing/2014/main" xmlns="" id="{4E6A4794-6C86-44C7-B31E-49AE1BA9FA51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17850" y="3245733"/>
              <a:ext cx="3659" cy="88018"/>
            </a:xfrm>
            <a:custGeom>
              <a:avLst/>
              <a:gdLst/>
              <a:ahLst/>
              <a:cxnLst/>
              <a:rect l="0" t="0" r="0" b="0"/>
              <a:pathLst>
                <a:path w="3659" h="880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658" y="42871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265">
              <a:extLst>
                <a:ext uri="{FF2B5EF4-FFF2-40B4-BE49-F238E27FC236}">
                  <a16:creationId xmlns:a16="http://schemas.microsoft.com/office/drawing/2014/main" xmlns="" id="{F6215BEE-F959-4DBB-8A98-4E1934824DB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03550" y="3143250"/>
              <a:ext cx="127001" cy="11818"/>
            </a:xfrm>
            <a:custGeom>
              <a:avLst/>
              <a:gdLst/>
              <a:ahLst/>
              <a:cxnLst/>
              <a:rect l="0" t="0" r="0" b="0"/>
              <a:pathLst>
                <a:path w="1270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5580" y="11817"/>
                  </a:lnTo>
                  <a:lnTo>
                    <a:pt x="60526" y="5676"/>
                  </a:lnTo>
                  <a:lnTo>
                    <a:pt x="105246" y="112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266">
              <a:extLst>
                <a:ext uri="{FF2B5EF4-FFF2-40B4-BE49-F238E27FC236}">
                  <a16:creationId xmlns:a16="http://schemas.microsoft.com/office/drawing/2014/main" xmlns="" id="{E66DF643-FAE5-446E-872E-887CEA3019F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997200" y="307340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1881" y="24843"/>
                  </a:lnTo>
                  <a:lnTo>
                    <a:pt x="3371" y="22912"/>
                  </a:lnTo>
                  <a:lnTo>
                    <a:pt x="15580" y="16823"/>
                  </a:lnTo>
                  <a:lnTo>
                    <a:pt x="54583" y="8445"/>
                  </a:lnTo>
                  <a:lnTo>
                    <a:pt x="94176" y="281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267">
              <a:extLst>
                <a:ext uri="{FF2B5EF4-FFF2-40B4-BE49-F238E27FC236}">
                  <a16:creationId xmlns:a16="http://schemas.microsoft.com/office/drawing/2014/main" xmlns="" id="{C4DD0314-08EA-4F10-8489-C68BFDB94BDE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016302" y="3079750"/>
              <a:ext cx="6299" cy="190501"/>
            </a:xfrm>
            <a:custGeom>
              <a:avLst/>
              <a:gdLst/>
              <a:ahLst/>
              <a:cxnLst/>
              <a:rect l="0" t="0" r="0" b="0"/>
              <a:pathLst>
                <a:path w="6299" h="190501">
                  <a:moveTo>
                    <a:pt x="6298" y="0"/>
                  </a:moveTo>
                  <a:lnTo>
                    <a:pt x="6298" y="0"/>
                  </a:lnTo>
                  <a:lnTo>
                    <a:pt x="1272" y="45521"/>
                  </a:lnTo>
                  <a:lnTo>
                    <a:pt x="209" y="90366"/>
                  </a:lnTo>
                  <a:lnTo>
                    <a:pt x="0" y="134920"/>
                  </a:lnTo>
                  <a:lnTo>
                    <a:pt x="1840" y="172048"/>
                  </a:lnTo>
                  <a:lnTo>
                    <a:pt x="629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268">
              <a:extLst>
                <a:ext uri="{FF2B5EF4-FFF2-40B4-BE49-F238E27FC236}">
                  <a16:creationId xmlns:a16="http://schemas.microsoft.com/office/drawing/2014/main" xmlns="" id="{C61E7737-8B79-44D3-8501-69A5D4CA4A2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688741" y="3073400"/>
              <a:ext cx="251310" cy="44451"/>
            </a:xfrm>
            <a:custGeom>
              <a:avLst/>
              <a:gdLst/>
              <a:ahLst/>
              <a:cxnLst/>
              <a:rect l="0" t="0" r="0" b="0"/>
              <a:pathLst>
                <a:path w="2513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744"/>
                  </a:lnTo>
                  <a:lnTo>
                    <a:pt x="1563" y="41079"/>
                  </a:lnTo>
                  <a:lnTo>
                    <a:pt x="2967" y="40086"/>
                  </a:lnTo>
                  <a:lnTo>
                    <a:pt x="6409" y="38983"/>
                  </a:lnTo>
                  <a:lnTo>
                    <a:pt x="48080" y="37446"/>
                  </a:lnTo>
                  <a:lnTo>
                    <a:pt x="88709" y="32340"/>
                  </a:lnTo>
                  <a:lnTo>
                    <a:pt x="124950" y="25897"/>
                  </a:lnTo>
                  <a:lnTo>
                    <a:pt x="160812" y="18330"/>
                  </a:lnTo>
                  <a:lnTo>
                    <a:pt x="194155" y="10969"/>
                  </a:lnTo>
                  <a:lnTo>
                    <a:pt x="251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269">
              <a:extLst>
                <a:ext uri="{FF2B5EF4-FFF2-40B4-BE49-F238E27FC236}">
                  <a16:creationId xmlns:a16="http://schemas.microsoft.com/office/drawing/2014/main" xmlns="" id="{60AD7746-0A3F-4C91-A220-542D7A9B260A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647950" y="2762250"/>
              <a:ext cx="304801" cy="44451"/>
            </a:xfrm>
            <a:custGeom>
              <a:avLst/>
              <a:gdLst/>
              <a:ahLst/>
              <a:cxnLst/>
              <a:rect l="0" t="0" r="0" b="0"/>
              <a:pathLst>
                <a:path w="30480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41079"/>
                  </a:lnTo>
                  <a:lnTo>
                    <a:pt x="49902" y="29703"/>
                  </a:lnTo>
                  <a:lnTo>
                    <a:pt x="87795" y="22374"/>
                  </a:lnTo>
                  <a:lnTo>
                    <a:pt x="135211" y="14412"/>
                  </a:lnTo>
                  <a:lnTo>
                    <a:pt x="160696" y="11019"/>
                  </a:lnTo>
                  <a:lnTo>
                    <a:pt x="186859" y="8052"/>
                  </a:lnTo>
                  <a:lnTo>
                    <a:pt x="213472" y="5368"/>
                  </a:lnTo>
                  <a:lnTo>
                    <a:pt x="254332" y="2386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270">
              <a:extLst>
                <a:ext uri="{FF2B5EF4-FFF2-40B4-BE49-F238E27FC236}">
                  <a16:creationId xmlns:a16="http://schemas.microsoft.com/office/drawing/2014/main" xmlns="" id="{735121F3-BDAD-4969-9B0B-640B15915F7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248919" y="3048000"/>
              <a:ext cx="183132" cy="34503"/>
            </a:xfrm>
            <a:custGeom>
              <a:avLst/>
              <a:gdLst/>
              <a:ahLst/>
              <a:cxnLst/>
              <a:rect l="0" t="0" r="0" b="0"/>
              <a:pathLst>
                <a:path w="183132" h="34503">
                  <a:moveTo>
                    <a:pt x="11681" y="25400"/>
                  </a:moveTo>
                  <a:lnTo>
                    <a:pt x="11681" y="25400"/>
                  </a:lnTo>
                  <a:lnTo>
                    <a:pt x="1568" y="28771"/>
                  </a:lnTo>
                  <a:lnTo>
                    <a:pt x="0" y="30470"/>
                  </a:lnTo>
                  <a:lnTo>
                    <a:pt x="366" y="32307"/>
                  </a:lnTo>
                  <a:lnTo>
                    <a:pt x="2021" y="34238"/>
                  </a:lnTo>
                  <a:lnTo>
                    <a:pt x="13267" y="34502"/>
                  </a:lnTo>
                  <a:lnTo>
                    <a:pt x="59345" y="25552"/>
                  </a:lnTo>
                  <a:lnTo>
                    <a:pt x="106394" y="14234"/>
                  </a:lnTo>
                  <a:lnTo>
                    <a:pt x="152711" y="5315"/>
                  </a:lnTo>
                  <a:lnTo>
                    <a:pt x="183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271">
              <a:extLst>
                <a:ext uri="{FF2B5EF4-FFF2-40B4-BE49-F238E27FC236}">
                  <a16:creationId xmlns:a16="http://schemas.microsoft.com/office/drawing/2014/main" xmlns="" id="{AADEE9F9-8A97-45EB-BC0B-DCD4ADB966C8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200079" y="2933700"/>
              <a:ext cx="181172" cy="19051"/>
            </a:xfrm>
            <a:custGeom>
              <a:avLst/>
              <a:gdLst/>
              <a:ahLst/>
              <a:cxnLst/>
              <a:rect l="0" t="0" r="0" b="0"/>
              <a:pathLst>
                <a:path w="1811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0652" y="12308"/>
                  </a:lnTo>
                  <a:lnTo>
                    <a:pt x="72151" y="7117"/>
                  </a:lnTo>
                  <a:lnTo>
                    <a:pt x="107318" y="3163"/>
                  </a:lnTo>
                  <a:lnTo>
                    <a:pt x="144114" y="1406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272">
              <a:extLst>
                <a:ext uri="{FF2B5EF4-FFF2-40B4-BE49-F238E27FC236}">
                  <a16:creationId xmlns:a16="http://schemas.microsoft.com/office/drawing/2014/main" xmlns="" id="{EC8BCD32-8B92-447C-B161-EA016F4BED9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857179" y="2739542"/>
              <a:ext cx="263722" cy="414437"/>
            </a:xfrm>
            <a:custGeom>
              <a:avLst/>
              <a:gdLst/>
              <a:ahLst/>
              <a:cxnLst/>
              <a:rect l="0" t="0" r="0" b="0"/>
              <a:pathLst>
                <a:path w="263722" h="414437">
                  <a:moveTo>
                    <a:pt x="263721" y="3658"/>
                  </a:moveTo>
                  <a:lnTo>
                    <a:pt x="263721" y="3658"/>
                  </a:lnTo>
                  <a:lnTo>
                    <a:pt x="260350" y="287"/>
                  </a:lnTo>
                  <a:lnTo>
                    <a:pt x="258651" y="0"/>
                  </a:lnTo>
                  <a:lnTo>
                    <a:pt x="256813" y="514"/>
                  </a:lnTo>
                  <a:lnTo>
                    <a:pt x="254883" y="1562"/>
                  </a:lnTo>
                  <a:lnTo>
                    <a:pt x="226941" y="45569"/>
                  </a:lnTo>
                  <a:lnTo>
                    <a:pt x="207863" y="78259"/>
                  </a:lnTo>
                  <a:lnTo>
                    <a:pt x="184567" y="118659"/>
                  </a:lnTo>
                  <a:lnTo>
                    <a:pt x="157751" y="162484"/>
                  </a:lnTo>
                  <a:lnTo>
                    <a:pt x="127488" y="209714"/>
                  </a:lnTo>
                  <a:lnTo>
                    <a:pt x="111516" y="234161"/>
                  </a:lnTo>
                  <a:lnTo>
                    <a:pt x="95929" y="258222"/>
                  </a:lnTo>
                  <a:lnTo>
                    <a:pt x="65439" y="305651"/>
                  </a:lnTo>
                  <a:lnTo>
                    <a:pt x="39188" y="343194"/>
                  </a:lnTo>
                  <a:lnTo>
                    <a:pt x="12102" y="384367"/>
                  </a:lnTo>
                  <a:lnTo>
                    <a:pt x="0" y="413450"/>
                  </a:lnTo>
                  <a:lnTo>
                    <a:pt x="3240" y="414436"/>
                  </a:lnTo>
                  <a:lnTo>
                    <a:pt x="35121" y="403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273">
              <a:extLst>
                <a:ext uri="{FF2B5EF4-FFF2-40B4-BE49-F238E27FC236}">
                  <a16:creationId xmlns:a16="http://schemas.microsoft.com/office/drawing/2014/main" xmlns="" id="{B33E31CC-C890-4685-9C0A-0C604BA1F5B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848733" y="2776094"/>
              <a:ext cx="240418" cy="379857"/>
            </a:xfrm>
            <a:custGeom>
              <a:avLst/>
              <a:gdLst/>
              <a:ahLst/>
              <a:cxnLst/>
              <a:rect l="0" t="0" r="0" b="0"/>
              <a:pathLst>
                <a:path w="240418" h="37985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9"/>
                  </a:lnTo>
                  <a:lnTo>
                    <a:pt x="0" y="0"/>
                  </a:lnTo>
                  <a:lnTo>
                    <a:pt x="12958" y="22182"/>
                  </a:lnTo>
                  <a:lnTo>
                    <a:pt x="46179" y="63231"/>
                  </a:lnTo>
                  <a:lnTo>
                    <a:pt x="73185" y="97317"/>
                  </a:lnTo>
                  <a:lnTo>
                    <a:pt x="105414" y="135515"/>
                  </a:lnTo>
                  <a:lnTo>
                    <a:pt x="139493" y="176715"/>
                  </a:lnTo>
                  <a:lnTo>
                    <a:pt x="171103" y="220897"/>
                  </a:lnTo>
                  <a:lnTo>
                    <a:pt x="197851" y="262641"/>
                  </a:lnTo>
                  <a:lnTo>
                    <a:pt x="219382" y="299538"/>
                  </a:lnTo>
                  <a:lnTo>
                    <a:pt x="237320" y="339439"/>
                  </a:lnTo>
                  <a:lnTo>
                    <a:pt x="240417" y="379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2274">
            <a:extLst>
              <a:ext uri="{FF2B5EF4-FFF2-40B4-BE49-F238E27FC236}">
                <a16:creationId xmlns:a16="http://schemas.microsoft.com/office/drawing/2014/main" xmlns="" id="{5E6083DC-EA93-4BD4-A038-32889ECD490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787650" y="2769483"/>
            <a:ext cx="24694" cy="322968"/>
          </a:xfrm>
          <a:custGeom>
            <a:avLst/>
            <a:gdLst/>
            <a:ahLst/>
            <a:cxnLst/>
            <a:rect l="0" t="0" r="0" b="0"/>
            <a:pathLst>
              <a:path w="24694" h="322968">
                <a:moveTo>
                  <a:pt x="0" y="5467"/>
                </a:moveTo>
                <a:lnTo>
                  <a:pt x="0" y="5467"/>
                </a:lnTo>
                <a:lnTo>
                  <a:pt x="0" y="0"/>
                </a:lnTo>
                <a:lnTo>
                  <a:pt x="3371" y="23613"/>
                </a:lnTo>
                <a:lnTo>
                  <a:pt x="12209" y="56783"/>
                </a:lnTo>
                <a:lnTo>
                  <a:pt x="16010" y="91304"/>
                </a:lnTo>
                <a:lnTo>
                  <a:pt x="18404" y="131811"/>
                </a:lnTo>
                <a:lnTo>
                  <a:pt x="21820" y="173333"/>
                </a:lnTo>
                <a:lnTo>
                  <a:pt x="23809" y="211543"/>
                </a:lnTo>
                <a:lnTo>
                  <a:pt x="24693" y="245928"/>
                </a:lnTo>
                <a:lnTo>
                  <a:pt x="24485" y="286970"/>
                </a:lnTo>
                <a:lnTo>
                  <a:pt x="19050" y="3229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437">
            <a:extLst>
              <a:ext uri="{FF2B5EF4-FFF2-40B4-BE49-F238E27FC236}">
                <a16:creationId xmlns:a16="http://schemas.microsoft.com/office/drawing/2014/main" xmlns="" id="{D6CD2709-91C7-4FA6-8F44-07D5DAB3D469}"/>
              </a:ext>
            </a:extLst>
          </p:cNvPr>
          <p:cNvGrpSpPr/>
          <p:nvPr/>
        </p:nvGrpSpPr>
        <p:grpSpPr>
          <a:xfrm>
            <a:off x="3422650" y="2750160"/>
            <a:ext cx="1231901" cy="567294"/>
            <a:chOff x="3422650" y="2750160"/>
            <a:chExt cx="1231901" cy="567294"/>
          </a:xfrm>
        </p:grpSpPr>
        <p:sp>
          <p:nvSpPr>
            <p:cNvPr id="121" name="SMARTInkShape-2275">
              <a:extLst>
                <a:ext uri="{FF2B5EF4-FFF2-40B4-BE49-F238E27FC236}">
                  <a16:creationId xmlns:a16="http://schemas.microsoft.com/office/drawing/2014/main" xmlns="" id="{0E9D5E04-C301-46E5-AF8C-565DBF1109F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06900" y="297180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42716" y="0"/>
                  </a:lnTo>
                  <a:lnTo>
                    <a:pt x="88400" y="4364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276">
              <a:extLst>
                <a:ext uri="{FF2B5EF4-FFF2-40B4-BE49-F238E27FC236}">
                  <a16:creationId xmlns:a16="http://schemas.microsoft.com/office/drawing/2014/main" xmlns="" id="{8F2D278C-4E55-48F5-AF2B-3BEB910A5906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467911" y="2914650"/>
              <a:ext cx="15190" cy="158751"/>
            </a:xfrm>
            <a:custGeom>
              <a:avLst/>
              <a:gdLst/>
              <a:ahLst/>
              <a:cxnLst/>
              <a:rect l="0" t="0" r="0" b="0"/>
              <a:pathLst>
                <a:path w="15190" h="158751">
                  <a:moveTo>
                    <a:pt x="8839" y="0"/>
                  </a:moveTo>
                  <a:lnTo>
                    <a:pt x="8839" y="0"/>
                  </a:lnTo>
                  <a:lnTo>
                    <a:pt x="0" y="33257"/>
                  </a:lnTo>
                  <a:lnTo>
                    <a:pt x="1971" y="73388"/>
                  </a:lnTo>
                  <a:lnTo>
                    <a:pt x="7274" y="115704"/>
                  </a:lnTo>
                  <a:lnTo>
                    <a:pt x="15189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77">
              <a:extLst>
                <a:ext uri="{FF2B5EF4-FFF2-40B4-BE49-F238E27FC236}">
                  <a16:creationId xmlns:a16="http://schemas.microsoft.com/office/drawing/2014/main" xmlns="" id="{D8B42C1A-FB84-4891-84CC-617C2353E896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641850" y="3009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78">
              <a:extLst>
                <a:ext uri="{FF2B5EF4-FFF2-40B4-BE49-F238E27FC236}">
                  <a16:creationId xmlns:a16="http://schemas.microsoft.com/office/drawing/2014/main" xmlns="" id="{EB7F580B-08DD-49F5-B183-E8AA12C05E3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195557" y="3220672"/>
              <a:ext cx="122444" cy="96782"/>
            </a:xfrm>
            <a:custGeom>
              <a:avLst/>
              <a:gdLst/>
              <a:ahLst/>
              <a:cxnLst/>
              <a:rect l="0" t="0" r="0" b="0"/>
              <a:pathLst>
                <a:path w="122444" h="96782">
                  <a:moveTo>
                    <a:pt x="8143" y="17828"/>
                  </a:moveTo>
                  <a:lnTo>
                    <a:pt x="8143" y="17828"/>
                  </a:lnTo>
                  <a:lnTo>
                    <a:pt x="8143" y="14457"/>
                  </a:lnTo>
                  <a:lnTo>
                    <a:pt x="10025" y="10921"/>
                  </a:lnTo>
                  <a:lnTo>
                    <a:pt x="11514" y="8990"/>
                  </a:lnTo>
                  <a:lnTo>
                    <a:pt x="23723" y="2901"/>
                  </a:lnTo>
                  <a:lnTo>
                    <a:pt x="37375" y="0"/>
                  </a:lnTo>
                  <a:lnTo>
                    <a:pt x="53728" y="2511"/>
                  </a:lnTo>
                  <a:lnTo>
                    <a:pt x="56878" y="4794"/>
                  </a:lnTo>
                  <a:lnTo>
                    <a:pt x="58272" y="7728"/>
                  </a:lnTo>
                  <a:lnTo>
                    <a:pt x="58495" y="11094"/>
                  </a:lnTo>
                  <a:lnTo>
                    <a:pt x="48697" y="29317"/>
                  </a:lnTo>
                  <a:lnTo>
                    <a:pt x="12054" y="73989"/>
                  </a:lnTo>
                  <a:lnTo>
                    <a:pt x="161" y="89338"/>
                  </a:lnTo>
                  <a:lnTo>
                    <a:pt x="0" y="90901"/>
                  </a:lnTo>
                  <a:lnTo>
                    <a:pt x="597" y="91944"/>
                  </a:lnTo>
                  <a:lnTo>
                    <a:pt x="8181" y="96781"/>
                  </a:lnTo>
                  <a:lnTo>
                    <a:pt x="53225" y="87971"/>
                  </a:lnTo>
                  <a:lnTo>
                    <a:pt x="98422" y="75898"/>
                  </a:lnTo>
                  <a:lnTo>
                    <a:pt x="122443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279">
              <a:extLst>
                <a:ext uri="{FF2B5EF4-FFF2-40B4-BE49-F238E27FC236}">
                  <a16:creationId xmlns:a16="http://schemas.microsoft.com/office/drawing/2014/main" xmlns="" id="{A545D114-79D5-4C9A-BBF9-76708BF19C6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111142" y="3151709"/>
              <a:ext cx="149709" cy="16942"/>
            </a:xfrm>
            <a:custGeom>
              <a:avLst/>
              <a:gdLst/>
              <a:ahLst/>
              <a:cxnLst/>
              <a:rect l="0" t="0" r="0" b="0"/>
              <a:pathLst>
                <a:path w="149709" h="16942">
                  <a:moveTo>
                    <a:pt x="3658" y="16941"/>
                  </a:moveTo>
                  <a:lnTo>
                    <a:pt x="3658" y="16941"/>
                  </a:lnTo>
                  <a:lnTo>
                    <a:pt x="0" y="16941"/>
                  </a:lnTo>
                  <a:lnTo>
                    <a:pt x="1562" y="16941"/>
                  </a:lnTo>
                  <a:lnTo>
                    <a:pt x="38538" y="5008"/>
                  </a:lnTo>
                  <a:lnTo>
                    <a:pt x="80785" y="0"/>
                  </a:lnTo>
                  <a:lnTo>
                    <a:pt x="118938" y="397"/>
                  </a:lnTo>
                  <a:lnTo>
                    <a:pt x="149708" y="4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280">
              <a:extLst>
                <a:ext uri="{FF2B5EF4-FFF2-40B4-BE49-F238E27FC236}">
                  <a16:creationId xmlns:a16="http://schemas.microsoft.com/office/drawing/2014/main" xmlns="" id="{6F7FD94D-EA91-44CB-B3AE-07CD8FACAE23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121150" y="30543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411" y="47717"/>
                  </a:lnTo>
                  <a:lnTo>
                    <a:pt x="6742" y="42845"/>
                  </a:lnTo>
                  <a:lnTo>
                    <a:pt x="38987" y="24534"/>
                  </a:lnTo>
                  <a:lnTo>
                    <a:pt x="79599" y="1166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81">
              <a:extLst>
                <a:ext uri="{FF2B5EF4-FFF2-40B4-BE49-F238E27FC236}">
                  <a16:creationId xmlns:a16="http://schemas.microsoft.com/office/drawing/2014/main" xmlns="" id="{367A0991-574E-4DC7-B8CB-CE888684C56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121150" y="30861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19050" y="0"/>
                  </a:moveTo>
                  <a:lnTo>
                    <a:pt x="19050" y="0"/>
                  </a:lnTo>
                  <a:lnTo>
                    <a:pt x="12143" y="19460"/>
                  </a:lnTo>
                  <a:lnTo>
                    <a:pt x="7495" y="63111"/>
                  </a:lnTo>
                  <a:lnTo>
                    <a:pt x="3318" y="104855"/>
                  </a:lnTo>
                  <a:lnTo>
                    <a:pt x="655" y="15095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82">
              <a:extLst>
                <a:ext uri="{FF2B5EF4-FFF2-40B4-BE49-F238E27FC236}">
                  <a16:creationId xmlns:a16="http://schemas.microsoft.com/office/drawing/2014/main" xmlns="" id="{8B42E2F6-16A7-4AEE-BC68-A276AD9A822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819880" y="3028950"/>
              <a:ext cx="237771" cy="61474"/>
            </a:xfrm>
            <a:custGeom>
              <a:avLst/>
              <a:gdLst/>
              <a:ahLst/>
              <a:cxnLst/>
              <a:rect l="0" t="0" r="0" b="0"/>
              <a:pathLst>
                <a:path w="237771" h="61474">
                  <a:moveTo>
                    <a:pt x="21870" y="44450"/>
                  </a:moveTo>
                  <a:lnTo>
                    <a:pt x="21870" y="44450"/>
                  </a:lnTo>
                  <a:lnTo>
                    <a:pt x="8386" y="47821"/>
                  </a:lnTo>
                  <a:lnTo>
                    <a:pt x="4414" y="50225"/>
                  </a:lnTo>
                  <a:lnTo>
                    <a:pt x="1766" y="53239"/>
                  </a:lnTo>
                  <a:lnTo>
                    <a:pt x="0" y="56659"/>
                  </a:lnTo>
                  <a:lnTo>
                    <a:pt x="234" y="58940"/>
                  </a:lnTo>
                  <a:lnTo>
                    <a:pt x="1802" y="60460"/>
                  </a:lnTo>
                  <a:lnTo>
                    <a:pt x="4258" y="61473"/>
                  </a:lnTo>
                  <a:lnTo>
                    <a:pt x="43679" y="49418"/>
                  </a:lnTo>
                  <a:lnTo>
                    <a:pt x="73896" y="41014"/>
                  </a:lnTo>
                  <a:lnTo>
                    <a:pt x="110845" y="30223"/>
                  </a:lnTo>
                  <a:lnTo>
                    <a:pt x="150785" y="18372"/>
                  </a:lnTo>
                  <a:lnTo>
                    <a:pt x="187821" y="8165"/>
                  </a:lnTo>
                  <a:lnTo>
                    <a:pt x="237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283">
              <a:extLst>
                <a:ext uri="{FF2B5EF4-FFF2-40B4-BE49-F238E27FC236}">
                  <a16:creationId xmlns:a16="http://schemas.microsoft.com/office/drawing/2014/main" xmlns="" id="{036D47AD-4E4B-4B4D-82F8-BDE6B5AE5948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862565" y="2750160"/>
              <a:ext cx="233186" cy="62891"/>
            </a:xfrm>
            <a:custGeom>
              <a:avLst/>
              <a:gdLst/>
              <a:ahLst/>
              <a:cxnLst/>
              <a:rect l="0" t="0" r="0" b="0"/>
              <a:pathLst>
                <a:path w="233186" h="62891">
                  <a:moveTo>
                    <a:pt x="10935" y="62890"/>
                  </a:moveTo>
                  <a:lnTo>
                    <a:pt x="10935" y="62890"/>
                  </a:lnTo>
                  <a:lnTo>
                    <a:pt x="4193" y="56148"/>
                  </a:lnTo>
                  <a:lnTo>
                    <a:pt x="883" y="49075"/>
                  </a:lnTo>
                  <a:lnTo>
                    <a:pt x="0" y="45213"/>
                  </a:lnTo>
                  <a:lnTo>
                    <a:pt x="2234" y="41228"/>
                  </a:lnTo>
                  <a:lnTo>
                    <a:pt x="12242" y="33036"/>
                  </a:lnTo>
                  <a:lnTo>
                    <a:pt x="59693" y="15574"/>
                  </a:lnTo>
                  <a:lnTo>
                    <a:pt x="97987" y="4466"/>
                  </a:lnTo>
                  <a:lnTo>
                    <a:pt x="137113" y="0"/>
                  </a:lnTo>
                  <a:lnTo>
                    <a:pt x="173553" y="1072"/>
                  </a:lnTo>
                  <a:lnTo>
                    <a:pt x="203860" y="6253"/>
                  </a:lnTo>
                  <a:lnTo>
                    <a:pt x="213635" y="11020"/>
                  </a:lnTo>
                  <a:lnTo>
                    <a:pt x="220151" y="17021"/>
                  </a:lnTo>
                  <a:lnTo>
                    <a:pt x="233185" y="37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284">
              <a:extLst>
                <a:ext uri="{FF2B5EF4-FFF2-40B4-BE49-F238E27FC236}">
                  <a16:creationId xmlns:a16="http://schemas.microsoft.com/office/drawing/2014/main" xmlns="" id="{B734E4F9-2808-4B72-9ACD-8A36AC78CDC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19369" y="2834792"/>
              <a:ext cx="17582" cy="225909"/>
            </a:xfrm>
            <a:custGeom>
              <a:avLst/>
              <a:gdLst/>
              <a:ahLst/>
              <a:cxnLst/>
              <a:rect l="0" t="0" r="0" b="0"/>
              <a:pathLst>
                <a:path w="17582" h="225909">
                  <a:moveTo>
                    <a:pt x="11231" y="3658"/>
                  </a:moveTo>
                  <a:lnTo>
                    <a:pt x="11231" y="3658"/>
                  </a:lnTo>
                  <a:lnTo>
                    <a:pt x="11231" y="287"/>
                  </a:lnTo>
                  <a:lnTo>
                    <a:pt x="10525" y="0"/>
                  </a:lnTo>
                  <a:lnTo>
                    <a:pt x="7860" y="1562"/>
                  </a:lnTo>
                  <a:lnTo>
                    <a:pt x="2393" y="13150"/>
                  </a:lnTo>
                  <a:lnTo>
                    <a:pt x="0" y="57012"/>
                  </a:lnTo>
                  <a:lnTo>
                    <a:pt x="3121" y="102330"/>
                  </a:lnTo>
                  <a:lnTo>
                    <a:pt x="5065" y="146645"/>
                  </a:lnTo>
                  <a:lnTo>
                    <a:pt x="9796" y="185490"/>
                  </a:lnTo>
                  <a:lnTo>
                    <a:pt x="17581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85">
              <a:extLst>
                <a:ext uri="{FF2B5EF4-FFF2-40B4-BE49-F238E27FC236}">
                  <a16:creationId xmlns:a16="http://schemas.microsoft.com/office/drawing/2014/main" xmlns="" id="{2ED67249-8866-4B2F-ACE1-CCF643ADB8D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22650" y="29337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46139" y="14024"/>
                  </a:lnTo>
                  <a:lnTo>
                    <a:pt x="76951" y="12583"/>
                  </a:lnTo>
                  <a:lnTo>
                    <a:pt x="114163" y="9590"/>
                  </a:lnTo>
                  <a:lnTo>
                    <a:pt x="150458" y="5909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2286">
            <a:extLst>
              <a:ext uri="{FF2B5EF4-FFF2-40B4-BE49-F238E27FC236}">
                <a16:creationId xmlns:a16="http://schemas.microsoft.com/office/drawing/2014/main" xmlns="" id="{52327AF9-1B8E-4F2A-9CBF-2EE4D65CE17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49700" y="2783991"/>
            <a:ext cx="20827" cy="276710"/>
          </a:xfrm>
          <a:custGeom>
            <a:avLst/>
            <a:gdLst/>
            <a:ahLst/>
            <a:cxnLst/>
            <a:rect l="0" t="0" r="0" b="0"/>
            <a:pathLst>
              <a:path w="20827" h="276710">
                <a:moveTo>
                  <a:pt x="6350" y="3659"/>
                </a:moveTo>
                <a:lnTo>
                  <a:pt x="6350" y="3659"/>
                </a:lnTo>
                <a:lnTo>
                  <a:pt x="6350" y="0"/>
                </a:lnTo>
                <a:lnTo>
                  <a:pt x="6350" y="1563"/>
                </a:lnTo>
                <a:lnTo>
                  <a:pt x="15784" y="21981"/>
                </a:lnTo>
                <a:lnTo>
                  <a:pt x="20826" y="62788"/>
                </a:lnTo>
                <a:lnTo>
                  <a:pt x="17252" y="99318"/>
                </a:lnTo>
                <a:lnTo>
                  <a:pt x="14723" y="137191"/>
                </a:lnTo>
                <a:lnTo>
                  <a:pt x="12894" y="174484"/>
                </a:lnTo>
                <a:lnTo>
                  <a:pt x="9729" y="209874"/>
                </a:lnTo>
                <a:lnTo>
                  <a:pt x="6312" y="256190"/>
                </a:lnTo>
                <a:lnTo>
                  <a:pt x="0" y="2767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439">
            <a:extLst>
              <a:ext uri="{FF2B5EF4-FFF2-40B4-BE49-F238E27FC236}">
                <a16:creationId xmlns:a16="http://schemas.microsoft.com/office/drawing/2014/main" xmlns="" id="{AA2E7A6D-6A77-42AB-98E8-A9BB49527B83}"/>
              </a:ext>
            </a:extLst>
          </p:cNvPr>
          <p:cNvGrpSpPr/>
          <p:nvPr/>
        </p:nvGrpSpPr>
        <p:grpSpPr>
          <a:xfrm>
            <a:off x="5003800" y="2940050"/>
            <a:ext cx="527051" cy="57151"/>
            <a:chOff x="5003800" y="2940050"/>
            <a:chExt cx="527051" cy="57151"/>
          </a:xfrm>
        </p:grpSpPr>
        <p:sp>
          <p:nvSpPr>
            <p:cNvPr id="134" name="SMARTInkShape-2287">
              <a:extLst>
                <a:ext uri="{FF2B5EF4-FFF2-40B4-BE49-F238E27FC236}">
                  <a16:creationId xmlns:a16="http://schemas.microsoft.com/office/drawing/2014/main" xmlns="" id="{67B69EAF-E2F5-48A5-A97D-F09D13361DB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518150" y="2940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288">
              <a:extLst>
                <a:ext uri="{FF2B5EF4-FFF2-40B4-BE49-F238E27FC236}">
                  <a16:creationId xmlns:a16="http://schemas.microsoft.com/office/drawing/2014/main" xmlns="" id="{E5A9F7FE-BB34-40BC-9339-6A886EC8FC0A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314950" y="2946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38595" y="80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289">
              <a:extLst>
                <a:ext uri="{FF2B5EF4-FFF2-40B4-BE49-F238E27FC236}">
                  <a16:creationId xmlns:a16="http://schemas.microsoft.com/office/drawing/2014/main" xmlns="" id="{C57883DF-8E18-434D-8A93-B9B3183C2D9E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003800" y="29781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23144" y="10212"/>
                  </a:lnTo>
                  <a:lnTo>
                    <a:pt x="27925" y="618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440">
            <a:extLst>
              <a:ext uri="{FF2B5EF4-FFF2-40B4-BE49-F238E27FC236}">
                <a16:creationId xmlns:a16="http://schemas.microsoft.com/office/drawing/2014/main" xmlns="" id="{1756BC92-4517-4EEA-8432-0428C8718035}"/>
              </a:ext>
            </a:extLst>
          </p:cNvPr>
          <p:cNvGrpSpPr/>
          <p:nvPr/>
        </p:nvGrpSpPr>
        <p:grpSpPr>
          <a:xfrm>
            <a:off x="5799315" y="2758183"/>
            <a:ext cx="915334" cy="486668"/>
            <a:chOff x="5799315" y="2758183"/>
            <a:chExt cx="915334" cy="486668"/>
          </a:xfrm>
        </p:grpSpPr>
        <p:sp>
          <p:nvSpPr>
            <p:cNvPr id="138" name="SMARTInkShape-2290">
              <a:extLst>
                <a:ext uri="{FF2B5EF4-FFF2-40B4-BE49-F238E27FC236}">
                  <a16:creationId xmlns:a16="http://schemas.microsoft.com/office/drawing/2014/main" xmlns="" id="{11A4DE2F-41AE-43D0-AAA8-3FBE90D3E10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629817" y="3173380"/>
              <a:ext cx="84832" cy="71471"/>
            </a:xfrm>
            <a:custGeom>
              <a:avLst/>
              <a:gdLst/>
              <a:ahLst/>
              <a:cxnLst/>
              <a:rect l="0" t="0" r="0" b="0"/>
              <a:pathLst>
                <a:path w="84832" h="71471">
                  <a:moveTo>
                    <a:pt x="24983" y="1620"/>
                  </a:moveTo>
                  <a:lnTo>
                    <a:pt x="24983" y="1620"/>
                  </a:lnTo>
                  <a:lnTo>
                    <a:pt x="19956" y="13553"/>
                  </a:lnTo>
                  <a:lnTo>
                    <a:pt x="17273" y="32634"/>
                  </a:lnTo>
                  <a:lnTo>
                    <a:pt x="0" y="58243"/>
                  </a:lnTo>
                  <a:lnTo>
                    <a:pt x="37509" y="11740"/>
                  </a:lnTo>
                  <a:lnTo>
                    <a:pt x="54582" y="248"/>
                  </a:lnTo>
                  <a:lnTo>
                    <a:pt x="59532" y="0"/>
                  </a:lnTo>
                  <a:lnTo>
                    <a:pt x="70677" y="3487"/>
                  </a:lnTo>
                  <a:lnTo>
                    <a:pt x="74495" y="6393"/>
                  </a:lnTo>
                  <a:lnTo>
                    <a:pt x="78739" y="13384"/>
                  </a:lnTo>
                  <a:lnTo>
                    <a:pt x="84498" y="28624"/>
                  </a:lnTo>
                  <a:lnTo>
                    <a:pt x="84831" y="40433"/>
                  </a:lnTo>
                  <a:lnTo>
                    <a:pt x="75783" y="71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291">
              <a:extLst>
                <a:ext uri="{FF2B5EF4-FFF2-40B4-BE49-F238E27FC236}">
                  <a16:creationId xmlns:a16="http://schemas.microsoft.com/office/drawing/2014/main" xmlns="" id="{0141A026-49E0-435E-8BD8-BA9C0379E1F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99315" y="2870200"/>
              <a:ext cx="188736" cy="16072"/>
            </a:xfrm>
            <a:custGeom>
              <a:avLst/>
              <a:gdLst/>
              <a:ahLst/>
              <a:cxnLst/>
              <a:rect l="0" t="0" r="0" b="0"/>
              <a:pathLst>
                <a:path w="188736" h="16072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117" y="13406"/>
                  </a:lnTo>
                  <a:lnTo>
                    <a:pt x="2129" y="16071"/>
                  </a:lnTo>
                  <a:lnTo>
                    <a:pt x="46325" y="11750"/>
                  </a:lnTo>
                  <a:lnTo>
                    <a:pt x="79580" y="8045"/>
                  </a:lnTo>
                  <a:lnTo>
                    <a:pt x="117879" y="4046"/>
                  </a:lnTo>
                  <a:lnTo>
                    <a:pt x="162253" y="1199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92">
              <a:extLst>
                <a:ext uri="{FF2B5EF4-FFF2-40B4-BE49-F238E27FC236}">
                  <a16:creationId xmlns:a16="http://schemas.microsoft.com/office/drawing/2014/main" xmlns="" id="{0EF5C16E-4EB1-4FC4-BD57-B75D531DB20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882446" y="2778230"/>
              <a:ext cx="23055" cy="212621"/>
            </a:xfrm>
            <a:custGeom>
              <a:avLst/>
              <a:gdLst/>
              <a:ahLst/>
              <a:cxnLst/>
              <a:rect l="0" t="0" r="0" b="0"/>
              <a:pathLst>
                <a:path w="23055" h="212621">
                  <a:moveTo>
                    <a:pt x="23054" y="9420"/>
                  </a:moveTo>
                  <a:lnTo>
                    <a:pt x="23054" y="9420"/>
                  </a:lnTo>
                  <a:lnTo>
                    <a:pt x="19683" y="6049"/>
                  </a:lnTo>
                  <a:lnTo>
                    <a:pt x="18028" y="2513"/>
                  </a:lnTo>
                  <a:lnTo>
                    <a:pt x="17587" y="582"/>
                  </a:lnTo>
                  <a:lnTo>
                    <a:pt x="16587" y="0"/>
                  </a:lnTo>
                  <a:lnTo>
                    <a:pt x="15215" y="318"/>
                  </a:lnTo>
                  <a:lnTo>
                    <a:pt x="13594" y="1235"/>
                  </a:lnTo>
                  <a:lnTo>
                    <a:pt x="7944" y="12639"/>
                  </a:lnTo>
                  <a:lnTo>
                    <a:pt x="1124" y="51370"/>
                  </a:lnTo>
                  <a:lnTo>
                    <a:pt x="2131" y="91621"/>
                  </a:lnTo>
                  <a:lnTo>
                    <a:pt x="0" y="134121"/>
                  </a:lnTo>
                  <a:lnTo>
                    <a:pt x="3916" y="172428"/>
                  </a:lnTo>
                  <a:lnTo>
                    <a:pt x="16704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93">
              <a:extLst>
                <a:ext uri="{FF2B5EF4-FFF2-40B4-BE49-F238E27FC236}">
                  <a16:creationId xmlns:a16="http://schemas.microsoft.com/office/drawing/2014/main" xmlns="" id="{B12D0DA1-629C-4936-86EF-9E926E9020C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258968" y="2765229"/>
              <a:ext cx="27533" cy="289122"/>
            </a:xfrm>
            <a:custGeom>
              <a:avLst/>
              <a:gdLst/>
              <a:ahLst/>
              <a:cxnLst/>
              <a:rect l="0" t="0" r="0" b="0"/>
              <a:pathLst>
                <a:path w="27533" h="289122">
                  <a:moveTo>
                    <a:pt x="27532" y="3371"/>
                  </a:moveTo>
                  <a:lnTo>
                    <a:pt x="27532" y="3371"/>
                  </a:lnTo>
                  <a:lnTo>
                    <a:pt x="27532" y="0"/>
                  </a:lnTo>
                  <a:lnTo>
                    <a:pt x="27532" y="36889"/>
                  </a:lnTo>
                  <a:lnTo>
                    <a:pt x="27532" y="66951"/>
                  </a:lnTo>
                  <a:lnTo>
                    <a:pt x="27532" y="103360"/>
                  </a:lnTo>
                  <a:lnTo>
                    <a:pt x="26121" y="142355"/>
                  </a:lnTo>
                  <a:lnTo>
                    <a:pt x="20790" y="180853"/>
                  </a:lnTo>
                  <a:lnTo>
                    <a:pt x="13717" y="217248"/>
                  </a:lnTo>
                  <a:lnTo>
                    <a:pt x="3684" y="261945"/>
                  </a:lnTo>
                  <a:lnTo>
                    <a:pt x="0" y="279865"/>
                  </a:lnTo>
                  <a:lnTo>
                    <a:pt x="4" y="283656"/>
                  </a:lnTo>
                  <a:lnTo>
                    <a:pt x="2132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94">
              <a:extLst>
                <a:ext uri="{FF2B5EF4-FFF2-40B4-BE49-F238E27FC236}">
                  <a16:creationId xmlns:a16="http://schemas.microsoft.com/office/drawing/2014/main" xmlns="" id="{C18F2227-405E-42A4-9BC8-9117A1EA12B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111679" y="2758183"/>
              <a:ext cx="358972" cy="29468"/>
            </a:xfrm>
            <a:custGeom>
              <a:avLst/>
              <a:gdLst/>
              <a:ahLst/>
              <a:cxnLst/>
              <a:rect l="0" t="0" r="0" b="0"/>
              <a:pathLst>
                <a:path w="358972" h="29468">
                  <a:moveTo>
                    <a:pt x="3371" y="29467"/>
                  </a:moveTo>
                  <a:lnTo>
                    <a:pt x="3371" y="29467"/>
                  </a:lnTo>
                  <a:lnTo>
                    <a:pt x="0" y="29467"/>
                  </a:lnTo>
                  <a:lnTo>
                    <a:pt x="8016" y="26096"/>
                  </a:lnTo>
                  <a:lnTo>
                    <a:pt x="40652" y="17258"/>
                  </a:lnTo>
                  <a:lnTo>
                    <a:pt x="87203" y="9694"/>
                  </a:lnTo>
                  <a:lnTo>
                    <a:pt x="116409" y="5702"/>
                  </a:lnTo>
                  <a:lnTo>
                    <a:pt x="146464" y="3040"/>
                  </a:lnTo>
                  <a:lnTo>
                    <a:pt x="177082" y="1266"/>
                  </a:lnTo>
                  <a:lnTo>
                    <a:pt x="208079" y="83"/>
                  </a:lnTo>
                  <a:lnTo>
                    <a:pt x="236503" y="0"/>
                  </a:lnTo>
                  <a:lnTo>
                    <a:pt x="263214" y="650"/>
                  </a:lnTo>
                  <a:lnTo>
                    <a:pt x="307946" y="3959"/>
                  </a:lnTo>
                  <a:lnTo>
                    <a:pt x="358971" y="1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95">
              <a:extLst>
                <a:ext uri="{FF2B5EF4-FFF2-40B4-BE49-F238E27FC236}">
                  <a16:creationId xmlns:a16="http://schemas.microsoft.com/office/drawing/2014/main" xmlns="" id="{64CF0F03-D7FA-464F-91C6-E4E2C921B5E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140450" y="3041650"/>
              <a:ext cx="292101" cy="29986"/>
            </a:xfrm>
            <a:custGeom>
              <a:avLst/>
              <a:gdLst/>
              <a:ahLst/>
              <a:cxnLst/>
              <a:rect l="0" t="0" r="0" b="0"/>
              <a:pathLst>
                <a:path w="292101" h="29986">
                  <a:moveTo>
                    <a:pt x="0" y="19050"/>
                  </a:moveTo>
                  <a:lnTo>
                    <a:pt x="0" y="19050"/>
                  </a:lnTo>
                  <a:lnTo>
                    <a:pt x="0" y="25792"/>
                  </a:lnTo>
                  <a:lnTo>
                    <a:pt x="1411" y="27778"/>
                  </a:lnTo>
                  <a:lnTo>
                    <a:pt x="3763" y="29102"/>
                  </a:lnTo>
                  <a:lnTo>
                    <a:pt x="6742" y="29985"/>
                  </a:lnTo>
                  <a:lnTo>
                    <a:pt x="49126" y="25626"/>
                  </a:lnTo>
                  <a:lnTo>
                    <a:pt x="84158" y="19386"/>
                  </a:lnTo>
                  <a:lnTo>
                    <a:pt x="125128" y="13790"/>
                  </a:lnTo>
                  <a:lnTo>
                    <a:pt x="168501" y="8951"/>
                  </a:lnTo>
                  <a:lnTo>
                    <a:pt x="211297" y="4448"/>
                  </a:lnTo>
                  <a:lnTo>
                    <a:pt x="246310" y="1977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296">
              <a:extLst>
                <a:ext uri="{FF2B5EF4-FFF2-40B4-BE49-F238E27FC236}">
                  <a16:creationId xmlns:a16="http://schemas.microsoft.com/office/drawing/2014/main" xmlns="" id="{67EEF5EE-C03B-4D45-9D5D-B073D92EECD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508750" y="302260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11933" y="43335"/>
                  </a:lnTo>
                  <a:lnTo>
                    <a:pt x="14305" y="39473"/>
                  </a:lnTo>
                  <a:lnTo>
                    <a:pt x="44613" y="23925"/>
                  </a:lnTo>
                  <a:lnTo>
                    <a:pt x="89340" y="12655"/>
                  </a:lnTo>
                  <a:lnTo>
                    <a:pt x="134970" y="484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297">
              <a:extLst>
                <a:ext uri="{FF2B5EF4-FFF2-40B4-BE49-F238E27FC236}">
                  <a16:creationId xmlns:a16="http://schemas.microsoft.com/office/drawing/2014/main" xmlns="" id="{4738D8A9-1231-4BEC-B567-7912FBD1BE6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521450" y="30734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12700" y="0"/>
                  </a:moveTo>
                  <a:lnTo>
                    <a:pt x="12700" y="0"/>
                  </a:lnTo>
                  <a:lnTo>
                    <a:pt x="3861" y="42095"/>
                  </a:lnTo>
                  <a:lnTo>
                    <a:pt x="762" y="84619"/>
                  </a:lnTo>
                  <a:lnTo>
                    <a:pt x="101" y="130835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298">
              <a:extLst>
                <a:ext uri="{FF2B5EF4-FFF2-40B4-BE49-F238E27FC236}">
                  <a16:creationId xmlns:a16="http://schemas.microsoft.com/office/drawing/2014/main" xmlns="" id="{3848BFB4-5100-438A-ABB8-D37D6ECFBC2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525832" y="3117850"/>
              <a:ext cx="141669" cy="24256"/>
            </a:xfrm>
            <a:custGeom>
              <a:avLst/>
              <a:gdLst/>
              <a:ahLst/>
              <a:cxnLst/>
              <a:rect l="0" t="0" r="0" b="0"/>
              <a:pathLst>
                <a:path w="141669" h="24256">
                  <a:moveTo>
                    <a:pt x="21018" y="12700"/>
                  </a:moveTo>
                  <a:lnTo>
                    <a:pt x="21018" y="12700"/>
                  </a:lnTo>
                  <a:lnTo>
                    <a:pt x="4058" y="19607"/>
                  </a:lnTo>
                  <a:lnTo>
                    <a:pt x="1244" y="21538"/>
                  </a:lnTo>
                  <a:lnTo>
                    <a:pt x="74" y="22826"/>
                  </a:lnTo>
                  <a:lnTo>
                    <a:pt x="0" y="23683"/>
                  </a:lnTo>
                  <a:lnTo>
                    <a:pt x="656" y="24255"/>
                  </a:lnTo>
                  <a:lnTo>
                    <a:pt x="48267" y="16460"/>
                  </a:lnTo>
                  <a:lnTo>
                    <a:pt x="94213" y="8346"/>
                  </a:lnTo>
                  <a:lnTo>
                    <a:pt x="14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41">
            <a:extLst>
              <a:ext uri="{FF2B5EF4-FFF2-40B4-BE49-F238E27FC236}">
                <a16:creationId xmlns:a16="http://schemas.microsoft.com/office/drawing/2014/main" xmlns="" id="{AE153BE2-3ED8-4ADB-9AAC-228E53EBB6DB}"/>
              </a:ext>
            </a:extLst>
          </p:cNvPr>
          <p:cNvGrpSpPr/>
          <p:nvPr/>
        </p:nvGrpSpPr>
        <p:grpSpPr>
          <a:xfrm>
            <a:off x="2571750" y="3727450"/>
            <a:ext cx="501651" cy="438151"/>
            <a:chOff x="2571750" y="3727450"/>
            <a:chExt cx="501651" cy="438151"/>
          </a:xfrm>
        </p:grpSpPr>
        <p:sp>
          <p:nvSpPr>
            <p:cNvPr id="148" name="SMARTInkShape-2299">
              <a:extLst>
                <a:ext uri="{FF2B5EF4-FFF2-40B4-BE49-F238E27FC236}">
                  <a16:creationId xmlns:a16="http://schemas.microsoft.com/office/drawing/2014/main" xmlns="" id="{7AD0679D-780F-4CF4-B63C-248A522629AB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571750" y="3727450"/>
              <a:ext cx="285751" cy="127001"/>
            </a:xfrm>
            <a:custGeom>
              <a:avLst/>
              <a:gdLst/>
              <a:ahLst/>
              <a:cxnLst/>
              <a:rect l="0" t="0" r="0" b="0"/>
              <a:pathLst>
                <a:path w="285751" h="127001">
                  <a:moveTo>
                    <a:pt x="0" y="127000"/>
                  </a:moveTo>
                  <a:lnTo>
                    <a:pt x="0" y="127000"/>
                  </a:lnTo>
                  <a:lnTo>
                    <a:pt x="3371" y="116887"/>
                  </a:lnTo>
                  <a:lnTo>
                    <a:pt x="18951" y="100485"/>
                  </a:lnTo>
                  <a:lnTo>
                    <a:pt x="58296" y="75478"/>
                  </a:lnTo>
                  <a:lnTo>
                    <a:pt x="101639" y="55888"/>
                  </a:lnTo>
                  <a:lnTo>
                    <a:pt x="127026" y="45726"/>
                  </a:lnTo>
                  <a:lnTo>
                    <a:pt x="152417" y="36833"/>
                  </a:lnTo>
                  <a:lnTo>
                    <a:pt x="177811" y="28789"/>
                  </a:lnTo>
                  <a:lnTo>
                    <a:pt x="223666" y="15617"/>
                  </a:lnTo>
                  <a:lnTo>
                    <a:pt x="265787" y="494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00">
              <a:extLst>
                <a:ext uri="{FF2B5EF4-FFF2-40B4-BE49-F238E27FC236}">
                  <a16:creationId xmlns:a16="http://schemas.microsoft.com/office/drawing/2014/main" xmlns="" id="{42645890-6DF2-492D-9D8D-32142F0625E1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626081" y="3905250"/>
              <a:ext cx="186970" cy="36336"/>
            </a:xfrm>
            <a:custGeom>
              <a:avLst/>
              <a:gdLst/>
              <a:ahLst/>
              <a:cxnLst/>
              <a:rect l="0" t="0" r="0" b="0"/>
              <a:pathLst>
                <a:path w="186970" h="36336">
                  <a:moveTo>
                    <a:pt x="21869" y="25400"/>
                  </a:moveTo>
                  <a:lnTo>
                    <a:pt x="21869" y="25400"/>
                  </a:lnTo>
                  <a:lnTo>
                    <a:pt x="0" y="36335"/>
                  </a:lnTo>
                  <a:lnTo>
                    <a:pt x="4257" y="34206"/>
                  </a:lnTo>
                  <a:lnTo>
                    <a:pt x="50166" y="25754"/>
                  </a:lnTo>
                  <a:lnTo>
                    <a:pt x="86186" y="16385"/>
                  </a:lnTo>
                  <a:lnTo>
                    <a:pt x="125713" y="8929"/>
                  </a:lnTo>
                  <a:lnTo>
                    <a:pt x="1869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01">
              <a:extLst>
                <a:ext uri="{FF2B5EF4-FFF2-40B4-BE49-F238E27FC236}">
                  <a16:creationId xmlns:a16="http://schemas.microsoft.com/office/drawing/2014/main" xmlns="" id="{0E1D8BD0-8797-47A5-BA33-9752EDA1C26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39744" y="4108450"/>
              <a:ext cx="17757" cy="57151"/>
            </a:xfrm>
            <a:custGeom>
              <a:avLst/>
              <a:gdLst/>
              <a:ahLst/>
              <a:cxnLst/>
              <a:rect l="0" t="0" r="0" b="0"/>
              <a:pathLst>
                <a:path w="17757" h="5715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6606"/>
                  </a:lnTo>
                  <a:lnTo>
                    <a:pt x="7622" y="41593"/>
                  </a:lnTo>
                  <a:lnTo>
                    <a:pt x="17756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02">
              <a:extLst>
                <a:ext uri="{FF2B5EF4-FFF2-40B4-BE49-F238E27FC236}">
                  <a16:creationId xmlns:a16="http://schemas.microsoft.com/office/drawing/2014/main" xmlns="" id="{12F0BCF7-03ED-4B00-BA49-9C1058CDBD0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839333" y="3981450"/>
              <a:ext cx="37733" cy="40771"/>
            </a:xfrm>
            <a:custGeom>
              <a:avLst/>
              <a:gdLst/>
              <a:ahLst/>
              <a:cxnLst/>
              <a:rect l="0" t="0" r="0" b="0"/>
              <a:pathLst>
                <a:path w="37733" h="40771">
                  <a:moveTo>
                    <a:pt x="5467" y="12700"/>
                  </a:moveTo>
                  <a:lnTo>
                    <a:pt x="5467" y="12700"/>
                  </a:lnTo>
                  <a:lnTo>
                    <a:pt x="2096" y="16071"/>
                  </a:lnTo>
                  <a:lnTo>
                    <a:pt x="441" y="21489"/>
                  </a:lnTo>
                  <a:lnTo>
                    <a:pt x="0" y="24909"/>
                  </a:lnTo>
                  <a:lnTo>
                    <a:pt x="1391" y="30591"/>
                  </a:lnTo>
                  <a:lnTo>
                    <a:pt x="2750" y="33094"/>
                  </a:lnTo>
                  <a:lnTo>
                    <a:pt x="11404" y="39988"/>
                  </a:lnTo>
                  <a:lnTo>
                    <a:pt x="15069" y="40770"/>
                  </a:lnTo>
                  <a:lnTo>
                    <a:pt x="22905" y="39757"/>
                  </a:lnTo>
                  <a:lnTo>
                    <a:pt x="35250" y="35220"/>
                  </a:lnTo>
                  <a:lnTo>
                    <a:pt x="37317" y="31946"/>
                  </a:lnTo>
                  <a:lnTo>
                    <a:pt x="37732" y="22665"/>
                  </a:lnTo>
                  <a:lnTo>
                    <a:pt x="33999" y="8911"/>
                  </a:lnTo>
                  <a:lnTo>
                    <a:pt x="31544" y="594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03">
              <a:extLst>
                <a:ext uri="{FF2B5EF4-FFF2-40B4-BE49-F238E27FC236}">
                  <a16:creationId xmlns:a16="http://schemas.microsoft.com/office/drawing/2014/main" xmlns="" id="{FEFFE772-5365-48F6-8AE4-D353F9CA51C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60700" y="39052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1"/>
                  </a:lnTo>
                  <a:lnTo>
                    <a:pt x="1765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04">
              <a:extLst>
                <a:ext uri="{FF2B5EF4-FFF2-40B4-BE49-F238E27FC236}">
                  <a16:creationId xmlns:a16="http://schemas.microsoft.com/office/drawing/2014/main" xmlns="" id="{A1D7F631-148B-4777-A33E-0EE2D6263A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48000" y="4044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05">
              <a:extLst>
                <a:ext uri="{FF2B5EF4-FFF2-40B4-BE49-F238E27FC236}">
                  <a16:creationId xmlns:a16="http://schemas.microsoft.com/office/drawing/2014/main" xmlns="" id="{DAD26C5E-FCBA-475E-B24F-A2ACCADCDEA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35250" y="3790950"/>
              <a:ext cx="18450" cy="279401"/>
            </a:xfrm>
            <a:custGeom>
              <a:avLst/>
              <a:gdLst/>
              <a:ahLst/>
              <a:cxnLst/>
              <a:rect l="0" t="0" r="0" b="0"/>
              <a:pathLst>
                <a:path w="18450" h="279401">
                  <a:moveTo>
                    <a:pt x="0" y="0"/>
                  </a:moveTo>
                  <a:lnTo>
                    <a:pt x="0" y="0"/>
                  </a:lnTo>
                  <a:lnTo>
                    <a:pt x="3371" y="36628"/>
                  </a:lnTo>
                  <a:lnTo>
                    <a:pt x="12209" y="78037"/>
                  </a:lnTo>
                  <a:lnTo>
                    <a:pt x="16010" y="111589"/>
                  </a:lnTo>
                  <a:lnTo>
                    <a:pt x="17699" y="147667"/>
                  </a:lnTo>
                  <a:lnTo>
                    <a:pt x="18449" y="184869"/>
                  </a:lnTo>
                  <a:lnTo>
                    <a:pt x="15501" y="231400"/>
                  </a:lnTo>
                  <a:lnTo>
                    <a:pt x="1270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42">
            <a:extLst>
              <a:ext uri="{FF2B5EF4-FFF2-40B4-BE49-F238E27FC236}">
                <a16:creationId xmlns:a16="http://schemas.microsoft.com/office/drawing/2014/main" xmlns="" id="{693F0A88-C943-40A1-990D-A98E37FCA954}"/>
              </a:ext>
            </a:extLst>
          </p:cNvPr>
          <p:cNvGrpSpPr/>
          <p:nvPr/>
        </p:nvGrpSpPr>
        <p:grpSpPr>
          <a:xfrm>
            <a:off x="3430406" y="3648762"/>
            <a:ext cx="309745" cy="364439"/>
            <a:chOff x="3430406" y="3648762"/>
            <a:chExt cx="309745" cy="364439"/>
          </a:xfrm>
        </p:grpSpPr>
        <p:sp>
          <p:nvSpPr>
            <p:cNvPr id="156" name="SMARTInkShape-2306">
              <a:extLst>
                <a:ext uri="{FF2B5EF4-FFF2-40B4-BE49-F238E27FC236}">
                  <a16:creationId xmlns:a16="http://schemas.microsoft.com/office/drawing/2014/main" xmlns="" id="{E0E6C28D-CE45-48B5-A38C-85773F5824F6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503232" y="3678721"/>
              <a:ext cx="236919" cy="194780"/>
            </a:xfrm>
            <a:custGeom>
              <a:avLst/>
              <a:gdLst/>
              <a:ahLst/>
              <a:cxnLst/>
              <a:rect l="0" t="0" r="0" b="0"/>
              <a:pathLst>
                <a:path w="236919" h="194780">
                  <a:moveTo>
                    <a:pt x="21018" y="124929"/>
                  </a:moveTo>
                  <a:lnTo>
                    <a:pt x="21018" y="124929"/>
                  </a:lnTo>
                  <a:lnTo>
                    <a:pt x="4059" y="118022"/>
                  </a:lnTo>
                  <a:lnTo>
                    <a:pt x="1245" y="116091"/>
                  </a:lnTo>
                  <a:lnTo>
                    <a:pt x="75" y="114098"/>
                  </a:lnTo>
                  <a:lnTo>
                    <a:pt x="0" y="112064"/>
                  </a:lnTo>
                  <a:lnTo>
                    <a:pt x="656" y="110002"/>
                  </a:lnTo>
                  <a:lnTo>
                    <a:pt x="8911" y="105830"/>
                  </a:lnTo>
                  <a:lnTo>
                    <a:pt x="50285" y="89514"/>
                  </a:lnTo>
                  <a:lnTo>
                    <a:pt x="89332" y="67055"/>
                  </a:lnTo>
                  <a:lnTo>
                    <a:pt x="105707" y="54052"/>
                  </a:lnTo>
                  <a:lnTo>
                    <a:pt x="125836" y="24589"/>
                  </a:lnTo>
                  <a:lnTo>
                    <a:pt x="130399" y="12600"/>
                  </a:lnTo>
                  <a:lnTo>
                    <a:pt x="129295" y="0"/>
                  </a:lnTo>
                  <a:lnTo>
                    <a:pt x="123955" y="39437"/>
                  </a:lnTo>
                  <a:lnTo>
                    <a:pt x="122882" y="79035"/>
                  </a:lnTo>
                  <a:lnTo>
                    <a:pt x="128108" y="126341"/>
                  </a:lnTo>
                  <a:lnTo>
                    <a:pt x="129101" y="129398"/>
                  </a:lnTo>
                  <a:lnTo>
                    <a:pt x="130467" y="130731"/>
                  </a:lnTo>
                  <a:lnTo>
                    <a:pt x="132084" y="130914"/>
                  </a:lnTo>
                  <a:lnTo>
                    <a:pt x="176619" y="104271"/>
                  </a:lnTo>
                  <a:lnTo>
                    <a:pt x="186135" y="102690"/>
                  </a:lnTo>
                  <a:lnTo>
                    <a:pt x="193890" y="103753"/>
                  </a:lnTo>
                  <a:lnTo>
                    <a:pt x="206270" y="110579"/>
                  </a:lnTo>
                  <a:lnTo>
                    <a:pt x="221174" y="133063"/>
                  </a:lnTo>
                  <a:lnTo>
                    <a:pt x="233076" y="166491"/>
                  </a:lnTo>
                  <a:lnTo>
                    <a:pt x="236918" y="19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07">
              <a:extLst>
                <a:ext uri="{FF2B5EF4-FFF2-40B4-BE49-F238E27FC236}">
                  <a16:creationId xmlns:a16="http://schemas.microsoft.com/office/drawing/2014/main" xmlns="" id="{51C8CFE1-C1DA-4286-BA14-201B208506A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565108" y="3648762"/>
              <a:ext cx="41693" cy="227154"/>
            </a:xfrm>
            <a:custGeom>
              <a:avLst/>
              <a:gdLst/>
              <a:ahLst/>
              <a:cxnLst/>
              <a:rect l="0" t="0" r="0" b="0"/>
              <a:pathLst>
                <a:path w="41693" h="227154">
                  <a:moveTo>
                    <a:pt x="16292" y="8838"/>
                  </a:moveTo>
                  <a:lnTo>
                    <a:pt x="16292" y="8838"/>
                  </a:lnTo>
                  <a:lnTo>
                    <a:pt x="16292" y="5467"/>
                  </a:lnTo>
                  <a:lnTo>
                    <a:pt x="14410" y="1930"/>
                  </a:lnTo>
                  <a:lnTo>
                    <a:pt x="12921" y="0"/>
                  </a:lnTo>
                  <a:lnTo>
                    <a:pt x="11223" y="123"/>
                  </a:lnTo>
                  <a:lnTo>
                    <a:pt x="7454" y="4024"/>
                  </a:lnTo>
                  <a:lnTo>
                    <a:pt x="4355" y="34646"/>
                  </a:lnTo>
                  <a:lnTo>
                    <a:pt x="3113" y="73556"/>
                  </a:lnTo>
                  <a:lnTo>
                    <a:pt x="0" y="120520"/>
                  </a:lnTo>
                  <a:lnTo>
                    <a:pt x="2920" y="168067"/>
                  </a:lnTo>
                  <a:lnTo>
                    <a:pt x="8959" y="203321"/>
                  </a:lnTo>
                  <a:lnTo>
                    <a:pt x="15620" y="217806"/>
                  </a:lnTo>
                  <a:lnTo>
                    <a:pt x="23283" y="225185"/>
                  </a:lnTo>
                  <a:lnTo>
                    <a:pt x="27303" y="227153"/>
                  </a:lnTo>
                  <a:lnTo>
                    <a:pt x="30688" y="227053"/>
                  </a:lnTo>
                  <a:lnTo>
                    <a:pt x="33650" y="225576"/>
                  </a:lnTo>
                  <a:lnTo>
                    <a:pt x="41692" y="21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08">
              <a:extLst>
                <a:ext uri="{FF2B5EF4-FFF2-40B4-BE49-F238E27FC236}">
                  <a16:creationId xmlns:a16="http://schemas.microsoft.com/office/drawing/2014/main" xmlns="" id="{94DD51FA-3879-4318-8918-CD2974D3658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67100" y="3869842"/>
              <a:ext cx="6351" cy="143359"/>
            </a:xfrm>
            <a:custGeom>
              <a:avLst/>
              <a:gdLst/>
              <a:ahLst/>
              <a:cxnLst/>
              <a:rect l="0" t="0" r="0" b="0"/>
              <a:pathLst>
                <a:path w="6351" h="1433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1" y="45569"/>
                  </a:lnTo>
                  <a:lnTo>
                    <a:pt x="5761" y="91900"/>
                  </a:lnTo>
                  <a:lnTo>
                    <a:pt x="63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09">
              <a:extLst>
                <a:ext uri="{FF2B5EF4-FFF2-40B4-BE49-F238E27FC236}">
                  <a16:creationId xmlns:a16="http://schemas.microsoft.com/office/drawing/2014/main" xmlns="" id="{F31436A5-6627-413E-8692-AB786096E9A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430406" y="3759200"/>
              <a:ext cx="40582" cy="43661"/>
            </a:xfrm>
            <a:custGeom>
              <a:avLst/>
              <a:gdLst/>
              <a:ahLst/>
              <a:cxnLst/>
              <a:rect l="0" t="0" r="0" b="0"/>
              <a:pathLst>
                <a:path w="40582" h="43661">
                  <a:moveTo>
                    <a:pt x="17644" y="19050"/>
                  </a:moveTo>
                  <a:lnTo>
                    <a:pt x="17644" y="19050"/>
                  </a:lnTo>
                  <a:lnTo>
                    <a:pt x="3338" y="4745"/>
                  </a:lnTo>
                  <a:lnTo>
                    <a:pt x="1757" y="4574"/>
                  </a:lnTo>
                  <a:lnTo>
                    <a:pt x="702" y="5871"/>
                  </a:lnTo>
                  <a:lnTo>
                    <a:pt x="0" y="8148"/>
                  </a:lnTo>
                  <a:lnTo>
                    <a:pt x="2381" y="21464"/>
                  </a:lnTo>
                  <a:lnTo>
                    <a:pt x="10927" y="35444"/>
                  </a:lnTo>
                  <a:lnTo>
                    <a:pt x="18421" y="40448"/>
                  </a:lnTo>
                  <a:lnTo>
                    <a:pt x="30574" y="43264"/>
                  </a:lnTo>
                  <a:lnTo>
                    <a:pt x="34731" y="43660"/>
                  </a:lnTo>
                  <a:lnTo>
                    <a:pt x="37502" y="42512"/>
                  </a:lnTo>
                  <a:lnTo>
                    <a:pt x="39349" y="40336"/>
                  </a:lnTo>
                  <a:lnTo>
                    <a:pt x="40581" y="37474"/>
                  </a:lnTo>
                  <a:lnTo>
                    <a:pt x="40067" y="30531"/>
                  </a:lnTo>
                  <a:lnTo>
                    <a:pt x="36782" y="22741"/>
                  </a:lnTo>
                  <a:lnTo>
                    <a:pt x="26999" y="11128"/>
                  </a:lnTo>
                  <a:lnTo>
                    <a:pt x="15869" y="3611"/>
                  </a:lnTo>
                  <a:lnTo>
                    <a:pt x="4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43">
            <a:extLst>
              <a:ext uri="{FF2B5EF4-FFF2-40B4-BE49-F238E27FC236}">
                <a16:creationId xmlns:a16="http://schemas.microsoft.com/office/drawing/2014/main" xmlns="" id="{FF6B3CDB-CEF4-4368-8F80-F680804F9D67}"/>
              </a:ext>
            </a:extLst>
          </p:cNvPr>
          <p:cNvGrpSpPr/>
          <p:nvPr/>
        </p:nvGrpSpPr>
        <p:grpSpPr>
          <a:xfrm>
            <a:off x="4115846" y="3744302"/>
            <a:ext cx="417520" cy="358083"/>
            <a:chOff x="4115846" y="3744302"/>
            <a:chExt cx="417520" cy="358083"/>
          </a:xfrm>
        </p:grpSpPr>
        <p:sp>
          <p:nvSpPr>
            <p:cNvPr id="161" name="SMARTInkShape-2310">
              <a:extLst>
                <a:ext uri="{FF2B5EF4-FFF2-40B4-BE49-F238E27FC236}">
                  <a16:creationId xmlns:a16="http://schemas.microsoft.com/office/drawing/2014/main" xmlns="" id="{0A83ABC8-DCD3-4468-A91F-551E1F4791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189180" y="3744302"/>
              <a:ext cx="65321" cy="319699"/>
            </a:xfrm>
            <a:custGeom>
              <a:avLst/>
              <a:gdLst/>
              <a:ahLst/>
              <a:cxnLst/>
              <a:rect l="0" t="0" r="0" b="0"/>
              <a:pathLst>
                <a:path w="65321" h="319699">
                  <a:moveTo>
                    <a:pt x="65320" y="40298"/>
                  </a:moveTo>
                  <a:lnTo>
                    <a:pt x="65320" y="40298"/>
                  </a:lnTo>
                  <a:lnTo>
                    <a:pt x="64614" y="17773"/>
                  </a:lnTo>
                  <a:lnTo>
                    <a:pt x="61949" y="9590"/>
                  </a:lnTo>
                  <a:lnTo>
                    <a:pt x="56531" y="3602"/>
                  </a:lnTo>
                  <a:lnTo>
                    <a:pt x="53110" y="1017"/>
                  </a:lnTo>
                  <a:lnTo>
                    <a:pt x="49419" y="0"/>
                  </a:lnTo>
                  <a:lnTo>
                    <a:pt x="41555" y="750"/>
                  </a:lnTo>
                  <a:lnTo>
                    <a:pt x="25823" y="11882"/>
                  </a:lnTo>
                  <a:lnTo>
                    <a:pt x="11127" y="45441"/>
                  </a:lnTo>
                  <a:lnTo>
                    <a:pt x="4075" y="77156"/>
                  </a:lnTo>
                  <a:lnTo>
                    <a:pt x="0" y="112418"/>
                  </a:lnTo>
                  <a:lnTo>
                    <a:pt x="541" y="149257"/>
                  </a:lnTo>
                  <a:lnTo>
                    <a:pt x="1251" y="186796"/>
                  </a:lnTo>
                  <a:lnTo>
                    <a:pt x="2978" y="223236"/>
                  </a:lnTo>
                  <a:lnTo>
                    <a:pt x="10473" y="269401"/>
                  </a:lnTo>
                  <a:lnTo>
                    <a:pt x="12615" y="299778"/>
                  </a:lnTo>
                  <a:lnTo>
                    <a:pt x="8170" y="319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311">
              <a:extLst>
                <a:ext uri="{FF2B5EF4-FFF2-40B4-BE49-F238E27FC236}">
                  <a16:creationId xmlns:a16="http://schemas.microsoft.com/office/drawing/2014/main" xmlns="" id="{D81454CF-08F8-4459-B279-A6D9BE61FB0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115846" y="3879850"/>
              <a:ext cx="176755" cy="114301"/>
            </a:xfrm>
            <a:custGeom>
              <a:avLst/>
              <a:gdLst/>
              <a:ahLst/>
              <a:cxnLst/>
              <a:rect l="0" t="0" r="0" b="0"/>
              <a:pathLst>
                <a:path w="176755" h="114301">
                  <a:moveTo>
                    <a:pt x="24354" y="114300"/>
                  </a:moveTo>
                  <a:lnTo>
                    <a:pt x="24354" y="114300"/>
                  </a:lnTo>
                  <a:lnTo>
                    <a:pt x="6898" y="95433"/>
                  </a:lnTo>
                  <a:lnTo>
                    <a:pt x="2484" y="85688"/>
                  </a:lnTo>
                  <a:lnTo>
                    <a:pt x="0" y="72269"/>
                  </a:lnTo>
                  <a:lnTo>
                    <a:pt x="2474" y="67935"/>
                  </a:lnTo>
                  <a:lnTo>
                    <a:pt x="19439" y="55093"/>
                  </a:lnTo>
                  <a:lnTo>
                    <a:pt x="44456" y="43056"/>
                  </a:lnTo>
                  <a:lnTo>
                    <a:pt x="82207" y="34708"/>
                  </a:lnTo>
                  <a:lnTo>
                    <a:pt x="122556" y="27060"/>
                  </a:lnTo>
                  <a:lnTo>
                    <a:pt x="151915" y="16171"/>
                  </a:lnTo>
                  <a:lnTo>
                    <a:pt x="176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312">
              <a:extLst>
                <a:ext uri="{FF2B5EF4-FFF2-40B4-BE49-F238E27FC236}">
                  <a16:creationId xmlns:a16="http://schemas.microsoft.com/office/drawing/2014/main" xmlns="" id="{FA594031-AC19-4E05-AC62-BC431056ED3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11911" y="3767188"/>
              <a:ext cx="16857" cy="252363"/>
            </a:xfrm>
            <a:custGeom>
              <a:avLst/>
              <a:gdLst/>
              <a:ahLst/>
              <a:cxnLst/>
              <a:rect l="0" t="0" r="0" b="0"/>
              <a:pathLst>
                <a:path w="16857" h="252363">
                  <a:moveTo>
                    <a:pt x="6089" y="36462"/>
                  </a:moveTo>
                  <a:lnTo>
                    <a:pt x="6089" y="36462"/>
                  </a:lnTo>
                  <a:lnTo>
                    <a:pt x="5383" y="21959"/>
                  </a:lnTo>
                  <a:lnTo>
                    <a:pt x="0" y="0"/>
                  </a:lnTo>
                  <a:lnTo>
                    <a:pt x="4799" y="31852"/>
                  </a:lnTo>
                  <a:lnTo>
                    <a:pt x="9469" y="70609"/>
                  </a:lnTo>
                  <a:lnTo>
                    <a:pt x="16028" y="115254"/>
                  </a:lnTo>
                  <a:lnTo>
                    <a:pt x="16856" y="147680"/>
                  </a:lnTo>
                  <a:lnTo>
                    <a:pt x="14873" y="180907"/>
                  </a:lnTo>
                  <a:lnTo>
                    <a:pt x="9789" y="224605"/>
                  </a:lnTo>
                  <a:lnTo>
                    <a:pt x="6089" y="25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313">
              <a:extLst>
                <a:ext uri="{FF2B5EF4-FFF2-40B4-BE49-F238E27FC236}">
                  <a16:creationId xmlns:a16="http://schemas.microsoft.com/office/drawing/2014/main" xmlns="" id="{A9EA307A-F9A9-49E0-944B-CFCE39F72E7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81500" y="39497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484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14">
              <a:extLst>
                <a:ext uri="{FF2B5EF4-FFF2-40B4-BE49-F238E27FC236}">
                  <a16:creationId xmlns:a16="http://schemas.microsoft.com/office/drawing/2014/main" xmlns="" id="{F7F16EC3-A163-439B-A05C-8561B53163D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81500" y="3854198"/>
              <a:ext cx="12701" cy="32003"/>
            </a:xfrm>
            <a:custGeom>
              <a:avLst/>
              <a:gdLst/>
              <a:ahLst/>
              <a:cxnLst/>
              <a:rect l="0" t="0" r="0" b="0"/>
              <a:pathLst>
                <a:path w="12701" h="32003">
                  <a:moveTo>
                    <a:pt x="0" y="32002"/>
                  </a:moveTo>
                  <a:lnTo>
                    <a:pt x="0" y="32002"/>
                  </a:lnTo>
                  <a:lnTo>
                    <a:pt x="705" y="13135"/>
                  </a:lnTo>
                  <a:lnTo>
                    <a:pt x="3371" y="3390"/>
                  </a:lnTo>
                  <a:lnTo>
                    <a:pt x="5069" y="933"/>
                  </a:lnTo>
                  <a:lnTo>
                    <a:pt x="6908" y="0"/>
                  </a:lnTo>
                  <a:lnTo>
                    <a:pt x="12700" y="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315">
              <a:extLst>
                <a:ext uri="{FF2B5EF4-FFF2-40B4-BE49-F238E27FC236}">
                  <a16:creationId xmlns:a16="http://schemas.microsoft.com/office/drawing/2014/main" xmlns="" id="{A3BABFF4-87AB-4D2F-B6A2-2B94CAA3D1F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438271" y="3893557"/>
              <a:ext cx="95095" cy="208828"/>
            </a:xfrm>
            <a:custGeom>
              <a:avLst/>
              <a:gdLst/>
              <a:ahLst/>
              <a:cxnLst/>
              <a:rect l="0" t="0" r="0" b="0"/>
              <a:pathLst>
                <a:path w="95095" h="208828">
                  <a:moveTo>
                    <a:pt x="13079" y="43443"/>
                  </a:moveTo>
                  <a:lnTo>
                    <a:pt x="13079" y="43443"/>
                  </a:lnTo>
                  <a:lnTo>
                    <a:pt x="13079" y="87634"/>
                  </a:lnTo>
                  <a:lnTo>
                    <a:pt x="13079" y="132841"/>
                  </a:lnTo>
                  <a:lnTo>
                    <a:pt x="11197" y="174592"/>
                  </a:lnTo>
                  <a:lnTo>
                    <a:pt x="4290" y="199659"/>
                  </a:lnTo>
                  <a:lnTo>
                    <a:pt x="0" y="208827"/>
                  </a:lnTo>
                  <a:lnTo>
                    <a:pt x="2797" y="203495"/>
                  </a:lnTo>
                  <a:lnTo>
                    <a:pt x="5564" y="187997"/>
                  </a:lnTo>
                  <a:lnTo>
                    <a:pt x="7910" y="145767"/>
                  </a:lnTo>
                  <a:lnTo>
                    <a:pt x="13369" y="111263"/>
                  </a:lnTo>
                  <a:lnTo>
                    <a:pt x="18616" y="74290"/>
                  </a:lnTo>
                  <a:lnTo>
                    <a:pt x="27420" y="29064"/>
                  </a:lnTo>
                  <a:lnTo>
                    <a:pt x="34975" y="11652"/>
                  </a:lnTo>
                  <a:lnTo>
                    <a:pt x="43036" y="1562"/>
                  </a:lnTo>
                  <a:lnTo>
                    <a:pt x="48573" y="0"/>
                  </a:lnTo>
                  <a:lnTo>
                    <a:pt x="62250" y="2027"/>
                  </a:lnTo>
                  <a:lnTo>
                    <a:pt x="75855" y="11395"/>
                  </a:lnTo>
                  <a:lnTo>
                    <a:pt x="87546" y="25672"/>
                  </a:lnTo>
                  <a:lnTo>
                    <a:pt x="95094" y="43776"/>
                  </a:lnTo>
                  <a:lnTo>
                    <a:pt x="93274" y="63582"/>
                  </a:lnTo>
                  <a:lnTo>
                    <a:pt x="89826" y="73802"/>
                  </a:lnTo>
                  <a:lnTo>
                    <a:pt x="76587" y="88921"/>
                  </a:lnTo>
                  <a:lnTo>
                    <a:pt x="32129" y="11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444">
            <a:extLst>
              <a:ext uri="{FF2B5EF4-FFF2-40B4-BE49-F238E27FC236}">
                <a16:creationId xmlns:a16="http://schemas.microsoft.com/office/drawing/2014/main" xmlns="" id="{9DB41625-2C4B-40EC-9E5C-28D7F2A21F1D}"/>
              </a:ext>
            </a:extLst>
          </p:cNvPr>
          <p:cNvGrpSpPr/>
          <p:nvPr/>
        </p:nvGrpSpPr>
        <p:grpSpPr>
          <a:xfrm>
            <a:off x="5003800" y="3812691"/>
            <a:ext cx="133351" cy="182248"/>
            <a:chOff x="5003800" y="3812691"/>
            <a:chExt cx="133351" cy="182248"/>
          </a:xfrm>
        </p:grpSpPr>
        <p:sp>
          <p:nvSpPr>
            <p:cNvPr id="168" name="SMARTInkShape-2316">
              <a:extLst>
                <a:ext uri="{FF2B5EF4-FFF2-40B4-BE49-F238E27FC236}">
                  <a16:creationId xmlns:a16="http://schemas.microsoft.com/office/drawing/2014/main" xmlns="" id="{7099B382-89CB-4F41-BA90-2A181EAE5AB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10150" y="3901592"/>
              <a:ext cx="31751" cy="86209"/>
            </a:xfrm>
            <a:custGeom>
              <a:avLst/>
              <a:gdLst/>
              <a:ahLst/>
              <a:cxnLst/>
              <a:rect l="0" t="0" r="0" b="0"/>
              <a:pathLst>
                <a:path w="31751" h="862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8298" y="42198"/>
                  </a:lnTo>
                  <a:lnTo>
                    <a:pt x="3175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17">
              <a:extLst>
                <a:ext uri="{FF2B5EF4-FFF2-40B4-BE49-F238E27FC236}">
                  <a16:creationId xmlns:a16="http://schemas.microsoft.com/office/drawing/2014/main" xmlns="" id="{3D6EF5F7-169C-4D29-A6CB-A6FAB552C49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03800" y="3812691"/>
              <a:ext cx="19051" cy="22710"/>
            </a:xfrm>
            <a:custGeom>
              <a:avLst/>
              <a:gdLst/>
              <a:ahLst/>
              <a:cxnLst/>
              <a:rect l="0" t="0" r="0" b="0"/>
              <a:pathLst>
                <a:path w="19051" h="227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9050" y="22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318">
              <a:extLst>
                <a:ext uri="{FF2B5EF4-FFF2-40B4-BE49-F238E27FC236}">
                  <a16:creationId xmlns:a16="http://schemas.microsoft.com/office/drawing/2014/main" xmlns="" id="{35BFC066-F065-4A1A-BA31-CF23D1B1488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58029" y="3852143"/>
              <a:ext cx="79122" cy="142796"/>
            </a:xfrm>
            <a:custGeom>
              <a:avLst/>
              <a:gdLst/>
              <a:ahLst/>
              <a:cxnLst/>
              <a:rect l="0" t="0" r="0" b="0"/>
              <a:pathLst>
                <a:path w="79122" h="142796">
                  <a:moveTo>
                    <a:pt x="79121" y="21357"/>
                  </a:moveTo>
                  <a:lnTo>
                    <a:pt x="79121" y="21357"/>
                  </a:lnTo>
                  <a:lnTo>
                    <a:pt x="37694" y="3466"/>
                  </a:lnTo>
                  <a:lnTo>
                    <a:pt x="20492" y="0"/>
                  </a:lnTo>
                  <a:lnTo>
                    <a:pt x="8143" y="811"/>
                  </a:lnTo>
                  <a:lnTo>
                    <a:pt x="4286" y="2015"/>
                  </a:lnTo>
                  <a:lnTo>
                    <a:pt x="1714" y="3524"/>
                  </a:lnTo>
                  <a:lnTo>
                    <a:pt x="0" y="5234"/>
                  </a:lnTo>
                  <a:lnTo>
                    <a:pt x="268" y="8492"/>
                  </a:lnTo>
                  <a:lnTo>
                    <a:pt x="4329" y="17756"/>
                  </a:lnTo>
                  <a:lnTo>
                    <a:pt x="40819" y="62187"/>
                  </a:lnTo>
                  <a:lnTo>
                    <a:pt x="68981" y="103988"/>
                  </a:lnTo>
                  <a:lnTo>
                    <a:pt x="72361" y="112427"/>
                  </a:lnTo>
                  <a:lnTo>
                    <a:pt x="73204" y="119465"/>
                  </a:lnTo>
                  <a:lnTo>
                    <a:pt x="70377" y="131048"/>
                  </a:lnTo>
                  <a:lnTo>
                    <a:pt x="62534" y="139017"/>
                  </a:lnTo>
                  <a:lnTo>
                    <a:pt x="57480" y="142131"/>
                  </a:lnTo>
                  <a:lnTo>
                    <a:pt x="52699" y="142795"/>
                  </a:lnTo>
                  <a:lnTo>
                    <a:pt x="34671" y="13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445">
            <a:extLst>
              <a:ext uri="{FF2B5EF4-FFF2-40B4-BE49-F238E27FC236}">
                <a16:creationId xmlns:a16="http://schemas.microsoft.com/office/drawing/2014/main" xmlns="" id="{DBA001F7-D3F8-495A-AFA4-581CE795CAF3}"/>
              </a:ext>
            </a:extLst>
          </p:cNvPr>
          <p:cNvGrpSpPr/>
          <p:nvPr/>
        </p:nvGrpSpPr>
        <p:grpSpPr>
          <a:xfrm>
            <a:off x="5505957" y="3686144"/>
            <a:ext cx="1262956" cy="307059"/>
            <a:chOff x="5505957" y="3686144"/>
            <a:chExt cx="1262956" cy="307059"/>
          </a:xfrm>
        </p:grpSpPr>
        <p:sp>
          <p:nvSpPr>
            <p:cNvPr id="172" name="SMARTInkShape-2319">
              <a:extLst>
                <a:ext uri="{FF2B5EF4-FFF2-40B4-BE49-F238E27FC236}">
                  <a16:creationId xmlns:a16="http://schemas.microsoft.com/office/drawing/2014/main" xmlns="" id="{722B22CA-B022-4B02-9095-29C2ED6FA29E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505957" y="3799942"/>
              <a:ext cx="95220" cy="193261"/>
            </a:xfrm>
            <a:custGeom>
              <a:avLst/>
              <a:gdLst/>
              <a:ahLst/>
              <a:cxnLst/>
              <a:rect l="0" t="0" r="0" b="0"/>
              <a:pathLst>
                <a:path w="95220" h="193261">
                  <a:moveTo>
                    <a:pt x="82043" y="54508"/>
                  </a:moveTo>
                  <a:lnTo>
                    <a:pt x="82043" y="54508"/>
                  </a:lnTo>
                  <a:lnTo>
                    <a:pt x="90882" y="30089"/>
                  </a:lnTo>
                  <a:lnTo>
                    <a:pt x="91146" y="18725"/>
                  </a:lnTo>
                  <a:lnTo>
                    <a:pt x="90227" y="13719"/>
                  </a:lnTo>
                  <a:lnTo>
                    <a:pt x="85446" y="6276"/>
                  </a:lnTo>
                  <a:lnTo>
                    <a:pt x="82195" y="3303"/>
                  </a:lnTo>
                  <a:lnTo>
                    <a:pt x="69175" y="0"/>
                  </a:lnTo>
                  <a:lnTo>
                    <a:pt x="43893" y="23"/>
                  </a:lnTo>
                  <a:lnTo>
                    <a:pt x="27693" y="4186"/>
                  </a:lnTo>
                  <a:lnTo>
                    <a:pt x="13437" y="13093"/>
                  </a:lnTo>
                  <a:lnTo>
                    <a:pt x="3809" y="25988"/>
                  </a:lnTo>
                  <a:lnTo>
                    <a:pt x="253" y="33379"/>
                  </a:lnTo>
                  <a:lnTo>
                    <a:pt x="0" y="41833"/>
                  </a:lnTo>
                  <a:lnTo>
                    <a:pt x="5363" y="60634"/>
                  </a:lnTo>
                  <a:lnTo>
                    <a:pt x="27463" y="97084"/>
                  </a:lnTo>
                  <a:lnTo>
                    <a:pt x="64337" y="133761"/>
                  </a:lnTo>
                  <a:lnTo>
                    <a:pt x="81934" y="148998"/>
                  </a:lnTo>
                  <a:lnTo>
                    <a:pt x="92108" y="165178"/>
                  </a:lnTo>
                  <a:lnTo>
                    <a:pt x="95219" y="178013"/>
                  </a:lnTo>
                  <a:lnTo>
                    <a:pt x="95060" y="183411"/>
                  </a:lnTo>
                  <a:lnTo>
                    <a:pt x="92132" y="187010"/>
                  </a:lnTo>
                  <a:lnTo>
                    <a:pt x="81353" y="191009"/>
                  </a:lnTo>
                  <a:lnTo>
                    <a:pt x="66159" y="193260"/>
                  </a:lnTo>
                  <a:lnTo>
                    <a:pt x="55228" y="190024"/>
                  </a:lnTo>
                  <a:lnTo>
                    <a:pt x="49350" y="187185"/>
                  </a:lnTo>
                  <a:lnTo>
                    <a:pt x="39056" y="176505"/>
                  </a:lnTo>
                  <a:lnTo>
                    <a:pt x="34334" y="169706"/>
                  </a:lnTo>
                  <a:lnTo>
                    <a:pt x="32598" y="163057"/>
                  </a:lnTo>
                  <a:lnTo>
                    <a:pt x="37593" y="13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320">
              <a:extLst>
                <a:ext uri="{FF2B5EF4-FFF2-40B4-BE49-F238E27FC236}">
                  <a16:creationId xmlns:a16="http://schemas.microsoft.com/office/drawing/2014/main" xmlns="" id="{7578C209-D9CA-425E-8E75-FE1A6BF7746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646866" y="3826738"/>
              <a:ext cx="643175" cy="143714"/>
            </a:xfrm>
            <a:custGeom>
              <a:avLst/>
              <a:gdLst/>
              <a:ahLst/>
              <a:cxnLst/>
              <a:rect l="0" t="0" r="0" b="0"/>
              <a:pathLst>
                <a:path w="643175" h="143714">
                  <a:moveTo>
                    <a:pt x="10984" y="34062"/>
                  </a:moveTo>
                  <a:lnTo>
                    <a:pt x="10984" y="34062"/>
                  </a:lnTo>
                  <a:lnTo>
                    <a:pt x="10984" y="23127"/>
                  </a:lnTo>
                  <a:lnTo>
                    <a:pt x="10278" y="22539"/>
                  </a:lnTo>
                  <a:lnTo>
                    <a:pt x="7613" y="21885"/>
                  </a:lnTo>
                  <a:lnTo>
                    <a:pt x="4076" y="29120"/>
                  </a:lnTo>
                  <a:lnTo>
                    <a:pt x="0" y="49061"/>
                  </a:lnTo>
                  <a:lnTo>
                    <a:pt x="1994" y="84453"/>
                  </a:lnTo>
                  <a:lnTo>
                    <a:pt x="11193" y="123335"/>
                  </a:lnTo>
                  <a:lnTo>
                    <a:pt x="13240" y="127444"/>
                  </a:lnTo>
                  <a:lnTo>
                    <a:pt x="16721" y="129477"/>
                  </a:lnTo>
                  <a:lnTo>
                    <a:pt x="26233" y="129856"/>
                  </a:lnTo>
                  <a:lnTo>
                    <a:pt x="46860" y="119360"/>
                  </a:lnTo>
                  <a:lnTo>
                    <a:pt x="57032" y="104898"/>
                  </a:lnTo>
                  <a:lnTo>
                    <a:pt x="75400" y="59461"/>
                  </a:lnTo>
                  <a:lnTo>
                    <a:pt x="78419" y="49349"/>
                  </a:lnTo>
                  <a:lnTo>
                    <a:pt x="79930" y="47781"/>
                  </a:lnTo>
                  <a:lnTo>
                    <a:pt x="81642" y="48146"/>
                  </a:lnTo>
                  <a:lnTo>
                    <a:pt x="83489" y="49802"/>
                  </a:lnTo>
                  <a:lnTo>
                    <a:pt x="85542" y="57285"/>
                  </a:lnTo>
                  <a:lnTo>
                    <a:pt x="93948" y="94723"/>
                  </a:lnTo>
                  <a:lnTo>
                    <a:pt x="95926" y="99903"/>
                  </a:lnTo>
                  <a:lnTo>
                    <a:pt x="98657" y="103356"/>
                  </a:lnTo>
                  <a:lnTo>
                    <a:pt x="105453" y="107192"/>
                  </a:lnTo>
                  <a:lnTo>
                    <a:pt x="109947" y="106099"/>
                  </a:lnTo>
                  <a:lnTo>
                    <a:pt x="120584" y="99240"/>
                  </a:lnTo>
                  <a:lnTo>
                    <a:pt x="157179" y="56563"/>
                  </a:lnTo>
                  <a:lnTo>
                    <a:pt x="202877" y="13947"/>
                  </a:lnTo>
                  <a:lnTo>
                    <a:pt x="208688" y="11011"/>
                  </a:lnTo>
                  <a:lnTo>
                    <a:pt x="210520" y="10934"/>
                  </a:lnTo>
                  <a:lnTo>
                    <a:pt x="211742" y="11587"/>
                  </a:lnTo>
                  <a:lnTo>
                    <a:pt x="212555" y="12729"/>
                  </a:lnTo>
                  <a:lnTo>
                    <a:pt x="213702" y="17706"/>
                  </a:lnTo>
                  <a:lnTo>
                    <a:pt x="214141" y="26508"/>
                  </a:lnTo>
                  <a:lnTo>
                    <a:pt x="213450" y="26909"/>
                  </a:lnTo>
                  <a:lnTo>
                    <a:pt x="192106" y="29102"/>
                  </a:lnTo>
                  <a:lnTo>
                    <a:pt x="184146" y="34444"/>
                  </a:lnTo>
                  <a:lnTo>
                    <a:pt x="177785" y="43404"/>
                  </a:lnTo>
                  <a:lnTo>
                    <a:pt x="167953" y="69774"/>
                  </a:lnTo>
                  <a:lnTo>
                    <a:pt x="163785" y="115520"/>
                  </a:lnTo>
                  <a:lnTo>
                    <a:pt x="165063" y="120823"/>
                  </a:lnTo>
                  <a:lnTo>
                    <a:pt x="170245" y="128596"/>
                  </a:lnTo>
                  <a:lnTo>
                    <a:pt x="175013" y="130246"/>
                  </a:lnTo>
                  <a:lnTo>
                    <a:pt x="187837" y="130197"/>
                  </a:lnTo>
                  <a:lnTo>
                    <a:pt x="201064" y="124061"/>
                  </a:lnTo>
                  <a:lnTo>
                    <a:pt x="242612" y="91095"/>
                  </a:lnTo>
                  <a:lnTo>
                    <a:pt x="277446" y="50371"/>
                  </a:lnTo>
                  <a:lnTo>
                    <a:pt x="308133" y="15254"/>
                  </a:lnTo>
                  <a:lnTo>
                    <a:pt x="321357" y="6147"/>
                  </a:lnTo>
                  <a:lnTo>
                    <a:pt x="324438" y="5574"/>
                  </a:lnTo>
                  <a:lnTo>
                    <a:pt x="327198" y="5898"/>
                  </a:lnTo>
                  <a:lnTo>
                    <a:pt x="329744" y="6819"/>
                  </a:lnTo>
                  <a:lnTo>
                    <a:pt x="331440" y="8845"/>
                  </a:lnTo>
                  <a:lnTo>
                    <a:pt x="333326" y="14858"/>
                  </a:lnTo>
                  <a:lnTo>
                    <a:pt x="335242" y="29511"/>
                  </a:lnTo>
                  <a:lnTo>
                    <a:pt x="340262" y="38837"/>
                  </a:lnTo>
                  <a:lnTo>
                    <a:pt x="340569" y="38656"/>
                  </a:lnTo>
                  <a:lnTo>
                    <a:pt x="340910" y="36574"/>
                  </a:lnTo>
                  <a:lnTo>
                    <a:pt x="339180" y="33297"/>
                  </a:lnTo>
                  <a:lnTo>
                    <a:pt x="337732" y="31435"/>
                  </a:lnTo>
                  <a:lnTo>
                    <a:pt x="332359" y="29367"/>
                  </a:lnTo>
                  <a:lnTo>
                    <a:pt x="328951" y="28815"/>
                  </a:lnTo>
                  <a:lnTo>
                    <a:pt x="314040" y="31410"/>
                  </a:lnTo>
                  <a:lnTo>
                    <a:pt x="296217" y="43389"/>
                  </a:lnTo>
                  <a:lnTo>
                    <a:pt x="277531" y="63715"/>
                  </a:lnTo>
                  <a:lnTo>
                    <a:pt x="270560" y="79462"/>
                  </a:lnTo>
                  <a:lnTo>
                    <a:pt x="268169" y="95162"/>
                  </a:lnTo>
                  <a:lnTo>
                    <a:pt x="269457" y="109195"/>
                  </a:lnTo>
                  <a:lnTo>
                    <a:pt x="274263" y="120606"/>
                  </a:lnTo>
                  <a:lnTo>
                    <a:pt x="277520" y="125625"/>
                  </a:lnTo>
                  <a:lnTo>
                    <a:pt x="286783" y="133082"/>
                  </a:lnTo>
                  <a:lnTo>
                    <a:pt x="297956" y="138043"/>
                  </a:lnTo>
                  <a:lnTo>
                    <a:pt x="309977" y="140248"/>
                  </a:lnTo>
                  <a:lnTo>
                    <a:pt x="350856" y="130818"/>
                  </a:lnTo>
                  <a:lnTo>
                    <a:pt x="391478" y="114471"/>
                  </a:lnTo>
                  <a:lnTo>
                    <a:pt x="431973" y="91362"/>
                  </a:lnTo>
                  <a:lnTo>
                    <a:pt x="464167" y="54187"/>
                  </a:lnTo>
                  <a:lnTo>
                    <a:pt x="472748" y="39478"/>
                  </a:lnTo>
                  <a:lnTo>
                    <a:pt x="474049" y="35556"/>
                  </a:lnTo>
                  <a:lnTo>
                    <a:pt x="474210" y="32942"/>
                  </a:lnTo>
                  <a:lnTo>
                    <a:pt x="472201" y="31904"/>
                  </a:lnTo>
                  <a:lnTo>
                    <a:pt x="464325" y="32632"/>
                  </a:lnTo>
                  <a:lnTo>
                    <a:pt x="447990" y="43751"/>
                  </a:lnTo>
                  <a:lnTo>
                    <a:pt x="439688" y="56477"/>
                  </a:lnTo>
                  <a:lnTo>
                    <a:pt x="428610" y="84272"/>
                  </a:lnTo>
                  <a:lnTo>
                    <a:pt x="427782" y="95418"/>
                  </a:lnTo>
                  <a:lnTo>
                    <a:pt x="428550" y="100366"/>
                  </a:lnTo>
                  <a:lnTo>
                    <a:pt x="431177" y="103665"/>
                  </a:lnTo>
                  <a:lnTo>
                    <a:pt x="439742" y="107330"/>
                  </a:lnTo>
                  <a:lnTo>
                    <a:pt x="456464" y="109393"/>
                  </a:lnTo>
                  <a:lnTo>
                    <a:pt x="481566" y="103262"/>
                  </a:lnTo>
                  <a:lnTo>
                    <a:pt x="511347" y="85767"/>
                  </a:lnTo>
                  <a:lnTo>
                    <a:pt x="532401" y="62709"/>
                  </a:lnTo>
                  <a:lnTo>
                    <a:pt x="544205" y="38003"/>
                  </a:lnTo>
                  <a:lnTo>
                    <a:pt x="545951" y="26877"/>
                  </a:lnTo>
                  <a:lnTo>
                    <a:pt x="545429" y="22922"/>
                  </a:lnTo>
                  <a:lnTo>
                    <a:pt x="544374" y="20285"/>
                  </a:lnTo>
                  <a:lnTo>
                    <a:pt x="542967" y="18527"/>
                  </a:lnTo>
                  <a:lnTo>
                    <a:pt x="538323" y="15218"/>
                  </a:lnTo>
                  <a:lnTo>
                    <a:pt x="546860" y="52721"/>
                  </a:lnTo>
                  <a:lnTo>
                    <a:pt x="560102" y="94688"/>
                  </a:lnTo>
                  <a:lnTo>
                    <a:pt x="561741" y="115055"/>
                  </a:lnTo>
                  <a:lnTo>
                    <a:pt x="559624" y="125562"/>
                  </a:lnTo>
                  <a:lnTo>
                    <a:pt x="557366" y="128929"/>
                  </a:lnTo>
                  <a:lnTo>
                    <a:pt x="554450" y="131173"/>
                  </a:lnTo>
                  <a:lnTo>
                    <a:pt x="551095" y="132669"/>
                  </a:lnTo>
                  <a:lnTo>
                    <a:pt x="548859" y="132961"/>
                  </a:lnTo>
                  <a:lnTo>
                    <a:pt x="547367" y="132451"/>
                  </a:lnTo>
                  <a:lnTo>
                    <a:pt x="546373" y="131404"/>
                  </a:lnTo>
                  <a:lnTo>
                    <a:pt x="544972" y="119819"/>
                  </a:lnTo>
                  <a:lnTo>
                    <a:pt x="550290" y="108865"/>
                  </a:lnTo>
                  <a:lnTo>
                    <a:pt x="594646" y="62359"/>
                  </a:lnTo>
                  <a:lnTo>
                    <a:pt x="638883" y="16593"/>
                  </a:lnTo>
                  <a:lnTo>
                    <a:pt x="642828" y="9129"/>
                  </a:lnTo>
                  <a:lnTo>
                    <a:pt x="643174" y="6151"/>
                  </a:lnTo>
                  <a:lnTo>
                    <a:pt x="641678" y="961"/>
                  </a:lnTo>
                  <a:lnTo>
                    <a:pt x="638879" y="0"/>
                  </a:lnTo>
                  <a:lnTo>
                    <a:pt x="630127" y="814"/>
                  </a:lnTo>
                  <a:lnTo>
                    <a:pt x="626946" y="2019"/>
                  </a:lnTo>
                  <a:lnTo>
                    <a:pt x="624825" y="3527"/>
                  </a:lnTo>
                  <a:lnTo>
                    <a:pt x="621764" y="8497"/>
                  </a:lnTo>
                  <a:lnTo>
                    <a:pt x="618051" y="17760"/>
                  </a:lnTo>
                  <a:lnTo>
                    <a:pt x="618896" y="23900"/>
                  </a:lnTo>
                  <a:lnTo>
                    <a:pt x="636106" y="70454"/>
                  </a:lnTo>
                  <a:lnTo>
                    <a:pt x="637883" y="95566"/>
                  </a:lnTo>
                  <a:lnTo>
                    <a:pt x="633549" y="119470"/>
                  </a:lnTo>
                  <a:lnTo>
                    <a:pt x="627286" y="131052"/>
                  </a:lnTo>
                  <a:lnTo>
                    <a:pt x="617918" y="139022"/>
                  </a:lnTo>
                  <a:lnTo>
                    <a:pt x="608110" y="143506"/>
                  </a:lnTo>
                  <a:lnTo>
                    <a:pt x="604507" y="143713"/>
                  </a:lnTo>
                  <a:lnTo>
                    <a:pt x="595184" y="14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321">
              <a:extLst>
                <a:ext uri="{FF2B5EF4-FFF2-40B4-BE49-F238E27FC236}">
                  <a16:creationId xmlns:a16="http://schemas.microsoft.com/office/drawing/2014/main" xmlns="" id="{3F61A847-BA55-4CDA-A9C4-A1F0BD1B84C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374445" y="3686144"/>
              <a:ext cx="134306" cy="297802"/>
            </a:xfrm>
            <a:custGeom>
              <a:avLst/>
              <a:gdLst/>
              <a:ahLst/>
              <a:cxnLst/>
              <a:rect l="0" t="0" r="0" b="0"/>
              <a:pathLst>
                <a:path w="134306" h="297802">
                  <a:moveTo>
                    <a:pt x="96205" y="28606"/>
                  </a:moveTo>
                  <a:lnTo>
                    <a:pt x="96205" y="28606"/>
                  </a:lnTo>
                  <a:lnTo>
                    <a:pt x="95500" y="18467"/>
                  </a:lnTo>
                  <a:lnTo>
                    <a:pt x="92834" y="10929"/>
                  </a:lnTo>
                  <a:lnTo>
                    <a:pt x="91136" y="8355"/>
                  </a:lnTo>
                  <a:lnTo>
                    <a:pt x="81277" y="513"/>
                  </a:lnTo>
                  <a:lnTo>
                    <a:pt x="79199" y="0"/>
                  </a:lnTo>
                  <a:lnTo>
                    <a:pt x="77106" y="363"/>
                  </a:lnTo>
                  <a:lnTo>
                    <a:pt x="72194" y="3353"/>
                  </a:lnTo>
                  <a:lnTo>
                    <a:pt x="65308" y="9386"/>
                  </a:lnTo>
                  <a:lnTo>
                    <a:pt x="56868" y="27458"/>
                  </a:lnTo>
                  <a:lnTo>
                    <a:pt x="52060" y="65329"/>
                  </a:lnTo>
                  <a:lnTo>
                    <a:pt x="48396" y="104790"/>
                  </a:lnTo>
                  <a:lnTo>
                    <a:pt x="50447" y="147762"/>
                  </a:lnTo>
                  <a:lnTo>
                    <a:pt x="52073" y="191774"/>
                  </a:lnTo>
                  <a:lnTo>
                    <a:pt x="56004" y="234683"/>
                  </a:lnTo>
                  <a:lnTo>
                    <a:pt x="55809" y="277738"/>
                  </a:lnTo>
                  <a:lnTo>
                    <a:pt x="54457" y="285711"/>
                  </a:lnTo>
                  <a:lnTo>
                    <a:pt x="52145" y="291026"/>
                  </a:lnTo>
                  <a:lnTo>
                    <a:pt x="49193" y="294570"/>
                  </a:lnTo>
                  <a:lnTo>
                    <a:pt x="45814" y="296931"/>
                  </a:lnTo>
                  <a:lnTo>
                    <a:pt x="43561" y="297801"/>
                  </a:lnTo>
                  <a:lnTo>
                    <a:pt x="42058" y="297675"/>
                  </a:lnTo>
                  <a:lnTo>
                    <a:pt x="41056" y="296885"/>
                  </a:lnTo>
                  <a:lnTo>
                    <a:pt x="24682" y="266564"/>
                  </a:lnTo>
                  <a:lnTo>
                    <a:pt x="19980" y="246416"/>
                  </a:lnTo>
                  <a:lnTo>
                    <a:pt x="6464" y="226251"/>
                  </a:lnTo>
                  <a:lnTo>
                    <a:pt x="2510" y="221753"/>
                  </a:lnTo>
                  <a:lnTo>
                    <a:pt x="581" y="218048"/>
                  </a:lnTo>
                  <a:lnTo>
                    <a:pt x="0" y="214873"/>
                  </a:lnTo>
                  <a:lnTo>
                    <a:pt x="318" y="212051"/>
                  </a:lnTo>
                  <a:lnTo>
                    <a:pt x="2553" y="207033"/>
                  </a:lnTo>
                  <a:lnTo>
                    <a:pt x="4137" y="204707"/>
                  </a:lnTo>
                  <a:lnTo>
                    <a:pt x="6603" y="203157"/>
                  </a:lnTo>
                  <a:lnTo>
                    <a:pt x="43285" y="195964"/>
                  </a:lnTo>
                  <a:lnTo>
                    <a:pt x="85622" y="194003"/>
                  </a:lnTo>
                  <a:lnTo>
                    <a:pt x="134305" y="18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22">
              <a:extLst>
                <a:ext uri="{FF2B5EF4-FFF2-40B4-BE49-F238E27FC236}">
                  <a16:creationId xmlns:a16="http://schemas.microsoft.com/office/drawing/2014/main" xmlns="" id="{670C9877-4BB6-4C6B-A7AB-46E41AAD76D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503001" y="3687527"/>
              <a:ext cx="265912" cy="258029"/>
            </a:xfrm>
            <a:custGeom>
              <a:avLst/>
              <a:gdLst/>
              <a:ahLst/>
              <a:cxnLst/>
              <a:rect l="0" t="0" r="0" b="0"/>
              <a:pathLst>
                <a:path w="265912" h="258029">
                  <a:moveTo>
                    <a:pt x="18449" y="160573"/>
                  </a:moveTo>
                  <a:lnTo>
                    <a:pt x="18449" y="160573"/>
                  </a:lnTo>
                  <a:lnTo>
                    <a:pt x="15078" y="160573"/>
                  </a:lnTo>
                  <a:lnTo>
                    <a:pt x="6239" y="167315"/>
                  </a:lnTo>
                  <a:lnTo>
                    <a:pt x="2439" y="176269"/>
                  </a:lnTo>
                  <a:lnTo>
                    <a:pt x="0" y="206007"/>
                  </a:lnTo>
                  <a:lnTo>
                    <a:pt x="2948" y="228833"/>
                  </a:lnTo>
                  <a:lnTo>
                    <a:pt x="8267" y="240534"/>
                  </a:lnTo>
                  <a:lnTo>
                    <a:pt x="11660" y="245631"/>
                  </a:lnTo>
                  <a:lnTo>
                    <a:pt x="16040" y="249028"/>
                  </a:lnTo>
                  <a:lnTo>
                    <a:pt x="26550" y="252803"/>
                  </a:lnTo>
                  <a:lnTo>
                    <a:pt x="31611" y="251693"/>
                  </a:lnTo>
                  <a:lnTo>
                    <a:pt x="40996" y="244815"/>
                  </a:lnTo>
                  <a:lnTo>
                    <a:pt x="79646" y="198178"/>
                  </a:lnTo>
                  <a:lnTo>
                    <a:pt x="82530" y="196226"/>
                  </a:lnTo>
                  <a:lnTo>
                    <a:pt x="84453" y="195631"/>
                  </a:lnTo>
                  <a:lnTo>
                    <a:pt x="85735" y="195939"/>
                  </a:lnTo>
                  <a:lnTo>
                    <a:pt x="86590" y="196850"/>
                  </a:lnTo>
                  <a:lnTo>
                    <a:pt x="91520" y="225028"/>
                  </a:lnTo>
                  <a:lnTo>
                    <a:pt x="100463" y="240034"/>
                  </a:lnTo>
                  <a:lnTo>
                    <a:pt x="108052" y="245278"/>
                  </a:lnTo>
                  <a:lnTo>
                    <a:pt x="112051" y="246676"/>
                  </a:lnTo>
                  <a:lnTo>
                    <a:pt x="131162" y="245273"/>
                  </a:lnTo>
                  <a:lnTo>
                    <a:pt x="146626" y="236553"/>
                  </a:lnTo>
                  <a:lnTo>
                    <a:pt x="193712" y="192738"/>
                  </a:lnTo>
                  <a:lnTo>
                    <a:pt x="227011" y="147682"/>
                  </a:lnTo>
                  <a:lnTo>
                    <a:pt x="243788" y="110159"/>
                  </a:lnTo>
                  <a:lnTo>
                    <a:pt x="256418" y="73726"/>
                  </a:lnTo>
                  <a:lnTo>
                    <a:pt x="265818" y="27125"/>
                  </a:lnTo>
                  <a:lnTo>
                    <a:pt x="265911" y="14458"/>
                  </a:lnTo>
                  <a:lnTo>
                    <a:pt x="263857" y="6718"/>
                  </a:lnTo>
                  <a:lnTo>
                    <a:pt x="260371" y="2264"/>
                  </a:lnTo>
                  <a:lnTo>
                    <a:pt x="255931" y="0"/>
                  </a:lnTo>
                  <a:lnTo>
                    <a:pt x="250147" y="2019"/>
                  </a:lnTo>
                  <a:lnTo>
                    <a:pt x="236197" y="13669"/>
                  </a:lnTo>
                  <a:lnTo>
                    <a:pt x="219217" y="53546"/>
                  </a:lnTo>
                  <a:lnTo>
                    <a:pt x="211631" y="91368"/>
                  </a:lnTo>
                  <a:lnTo>
                    <a:pt x="207319" y="131932"/>
                  </a:lnTo>
                  <a:lnTo>
                    <a:pt x="207754" y="168775"/>
                  </a:lnTo>
                  <a:lnTo>
                    <a:pt x="205224" y="214508"/>
                  </a:lnTo>
                  <a:lnTo>
                    <a:pt x="208296" y="257013"/>
                  </a:lnTo>
                  <a:lnTo>
                    <a:pt x="209925" y="258028"/>
                  </a:lnTo>
                  <a:lnTo>
                    <a:pt x="221649" y="25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46">
            <a:extLst>
              <a:ext uri="{FF2B5EF4-FFF2-40B4-BE49-F238E27FC236}">
                <a16:creationId xmlns:a16="http://schemas.microsoft.com/office/drawing/2014/main" xmlns="" id="{C89A6108-3CF9-4C6A-ABDD-274F953383D3}"/>
              </a:ext>
            </a:extLst>
          </p:cNvPr>
          <p:cNvGrpSpPr/>
          <p:nvPr/>
        </p:nvGrpSpPr>
        <p:grpSpPr>
          <a:xfrm>
            <a:off x="958850" y="2587568"/>
            <a:ext cx="768351" cy="713301"/>
            <a:chOff x="958850" y="2587568"/>
            <a:chExt cx="768351" cy="713301"/>
          </a:xfrm>
        </p:grpSpPr>
        <p:sp>
          <p:nvSpPr>
            <p:cNvPr id="177" name="SMARTInkShape-2323">
              <a:extLst>
                <a:ext uri="{FF2B5EF4-FFF2-40B4-BE49-F238E27FC236}">
                  <a16:creationId xmlns:a16="http://schemas.microsoft.com/office/drawing/2014/main" xmlns="" id="{04148C49-0BC2-462C-88EE-8F6AA27E965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998262" y="2659723"/>
              <a:ext cx="335239" cy="641146"/>
            </a:xfrm>
            <a:custGeom>
              <a:avLst/>
              <a:gdLst/>
              <a:ahLst/>
              <a:cxnLst/>
              <a:rect l="0" t="0" r="0" b="0"/>
              <a:pathLst>
                <a:path w="335239" h="641146">
                  <a:moveTo>
                    <a:pt x="335238" y="39027"/>
                  </a:moveTo>
                  <a:lnTo>
                    <a:pt x="335238" y="39027"/>
                  </a:lnTo>
                  <a:lnTo>
                    <a:pt x="335238" y="21350"/>
                  </a:lnTo>
                  <a:lnTo>
                    <a:pt x="333121" y="17365"/>
                  </a:lnTo>
                  <a:lnTo>
                    <a:pt x="325125" y="9173"/>
                  </a:lnTo>
                  <a:lnTo>
                    <a:pt x="305352" y="0"/>
                  </a:lnTo>
                  <a:lnTo>
                    <a:pt x="271506" y="2926"/>
                  </a:lnTo>
                  <a:lnTo>
                    <a:pt x="240591" y="16632"/>
                  </a:lnTo>
                  <a:lnTo>
                    <a:pt x="204978" y="36835"/>
                  </a:lnTo>
                  <a:lnTo>
                    <a:pt x="165632" y="59925"/>
                  </a:lnTo>
                  <a:lnTo>
                    <a:pt x="128389" y="86180"/>
                  </a:lnTo>
                  <a:lnTo>
                    <a:pt x="81333" y="128728"/>
                  </a:lnTo>
                  <a:lnTo>
                    <a:pt x="57291" y="159327"/>
                  </a:lnTo>
                  <a:lnTo>
                    <a:pt x="37199" y="194094"/>
                  </a:lnTo>
                  <a:lnTo>
                    <a:pt x="22624" y="230712"/>
                  </a:lnTo>
                  <a:lnTo>
                    <a:pt x="12854" y="269565"/>
                  </a:lnTo>
                  <a:lnTo>
                    <a:pt x="8512" y="312703"/>
                  </a:lnTo>
                  <a:lnTo>
                    <a:pt x="6582" y="355864"/>
                  </a:lnTo>
                  <a:lnTo>
                    <a:pt x="5724" y="399271"/>
                  </a:lnTo>
                  <a:lnTo>
                    <a:pt x="5343" y="444434"/>
                  </a:lnTo>
                  <a:lnTo>
                    <a:pt x="3292" y="486613"/>
                  </a:lnTo>
                  <a:lnTo>
                    <a:pt x="734" y="525115"/>
                  </a:lnTo>
                  <a:lnTo>
                    <a:pt x="0" y="572442"/>
                  </a:lnTo>
                  <a:lnTo>
                    <a:pt x="4643" y="603868"/>
                  </a:lnTo>
                  <a:lnTo>
                    <a:pt x="10977" y="617210"/>
                  </a:lnTo>
                  <a:lnTo>
                    <a:pt x="29219" y="636025"/>
                  </a:lnTo>
                  <a:lnTo>
                    <a:pt x="50122" y="641145"/>
                  </a:lnTo>
                  <a:lnTo>
                    <a:pt x="95302" y="640060"/>
                  </a:lnTo>
                  <a:lnTo>
                    <a:pt x="135466" y="637058"/>
                  </a:lnTo>
                  <a:lnTo>
                    <a:pt x="159018" y="635270"/>
                  </a:lnTo>
                  <a:lnTo>
                    <a:pt x="183891" y="633373"/>
                  </a:lnTo>
                  <a:lnTo>
                    <a:pt x="230343" y="627501"/>
                  </a:lnTo>
                  <a:lnTo>
                    <a:pt x="271685" y="620187"/>
                  </a:lnTo>
                  <a:lnTo>
                    <a:pt x="314526" y="609548"/>
                  </a:lnTo>
                  <a:lnTo>
                    <a:pt x="335238" y="604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324">
              <a:extLst>
                <a:ext uri="{FF2B5EF4-FFF2-40B4-BE49-F238E27FC236}">
                  <a16:creationId xmlns:a16="http://schemas.microsoft.com/office/drawing/2014/main" xmlns="" id="{A70B4F14-A18B-498C-8072-DA294E57F29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58850" y="2984500"/>
              <a:ext cx="387351" cy="88901"/>
            </a:xfrm>
            <a:custGeom>
              <a:avLst/>
              <a:gdLst/>
              <a:ahLst/>
              <a:cxnLst/>
              <a:rect l="0" t="0" r="0" b="0"/>
              <a:pathLst>
                <a:path w="387351" h="88901">
                  <a:moveTo>
                    <a:pt x="0" y="88900"/>
                  </a:moveTo>
                  <a:lnTo>
                    <a:pt x="0" y="88900"/>
                  </a:lnTo>
                  <a:lnTo>
                    <a:pt x="30748" y="78230"/>
                  </a:lnTo>
                  <a:lnTo>
                    <a:pt x="70816" y="67930"/>
                  </a:lnTo>
                  <a:lnTo>
                    <a:pt x="97305" y="62220"/>
                  </a:lnTo>
                  <a:lnTo>
                    <a:pt x="126253" y="56297"/>
                  </a:lnTo>
                  <a:lnTo>
                    <a:pt x="156841" y="50231"/>
                  </a:lnTo>
                  <a:lnTo>
                    <a:pt x="188522" y="44071"/>
                  </a:lnTo>
                  <a:lnTo>
                    <a:pt x="220931" y="37847"/>
                  </a:lnTo>
                  <a:lnTo>
                    <a:pt x="253826" y="30876"/>
                  </a:lnTo>
                  <a:lnTo>
                    <a:pt x="287045" y="23406"/>
                  </a:lnTo>
                  <a:lnTo>
                    <a:pt x="320480" y="15604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25">
              <a:extLst>
                <a:ext uri="{FF2B5EF4-FFF2-40B4-BE49-F238E27FC236}">
                  <a16:creationId xmlns:a16="http://schemas.microsoft.com/office/drawing/2014/main" xmlns="" id="{0D9B13D0-000E-4E44-99CE-1DC5425D8DA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510649" y="2587568"/>
              <a:ext cx="216552" cy="656584"/>
            </a:xfrm>
            <a:custGeom>
              <a:avLst/>
              <a:gdLst/>
              <a:ahLst/>
              <a:cxnLst/>
              <a:rect l="0" t="0" r="0" b="0"/>
              <a:pathLst>
                <a:path w="216552" h="656584">
                  <a:moveTo>
                    <a:pt x="216551" y="47682"/>
                  </a:moveTo>
                  <a:lnTo>
                    <a:pt x="216551" y="47682"/>
                  </a:lnTo>
                  <a:lnTo>
                    <a:pt x="214670" y="26960"/>
                  </a:lnTo>
                  <a:lnTo>
                    <a:pt x="213180" y="21167"/>
                  </a:lnTo>
                  <a:lnTo>
                    <a:pt x="203999" y="10968"/>
                  </a:lnTo>
                  <a:lnTo>
                    <a:pt x="197600" y="6273"/>
                  </a:lnTo>
                  <a:lnTo>
                    <a:pt x="179200" y="1056"/>
                  </a:lnTo>
                  <a:lnTo>
                    <a:pt x="141279" y="0"/>
                  </a:lnTo>
                  <a:lnTo>
                    <a:pt x="110425" y="4618"/>
                  </a:lnTo>
                  <a:lnTo>
                    <a:pt x="64142" y="23790"/>
                  </a:lnTo>
                  <a:lnTo>
                    <a:pt x="32712" y="51500"/>
                  </a:lnTo>
                  <a:lnTo>
                    <a:pt x="19369" y="71721"/>
                  </a:lnTo>
                  <a:lnTo>
                    <a:pt x="10666" y="102939"/>
                  </a:lnTo>
                  <a:lnTo>
                    <a:pt x="14829" y="137902"/>
                  </a:lnTo>
                  <a:lnTo>
                    <a:pt x="24999" y="185186"/>
                  </a:lnTo>
                  <a:lnTo>
                    <a:pt x="34756" y="224741"/>
                  </a:lnTo>
                  <a:lnTo>
                    <a:pt x="44031" y="268897"/>
                  </a:lnTo>
                  <a:lnTo>
                    <a:pt x="46504" y="292525"/>
                  </a:lnTo>
                  <a:lnTo>
                    <a:pt x="48153" y="316744"/>
                  </a:lnTo>
                  <a:lnTo>
                    <a:pt x="48547" y="342063"/>
                  </a:lnTo>
                  <a:lnTo>
                    <a:pt x="48104" y="368113"/>
                  </a:lnTo>
                  <a:lnTo>
                    <a:pt x="47103" y="394652"/>
                  </a:lnTo>
                  <a:lnTo>
                    <a:pt x="45025" y="420812"/>
                  </a:lnTo>
                  <a:lnTo>
                    <a:pt x="42228" y="446719"/>
                  </a:lnTo>
                  <a:lnTo>
                    <a:pt x="38952" y="472457"/>
                  </a:lnTo>
                  <a:lnTo>
                    <a:pt x="29668" y="517987"/>
                  </a:lnTo>
                  <a:lnTo>
                    <a:pt x="19192" y="557979"/>
                  </a:lnTo>
                  <a:lnTo>
                    <a:pt x="9832" y="592216"/>
                  </a:lnTo>
                  <a:lnTo>
                    <a:pt x="0" y="629145"/>
                  </a:lnTo>
                  <a:lnTo>
                    <a:pt x="217" y="637818"/>
                  </a:lnTo>
                  <a:lnTo>
                    <a:pt x="6103" y="651219"/>
                  </a:lnTo>
                  <a:lnTo>
                    <a:pt x="12752" y="654651"/>
                  </a:lnTo>
                  <a:lnTo>
                    <a:pt x="31429" y="656583"/>
                  </a:lnTo>
                  <a:lnTo>
                    <a:pt x="63249" y="653209"/>
                  </a:lnTo>
                  <a:lnTo>
                    <a:pt x="103967" y="647005"/>
                  </a:lnTo>
                  <a:lnTo>
                    <a:pt x="150286" y="639544"/>
                  </a:lnTo>
                  <a:lnTo>
                    <a:pt x="197501" y="631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447">
            <a:extLst>
              <a:ext uri="{FF2B5EF4-FFF2-40B4-BE49-F238E27FC236}">
                <a16:creationId xmlns:a16="http://schemas.microsoft.com/office/drawing/2014/main" xmlns="" id="{267CC8C5-F91C-4D98-9507-4886C59A1AB3}"/>
              </a:ext>
            </a:extLst>
          </p:cNvPr>
          <p:cNvGrpSpPr/>
          <p:nvPr/>
        </p:nvGrpSpPr>
        <p:grpSpPr>
          <a:xfrm>
            <a:off x="1974850" y="2554220"/>
            <a:ext cx="882651" cy="703151"/>
            <a:chOff x="1974850" y="2554220"/>
            <a:chExt cx="882651" cy="703151"/>
          </a:xfrm>
        </p:grpSpPr>
        <p:sp>
          <p:nvSpPr>
            <p:cNvPr id="181" name="SMARTInkShape-2326">
              <a:extLst>
                <a:ext uri="{FF2B5EF4-FFF2-40B4-BE49-F238E27FC236}">
                  <a16:creationId xmlns:a16="http://schemas.microsoft.com/office/drawing/2014/main" xmlns="" id="{0BA57CB8-BC4E-42DD-8AFC-78B4D94E56F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81626" y="2596692"/>
              <a:ext cx="275875" cy="639545"/>
            </a:xfrm>
            <a:custGeom>
              <a:avLst/>
              <a:gdLst/>
              <a:ahLst/>
              <a:cxnLst/>
              <a:rect l="0" t="0" r="0" b="0"/>
              <a:pathLst>
                <a:path w="275875" h="639545">
                  <a:moveTo>
                    <a:pt x="231424" y="38558"/>
                  </a:moveTo>
                  <a:lnTo>
                    <a:pt x="231424" y="38558"/>
                  </a:lnTo>
                  <a:lnTo>
                    <a:pt x="228053" y="28445"/>
                  </a:lnTo>
                  <a:lnTo>
                    <a:pt x="220754" y="19717"/>
                  </a:lnTo>
                  <a:lnTo>
                    <a:pt x="209043" y="11134"/>
                  </a:lnTo>
                  <a:lnTo>
                    <a:pt x="192079" y="2616"/>
                  </a:lnTo>
                  <a:lnTo>
                    <a:pt x="152582" y="0"/>
                  </a:lnTo>
                  <a:lnTo>
                    <a:pt x="105131" y="10435"/>
                  </a:lnTo>
                  <a:lnTo>
                    <a:pt x="62065" y="26933"/>
                  </a:lnTo>
                  <a:lnTo>
                    <a:pt x="29236" y="51968"/>
                  </a:lnTo>
                  <a:lnTo>
                    <a:pt x="8376" y="85100"/>
                  </a:lnTo>
                  <a:lnTo>
                    <a:pt x="0" y="121728"/>
                  </a:lnTo>
                  <a:lnTo>
                    <a:pt x="4261" y="166134"/>
                  </a:lnTo>
                  <a:lnTo>
                    <a:pt x="10753" y="202268"/>
                  </a:lnTo>
                  <a:lnTo>
                    <a:pt x="18343" y="242551"/>
                  </a:lnTo>
                  <a:lnTo>
                    <a:pt x="26419" y="286325"/>
                  </a:lnTo>
                  <a:lnTo>
                    <a:pt x="32831" y="331651"/>
                  </a:lnTo>
                  <a:lnTo>
                    <a:pt x="36622" y="377666"/>
                  </a:lnTo>
                  <a:lnTo>
                    <a:pt x="35954" y="423987"/>
                  </a:lnTo>
                  <a:lnTo>
                    <a:pt x="35188" y="468564"/>
                  </a:lnTo>
                  <a:lnTo>
                    <a:pt x="33436" y="510483"/>
                  </a:lnTo>
                  <a:lnTo>
                    <a:pt x="27953" y="547928"/>
                  </a:lnTo>
                  <a:lnTo>
                    <a:pt x="20304" y="590630"/>
                  </a:lnTo>
                  <a:lnTo>
                    <a:pt x="20311" y="618883"/>
                  </a:lnTo>
                  <a:lnTo>
                    <a:pt x="24942" y="629973"/>
                  </a:lnTo>
                  <a:lnTo>
                    <a:pt x="28153" y="633918"/>
                  </a:lnTo>
                  <a:lnTo>
                    <a:pt x="37365" y="638301"/>
                  </a:lnTo>
                  <a:lnTo>
                    <a:pt x="49220" y="639544"/>
                  </a:lnTo>
                  <a:lnTo>
                    <a:pt x="94768" y="632765"/>
                  </a:lnTo>
                  <a:lnTo>
                    <a:pt x="137468" y="626821"/>
                  </a:lnTo>
                  <a:lnTo>
                    <a:pt x="169440" y="624564"/>
                  </a:lnTo>
                  <a:lnTo>
                    <a:pt x="203170" y="622855"/>
                  </a:lnTo>
                  <a:lnTo>
                    <a:pt x="239328" y="619743"/>
                  </a:lnTo>
                  <a:lnTo>
                    <a:pt x="275874" y="616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27">
              <a:extLst>
                <a:ext uri="{FF2B5EF4-FFF2-40B4-BE49-F238E27FC236}">
                  <a16:creationId xmlns:a16="http://schemas.microsoft.com/office/drawing/2014/main" xmlns="" id="{D16B3ABB-F9FE-436D-A089-5DC1863A85C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406650" y="2984500"/>
              <a:ext cx="165101" cy="63501"/>
            </a:xfrm>
            <a:custGeom>
              <a:avLst/>
              <a:gdLst/>
              <a:ahLst/>
              <a:cxnLst/>
              <a:rect l="0" t="0" r="0" b="0"/>
              <a:pathLst>
                <a:path w="165101" h="63501">
                  <a:moveTo>
                    <a:pt x="0" y="63500"/>
                  </a:moveTo>
                  <a:lnTo>
                    <a:pt x="0" y="63500"/>
                  </a:lnTo>
                  <a:lnTo>
                    <a:pt x="10113" y="53387"/>
                  </a:lnTo>
                  <a:lnTo>
                    <a:pt x="43370" y="40356"/>
                  </a:lnTo>
                  <a:lnTo>
                    <a:pt x="88972" y="24187"/>
                  </a:lnTo>
                  <a:lnTo>
                    <a:pt x="134861" y="936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28">
              <a:extLst>
                <a:ext uri="{FF2B5EF4-FFF2-40B4-BE49-F238E27FC236}">
                  <a16:creationId xmlns:a16="http://schemas.microsoft.com/office/drawing/2014/main" xmlns="" id="{5855649F-C59D-415E-A785-884DCB00878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441915" y="2670977"/>
              <a:ext cx="161586" cy="537122"/>
            </a:xfrm>
            <a:custGeom>
              <a:avLst/>
              <a:gdLst/>
              <a:ahLst/>
              <a:cxnLst/>
              <a:rect l="0" t="0" r="0" b="0"/>
              <a:pathLst>
                <a:path w="161586" h="537122">
                  <a:moveTo>
                    <a:pt x="98085" y="34123"/>
                  </a:moveTo>
                  <a:lnTo>
                    <a:pt x="98085" y="34123"/>
                  </a:lnTo>
                  <a:lnTo>
                    <a:pt x="103552" y="8883"/>
                  </a:lnTo>
                  <a:lnTo>
                    <a:pt x="102436" y="6007"/>
                  </a:lnTo>
                  <a:lnTo>
                    <a:pt x="97431" y="931"/>
                  </a:lnTo>
                  <a:lnTo>
                    <a:pt x="94121" y="0"/>
                  </a:lnTo>
                  <a:lnTo>
                    <a:pt x="86681" y="848"/>
                  </a:lnTo>
                  <a:lnTo>
                    <a:pt x="71188" y="12034"/>
                  </a:lnTo>
                  <a:lnTo>
                    <a:pt x="34454" y="55952"/>
                  </a:lnTo>
                  <a:lnTo>
                    <a:pt x="14934" y="89993"/>
                  </a:lnTo>
                  <a:lnTo>
                    <a:pt x="5434" y="131838"/>
                  </a:lnTo>
                  <a:lnTo>
                    <a:pt x="5401" y="155163"/>
                  </a:lnTo>
                  <a:lnTo>
                    <a:pt x="14997" y="202645"/>
                  </a:lnTo>
                  <a:lnTo>
                    <a:pt x="21726" y="244687"/>
                  </a:lnTo>
                  <a:lnTo>
                    <a:pt x="24425" y="290305"/>
                  </a:lnTo>
                  <a:lnTo>
                    <a:pt x="22308" y="322959"/>
                  </a:lnTo>
                  <a:lnTo>
                    <a:pt x="19016" y="356287"/>
                  </a:lnTo>
                  <a:lnTo>
                    <a:pt x="13195" y="403413"/>
                  </a:lnTo>
                  <a:lnTo>
                    <a:pt x="7002" y="445285"/>
                  </a:lnTo>
                  <a:lnTo>
                    <a:pt x="0" y="491584"/>
                  </a:lnTo>
                  <a:lnTo>
                    <a:pt x="1104" y="510724"/>
                  </a:lnTo>
                  <a:lnTo>
                    <a:pt x="5829" y="522994"/>
                  </a:lnTo>
                  <a:lnTo>
                    <a:pt x="9064" y="527254"/>
                  </a:lnTo>
                  <a:lnTo>
                    <a:pt x="23731" y="536620"/>
                  </a:lnTo>
                  <a:lnTo>
                    <a:pt x="51595" y="537121"/>
                  </a:lnTo>
                  <a:lnTo>
                    <a:pt x="96775" y="526060"/>
                  </a:lnTo>
                  <a:lnTo>
                    <a:pt x="136894" y="512747"/>
                  </a:lnTo>
                  <a:lnTo>
                    <a:pt x="161585" y="504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29">
              <a:extLst>
                <a:ext uri="{FF2B5EF4-FFF2-40B4-BE49-F238E27FC236}">
                  <a16:creationId xmlns:a16="http://schemas.microsoft.com/office/drawing/2014/main" xmlns="" id="{0E4B7A5F-E5AE-4D4D-98A4-993D7325836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974850" y="2554220"/>
              <a:ext cx="260851" cy="703151"/>
            </a:xfrm>
            <a:custGeom>
              <a:avLst/>
              <a:gdLst/>
              <a:ahLst/>
              <a:cxnLst/>
              <a:rect l="0" t="0" r="0" b="0"/>
              <a:pathLst>
                <a:path w="260851" h="703151">
                  <a:moveTo>
                    <a:pt x="69850" y="17530"/>
                  </a:moveTo>
                  <a:lnTo>
                    <a:pt x="69850" y="17530"/>
                  </a:lnTo>
                  <a:lnTo>
                    <a:pt x="64383" y="17530"/>
                  </a:lnTo>
                  <a:lnTo>
                    <a:pt x="98772" y="15648"/>
                  </a:lnTo>
                  <a:lnTo>
                    <a:pt x="144506" y="10622"/>
                  </a:lnTo>
                  <a:lnTo>
                    <a:pt x="178525" y="6699"/>
                  </a:lnTo>
                  <a:lnTo>
                    <a:pt x="222622" y="1229"/>
                  </a:lnTo>
                  <a:lnTo>
                    <a:pt x="248936" y="0"/>
                  </a:lnTo>
                  <a:lnTo>
                    <a:pt x="258335" y="2213"/>
                  </a:lnTo>
                  <a:lnTo>
                    <a:pt x="260417" y="5908"/>
                  </a:lnTo>
                  <a:lnTo>
                    <a:pt x="260850" y="17539"/>
                  </a:lnTo>
                  <a:lnTo>
                    <a:pt x="245240" y="54482"/>
                  </a:lnTo>
                  <a:lnTo>
                    <a:pt x="229297" y="95193"/>
                  </a:lnTo>
                  <a:lnTo>
                    <a:pt x="222325" y="128952"/>
                  </a:lnTo>
                  <a:lnTo>
                    <a:pt x="218755" y="168886"/>
                  </a:lnTo>
                  <a:lnTo>
                    <a:pt x="217169" y="212505"/>
                  </a:lnTo>
                  <a:lnTo>
                    <a:pt x="216464" y="257761"/>
                  </a:lnTo>
                  <a:lnTo>
                    <a:pt x="216982" y="281401"/>
                  </a:lnTo>
                  <a:lnTo>
                    <a:pt x="218032" y="305627"/>
                  </a:lnTo>
                  <a:lnTo>
                    <a:pt x="219438" y="330245"/>
                  </a:lnTo>
                  <a:lnTo>
                    <a:pt x="221786" y="355123"/>
                  </a:lnTo>
                  <a:lnTo>
                    <a:pt x="224763" y="380176"/>
                  </a:lnTo>
                  <a:lnTo>
                    <a:pt x="228159" y="405344"/>
                  </a:lnTo>
                  <a:lnTo>
                    <a:pt x="233813" y="452123"/>
                  </a:lnTo>
                  <a:lnTo>
                    <a:pt x="237267" y="495727"/>
                  </a:lnTo>
                  <a:lnTo>
                    <a:pt x="236450" y="536273"/>
                  </a:lnTo>
                  <a:lnTo>
                    <a:pt x="231854" y="569816"/>
                  </a:lnTo>
                  <a:lnTo>
                    <a:pt x="223214" y="608737"/>
                  </a:lnTo>
                  <a:lnTo>
                    <a:pt x="210603" y="647172"/>
                  </a:lnTo>
                  <a:lnTo>
                    <a:pt x="198964" y="660967"/>
                  </a:lnTo>
                  <a:lnTo>
                    <a:pt x="182973" y="671802"/>
                  </a:lnTo>
                  <a:lnTo>
                    <a:pt x="146642" y="685836"/>
                  </a:lnTo>
                  <a:lnTo>
                    <a:pt x="109154" y="694614"/>
                  </a:lnTo>
                  <a:lnTo>
                    <a:pt x="68503" y="701337"/>
                  </a:lnTo>
                  <a:lnTo>
                    <a:pt x="33268" y="703150"/>
                  </a:lnTo>
                  <a:lnTo>
                    <a:pt x="22884" y="699682"/>
                  </a:lnTo>
                  <a:lnTo>
                    <a:pt x="0" y="684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2330">
            <a:extLst>
              <a:ext uri="{FF2B5EF4-FFF2-40B4-BE49-F238E27FC236}">
                <a16:creationId xmlns:a16="http://schemas.microsoft.com/office/drawing/2014/main" xmlns="" id="{E725AA8E-3414-4357-94A3-A5B44D365C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680200" y="2563897"/>
            <a:ext cx="258284" cy="673668"/>
          </a:xfrm>
          <a:custGeom>
            <a:avLst/>
            <a:gdLst/>
            <a:ahLst/>
            <a:cxnLst/>
            <a:rect l="0" t="0" r="0" b="0"/>
            <a:pathLst>
              <a:path w="258284" h="673668">
                <a:moveTo>
                  <a:pt x="0" y="45953"/>
                </a:moveTo>
                <a:lnTo>
                  <a:pt x="0" y="45953"/>
                </a:lnTo>
                <a:lnTo>
                  <a:pt x="47089" y="20205"/>
                </a:lnTo>
                <a:lnTo>
                  <a:pt x="80900" y="9109"/>
                </a:lnTo>
                <a:lnTo>
                  <a:pt x="119447" y="1826"/>
                </a:lnTo>
                <a:lnTo>
                  <a:pt x="156334" y="0"/>
                </a:lnTo>
                <a:lnTo>
                  <a:pt x="203189" y="4821"/>
                </a:lnTo>
                <a:lnTo>
                  <a:pt x="225773" y="12855"/>
                </a:lnTo>
                <a:lnTo>
                  <a:pt x="240515" y="25833"/>
                </a:lnTo>
                <a:lnTo>
                  <a:pt x="253375" y="52378"/>
                </a:lnTo>
                <a:lnTo>
                  <a:pt x="258283" y="89328"/>
                </a:lnTo>
                <a:lnTo>
                  <a:pt x="257549" y="120970"/>
                </a:lnTo>
                <a:lnTo>
                  <a:pt x="254166" y="157610"/>
                </a:lnTo>
                <a:lnTo>
                  <a:pt x="247959" y="199765"/>
                </a:lnTo>
                <a:lnTo>
                  <a:pt x="242377" y="244372"/>
                </a:lnTo>
                <a:lnTo>
                  <a:pt x="237545" y="290773"/>
                </a:lnTo>
                <a:lnTo>
                  <a:pt x="235269" y="314999"/>
                </a:lnTo>
                <a:lnTo>
                  <a:pt x="233047" y="339617"/>
                </a:lnTo>
                <a:lnTo>
                  <a:pt x="230859" y="363790"/>
                </a:lnTo>
                <a:lnTo>
                  <a:pt x="226546" y="411345"/>
                </a:lnTo>
                <a:lnTo>
                  <a:pt x="224159" y="456470"/>
                </a:lnTo>
                <a:lnTo>
                  <a:pt x="222393" y="498633"/>
                </a:lnTo>
                <a:lnTo>
                  <a:pt x="219256" y="536187"/>
                </a:lnTo>
                <a:lnTo>
                  <a:pt x="216895" y="582321"/>
                </a:lnTo>
                <a:lnTo>
                  <a:pt x="221166" y="629354"/>
                </a:lnTo>
                <a:lnTo>
                  <a:pt x="228268" y="671444"/>
                </a:lnTo>
                <a:lnTo>
                  <a:pt x="226968" y="672497"/>
                </a:lnTo>
                <a:lnTo>
                  <a:pt x="221760" y="673667"/>
                </a:lnTo>
                <a:lnTo>
                  <a:pt x="176501" y="664985"/>
                </a:lnTo>
                <a:lnTo>
                  <a:pt x="129594" y="660072"/>
                </a:lnTo>
                <a:lnTo>
                  <a:pt x="85592" y="665202"/>
                </a:lnTo>
                <a:lnTo>
                  <a:pt x="63500" y="6682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449">
            <a:extLst>
              <a:ext uri="{FF2B5EF4-FFF2-40B4-BE49-F238E27FC236}">
                <a16:creationId xmlns:a16="http://schemas.microsoft.com/office/drawing/2014/main" xmlns="" id="{A00D4D59-8FA7-431E-9466-C016053AAD7E}"/>
              </a:ext>
            </a:extLst>
          </p:cNvPr>
          <p:cNvGrpSpPr/>
          <p:nvPr/>
        </p:nvGrpSpPr>
        <p:grpSpPr>
          <a:xfrm>
            <a:off x="2501900" y="4908550"/>
            <a:ext cx="196851" cy="145168"/>
            <a:chOff x="2501900" y="4908550"/>
            <a:chExt cx="196851" cy="145168"/>
          </a:xfrm>
        </p:grpSpPr>
        <p:sp>
          <p:nvSpPr>
            <p:cNvPr id="187" name="SMARTInkShape-2331">
              <a:extLst>
                <a:ext uri="{FF2B5EF4-FFF2-40B4-BE49-F238E27FC236}">
                  <a16:creationId xmlns:a16="http://schemas.microsoft.com/office/drawing/2014/main" xmlns="" id="{C98DF727-3B23-469B-98C6-C4E5A17CF46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527300" y="5022850"/>
              <a:ext cx="171451" cy="30868"/>
            </a:xfrm>
            <a:custGeom>
              <a:avLst/>
              <a:gdLst/>
              <a:ahLst/>
              <a:cxnLst/>
              <a:rect l="0" t="0" r="0" b="0"/>
              <a:pathLst>
                <a:path w="17145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16855" y="30867"/>
                  </a:lnTo>
                  <a:lnTo>
                    <a:pt x="61046" y="24747"/>
                  </a:lnTo>
                  <a:lnTo>
                    <a:pt x="102626" y="15938"/>
                  </a:lnTo>
                  <a:lnTo>
                    <a:pt x="140862" y="708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32">
              <a:extLst>
                <a:ext uri="{FF2B5EF4-FFF2-40B4-BE49-F238E27FC236}">
                  <a16:creationId xmlns:a16="http://schemas.microsoft.com/office/drawing/2014/main" xmlns="" id="{40BAF873-3285-4455-B4D3-A5B4713B326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501900" y="49085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43370" y="12308"/>
                  </a:lnTo>
                  <a:lnTo>
                    <a:pt x="78777" y="7116"/>
                  </a:lnTo>
                  <a:lnTo>
                    <a:pt x="118268" y="3163"/>
                  </a:lnTo>
                  <a:lnTo>
                    <a:pt x="154634" y="140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50">
            <a:extLst>
              <a:ext uri="{FF2B5EF4-FFF2-40B4-BE49-F238E27FC236}">
                <a16:creationId xmlns:a16="http://schemas.microsoft.com/office/drawing/2014/main" xmlns="" id="{00DFC1B5-585E-4198-BC23-830CEF8BE1BD}"/>
              </a:ext>
            </a:extLst>
          </p:cNvPr>
          <p:cNvGrpSpPr/>
          <p:nvPr/>
        </p:nvGrpSpPr>
        <p:grpSpPr>
          <a:xfrm>
            <a:off x="3086100" y="4639595"/>
            <a:ext cx="1249192" cy="459456"/>
            <a:chOff x="3086100" y="4639595"/>
            <a:chExt cx="1249192" cy="459456"/>
          </a:xfrm>
        </p:grpSpPr>
        <p:sp>
          <p:nvSpPr>
            <p:cNvPr id="190" name="SMARTInkShape-2333">
              <a:extLst>
                <a:ext uri="{FF2B5EF4-FFF2-40B4-BE49-F238E27FC236}">
                  <a16:creationId xmlns:a16="http://schemas.microsoft.com/office/drawing/2014/main" xmlns="" id="{1FF96642-1A54-43E8-B1E9-56D97EDA0BD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165600" y="4639595"/>
              <a:ext cx="169692" cy="402306"/>
            </a:xfrm>
            <a:custGeom>
              <a:avLst/>
              <a:gdLst/>
              <a:ahLst/>
              <a:cxnLst/>
              <a:rect l="0" t="0" r="0" b="0"/>
              <a:pathLst>
                <a:path w="169692" h="402306">
                  <a:moveTo>
                    <a:pt x="0" y="27655"/>
                  </a:moveTo>
                  <a:lnTo>
                    <a:pt x="0" y="27655"/>
                  </a:lnTo>
                  <a:lnTo>
                    <a:pt x="3371" y="24284"/>
                  </a:lnTo>
                  <a:lnTo>
                    <a:pt x="49514" y="6284"/>
                  </a:lnTo>
                  <a:lnTo>
                    <a:pt x="82639" y="0"/>
                  </a:lnTo>
                  <a:lnTo>
                    <a:pt x="101875" y="782"/>
                  </a:lnTo>
                  <a:lnTo>
                    <a:pt x="116068" y="7245"/>
                  </a:lnTo>
                  <a:lnTo>
                    <a:pt x="121829" y="11932"/>
                  </a:lnTo>
                  <a:lnTo>
                    <a:pt x="124964" y="19995"/>
                  </a:lnTo>
                  <a:lnTo>
                    <a:pt x="126710" y="55646"/>
                  </a:lnTo>
                  <a:lnTo>
                    <a:pt x="126914" y="103055"/>
                  </a:lnTo>
                  <a:lnTo>
                    <a:pt x="126962" y="141129"/>
                  </a:lnTo>
                  <a:lnTo>
                    <a:pt x="130746" y="177806"/>
                  </a:lnTo>
                  <a:lnTo>
                    <a:pt x="135720" y="211511"/>
                  </a:lnTo>
                  <a:lnTo>
                    <a:pt x="139226" y="253581"/>
                  </a:lnTo>
                  <a:lnTo>
                    <a:pt x="145831" y="287996"/>
                  </a:lnTo>
                  <a:lnTo>
                    <a:pt x="165515" y="334013"/>
                  </a:lnTo>
                  <a:lnTo>
                    <a:pt x="169691" y="356435"/>
                  </a:lnTo>
                  <a:lnTo>
                    <a:pt x="167455" y="363259"/>
                  </a:lnTo>
                  <a:lnTo>
                    <a:pt x="157445" y="376484"/>
                  </a:lnTo>
                  <a:lnTo>
                    <a:pt x="122458" y="392459"/>
                  </a:lnTo>
                  <a:lnTo>
                    <a:pt x="88528" y="397929"/>
                  </a:lnTo>
                  <a:lnTo>
                    <a:pt x="31750" y="4023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34">
              <a:extLst>
                <a:ext uri="{FF2B5EF4-FFF2-40B4-BE49-F238E27FC236}">
                  <a16:creationId xmlns:a16="http://schemas.microsoft.com/office/drawing/2014/main" xmlns="" id="{150573E3-BA65-40D2-BB90-6E3E5594328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51300" y="50101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6350" y="47385"/>
                  </a:lnTo>
                  <a:lnTo>
                    <a:pt x="4468" y="7142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35">
              <a:extLst>
                <a:ext uri="{FF2B5EF4-FFF2-40B4-BE49-F238E27FC236}">
                  <a16:creationId xmlns:a16="http://schemas.microsoft.com/office/drawing/2014/main" xmlns="" id="{4ADF3052-BA64-4625-966F-E13CA984A58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086100" y="487045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38295" y="25975"/>
                  </a:lnTo>
                  <a:lnTo>
                    <a:pt x="69231" y="19541"/>
                  </a:lnTo>
                  <a:lnTo>
                    <a:pt x="106029" y="11977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36">
              <a:extLst>
                <a:ext uri="{FF2B5EF4-FFF2-40B4-BE49-F238E27FC236}">
                  <a16:creationId xmlns:a16="http://schemas.microsoft.com/office/drawing/2014/main" xmlns="" id="{1FF96A07-BA14-49DC-B2A2-F6A8DE22EED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101502" y="4687938"/>
              <a:ext cx="168749" cy="308699"/>
            </a:xfrm>
            <a:custGeom>
              <a:avLst/>
              <a:gdLst/>
              <a:ahLst/>
              <a:cxnLst/>
              <a:rect l="0" t="0" r="0" b="0"/>
              <a:pathLst>
                <a:path w="168749" h="308699">
                  <a:moveTo>
                    <a:pt x="130648" y="36462"/>
                  </a:moveTo>
                  <a:lnTo>
                    <a:pt x="130648" y="36462"/>
                  </a:lnTo>
                  <a:lnTo>
                    <a:pt x="136423" y="21958"/>
                  </a:lnTo>
                  <a:lnTo>
                    <a:pt x="146657" y="6656"/>
                  </a:lnTo>
                  <a:lnTo>
                    <a:pt x="147671" y="3891"/>
                  </a:lnTo>
                  <a:lnTo>
                    <a:pt x="146935" y="2048"/>
                  </a:lnTo>
                  <a:lnTo>
                    <a:pt x="145034" y="819"/>
                  </a:lnTo>
                  <a:lnTo>
                    <a:pt x="142355" y="0"/>
                  </a:lnTo>
                  <a:lnTo>
                    <a:pt x="125101" y="2218"/>
                  </a:lnTo>
                  <a:lnTo>
                    <a:pt x="98744" y="14086"/>
                  </a:lnTo>
                  <a:lnTo>
                    <a:pt x="71962" y="34379"/>
                  </a:lnTo>
                  <a:lnTo>
                    <a:pt x="38335" y="76659"/>
                  </a:lnTo>
                  <a:lnTo>
                    <a:pt x="12459" y="123895"/>
                  </a:lnTo>
                  <a:lnTo>
                    <a:pt x="4037" y="146582"/>
                  </a:lnTo>
                  <a:lnTo>
                    <a:pt x="0" y="183155"/>
                  </a:lnTo>
                  <a:lnTo>
                    <a:pt x="4600" y="229676"/>
                  </a:lnTo>
                  <a:lnTo>
                    <a:pt x="14357" y="273756"/>
                  </a:lnTo>
                  <a:lnTo>
                    <a:pt x="21324" y="290764"/>
                  </a:lnTo>
                  <a:lnTo>
                    <a:pt x="28202" y="300239"/>
                  </a:lnTo>
                  <a:lnTo>
                    <a:pt x="39726" y="305391"/>
                  </a:lnTo>
                  <a:lnTo>
                    <a:pt x="80232" y="308698"/>
                  </a:lnTo>
                  <a:lnTo>
                    <a:pt x="121433" y="302529"/>
                  </a:lnTo>
                  <a:lnTo>
                    <a:pt x="168748" y="277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37">
              <a:extLst>
                <a:ext uri="{FF2B5EF4-FFF2-40B4-BE49-F238E27FC236}">
                  <a16:creationId xmlns:a16="http://schemas.microsoft.com/office/drawing/2014/main" xmlns="" id="{C7397AC0-DC86-42F6-9605-87E44A03EEC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430511" y="4648355"/>
              <a:ext cx="169940" cy="363666"/>
            </a:xfrm>
            <a:custGeom>
              <a:avLst/>
              <a:gdLst/>
              <a:ahLst/>
              <a:cxnLst/>
              <a:rect l="0" t="0" r="0" b="0"/>
              <a:pathLst>
                <a:path w="169940" h="363666">
                  <a:moveTo>
                    <a:pt x="150889" y="12545"/>
                  </a:moveTo>
                  <a:lnTo>
                    <a:pt x="150889" y="12545"/>
                  </a:lnTo>
                  <a:lnTo>
                    <a:pt x="156356" y="1610"/>
                  </a:lnTo>
                  <a:lnTo>
                    <a:pt x="155240" y="1022"/>
                  </a:lnTo>
                  <a:lnTo>
                    <a:pt x="129372" y="0"/>
                  </a:lnTo>
                  <a:lnTo>
                    <a:pt x="86353" y="6356"/>
                  </a:lnTo>
                  <a:lnTo>
                    <a:pt x="45034" y="24649"/>
                  </a:lnTo>
                  <a:lnTo>
                    <a:pt x="16228" y="42061"/>
                  </a:lnTo>
                  <a:lnTo>
                    <a:pt x="9901" y="54356"/>
                  </a:lnTo>
                  <a:lnTo>
                    <a:pt x="5839" y="88615"/>
                  </a:lnTo>
                  <a:lnTo>
                    <a:pt x="13764" y="135835"/>
                  </a:lnTo>
                  <a:lnTo>
                    <a:pt x="15715" y="181798"/>
                  </a:lnTo>
                  <a:lnTo>
                    <a:pt x="13671" y="214533"/>
                  </a:lnTo>
                  <a:lnTo>
                    <a:pt x="8554" y="261326"/>
                  </a:lnTo>
                  <a:lnTo>
                    <a:pt x="1209" y="305469"/>
                  </a:lnTo>
                  <a:lnTo>
                    <a:pt x="0" y="327702"/>
                  </a:lnTo>
                  <a:lnTo>
                    <a:pt x="2218" y="338646"/>
                  </a:lnTo>
                  <a:lnTo>
                    <a:pt x="10805" y="352741"/>
                  </a:lnTo>
                  <a:lnTo>
                    <a:pt x="23953" y="359652"/>
                  </a:lnTo>
                  <a:lnTo>
                    <a:pt x="42967" y="363665"/>
                  </a:lnTo>
                  <a:lnTo>
                    <a:pt x="80734" y="361957"/>
                  </a:lnTo>
                  <a:lnTo>
                    <a:pt x="119048" y="355571"/>
                  </a:lnTo>
                  <a:lnTo>
                    <a:pt x="169939" y="336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338">
              <a:extLst>
                <a:ext uri="{FF2B5EF4-FFF2-40B4-BE49-F238E27FC236}">
                  <a16:creationId xmlns:a16="http://schemas.microsoft.com/office/drawing/2014/main" xmlns="" id="{611ACD38-3045-4A34-8E85-EB12DF4E5B4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84600" y="4724400"/>
              <a:ext cx="17531" cy="228601"/>
            </a:xfrm>
            <a:custGeom>
              <a:avLst/>
              <a:gdLst/>
              <a:ahLst/>
              <a:cxnLst/>
              <a:rect l="0" t="0" r="0" b="0"/>
              <a:pathLst>
                <a:path w="17531" h="228601">
                  <a:moveTo>
                    <a:pt x="0" y="0"/>
                  </a:moveTo>
                  <a:lnTo>
                    <a:pt x="0" y="0"/>
                  </a:lnTo>
                  <a:lnTo>
                    <a:pt x="3371" y="42716"/>
                  </a:lnTo>
                  <a:lnTo>
                    <a:pt x="8838" y="84310"/>
                  </a:lnTo>
                  <a:lnTo>
                    <a:pt x="12865" y="116023"/>
                  </a:lnTo>
                  <a:lnTo>
                    <a:pt x="16301" y="148227"/>
                  </a:lnTo>
                  <a:lnTo>
                    <a:pt x="17530" y="191302"/>
                  </a:lnTo>
                  <a:lnTo>
                    <a:pt x="13739" y="216608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339">
              <a:extLst>
                <a:ext uri="{FF2B5EF4-FFF2-40B4-BE49-F238E27FC236}">
                  <a16:creationId xmlns:a16="http://schemas.microsoft.com/office/drawing/2014/main" xmlns="" id="{F3A271B9-A2C8-4D00-AD05-481CB86D914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677669" y="4692650"/>
              <a:ext cx="233932" cy="63501"/>
            </a:xfrm>
            <a:custGeom>
              <a:avLst/>
              <a:gdLst/>
              <a:ahLst/>
              <a:cxnLst/>
              <a:rect l="0" t="0" r="0" b="0"/>
              <a:pathLst>
                <a:path w="233932" h="63501">
                  <a:moveTo>
                    <a:pt x="11681" y="63500"/>
                  </a:moveTo>
                  <a:lnTo>
                    <a:pt x="11681" y="63500"/>
                  </a:lnTo>
                  <a:lnTo>
                    <a:pt x="1568" y="60129"/>
                  </a:lnTo>
                  <a:lnTo>
                    <a:pt x="0" y="58431"/>
                  </a:lnTo>
                  <a:lnTo>
                    <a:pt x="366" y="56592"/>
                  </a:lnTo>
                  <a:lnTo>
                    <a:pt x="2021" y="54661"/>
                  </a:lnTo>
                  <a:lnTo>
                    <a:pt x="48840" y="33730"/>
                  </a:lnTo>
                  <a:lnTo>
                    <a:pt x="87463" y="20636"/>
                  </a:lnTo>
                  <a:lnTo>
                    <a:pt x="111591" y="15168"/>
                  </a:lnTo>
                  <a:lnTo>
                    <a:pt x="137554" y="10112"/>
                  </a:lnTo>
                  <a:lnTo>
                    <a:pt x="179573" y="4494"/>
                  </a:lnTo>
                  <a:lnTo>
                    <a:pt x="23393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40">
              <a:extLst>
                <a:ext uri="{FF2B5EF4-FFF2-40B4-BE49-F238E27FC236}">
                  <a16:creationId xmlns:a16="http://schemas.microsoft.com/office/drawing/2014/main" xmlns="" id="{009520C6-6915-4423-A0AD-621721C0AEA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647548" y="4921250"/>
              <a:ext cx="187853" cy="21638"/>
            </a:xfrm>
            <a:custGeom>
              <a:avLst/>
              <a:gdLst/>
              <a:ahLst/>
              <a:cxnLst/>
              <a:rect l="0" t="0" r="0" b="0"/>
              <a:pathLst>
                <a:path w="187853" h="21638">
                  <a:moveTo>
                    <a:pt x="16402" y="0"/>
                  </a:moveTo>
                  <a:lnTo>
                    <a:pt x="16402" y="0"/>
                  </a:lnTo>
                  <a:lnTo>
                    <a:pt x="0" y="16402"/>
                  </a:lnTo>
                  <a:lnTo>
                    <a:pt x="1234" y="17990"/>
                  </a:lnTo>
                  <a:lnTo>
                    <a:pt x="8249" y="21637"/>
                  </a:lnTo>
                  <a:lnTo>
                    <a:pt x="52395" y="19587"/>
                  </a:lnTo>
                  <a:lnTo>
                    <a:pt x="87667" y="16231"/>
                  </a:lnTo>
                  <a:lnTo>
                    <a:pt x="126862" y="10506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41">
              <a:extLst>
                <a:ext uri="{FF2B5EF4-FFF2-40B4-BE49-F238E27FC236}">
                  <a16:creationId xmlns:a16="http://schemas.microsoft.com/office/drawing/2014/main" xmlns="" id="{39A7E6B3-3418-42F8-88F3-206C47ECA10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943350" y="4914900"/>
              <a:ext cx="17981" cy="152401"/>
            </a:xfrm>
            <a:custGeom>
              <a:avLst/>
              <a:gdLst/>
              <a:ahLst/>
              <a:cxnLst/>
              <a:rect l="0" t="0" r="0" b="0"/>
              <a:pathLst>
                <a:path w="17981" h="152401">
                  <a:moveTo>
                    <a:pt x="0" y="0"/>
                  </a:moveTo>
                  <a:lnTo>
                    <a:pt x="0" y="0"/>
                  </a:lnTo>
                  <a:lnTo>
                    <a:pt x="4364" y="16620"/>
                  </a:lnTo>
                  <a:lnTo>
                    <a:pt x="9720" y="54292"/>
                  </a:lnTo>
                  <a:lnTo>
                    <a:pt x="17207" y="98919"/>
                  </a:lnTo>
                  <a:lnTo>
                    <a:pt x="17980" y="134519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42">
              <a:extLst>
                <a:ext uri="{FF2B5EF4-FFF2-40B4-BE49-F238E27FC236}">
                  <a16:creationId xmlns:a16="http://schemas.microsoft.com/office/drawing/2014/main" xmlns="" id="{36CF75A9-7F5F-43BF-AFA1-ED3D91BB087F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39979" y="4876800"/>
              <a:ext cx="130372" cy="38101"/>
            </a:xfrm>
            <a:custGeom>
              <a:avLst/>
              <a:gdLst/>
              <a:ahLst/>
              <a:cxnLst/>
              <a:rect l="0" t="0" r="0" b="0"/>
              <a:pathLst>
                <a:path w="1303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1358"/>
                  </a:lnTo>
                  <a:lnTo>
                    <a:pt x="418" y="28666"/>
                  </a:lnTo>
                  <a:lnTo>
                    <a:pt x="2108" y="26166"/>
                  </a:lnTo>
                  <a:lnTo>
                    <a:pt x="4645" y="23794"/>
                  </a:lnTo>
                  <a:lnTo>
                    <a:pt x="39841" y="14918"/>
                  </a:lnTo>
                  <a:lnTo>
                    <a:pt x="78775" y="8496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43">
              <a:extLst>
                <a:ext uri="{FF2B5EF4-FFF2-40B4-BE49-F238E27FC236}">
                  <a16:creationId xmlns:a16="http://schemas.microsoft.com/office/drawing/2014/main" xmlns="" id="{31F54CA2-2E66-4558-82EE-65B099DB97A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924300" y="4943279"/>
              <a:ext cx="139701" cy="3372"/>
            </a:xfrm>
            <a:custGeom>
              <a:avLst/>
              <a:gdLst/>
              <a:ahLst/>
              <a:cxnLst/>
              <a:rect l="0" t="0" r="0" b="0"/>
              <a:pathLst>
                <a:path w="139701" h="3372">
                  <a:moveTo>
                    <a:pt x="0" y="3371"/>
                  </a:moveTo>
                  <a:lnTo>
                    <a:pt x="0" y="3371"/>
                  </a:lnTo>
                  <a:lnTo>
                    <a:pt x="39999" y="3371"/>
                  </a:lnTo>
                  <a:lnTo>
                    <a:pt x="83504" y="0"/>
                  </a:lnTo>
                  <a:lnTo>
                    <a:pt x="139700" y="3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451">
            <a:extLst>
              <a:ext uri="{FF2B5EF4-FFF2-40B4-BE49-F238E27FC236}">
                <a16:creationId xmlns:a16="http://schemas.microsoft.com/office/drawing/2014/main" xmlns="" id="{85F9D7F6-D5B6-4580-8FCE-0ED91623DFA4}"/>
              </a:ext>
            </a:extLst>
          </p:cNvPr>
          <p:cNvGrpSpPr/>
          <p:nvPr/>
        </p:nvGrpSpPr>
        <p:grpSpPr>
          <a:xfrm>
            <a:off x="4578350" y="4624206"/>
            <a:ext cx="1949451" cy="451782"/>
            <a:chOff x="4578350" y="4624206"/>
            <a:chExt cx="1949451" cy="451782"/>
          </a:xfrm>
        </p:grpSpPr>
        <p:sp>
          <p:nvSpPr>
            <p:cNvPr id="202" name="SMARTInkShape-2344">
              <a:extLst>
                <a:ext uri="{FF2B5EF4-FFF2-40B4-BE49-F238E27FC236}">
                  <a16:creationId xmlns:a16="http://schemas.microsoft.com/office/drawing/2014/main" xmlns="" id="{896E34DA-129F-4499-91BA-07B7103E47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34050" y="4876800"/>
              <a:ext cx="120651" cy="31751"/>
            </a:xfrm>
            <a:custGeom>
              <a:avLst/>
              <a:gdLst/>
              <a:ahLst/>
              <a:cxnLst/>
              <a:rect l="0" t="0" r="0" b="0"/>
              <a:pathLst>
                <a:path w="1206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5008"/>
                  </a:lnTo>
                  <a:lnTo>
                    <a:pt x="1881" y="19816"/>
                  </a:lnTo>
                  <a:lnTo>
                    <a:pt x="3371" y="17444"/>
                  </a:lnTo>
                  <a:lnTo>
                    <a:pt x="15580" y="10735"/>
                  </a:lnTo>
                  <a:lnTo>
                    <a:pt x="57536" y="6510"/>
                  </a:lnTo>
                  <a:lnTo>
                    <a:pt x="97496" y="149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345">
              <a:extLst>
                <a:ext uri="{FF2B5EF4-FFF2-40B4-BE49-F238E27FC236}">
                  <a16:creationId xmlns:a16="http://schemas.microsoft.com/office/drawing/2014/main" xmlns="" id="{139A51FF-9005-477E-B153-888ABA24BF8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740400" y="4905179"/>
              <a:ext cx="11818" cy="143072"/>
            </a:xfrm>
            <a:custGeom>
              <a:avLst/>
              <a:gdLst/>
              <a:ahLst/>
              <a:cxnLst/>
              <a:rect l="0" t="0" r="0" b="0"/>
              <a:pathLst>
                <a:path w="11818" h="143072">
                  <a:moveTo>
                    <a:pt x="6350" y="3371"/>
                  </a:moveTo>
                  <a:lnTo>
                    <a:pt x="6350" y="3371"/>
                  </a:lnTo>
                  <a:lnTo>
                    <a:pt x="9721" y="0"/>
                  </a:lnTo>
                  <a:lnTo>
                    <a:pt x="10714" y="418"/>
                  </a:lnTo>
                  <a:lnTo>
                    <a:pt x="11817" y="4646"/>
                  </a:lnTo>
                  <a:lnTo>
                    <a:pt x="10702" y="45472"/>
                  </a:lnTo>
                  <a:lnTo>
                    <a:pt x="3839" y="89691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346">
              <a:extLst>
                <a:ext uri="{FF2B5EF4-FFF2-40B4-BE49-F238E27FC236}">
                  <a16:creationId xmlns:a16="http://schemas.microsoft.com/office/drawing/2014/main" xmlns="" id="{60E5641F-7B8D-4321-8C56-405ACA8451A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83029" y="4876800"/>
              <a:ext cx="162122" cy="54029"/>
            </a:xfrm>
            <a:custGeom>
              <a:avLst/>
              <a:gdLst/>
              <a:ahLst/>
              <a:cxnLst/>
              <a:rect l="0" t="0" r="0" b="0"/>
              <a:pathLst>
                <a:path w="162122" h="54029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418" y="10845"/>
                  </a:lnTo>
                  <a:lnTo>
                    <a:pt x="4646" y="21048"/>
                  </a:lnTo>
                  <a:lnTo>
                    <a:pt x="14991" y="30757"/>
                  </a:lnTo>
                  <a:lnTo>
                    <a:pt x="31113" y="39775"/>
                  </a:lnTo>
                  <a:lnTo>
                    <a:pt x="67957" y="51375"/>
                  </a:lnTo>
                  <a:lnTo>
                    <a:pt x="109447" y="54028"/>
                  </a:lnTo>
                  <a:lnTo>
                    <a:pt x="162121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347">
              <a:extLst>
                <a:ext uri="{FF2B5EF4-FFF2-40B4-BE49-F238E27FC236}">
                  <a16:creationId xmlns:a16="http://schemas.microsoft.com/office/drawing/2014/main" xmlns="" id="{60DCCE38-092F-4974-AEFC-4C81DBB3430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460608" y="4690592"/>
              <a:ext cx="248043" cy="40159"/>
            </a:xfrm>
            <a:custGeom>
              <a:avLst/>
              <a:gdLst/>
              <a:ahLst/>
              <a:cxnLst/>
              <a:rect l="0" t="0" r="0" b="0"/>
              <a:pathLst>
                <a:path w="248043" h="40159">
                  <a:moveTo>
                    <a:pt x="6742" y="40158"/>
                  </a:moveTo>
                  <a:lnTo>
                    <a:pt x="6742" y="40158"/>
                  </a:lnTo>
                  <a:lnTo>
                    <a:pt x="0" y="33416"/>
                  </a:lnTo>
                  <a:lnTo>
                    <a:pt x="131" y="30019"/>
                  </a:lnTo>
                  <a:lnTo>
                    <a:pt x="5920" y="22481"/>
                  </a:lnTo>
                  <a:lnTo>
                    <a:pt x="31193" y="10304"/>
                  </a:lnTo>
                  <a:lnTo>
                    <a:pt x="63000" y="3841"/>
                  </a:lnTo>
                  <a:lnTo>
                    <a:pt x="104418" y="29"/>
                  </a:lnTo>
                  <a:lnTo>
                    <a:pt x="128304" y="0"/>
                  </a:lnTo>
                  <a:lnTo>
                    <a:pt x="175069" y="2554"/>
                  </a:lnTo>
                  <a:lnTo>
                    <a:pt x="212317" y="8393"/>
                  </a:lnTo>
                  <a:lnTo>
                    <a:pt x="248042" y="147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348">
              <a:extLst>
                <a:ext uri="{FF2B5EF4-FFF2-40B4-BE49-F238E27FC236}">
                  <a16:creationId xmlns:a16="http://schemas.microsoft.com/office/drawing/2014/main" xmlns="" id="{47DDB36F-175A-474D-BC66-3388046EB23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40946" y="4692650"/>
              <a:ext cx="28005" cy="222251"/>
            </a:xfrm>
            <a:custGeom>
              <a:avLst/>
              <a:gdLst/>
              <a:ahLst/>
              <a:cxnLst/>
              <a:rect l="0" t="0" r="0" b="0"/>
              <a:pathLst>
                <a:path w="28005" h="222251">
                  <a:moveTo>
                    <a:pt x="15304" y="0"/>
                  </a:moveTo>
                  <a:lnTo>
                    <a:pt x="15304" y="0"/>
                  </a:lnTo>
                  <a:lnTo>
                    <a:pt x="8562" y="3371"/>
                  </a:lnTo>
                  <a:lnTo>
                    <a:pt x="5253" y="14433"/>
                  </a:lnTo>
                  <a:lnTo>
                    <a:pt x="1507" y="48021"/>
                  </a:lnTo>
                  <a:lnTo>
                    <a:pt x="0" y="80609"/>
                  </a:lnTo>
                  <a:lnTo>
                    <a:pt x="4033" y="116260"/>
                  </a:lnTo>
                  <a:lnTo>
                    <a:pt x="10529" y="149508"/>
                  </a:lnTo>
                  <a:lnTo>
                    <a:pt x="20239" y="190348"/>
                  </a:lnTo>
                  <a:lnTo>
                    <a:pt x="28004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349">
              <a:extLst>
                <a:ext uri="{FF2B5EF4-FFF2-40B4-BE49-F238E27FC236}">
                  <a16:creationId xmlns:a16="http://schemas.microsoft.com/office/drawing/2014/main" xmlns="" id="{5B4957F6-1C9B-41FB-9CCC-87F46C0CA2E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220922" y="4624206"/>
              <a:ext cx="201979" cy="352854"/>
            </a:xfrm>
            <a:custGeom>
              <a:avLst/>
              <a:gdLst/>
              <a:ahLst/>
              <a:cxnLst/>
              <a:rect l="0" t="0" r="0" b="0"/>
              <a:pathLst>
                <a:path w="201979" h="352854">
                  <a:moveTo>
                    <a:pt x="170228" y="17644"/>
                  </a:moveTo>
                  <a:lnTo>
                    <a:pt x="170228" y="17644"/>
                  </a:lnTo>
                  <a:lnTo>
                    <a:pt x="166857" y="10902"/>
                  </a:lnTo>
                  <a:lnTo>
                    <a:pt x="155794" y="5710"/>
                  </a:lnTo>
                  <a:lnTo>
                    <a:pt x="119948" y="0"/>
                  </a:lnTo>
                  <a:lnTo>
                    <a:pt x="80307" y="3941"/>
                  </a:lnTo>
                  <a:lnTo>
                    <a:pt x="64646" y="7555"/>
                  </a:lnTo>
                  <a:lnTo>
                    <a:pt x="50631" y="17158"/>
                  </a:lnTo>
                  <a:lnTo>
                    <a:pt x="38051" y="31539"/>
                  </a:lnTo>
                  <a:lnTo>
                    <a:pt x="27757" y="49690"/>
                  </a:lnTo>
                  <a:lnTo>
                    <a:pt x="20770" y="83113"/>
                  </a:lnTo>
                  <a:lnTo>
                    <a:pt x="18699" y="119828"/>
                  </a:lnTo>
                  <a:lnTo>
                    <a:pt x="18086" y="160888"/>
                  </a:lnTo>
                  <a:lnTo>
                    <a:pt x="17905" y="204334"/>
                  </a:lnTo>
                  <a:lnTo>
                    <a:pt x="14480" y="241744"/>
                  </a:lnTo>
                  <a:lnTo>
                    <a:pt x="7001" y="284578"/>
                  </a:lnTo>
                  <a:lnTo>
                    <a:pt x="0" y="325010"/>
                  </a:lnTo>
                  <a:lnTo>
                    <a:pt x="1710" y="331916"/>
                  </a:lnTo>
                  <a:lnTo>
                    <a:pt x="9253" y="343352"/>
                  </a:lnTo>
                  <a:lnTo>
                    <a:pt x="23425" y="349375"/>
                  </a:lnTo>
                  <a:lnTo>
                    <a:pt x="60644" y="352766"/>
                  </a:lnTo>
                  <a:lnTo>
                    <a:pt x="99651" y="352853"/>
                  </a:lnTo>
                  <a:lnTo>
                    <a:pt x="123883" y="351889"/>
                  </a:lnTo>
                  <a:lnTo>
                    <a:pt x="167269" y="349642"/>
                  </a:lnTo>
                  <a:lnTo>
                    <a:pt x="201978" y="347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350">
              <a:extLst>
                <a:ext uri="{FF2B5EF4-FFF2-40B4-BE49-F238E27FC236}">
                  <a16:creationId xmlns:a16="http://schemas.microsoft.com/office/drawing/2014/main" xmlns="" id="{A51030F5-8310-4EDD-B236-D4C182ED907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895850" y="481330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46741" y="15679"/>
                  </a:lnTo>
                  <a:lnTo>
                    <a:pt x="85685" y="14024"/>
                  </a:lnTo>
                  <a:lnTo>
                    <a:pt x="129804" y="11877"/>
                  </a:lnTo>
                  <a:lnTo>
                    <a:pt x="172931" y="621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351">
              <a:extLst>
                <a:ext uri="{FF2B5EF4-FFF2-40B4-BE49-F238E27FC236}">
                  <a16:creationId xmlns:a16="http://schemas.microsoft.com/office/drawing/2014/main" xmlns="" id="{24E23AF8-A2C6-49D4-9D8B-8A30D990B93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893038" y="4657946"/>
              <a:ext cx="218713" cy="293135"/>
            </a:xfrm>
            <a:custGeom>
              <a:avLst/>
              <a:gdLst/>
              <a:ahLst/>
              <a:cxnLst/>
              <a:rect l="0" t="0" r="0" b="0"/>
              <a:pathLst>
                <a:path w="218713" h="293135">
                  <a:moveTo>
                    <a:pt x="174262" y="22004"/>
                  </a:moveTo>
                  <a:lnTo>
                    <a:pt x="174262" y="22004"/>
                  </a:lnTo>
                  <a:lnTo>
                    <a:pt x="157669" y="6117"/>
                  </a:lnTo>
                  <a:lnTo>
                    <a:pt x="136677" y="0"/>
                  </a:lnTo>
                  <a:lnTo>
                    <a:pt x="110522" y="4352"/>
                  </a:lnTo>
                  <a:lnTo>
                    <a:pt x="83801" y="17950"/>
                  </a:lnTo>
                  <a:lnTo>
                    <a:pt x="58010" y="38755"/>
                  </a:lnTo>
                  <a:lnTo>
                    <a:pt x="39236" y="66165"/>
                  </a:lnTo>
                  <a:lnTo>
                    <a:pt x="25320" y="112807"/>
                  </a:lnTo>
                  <a:lnTo>
                    <a:pt x="18026" y="154428"/>
                  </a:lnTo>
                  <a:lnTo>
                    <a:pt x="11396" y="197334"/>
                  </a:lnTo>
                  <a:lnTo>
                    <a:pt x="4963" y="235761"/>
                  </a:lnTo>
                  <a:lnTo>
                    <a:pt x="0" y="264237"/>
                  </a:lnTo>
                  <a:lnTo>
                    <a:pt x="1092" y="276889"/>
                  </a:lnTo>
                  <a:lnTo>
                    <a:pt x="4487" y="281533"/>
                  </a:lnTo>
                  <a:lnTo>
                    <a:pt x="15786" y="288574"/>
                  </a:lnTo>
                  <a:lnTo>
                    <a:pt x="54869" y="293134"/>
                  </a:lnTo>
                  <a:lnTo>
                    <a:pt x="90624" y="292319"/>
                  </a:lnTo>
                  <a:lnTo>
                    <a:pt x="128623" y="288194"/>
                  </a:lnTo>
                  <a:lnTo>
                    <a:pt x="164327" y="279305"/>
                  </a:lnTo>
                  <a:lnTo>
                    <a:pt x="189602" y="266417"/>
                  </a:lnTo>
                  <a:lnTo>
                    <a:pt x="218712" y="244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352">
              <a:extLst>
                <a:ext uri="{FF2B5EF4-FFF2-40B4-BE49-F238E27FC236}">
                  <a16:creationId xmlns:a16="http://schemas.microsoft.com/office/drawing/2014/main" xmlns="" id="{AB682E37-98F1-4769-86AA-F170831E425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625779" y="4781550"/>
              <a:ext cx="47822" cy="171451"/>
            </a:xfrm>
            <a:custGeom>
              <a:avLst/>
              <a:gdLst/>
              <a:ahLst/>
              <a:cxnLst/>
              <a:rect l="0" t="0" r="0" b="0"/>
              <a:pathLst>
                <a:path w="47822" h="1714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1275" y="24418"/>
                  </a:lnTo>
                  <a:lnTo>
                    <a:pt x="12391" y="66520"/>
                  </a:lnTo>
                  <a:lnTo>
                    <a:pt x="19841" y="105945"/>
                  </a:lnTo>
                  <a:lnTo>
                    <a:pt x="27928" y="139184"/>
                  </a:lnTo>
                  <a:lnTo>
                    <a:pt x="47821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353">
              <a:extLst>
                <a:ext uri="{FF2B5EF4-FFF2-40B4-BE49-F238E27FC236}">
                  <a16:creationId xmlns:a16="http://schemas.microsoft.com/office/drawing/2014/main" xmlns="" id="{C4A615EB-E4FC-4626-9E49-0CA8AE91244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78350" y="48514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9459" y="12142"/>
                  </a:lnTo>
                  <a:lnTo>
                    <a:pt x="57741" y="8066"/>
                  </a:lnTo>
                  <a:lnTo>
                    <a:pt x="95512" y="6407"/>
                  </a:lnTo>
                  <a:lnTo>
                    <a:pt x="133467" y="331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354">
              <a:extLst>
                <a:ext uri="{FF2B5EF4-FFF2-40B4-BE49-F238E27FC236}">
                  <a16:creationId xmlns:a16="http://schemas.microsoft.com/office/drawing/2014/main" xmlns="" id="{A79507D4-B51E-4654-82C4-7311AC727E5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3379" y="4927600"/>
              <a:ext cx="79572" cy="1"/>
            </a:xfrm>
            <a:custGeom>
              <a:avLst/>
              <a:gdLst/>
              <a:ahLst/>
              <a:cxnLst/>
              <a:rect l="0" t="0" r="0" b="0"/>
              <a:pathLst>
                <a:path w="7957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827" y="0"/>
                  </a:lnTo>
                  <a:lnTo>
                    <a:pt x="795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355">
              <a:extLst>
                <a:ext uri="{FF2B5EF4-FFF2-40B4-BE49-F238E27FC236}">
                  <a16:creationId xmlns:a16="http://schemas.microsoft.com/office/drawing/2014/main" xmlns="" id="{C17D7A1C-7DE4-4C7D-B4D3-D8F5D7997A43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806591" y="4997711"/>
              <a:ext cx="98910" cy="78277"/>
            </a:xfrm>
            <a:custGeom>
              <a:avLst/>
              <a:gdLst/>
              <a:ahLst/>
              <a:cxnLst/>
              <a:rect l="0" t="0" r="0" b="0"/>
              <a:pathLst>
                <a:path w="98910" h="78277">
                  <a:moveTo>
                    <a:pt x="3659" y="6089"/>
                  </a:moveTo>
                  <a:lnTo>
                    <a:pt x="3659" y="6089"/>
                  </a:lnTo>
                  <a:lnTo>
                    <a:pt x="0" y="6089"/>
                  </a:lnTo>
                  <a:lnTo>
                    <a:pt x="1563" y="6089"/>
                  </a:lnTo>
                  <a:lnTo>
                    <a:pt x="45014" y="0"/>
                  </a:lnTo>
                  <a:lnTo>
                    <a:pt x="48867" y="1325"/>
                  </a:lnTo>
                  <a:lnTo>
                    <a:pt x="55031" y="6558"/>
                  </a:lnTo>
                  <a:lnTo>
                    <a:pt x="55546" y="10636"/>
                  </a:lnTo>
                  <a:lnTo>
                    <a:pt x="52355" y="20809"/>
                  </a:lnTo>
                  <a:lnTo>
                    <a:pt x="15323" y="65905"/>
                  </a:lnTo>
                  <a:lnTo>
                    <a:pt x="13552" y="69249"/>
                  </a:lnTo>
                  <a:lnTo>
                    <a:pt x="13077" y="72185"/>
                  </a:lnTo>
                  <a:lnTo>
                    <a:pt x="13465" y="74847"/>
                  </a:lnTo>
                  <a:lnTo>
                    <a:pt x="14430" y="77328"/>
                  </a:lnTo>
                  <a:lnTo>
                    <a:pt x="17189" y="78276"/>
                  </a:lnTo>
                  <a:lnTo>
                    <a:pt x="25901" y="77448"/>
                  </a:lnTo>
                  <a:lnTo>
                    <a:pt x="68695" y="60441"/>
                  </a:lnTo>
                  <a:lnTo>
                    <a:pt x="98909" y="441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356">
              <a:extLst>
                <a:ext uri="{FF2B5EF4-FFF2-40B4-BE49-F238E27FC236}">
                  <a16:creationId xmlns:a16="http://schemas.microsoft.com/office/drawing/2014/main" xmlns="" id="{CD2FE190-D8F2-4876-B1E9-FDFC318F010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962650" y="4655794"/>
              <a:ext cx="170398" cy="390622"/>
            </a:xfrm>
            <a:custGeom>
              <a:avLst/>
              <a:gdLst/>
              <a:ahLst/>
              <a:cxnLst/>
              <a:rect l="0" t="0" r="0" b="0"/>
              <a:pathLst>
                <a:path w="170398" h="390622">
                  <a:moveTo>
                    <a:pt x="0" y="24156"/>
                  </a:moveTo>
                  <a:lnTo>
                    <a:pt x="0" y="24156"/>
                  </a:lnTo>
                  <a:lnTo>
                    <a:pt x="0" y="20785"/>
                  </a:lnTo>
                  <a:lnTo>
                    <a:pt x="5645" y="17248"/>
                  </a:lnTo>
                  <a:lnTo>
                    <a:pt x="33258" y="9229"/>
                  </a:lnTo>
                  <a:lnTo>
                    <a:pt x="72570" y="2957"/>
                  </a:lnTo>
                  <a:lnTo>
                    <a:pt x="113224" y="0"/>
                  </a:lnTo>
                  <a:lnTo>
                    <a:pt x="145339" y="5867"/>
                  </a:lnTo>
                  <a:lnTo>
                    <a:pt x="160080" y="14616"/>
                  </a:lnTo>
                  <a:lnTo>
                    <a:pt x="165987" y="19913"/>
                  </a:lnTo>
                  <a:lnTo>
                    <a:pt x="169219" y="27677"/>
                  </a:lnTo>
                  <a:lnTo>
                    <a:pt x="170397" y="58831"/>
                  </a:lnTo>
                  <a:lnTo>
                    <a:pt x="164866" y="96284"/>
                  </a:lnTo>
                  <a:lnTo>
                    <a:pt x="151860" y="141796"/>
                  </a:lnTo>
                  <a:lnTo>
                    <a:pt x="142911" y="187580"/>
                  </a:lnTo>
                  <a:lnTo>
                    <a:pt x="136496" y="234464"/>
                  </a:lnTo>
                  <a:lnTo>
                    <a:pt x="134282" y="271639"/>
                  </a:lnTo>
                  <a:lnTo>
                    <a:pt x="135037" y="304996"/>
                  </a:lnTo>
                  <a:lnTo>
                    <a:pt x="140749" y="335811"/>
                  </a:lnTo>
                  <a:lnTo>
                    <a:pt x="137579" y="351758"/>
                  </a:lnTo>
                  <a:lnTo>
                    <a:pt x="127861" y="372636"/>
                  </a:lnTo>
                  <a:lnTo>
                    <a:pt x="112566" y="383882"/>
                  </a:lnTo>
                  <a:lnTo>
                    <a:pt x="102560" y="388857"/>
                  </a:lnTo>
                  <a:lnTo>
                    <a:pt x="80155" y="390621"/>
                  </a:lnTo>
                  <a:lnTo>
                    <a:pt x="44450" y="386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357">
              <a:extLst>
                <a:ext uri="{FF2B5EF4-FFF2-40B4-BE49-F238E27FC236}">
                  <a16:creationId xmlns:a16="http://schemas.microsoft.com/office/drawing/2014/main" xmlns="" id="{A883066E-8F89-471E-81B3-78B5D4265F9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248400" y="48577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2322" y="10211"/>
                  </a:lnTo>
                  <a:lnTo>
                    <a:pt x="67135" y="7494"/>
                  </a:lnTo>
                  <a:lnTo>
                    <a:pt x="106978" y="4977"/>
                  </a:lnTo>
                  <a:lnTo>
                    <a:pt x="145618" y="221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358">
              <a:extLst>
                <a:ext uri="{FF2B5EF4-FFF2-40B4-BE49-F238E27FC236}">
                  <a16:creationId xmlns:a16="http://schemas.microsoft.com/office/drawing/2014/main" xmlns="" id="{EB47255E-DB03-461C-B98B-492F4A98B91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330960" y="4775200"/>
              <a:ext cx="6341" cy="228601"/>
            </a:xfrm>
            <a:custGeom>
              <a:avLst/>
              <a:gdLst/>
              <a:ahLst/>
              <a:cxnLst/>
              <a:rect l="0" t="0" r="0" b="0"/>
              <a:pathLst>
                <a:path w="6341" h="228601">
                  <a:moveTo>
                    <a:pt x="6340" y="0"/>
                  </a:moveTo>
                  <a:lnTo>
                    <a:pt x="6340" y="0"/>
                  </a:lnTo>
                  <a:lnTo>
                    <a:pt x="2969" y="3371"/>
                  </a:lnTo>
                  <a:lnTo>
                    <a:pt x="578" y="27450"/>
                  </a:lnTo>
                  <a:lnTo>
                    <a:pt x="106" y="73391"/>
                  </a:lnTo>
                  <a:lnTo>
                    <a:pt x="24" y="117230"/>
                  </a:lnTo>
                  <a:lnTo>
                    <a:pt x="0" y="164087"/>
                  </a:lnTo>
                  <a:lnTo>
                    <a:pt x="3363" y="210683"/>
                  </a:lnTo>
                  <a:lnTo>
                    <a:pt x="634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359">
              <a:extLst>
                <a:ext uri="{FF2B5EF4-FFF2-40B4-BE49-F238E27FC236}">
                  <a16:creationId xmlns:a16="http://schemas.microsoft.com/office/drawing/2014/main" xmlns="" id="{5F501AB1-97E2-49B1-B67A-7D4A71D4AF8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21450" y="4870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452">
            <a:extLst>
              <a:ext uri="{FF2B5EF4-FFF2-40B4-BE49-F238E27FC236}">
                <a16:creationId xmlns:a16="http://schemas.microsoft.com/office/drawing/2014/main" xmlns="" id="{F408EF82-E99B-4E91-8170-0CF4E14B93C3}"/>
              </a:ext>
            </a:extLst>
          </p:cNvPr>
          <p:cNvGrpSpPr/>
          <p:nvPr/>
        </p:nvGrpSpPr>
        <p:grpSpPr>
          <a:xfrm>
            <a:off x="6946900" y="4870450"/>
            <a:ext cx="130176" cy="6351"/>
            <a:chOff x="6946900" y="4870450"/>
            <a:chExt cx="130176" cy="6351"/>
          </a:xfrm>
        </p:grpSpPr>
        <p:sp>
          <p:nvSpPr>
            <p:cNvPr id="219" name="SMARTInkShape-2360">
              <a:extLst>
                <a:ext uri="{FF2B5EF4-FFF2-40B4-BE49-F238E27FC236}">
                  <a16:creationId xmlns:a16="http://schemas.microsoft.com/office/drawing/2014/main" xmlns="" id="{14EE22BA-D45E-4A29-AFCC-4A39C2459DE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946900" y="48704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18867" y="705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361">
              <a:extLst>
                <a:ext uri="{FF2B5EF4-FFF2-40B4-BE49-F238E27FC236}">
                  <a16:creationId xmlns:a16="http://schemas.microsoft.com/office/drawing/2014/main" xmlns="" id="{C2AA3E9D-85F5-4273-95DB-EB83D86614B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67550" y="4870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453">
            <a:extLst>
              <a:ext uri="{FF2B5EF4-FFF2-40B4-BE49-F238E27FC236}">
                <a16:creationId xmlns:a16="http://schemas.microsoft.com/office/drawing/2014/main" xmlns="" id="{DC310CD6-B239-4618-A032-9B3BDD246F71}"/>
              </a:ext>
            </a:extLst>
          </p:cNvPr>
          <p:cNvGrpSpPr/>
          <p:nvPr/>
        </p:nvGrpSpPr>
        <p:grpSpPr>
          <a:xfrm>
            <a:off x="2489200" y="5581650"/>
            <a:ext cx="228601" cy="119768"/>
            <a:chOff x="2489200" y="5581650"/>
            <a:chExt cx="228601" cy="119768"/>
          </a:xfrm>
        </p:grpSpPr>
        <p:sp>
          <p:nvSpPr>
            <p:cNvPr id="222" name="SMARTInkShape-2362">
              <a:extLst>
                <a:ext uri="{FF2B5EF4-FFF2-40B4-BE49-F238E27FC236}">
                  <a16:creationId xmlns:a16="http://schemas.microsoft.com/office/drawing/2014/main" xmlns="" id="{F18D3938-3468-44E0-AD13-C5CA114453A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89200" y="558165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38296" y="26563"/>
                  </a:lnTo>
                  <a:lnTo>
                    <a:pt x="69231" y="19802"/>
                  </a:lnTo>
                  <a:lnTo>
                    <a:pt x="107910" y="13975"/>
                  </a:lnTo>
                  <a:lnTo>
                    <a:pt x="149560" y="9034"/>
                  </a:lnTo>
                  <a:lnTo>
                    <a:pt x="189238" y="4485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363">
              <a:extLst>
                <a:ext uri="{FF2B5EF4-FFF2-40B4-BE49-F238E27FC236}">
                  <a16:creationId xmlns:a16="http://schemas.microsoft.com/office/drawing/2014/main" xmlns="" id="{D0071815-7D97-4BFB-A6EE-8B5CF07AED1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565008" y="5695950"/>
              <a:ext cx="146443" cy="5468"/>
            </a:xfrm>
            <a:custGeom>
              <a:avLst/>
              <a:gdLst/>
              <a:ahLst/>
              <a:cxnLst/>
              <a:rect l="0" t="0" r="0" b="0"/>
              <a:pathLst>
                <a:path w="146443" h="5468">
                  <a:moveTo>
                    <a:pt x="6742" y="0"/>
                  </a:moveTo>
                  <a:lnTo>
                    <a:pt x="6742" y="0"/>
                  </a:lnTo>
                  <a:lnTo>
                    <a:pt x="0" y="3371"/>
                  </a:lnTo>
                  <a:lnTo>
                    <a:pt x="131" y="4364"/>
                  </a:lnTo>
                  <a:lnTo>
                    <a:pt x="5920" y="5467"/>
                  </a:lnTo>
                  <a:lnTo>
                    <a:pt x="37935" y="2718"/>
                  </a:lnTo>
                  <a:lnTo>
                    <a:pt x="76815" y="1207"/>
                  </a:lnTo>
                  <a:lnTo>
                    <a:pt x="115497" y="536"/>
                  </a:lnTo>
                  <a:lnTo>
                    <a:pt x="1464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54">
            <a:extLst>
              <a:ext uri="{FF2B5EF4-FFF2-40B4-BE49-F238E27FC236}">
                <a16:creationId xmlns:a16="http://schemas.microsoft.com/office/drawing/2014/main" xmlns="" id="{899F274E-FC11-4896-8B5E-99122687AF4B}"/>
              </a:ext>
            </a:extLst>
          </p:cNvPr>
          <p:cNvGrpSpPr/>
          <p:nvPr/>
        </p:nvGrpSpPr>
        <p:grpSpPr>
          <a:xfrm>
            <a:off x="3170245" y="5517893"/>
            <a:ext cx="874706" cy="395499"/>
            <a:chOff x="3170245" y="5517893"/>
            <a:chExt cx="874706" cy="395499"/>
          </a:xfrm>
        </p:grpSpPr>
        <p:sp>
          <p:nvSpPr>
            <p:cNvPr id="225" name="SMARTInkShape-2364">
              <a:extLst>
                <a:ext uri="{FF2B5EF4-FFF2-40B4-BE49-F238E27FC236}">
                  <a16:creationId xmlns:a16="http://schemas.microsoft.com/office/drawing/2014/main" xmlns="" id="{6BA3FE67-097D-4429-8B39-B27CDE6915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170245" y="5521606"/>
              <a:ext cx="192477" cy="391786"/>
            </a:xfrm>
            <a:custGeom>
              <a:avLst/>
              <a:gdLst/>
              <a:ahLst/>
              <a:cxnLst/>
              <a:rect l="0" t="0" r="0" b="0"/>
              <a:pathLst>
                <a:path w="192477" h="391786">
                  <a:moveTo>
                    <a:pt x="61905" y="66394"/>
                  </a:moveTo>
                  <a:lnTo>
                    <a:pt x="61905" y="66394"/>
                  </a:lnTo>
                  <a:lnTo>
                    <a:pt x="61905" y="62736"/>
                  </a:lnTo>
                  <a:lnTo>
                    <a:pt x="58534" y="96112"/>
                  </a:lnTo>
                  <a:lnTo>
                    <a:pt x="53116" y="133929"/>
                  </a:lnTo>
                  <a:lnTo>
                    <a:pt x="46710" y="178959"/>
                  </a:lnTo>
                  <a:lnTo>
                    <a:pt x="44014" y="202821"/>
                  </a:lnTo>
                  <a:lnTo>
                    <a:pt x="41511" y="227195"/>
                  </a:lnTo>
                  <a:lnTo>
                    <a:pt x="39137" y="251911"/>
                  </a:lnTo>
                  <a:lnTo>
                    <a:pt x="36848" y="276856"/>
                  </a:lnTo>
                  <a:lnTo>
                    <a:pt x="31718" y="323621"/>
                  </a:lnTo>
                  <a:lnTo>
                    <a:pt x="24735" y="360869"/>
                  </a:lnTo>
                  <a:lnTo>
                    <a:pt x="16928" y="382598"/>
                  </a:lnTo>
                  <a:lnTo>
                    <a:pt x="12870" y="389380"/>
                  </a:lnTo>
                  <a:lnTo>
                    <a:pt x="9460" y="391785"/>
                  </a:lnTo>
                  <a:lnTo>
                    <a:pt x="6480" y="391271"/>
                  </a:lnTo>
                  <a:lnTo>
                    <a:pt x="3788" y="388812"/>
                  </a:lnTo>
                  <a:lnTo>
                    <a:pt x="0" y="348270"/>
                  </a:lnTo>
                  <a:lnTo>
                    <a:pt x="880" y="324867"/>
                  </a:lnTo>
                  <a:lnTo>
                    <a:pt x="2877" y="297271"/>
                  </a:lnTo>
                  <a:lnTo>
                    <a:pt x="5619" y="266878"/>
                  </a:lnTo>
                  <a:lnTo>
                    <a:pt x="10976" y="232506"/>
                  </a:lnTo>
                  <a:lnTo>
                    <a:pt x="18074" y="195480"/>
                  </a:lnTo>
                  <a:lnTo>
                    <a:pt x="26334" y="156685"/>
                  </a:lnTo>
                  <a:lnTo>
                    <a:pt x="34664" y="125176"/>
                  </a:lnTo>
                  <a:lnTo>
                    <a:pt x="43039" y="98527"/>
                  </a:lnTo>
                  <a:lnTo>
                    <a:pt x="59870" y="56686"/>
                  </a:lnTo>
                  <a:lnTo>
                    <a:pt x="76758" y="28683"/>
                  </a:lnTo>
                  <a:lnTo>
                    <a:pt x="95553" y="10593"/>
                  </a:lnTo>
                  <a:lnTo>
                    <a:pt x="105503" y="3793"/>
                  </a:lnTo>
                  <a:lnTo>
                    <a:pt x="127849" y="0"/>
                  </a:lnTo>
                  <a:lnTo>
                    <a:pt x="139734" y="965"/>
                  </a:lnTo>
                  <a:lnTo>
                    <a:pt x="160466" y="11444"/>
                  </a:lnTo>
                  <a:lnTo>
                    <a:pt x="169945" y="19177"/>
                  </a:lnTo>
                  <a:lnTo>
                    <a:pt x="184242" y="44703"/>
                  </a:lnTo>
                  <a:lnTo>
                    <a:pt x="192476" y="75804"/>
                  </a:lnTo>
                  <a:lnTo>
                    <a:pt x="191433" y="106089"/>
                  </a:lnTo>
                  <a:lnTo>
                    <a:pt x="180621" y="130368"/>
                  </a:lnTo>
                  <a:lnTo>
                    <a:pt x="172799" y="140793"/>
                  </a:lnTo>
                  <a:lnTo>
                    <a:pt x="134822" y="165579"/>
                  </a:lnTo>
                  <a:lnTo>
                    <a:pt x="97935" y="176216"/>
                  </a:lnTo>
                  <a:lnTo>
                    <a:pt x="89453" y="175592"/>
                  </a:lnTo>
                  <a:lnTo>
                    <a:pt x="83092" y="173058"/>
                  </a:lnTo>
                  <a:lnTo>
                    <a:pt x="68255" y="161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365">
              <a:extLst>
                <a:ext uri="{FF2B5EF4-FFF2-40B4-BE49-F238E27FC236}">
                  <a16:creationId xmlns:a16="http://schemas.microsoft.com/office/drawing/2014/main" xmlns="" id="{2720F5FF-689D-46DA-831F-2E0422F5559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19279" y="5651500"/>
              <a:ext cx="149422" cy="19051"/>
            </a:xfrm>
            <a:custGeom>
              <a:avLst/>
              <a:gdLst/>
              <a:ahLst/>
              <a:cxnLst/>
              <a:rect l="0" t="0" r="0" b="0"/>
              <a:pathLst>
                <a:path w="1494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2308"/>
                  </a:lnTo>
                  <a:lnTo>
                    <a:pt x="1123" y="9616"/>
                  </a:lnTo>
                  <a:lnTo>
                    <a:pt x="8016" y="4745"/>
                  </a:lnTo>
                  <a:lnTo>
                    <a:pt x="46308" y="937"/>
                  </a:lnTo>
                  <a:lnTo>
                    <a:pt x="90020" y="278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366">
              <a:extLst>
                <a:ext uri="{FF2B5EF4-FFF2-40B4-BE49-F238E27FC236}">
                  <a16:creationId xmlns:a16="http://schemas.microsoft.com/office/drawing/2014/main" xmlns="" id="{5733053A-E3FA-49CE-A6BF-747A98581F6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16080" y="5549508"/>
              <a:ext cx="33571" cy="222643"/>
            </a:xfrm>
            <a:custGeom>
              <a:avLst/>
              <a:gdLst/>
              <a:ahLst/>
              <a:cxnLst/>
              <a:rect l="0" t="0" r="0" b="0"/>
              <a:pathLst>
                <a:path w="33571" h="222643">
                  <a:moveTo>
                    <a:pt x="8170" y="6742"/>
                  </a:moveTo>
                  <a:lnTo>
                    <a:pt x="8170" y="6742"/>
                  </a:lnTo>
                  <a:lnTo>
                    <a:pt x="1428" y="0"/>
                  </a:lnTo>
                  <a:lnTo>
                    <a:pt x="147" y="130"/>
                  </a:lnTo>
                  <a:lnTo>
                    <a:pt x="0" y="2335"/>
                  </a:lnTo>
                  <a:lnTo>
                    <a:pt x="11719" y="43504"/>
                  </a:lnTo>
                  <a:lnTo>
                    <a:pt x="22705" y="89209"/>
                  </a:lnTo>
                  <a:lnTo>
                    <a:pt x="28271" y="126885"/>
                  </a:lnTo>
                  <a:lnTo>
                    <a:pt x="31215" y="165266"/>
                  </a:lnTo>
                  <a:lnTo>
                    <a:pt x="33570" y="222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367">
              <a:extLst>
                <a:ext uri="{FF2B5EF4-FFF2-40B4-BE49-F238E27FC236}">
                  <a16:creationId xmlns:a16="http://schemas.microsoft.com/office/drawing/2014/main" xmlns="" id="{89E6EDE4-0CB0-4BB5-BA77-E8D89A6BDB8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716101" y="5517893"/>
              <a:ext cx="144175" cy="393603"/>
            </a:xfrm>
            <a:custGeom>
              <a:avLst/>
              <a:gdLst/>
              <a:ahLst/>
              <a:cxnLst/>
              <a:rect l="0" t="0" r="0" b="0"/>
              <a:pathLst>
                <a:path w="144175" h="393603">
                  <a:moveTo>
                    <a:pt x="17699" y="184407"/>
                  </a:moveTo>
                  <a:lnTo>
                    <a:pt x="17699" y="184407"/>
                  </a:lnTo>
                  <a:lnTo>
                    <a:pt x="17699" y="227733"/>
                  </a:lnTo>
                  <a:lnTo>
                    <a:pt x="17699" y="270387"/>
                  </a:lnTo>
                  <a:lnTo>
                    <a:pt x="16993" y="303053"/>
                  </a:lnTo>
                  <a:lnTo>
                    <a:pt x="14328" y="338739"/>
                  </a:lnTo>
                  <a:lnTo>
                    <a:pt x="3209" y="385218"/>
                  </a:lnTo>
                  <a:lnTo>
                    <a:pt x="676" y="393602"/>
                  </a:lnTo>
                  <a:lnTo>
                    <a:pt x="0" y="393014"/>
                  </a:lnTo>
                  <a:lnTo>
                    <a:pt x="797" y="356742"/>
                  </a:lnTo>
                  <a:lnTo>
                    <a:pt x="4543" y="311800"/>
                  </a:lnTo>
                  <a:lnTo>
                    <a:pt x="7517" y="282036"/>
                  </a:lnTo>
                  <a:lnTo>
                    <a:pt x="10911" y="249493"/>
                  </a:lnTo>
                  <a:lnTo>
                    <a:pt x="16701" y="214392"/>
                  </a:lnTo>
                  <a:lnTo>
                    <a:pt x="24089" y="177586"/>
                  </a:lnTo>
                  <a:lnTo>
                    <a:pt x="32542" y="139643"/>
                  </a:lnTo>
                  <a:lnTo>
                    <a:pt x="41706" y="107997"/>
                  </a:lnTo>
                  <a:lnTo>
                    <a:pt x="51342" y="80551"/>
                  </a:lnTo>
                  <a:lnTo>
                    <a:pt x="70752" y="38060"/>
                  </a:lnTo>
                  <a:lnTo>
                    <a:pt x="88785" y="14471"/>
                  </a:lnTo>
                  <a:lnTo>
                    <a:pt x="104326" y="3047"/>
                  </a:lnTo>
                  <a:lnTo>
                    <a:pt x="111434" y="0"/>
                  </a:lnTo>
                  <a:lnTo>
                    <a:pt x="118289" y="1497"/>
                  </a:lnTo>
                  <a:lnTo>
                    <a:pt x="131550" y="12567"/>
                  </a:lnTo>
                  <a:lnTo>
                    <a:pt x="140736" y="34891"/>
                  </a:lnTo>
                  <a:lnTo>
                    <a:pt x="144174" y="48746"/>
                  </a:lnTo>
                  <a:lnTo>
                    <a:pt x="138899" y="95214"/>
                  </a:lnTo>
                  <a:lnTo>
                    <a:pt x="120014" y="128067"/>
                  </a:lnTo>
                  <a:lnTo>
                    <a:pt x="92805" y="157956"/>
                  </a:lnTo>
                  <a:lnTo>
                    <a:pt x="48576" y="184566"/>
                  </a:lnTo>
                  <a:lnTo>
                    <a:pt x="4999" y="1971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368">
              <a:extLst>
                <a:ext uri="{FF2B5EF4-FFF2-40B4-BE49-F238E27FC236}">
                  <a16:creationId xmlns:a16="http://schemas.microsoft.com/office/drawing/2014/main" xmlns="" id="{02D54B7F-F2DF-403C-B1CD-B2C9E47C85A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97933" y="5645150"/>
              <a:ext cx="147018" cy="18659"/>
            </a:xfrm>
            <a:custGeom>
              <a:avLst/>
              <a:gdLst/>
              <a:ahLst/>
              <a:cxnLst/>
              <a:rect l="0" t="0" r="0" b="0"/>
              <a:pathLst>
                <a:path w="147018" h="18659">
                  <a:moveTo>
                    <a:pt x="7317" y="12700"/>
                  </a:moveTo>
                  <a:lnTo>
                    <a:pt x="7317" y="12700"/>
                  </a:lnTo>
                  <a:lnTo>
                    <a:pt x="575" y="12700"/>
                  </a:lnTo>
                  <a:lnTo>
                    <a:pt x="0" y="13406"/>
                  </a:lnTo>
                  <a:lnTo>
                    <a:pt x="1028" y="14581"/>
                  </a:lnTo>
                  <a:lnTo>
                    <a:pt x="3124" y="16071"/>
                  </a:lnTo>
                  <a:lnTo>
                    <a:pt x="45065" y="18658"/>
                  </a:lnTo>
                  <a:lnTo>
                    <a:pt x="83413" y="17052"/>
                  </a:lnTo>
                  <a:lnTo>
                    <a:pt x="127554" y="6818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369">
              <a:extLst>
                <a:ext uri="{FF2B5EF4-FFF2-40B4-BE49-F238E27FC236}">
                  <a16:creationId xmlns:a16="http://schemas.microsoft.com/office/drawing/2014/main" xmlns="" id="{C54906F5-0F39-4AC0-ADAC-1564D1EF89B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81450" y="554355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5679" y="10113"/>
                  </a:lnTo>
                  <a:lnTo>
                    <a:pt x="16947" y="49113"/>
                  </a:lnTo>
                  <a:lnTo>
                    <a:pt x="12861" y="92947"/>
                  </a:lnTo>
                  <a:lnTo>
                    <a:pt x="4438" y="13752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455">
            <a:extLst>
              <a:ext uri="{FF2B5EF4-FFF2-40B4-BE49-F238E27FC236}">
                <a16:creationId xmlns:a16="http://schemas.microsoft.com/office/drawing/2014/main" xmlns="" id="{195197E6-5B04-4225-9FEC-683744E2419E}"/>
              </a:ext>
            </a:extLst>
          </p:cNvPr>
          <p:cNvGrpSpPr/>
          <p:nvPr/>
        </p:nvGrpSpPr>
        <p:grpSpPr>
          <a:xfrm>
            <a:off x="4305300" y="5670550"/>
            <a:ext cx="368301" cy="25401"/>
            <a:chOff x="4305300" y="5670550"/>
            <a:chExt cx="368301" cy="25401"/>
          </a:xfrm>
        </p:grpSpPr>
        <p:sp>
          <p:nvSpPr>
            <p:cNvPr id="232" name="SMARTInkShape-2370">
              <a:extLst>
                <a:ext uri="{FF2B5EF4-FFF2-40B4-BE49-F238E27FC236}">
                  <a16:creationId xmlns:a16="http://schemas.microsoft.com/office/drawing/2014/main" xmlns="" id="{FD5541FE-4F68-46E8-8AFF-76E3A2D74F7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05300" y="5688387"/>
              <a:ext cx="82551" cy="7564"/>
            </a:xfrm>
            <a:custGeom>
              <a:avLst/>
              <a:gdLst/>
              <a:ahLst/>
              <a:cxnLst/>
              <a:rect l="0" t="0" r="0" b="0"/>
              <a:pathLst>
                <a:path w="82551" h="7564">
                  <a:moveTo>
                    <a:pt x="0" y="7563"/>
                  </a:moveTo>
                  <a:lnTo>
                    <a:pt x="0" y="7563"/>
                  </a:lnTo>
                  <a:lnTo>
                    <a:pt x="13484" y="821"/>
                  </a:lnTo>
                  <a:lnTo>
                    <a:pt x="42095" y="0"/>
                  </a:lnTo>
                  <a:lnTo>
                    <a:pt x="82550" y="7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371">
              <a:extLst>
                <a:ext uri="{FF2B5EF4-FFF2-40B4-BE49-F238E27FC236}">
                  <a16:creationId xmlns:a16="http://schemas.microsoft.com/office/drawing/2014/main" xmlns="" id="{F1A20F61-8958-4F5F-8C2A-58F7C5DFA34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616450" y="567055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8937"/>
                  </a:lnTo>
                  <a:lnTo>
                    <a:pt x="23222" y="397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9" name="SMARTInkShape-Group456">
            <a:extLst>
              <a:ext uri="{FF2B5EF4-FFF2-40B4-BE49-F238E27FC236}">
                <a16:creationId xmlns:a16="http://schemas.microsoft.com/office/drawing/2014/main" xmlns="" id="{94E5BF16-7345-41A2-9976-6901753D8DC9}"/>
              </a:ext>
            </a:extLst>
          </p:cNvPr>
          <p:cNvGrpSpPr/>
          <p:nvPr/>
        </p:nvGrpSpPr>
        <p:grpSpPr>
          <a:xfrm>
            <a:off x="5308600" y="5561970"/>
            <a:ext cx="877750" cy="387229"/>
            <a:chOff x="5308600" y="5561970"/>
            <a:chExt cx="877750" cy="387229"/>
          </a:xfrm>
        </p:grpSpPr>
        <p:sp>
          <p:nvSpPr>
            <p:cNvPr id="235" name="SMARTInkShape-2372">
              <a:extLst>
                <a:ext uri="{FF2B5EF4-FFF2-40B4-BE49-F238E27FC236}">
                  <a16:creationId xmlns:a16="http://schemas.microsoft.com/office/drawing/2014/main" xmlns="" id="{17503F20-A69F-48F9-81D3-F3F7B1621EB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308600" y="5619750"/>
              <a:ext cx="222251" cy="38101"/>
            </a:xfrm>
            <a:custGeom>
              <a:avLst/>
              <a:gdLst/>
              <a:ahLst/>
              <a:cxnLst/>
              <a:rect l="0" t="0" r="0" b="0"/>
              <a:pathLst>
                <a:path w="222251" h="38101">
                  <a:moveTo>
                    <a:pt x="0" y="38100"/>
                  </a:moveTo>
                  <a:lnTo>
                    <a:pt x="0" y="38100"/>
                  </a:lnTo>
                  <a:lnTo>
                    <a:pt x="6742" y="27987"/>
                  </a:lnTo>
                  <a:lnTo>
                    <a:pt x="41273" y="18327"/>
                  </a:lnTo>
                  <a:lnTo>
                    <a:pt x="79727" y="11438"/>
                  </a:lnTo>
                  <a:lnTo>
                    <a:pt x="125039" y="5083"/>
                  </a:lnTo>
                  <a:lnTo>
                    <a:pt x="148976" y="3389"/>
                  </a:lnTo>
                  <a:lnTo>
                    <a:pt x="189684" y="1506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373">
              <a:extLst>
                <a:ext uri="{FF2B5EF4-FFF2-40B4-BE49-F238E27FC236}">
                  <a16:creationId xmlns:a16="http://schemas.microsoft.com/office/drawing/2014/main" xmlns="" id="{C6F9F77E-B547-43E0-974C-903B7AEFE77B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334000" y="5715000"/>
              <a:ext cx="241301" cy="25401"/>
            </a:xfrm>
            <a:custGeom>
              <a:avLst/>
              <a:gdLst/>
              <a:ahLst/>
              <a:cxnLst/>
              <a:rect l="0" t="0" r="0" b="0"/>
              <a:pathLst>
                <a:path w="241301" h="25401">
                  <a:moveTo>
                    <a:pt x="0" y="25400"/>
                  </a:moveTo>
                  <a:lnTo>
                    <a:pt x="0" y="25400"/>
                  </a:lnTo>
                  <a:lnTo>
                    <a:pt x="38919" y="23518"/>
                  </a:lnTo>
                  <a:lnTo>
                    <a:pt x="76564" y="19625"/>
                  </a:lnTo>
                  <a:lnTo>
                    <a:pt x="100431" y="16611"/>
                  </a:lnTo>
                  <a:lnTo>
                    <a:pt x="126221" y="13191"/>
                  </a:lnTo>
                  <a:lnTo>
                    <a:pt x="173691" y="750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374">
              <a:extLst>
                <a:ext uri="{FF2B5EF4-FFF2-40B4-BE49-F238E27FC236}">
                  <a16:creationId xmlns:a16="http://schemas.microsoft.com/office/drawing/2014/main" xmlns="" id="{A71066AA-E06B-4C57-86AD-A306ACF5CA82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759450" y="5564000"/>
              <a:ext cx="175941" cy="207075"/>
            </a:xfrm>
            <a:custGeom>
              <a:avLst/>
              <a:gdLst/>
              <a:ahLst/>
              <a:cxnLst/>
              <a:rect l="0" t="0" r="0" b="0"/>
              <a:pathLst>
                <a:path w="175941" h="207075">
                  <a:moveTo>
                    <a:pt x="0" y="43050"/>
                  </a:moveTo>
                  <a:lnTo>
                    <a:pt x="0" y="43050"/>
                  </a:lnTo>
                  <a:lnTo>
                    <a:pt x="0" y="36308"/>
                  </a:lnTo>
                  <a:lnTo>
                    <a:pt x="2117" y="34322"/>
                  </a:lnTo>
                  <a:lnTo>
                    <a:pt x="10113" y="32115"/>
                  </a:lnTo>
                  <a:lnTo>
                    <a:pt x="14503" y="33644"/>
                  </a:lnTo>
                  <a:lnTo>
                    <a:pt x="23144" y="40986"/>
                  </a:lnTo>
                  <a:lnTo>
                    <a:pt x="32571" y="63762"/>
                  </a:lnTo>
                  <a:lnTo>
                    <a:pt x="36302" y="108839"/>
                  </a:lnTo>
                  <a:lnTo>
                    <a:pt x="31296" y="149483"/>
                  </a:lnTo>
                  <a:lnTo>
                    <a:pt x="15119" y="193975"/>
                  </a:lnTo>
                  <a:lnTo>
                    <a:pt x="9541" y="204672"/>
                  </a:lnTo>
                  <a:lnTo>
                    <a:pt x="7067" y="206537"/>
                  </a:lnTo>
                  <a:lnTo>
                    <a:pt x="4711" y="207074"/>
                  </a:lnTo>
                  <a:lnTo>
                    <a:pt x="3846" y="203905"/>
                  </a:lnTo>
                  <a:lnTo>
                    <a:pt x="9410" y="167827"/>
                  </a:lnTo>
                  <a:lnTo>
                    <a:pt x="18293" y="137312"/>
                  </a:lnTo>
                  <a:lnTo>
                    <a:pt x="34000" y="100231"/>
                  </a:lnTo>
                  <a:lnTo>
                    <a:pt x="52741" y="65877"/>
                  </a:lnTo>
                  <a:lnTo>
                    <a:pt x="81243" y="26295"/>
                  </a:lnTo>
                  <a:lnTo>
                    <a:pt x="99608" y="10203"/>
                  </a:lnTo>
                  <a:lnTo>
                    <a:pt x="119530" y="699"/>
                  </a:lnTo>
                  <a:lnTo>
                    <a:pt x="129075" y="0"/>
                  </a:lnTo>
                  <a:lnTo>
                    <a:pt x="147208" y="4866"/>
                  </a:lnTo>
                  <a:lnTo>
                    <a:pt x="162792" y="17848"/>
                  </a:lnTo>
                  <a:lnTo>
                    <a:pt x="169911" y="26249"/>
                  </a:lnTo>
                  <a:lnTo>
                    <a:pt x="175940" y="48753"/>
                  </a:lnTo>
                  <a:lnTo>
                    <a:pt x="175367" y="89190"/>
                  </a:lnTo>
                  <a:lnTo>
                    <a:pt x="172610" y="128688"/>
                  </a:lnTo>
                  <a:lnTo>
                    <a:pt x="171450" y="16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375">
              <a:extLst>
                <a:ext uri="{FF2B5EF4-FFF2-40B4-BE49-F238E27FC236}">
                  <a16:creationId xmlns:a16="http://schemas.microsoft.com/office/drawing/2014/main" xmlns="" id="{BA2A8D33-16B5-4768-8794-7595D013745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83180" y="5561970"/>
              <a:ext cx="203170" cy="387229"/>
            </a:xfrm>
            <a:custGeom>
              <a:avLst/>
              <a:gdLst/>
              <a:ahLst/>
              <a:cxnLst/>
              <a:rect l="0" t="0" r="0" b="0"/>
              <a:pathLst>
                <a:path w="203170" h="387229">
                  <a:moveTo>
                    <a:pt x="68370" y="83180"/>
                  </a:moveTo>
                  <a:lnTo>
                    <a:pt x="68370" y="83180"/>
                  </a:lnTo>
                  <a:lnTo>
                    <a:pt x="73837" y="125275"/>
                  </a:lnTo>
                  <a:lnTo>
                    <a:pt x="74458" y="167306"/>
                  </a:lnTo>
                  <a:lnTo>
                    <a:pt x="70840" y="201003"/>
                  </a:lnTo>
                  <a:lnTo>
                    <a:pt x="64529" y="237145"/>
                  </a:lnTo>
                  <a:lnTo>
                    <a:pt x="57020" y="274376"/>
                  </a:lnTo>
                  <a:lnTo>
                    <a:pt x="47098" y="310208"/>
                  </a:lnTo>
                  <a:lnTo>
                    <a:pt x="27729" y="356470"/>
                  </a:lnTo>
                  <a:lnTo>
                    <a:pt x="9761" y="383111"/>
                  </a:lnTo>
                  <a:lnTo>
                    <a:pt x="6014" y="386851"/>
                  </a:lnTo>
                  <a:lnTo>
                    <a:pt x="3516" y="387228"/>
                  </a:lnTo>
                  <a:lnTo>
                    <a:pt x="1851" y="385362"/>
                  </a:lnTo>
                  <a:lnTo>
                    <a:pt x="0" y="374822"/>
                  </a:lnTo>
                  <a:lnTo>
                    <a:pt x="1075" y="338298"/>
                  </a:lnTo>
                  <a:lnTo>
                    <a:pt x="8828" y="300518"/>
                  </a:lnTo>
                  <a:lnTo>
                    <a:pt x="15269" y="277461"/>
                  </a:lnTo>
                  <a:lnTo>
                    <a:pt x="23092" y="252212"/>
                  </a:lnTo>
                  <a:lnTo>
                    <a:pt x="31835" y="225501"/>
                  </a:lnTo>
                  <a:lnTo>
                    <a:pt x="40485" y="199933"/>
                  </a:lnTo>
                  <a:lnTo>
                    <a:pt x="49075" y="175126"/>
                  </a:lnTo>
                  <a:lnTo>
                    <a:pt x="65439" y="128984"/>
                  </a:lnTo>
                  <a:lnTo>
                    <a:pt x="79768" y="89662"/>
                  </a:lnTo>
                  <a:lnTo>
                    <a:pt x="96364" y="45903"/>
                  </a:lnTo>
                  <a:lnTo>
                    <a:pt x="116960" y="17336"/>
                  </a:lnTo>
                  <a:lnTo>
                    <a:pt x="134650" y="6174"/>
                  </a:lnTo>
                  <a:lnTo>
                    <a:pt x="153566" y="272"/>
                  </a:lnTo>
                  <a:lnTo>
                    <a:pt x="171381" y="0"/>
                  </a:lnTo>
                  <a:lnTo>
                    <a:pt x="184944" y="5995"/>
                  </a:lnTo>
                  <a:lnTo>
                    <a:pt x="190535" y="10556"/>
                  </a:lnTo>
                  <a:lnTo>
                    <a:pt x="198631" y="25032"/>
                  </a:lnTo>
                  <a:lnTo>
                    <a:pt x="203169" y="43931"/>
                  </a:lnTo>
                  <a:lnTo>
                    <a:pt x="202835" y="66441"/>
                  </a:lnTo>
                  <a:lnTo>
                    <a:pt x="191937" y="99544"/>
                  </a:lnTo>
                  <a:lnTo>
                    <a:pt x="165190" y="131694"/>
                  </a:lnTo>
                  <a:lnTo>
                    <a:pt x="127082" y="156822"/>
                  </a:lnTo>
                  <a:lnTo>
                    <a:pt x="87883" y="170930"/>
                  </a:lnTo>
                  <a:lnTo>
                    <a:pt x="42970" y="1720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5864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57">
            <a:extLst>
              <a:ext uri="{FF2B5EF4-FFF2-40B4-BE49-F238E27FC236}">
                <a16:creationId xmlns:a16="http://schemas.microsoft.com/office/drawing/2014/main" xmlns="" id="{9783E700-04D4-491F-BD6C-C8C362DD90AA}"/>
              </a:ext>
            </a:extLst>
          </p:cNvPr>
          <p:cNvGrpSpPr/>
          <p:nvPr/>
        </p:nvGrpSpPr>
        <p:grpSpPr>
          <a:xfrm>
            <a:off x="624065" y="565150"/>
            <a:ext cx="880886" cy="454222"/>
            <a:chOff x="624065" y="565150"/>
            <a:chExt cx="880886" cy="454222"/>
          </a:xfrm>
        </p:grpSpPr>
        <p:sp>
          <p:nvSpPr>
            <p:cNvPr id="2" name="SMARTInkShape-2376">
              <a:extLst>
                <a:ext uri="{FF2B5EF4-FFF2-40B4-BE49-F238E27FC236}">
                  <a16:creationId xmlns:a16="http://schemas.microsoft.com/office/drawing/2014/main" xmlns="" id="{992115B2-BE49-4A8B-95CF-B8FB5BB33CE5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055825" y="869950"/>
              <a:ext cx="449126" cy="149422"/>
            </a:xfrm>
            <a:custGeom>
              <a:avLst/>
              <a:gdLst/>
              <a:ahLst/>
              <a:cxnLst/>
              <a:rect l="0" t="0" r="0" b="0"/>
              <a:pathLst>
                <a:path w="449126" h="149422">
                  <a:moveTo>
                    <a:pt x="10975" y="146050"/>
                  </a:moveTo>
                  <a:lnTo>
                    <a:pt x="10975" y="146050"/>
                  </a:lnTo>
                  <a:lnTo>
                    <a:pt x="862" y="149421"/>
                  </a:lnTo>
                  <a:lnTo>
                    <a:pt x="0" y="149003"/>
                  </a:lnTo>
                  <a:lnTo>
                    <a:pt x="4686" y="144775"/>
                  </a:lnTo>
                  <a:lnTo>
                    <a:pt x="46192" y="127720"/>
                  </a:lnTo>
                  <a:lnTo>
                    <a:pt x="69026" y="119013"/>
                  </a:lnTo>
                  <a:lnTo>
                    <a:pt x="95536" y="108975"/>
                  </a:lnTo>
                  <a:lnTo>
                    <a:pt x="124499" y="98050"/>
                  </a:lnTo>
                  <a:lnTo>
                    <a:pt x="159330" y="85828"/>
                  </a:lnTo>
                  <a:lnTo>
                    <a:pt x="198073" y="72741"/>
                  </a:lnTo>
                  <a:lnTo>
                    <a:pt x="239424" y="59077"/>
                  </a:lnTo>
                  <a:lnTo>
                    <a:pt x="281102" y="46440"/>
                  </a:lnTo>
                  <a:lnTo>
                    <a:pt x="322998" y="34488"/>
                  </a:lnTo>
                  <a:lnTo>
                    <a:pt x="365041" y="22992"/>
                  </a:lnTo>
                  <a:lnTo>
                    <a:pt x="449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77">
              <a:extLst>
                <a:ext uri="{FF2B5EF4-FFF2-40B4-BE49-F238E27FC236}">
                  <a16:creationId xmlns:a16="http://schemas.microsoft.com/office/drawing/2014/main" xmlns="" id="{1B7074BB-E3A7-4363-A590-1BB6888C70F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774047" y="869950"/>
              <a:ext cx="629304" cy="127001"/>
            </a:xfrm>
            <a:custGeom>
              <a:avLst/>
              <a:gdLst/>
              <a:ahLst/>
              <a:cxnLst/>
              <a:rect l="0" t="0" r="0" b="0"/>
              <a:pathLst>
                <a:path w="629304" h="127001">
                  <a:moveTo>
                    <a:pt x="19703" y="127000"/>
                  </a:moveTo>
                  <a:lnTo>
                    <a:pt x="19703" y="127000"/>
                  </a:lnTo>
                  <a:lnTo>
                    <a:pt x="2848" y="127000"/>
                  </a:lnTo>
                  <a:lnTo>
                    <a:pt x="0" y="125589"/>
                  </a:lnTo>
                  <a:lnTo>
                    <a:pt x="217" y="123237"/>
                  </a:lnTo>
                  <a:lnTo>
                    <a:pt x="2479" y="120258"/>
                  </a:lnTo>
                  <a:lnTo>
                    <a:pt x="39373" y="105952"/>
                  </a:lnTo>
                  <a:lnTo>
                    <a:pt x="61744" y="98857"/>
                  </a:lnTo>
                  <a:lnTo>
                    <a:pt x="88652" y="90599"/>
                  </a:lnTo>
                  <a:lnTo>
                    <a:pt x="118586" y="81566"/>
                  </a:lnTo>
                  <a:lnTo>
                    <a:pt x="156180" y="71311"/>
                  </a:lnTo>
                  <a:lnTo>
                    <a:pt x="198882" y="60241"/>
                  </a:lnTo>
                  <a:lnTo>
                    <a:pt x="244989" y="48627"/>
                  </a:lnTo>
                  <a:lnTo>
                    <a:pt x="294777" y="38768"/>
                  </a:lnTo>
                  <a:lnTo>
                    <a:pt x="347019" y="30079"/>
                  </a:lnTo>
                  <a:lnTo>
                    <a:pt x="400897" y="22169"/>
                  </a:lnTo>
                  <a:lnTo>
                    <a:pt x="450221" y="16190"/>
                  </a:lnTo>
                  <a:lnTo>
                    <a:pt x="496510" y="11499"/>
                  </a:lnTo>
                  <a:lnTo>
                    <a:pt x="540774" y="7666"/>
                  </a:lnTo>
                  <a:lnTo>
                    <a:pt x="570284" y="5111"/>
                  </a:lnTo>
                  <a:lnTo>
                    <a:pt x="629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78">
              <a:extLst>
                <a:ext uri="{FF2B5EF4-FFF2-40B4-BE49-F238E27FC236}">
                  <a16:creationId xmlns:a16="http://schemas.microsoft.com/office/drawing/2014/main" xmlns="" id="{69CCD956-B952-4967-A833-0BEE2FB942EB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24065" y="565150"/>
              <a:ext cx="410986" cy="318687"/>
            </a:xfrm>
            <a:custGeom>
              <a:avLst/>
              <a:gdLst/>
              <a:ahLst/>
              <a:cxnLst/>
              <a:rect l="0" t="0" r="0" b="0"/>
              <a:pathLst>
                <a:path w="410986" h="318687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2117"/>
                  </a:lnTo>
                  <a:lnTo>
                    <a:pt x="0" y="10113"/>
                  </a:lnTo>
                  <a:lnTo>
                    <a:pt x="2783" y="20722"/>
                  </a:lnTo>
                  <a:lnTo>
                    <a:pt x="5500" y="26515"/>
                  </a:lnTo>
                  <a:lnTo>
                    <a:pt x="17927" y="36714"/>
                  </a:lnTo>
                  <a:lnTo>
                    <a:pt x="46638" y="48508"/>
                  </a:lnTo>
                  <a:lnTo>
                    <a:pt x="87601" y="54589"/>
                  </a:lnTo>
                  <a:lnTo>
                    <a:pt x="120503" y="53895"/>
                  </a:lnTo>
                  <a:lnTo>
                    <a:pt x="164677" y="42310"/>
                  </a:lnTo>
                  <a:lnTo>
                    <a:pt x="194463" y="28921"/>
                  </a:lnTo>
                  <a:lnTo>
                    <a:pt x="204922" y="17793"/>
                  </a:lnTo>
                  <a:lnTo>
                    <a:pt x="205876" y="13273"/>
                  </a:lnTo>
                  <a:lnTo>
                    <a:pt x="204396" y="9554"/>
                  </a:lnTo>
                  <a:lnTo>
                    <a:pt x="201292" y="6369"/>
                  </a:lnTo>
                  <a:lnTo>
                    <a:pt x="184673" y="8475"/>
                  </a:lnTo>
                  <a:lnTo>
                    <a:pt x="141906" y="25324"/>
                  </a:lnTo>
                  <a:lnTo>
                    <a:pt x="106539" y="44416"/>
                  </a:lnTo>
                  <a:lnTo>
                    <a:pt x="62388" y="80815"/>
                  </a:lnTo>
                  <a:lnTo>
                    <a:pt x="45327" y="101064"/>
                  </a:lnTo>
                  <a:lnTo>
                    <a:pt x="41624" y="109709"/>
                  </a:lnTo>
                  <a:lnTo>
                    <a:pt x="40567" y="117590"/>
                  </a:lnTo>
                  <a:lnTo>
                    <a:pt x="41273" y="124960"/>
                  </a:lnTo>
                  <a:lnTo>
                    <a:pt x="45271" y="131284"/>
                  </a:lnTo>
                  <a:lnTo>
                    <a:pt x="59121" y="142075"/>
                  </a:lnTo>
                  <a:lnTo>
                    <a:pt x="105074" y="154803"/>
                  </a:lnTo>
                  <a:lnTo>
                    <a:pt x="119802" y="161935"/>
                  </a:lnTo>
                  <a:lnTo>
                    <a:pt x="126348" y="169808"/>
                  </a:lnTo>
                  <a:lnTo>
                    <a:pt x="125977" y="174589"/>
                  </a:lnTo>
                  <a:lnTo>
                    <a:pt x="119920" y="185545"/>
                  </a:lnTo>
                  <a:lnTo>
                    <a:pt x="73944" y="228017"/>
                  </a:lnTo>
                  <a:lnTo>
                    <a:pt x="55167" y="245980"/>
                  </a:lnTo>
                  <a:lnTo>
                    <a:pt x="30209" y="289929"/>
                  </a:lnTo>
                  <a:lnTo>
                    <a:pt x="29429" y="296297"/>
                  </a:lnTo>
                  <a:lnTo>
                    <a:pt x="32325" y="307136"/>
                  </a:lnTo>
                  <a:lnTo>
                    <a:pt x="37189" y="311296"/>
                  </a:lnTo>
                  <a:lnTo>
                    <a:pt x="52002" y="317800"/>
                  </a:lnTo>
                  <a:lnTo>
                    <a:pt x="83545" y="318686"/>
                  </a:lnTo>
                  <a:lnTo>
                    <a:pt x="123074" y="311109"/>
                  </a:lnTo>
                  <a:lnTo>
                    <a:pt x="166066" y="293185"/>
                  </a:lnTo>
                  <a:lnTo>
                    <a:pt x="203342" y="266630"/>
                  </a:lnTo>
                  <a:lnTo>
                    <a:pt x="218275" y="248559"/>
                  </a:lnTo>
                  <a:lnTo>
                    <a:pt x="225853" y="231826"/>
                  </a:lnTo>
                  <a:lnTo>
                    <a:pt x="226869" y="217334"/>
                  </a:lnTo>
                  <a:lnTo>
                    <a:pt x="225446" y="211917"/>
                  </a:lnTo>
                  <a:lnTo>
                    <a:pt x="220103" y="204017"/>
                  </a:lnTo>
                  <a:lnTo>
                    <a:pt x="214906" y="200035"/>
                  </a:lnTo>
                  <a:lnTo>
                    <a:pt x="209192" y="197479"/>
                  </a:lnTo>
                  <a:lnTo>
                    <a:pt x="249267" y="211621"/>
                  </a:lnTo>
                  <a:lnTo>
                    <a:pt x="265732" y="219643"/>
                  </a:lnTo>
                  <a:lnTo>
                    <a:pt x="275402" y="230263"/>
                  </a:lnTo>
                  <a:lnTo>
                    <a:pt x="278289" y="243921"/>
                  </a:lnTo>
                  <a:lnTo>
                    <a:pt x="278071" y="251514"/>
                  </a:lnTo>
                  <a:lnTo>
                    <a:pt x="270303" y="267477"/>
                  </a:lnTo>
                  <a:lnTo>
                    <a:pt x="258148" y="281862"/>
                  </a:lnTo>
                  <a:lnTo>
                    <a:pt x="245691" y="290607"/>
                  </a:lnTo>
                  <a:lnTo>
                    <a:pt x="240817" y="292516"/>
                  </a:lnTo>
                  <a:lnTo>
                    <a:pt x="236862" y="293083"/>
                  </a:lnTo>
                  <a:lnTo>
                    <a:pt x="233519" y="292755"/>
                  </a:lnTo>
                  <a:lnTo>
                    <a:pt x="231291" y="288303"/>
                  </a:lnTo>
                  <a:lnTo>
                    <a:pt x="228815" y="272068"/>
                  </a:lnTo>
                  <a:lnTo>
                    <a:pt x="233360" y="254504"/>
                  </a:lnTo>
                  <a:lnTo>
                    <a:pt x="260266" y="213491"/>
                  </a:lnTo>
                  <a:lnTo>
                    <a:pt x="301096" y="169661"/>
                  </a:lnTo>
                  <a:lnTo>
                    <a:pt x="313462" y="160777"/>
                  </a:lnTo>
                  <a:lnTo>
                    <a:pt x="317748" y="159396"/>
                  </a:lnTo>
                  <a:lnTo>
                    <a:pt x="321310" y="159180"/>
                  </a:lnTo>
                  <a:lnTo>
                    <a:pt x="322274" y="161859"/>
                  </a:lnTo>
                  <a:lnTo>
                    <a:pt x="309178" y="206464"/>
                  </a:lnTo>
                  <a:lnTo>
                    <a:pt x="311880" y="223936"/>
                  </a:lnTo>
                  <a:lnTo>
                    <a:pt x="325310" y="239227"/>
                  </a:lnTo>
                  <a:lnTo>
                    <a:pt x="334819" y="246268"/>
                  </a:lnTo>
                  <a:lnTo>
                    <a:pt x="362317" y="252210"/>
                  </a:lnTo>
                  <a:lnTo>
                    <a:pt x="410985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458">
            <a:extLst>
              <a:ext uri="{FF2B5EF4-FFF2-40B4-BE49-F238E27FC236}">
                <a16:creationId xmlns:a16="http://schemas.microsoft.com/office/drawing/2014/main" xmlns="" id="{7A8C4055-2167-4E5E-B029-C3ECF680668A}"/>
              </a:ext>
            </a:extLst>
          </p:cNvPr>
          <p:cNvGrpSpPr/>
          <p:nvPr/>
        </p:nvGrpSpPr>
        <p:grpSpPr>
          <a:xfrm>
            <a:off x="1301750" y="571500"/>
            <a:ext cx="482601" cy="213547"/>
            <a:chOff x="1301750" y="571500"/>
            <a:chExt cx="482601" cy="213547"/>
          </a:xfrm>
        </p:grpSpPr>
        <p:sp>
          <p:nvSpPr>
            <p:cNvPr id="6" name="SMARTInkShape-2379">
              <a:extLst>
                <a:ext uri="{FF2B5EF4-FFF2-40B4-BE49-F238E27FC236}">
                  <a16:creationId xmlns:a16="http://schemas.microsoft.com/office/drawing/2014/main" xmlns="" id="{6A70B578-EFA9-4037-BACC-7E57498E4115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758950" y="749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80">
              <a:extLst>
                <a:ext uri="{FF2B5EF4-FFF2-40B4-BE49-F238E27FC236}">
                  <a16:creationId xmlns:a16="http://schemas.microsoft.com/office/drawing/2014/main" xmlns="" id="{88EB5129-F564-4E9D-9D6B-ED504B939CAF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778000" y="571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81">
              <a:extLst>
                <a:ext uri="{FF2B5EF4-FFF2-40B4-BE49-F238E27FC236}">
                  <a16:creationId xmlns:a16="http://schemas.microsoft.com/office/drawing/2014/main" xmlns="" id="{EB5AF6D8-8D64-4FBC-BF82-D017CA909AB0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301750" y="589361"/>
              <a:ext cx="336551" cy="195686"/>
            </a:xfrm>
            <a:custGeom>
              <a:avLst/>
              <a:gdLst/>
              <a:ahLst/>
              <a:cxnLst/>
              <a:rect l="0" t="0" r="0" b="0"/>
              <a:pathLst>
                <a:path w="336551" h="195686">
                  <a:moveTo>
                    <a:pt x="0" y="32939"/>
                  </a:moveTo>
                  <a:lnTo>
                    <a:pt x="0" y="32939"/>
                  </a:lnTo>
                  <a:lnTo>
                    <a:pt x="0" y="26197"/>
                  </a:lnTo>
                  <a:lnTo>
                    <a:pt x="1881" y="21006"/>
                  </a:lnTo>
                  <a:lnTo>
                    <a:pt x="3371" y="18633"/>
                  </a:lnTo>
                  <a:lnTo>
                    <a:pt x="18951" y="8553"/>
                  </a:lnTo>
                  <a:lnTo>
                    <a:pt x="51555" y="0"/>
                  </a:lnTo>
                  <a:lnTo>
                    <a:pt x="89124" y="3110"/>
                  </a:lnTo>
                  <a:lnTo>
                    <a:pt x="98927" y="8820"/>
                  </a:lnTo>
                  <a:lnTo>
                    <a:pt x="113582" y="26453"/>
                  </a:lnTo>
                  <a:lnTo>
                    <a:pt x="119155" y="50282"/>
                  </a:lnTo>
                  <a:lnTo>
                    <a:pt x="119653" y="63551"/>
                  </a:lnTo>
                  <a:lnTo>
                    <a:pt x="108918" y="91465"/>
                  </a:lnTo>
                  <a:lnTo>
                    <a:pt x="82837" y="133065"/>
                  </a:lnTo>
                  <a:lnTo>
                    <a:pt x="52111" y="174935"/>
                  </a:lnTo>
                  <a:lnTo>
                    <a:pt x="46209" y="186124"/>
                  </a:lnTo>
                  <a:lnTo>
                    <a:pt x="45622" y="190096"/>
                  </a:lnTo>
                  <a:lnTo>
                    <a:pt x="48759" y="192743"/>
                  </a:lnTo>
                  <a:lnTo>
                    <a:pt x="61652" y="195685"/>
                  </a:lnTo>
                  <a:lnTo>
                    <a:pt x="108970" y="190600"/>
                  </a:lnTo>
                  <a:lnTo>
                    <a:pt x="132619" y="186024"/>
                  </a:lnTo>
                  <a:lnTo>
                    <a:pt x="159674" y="180151"/>
                  </a:lnTo>
                  <a:lnTo>
                    <a:pt x="188999" y="173414"/>
                  </a:lnTo>
                  <a:lnTo>
                    <a:pt x="218427" y="168217"/>
                  </a:lnTo>
                  <a:lnTo>
                    <a:pt x="247924" y="164046"/>
                  </a:lnTo>
                  <a:lnTo>
                    <a:pt x="277466" y="160560"/>
                  </a:lnTo>
                  <a:lnTo>
                    <a:pt x="336550" y="153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459">
            <a:extLst>
              <a:ext uri="{FF2B5EF4-FFF2-40B4-BE49-F238E27FC236}">
                <a16:creationId xmlns:a16="http://schemas.microsoft.com/office/drawing/2014/main" xmlns="" id="{E5536573-8879-4D9A-983E-164F4BFC8BAD}"/>
              </a:ext>
            </a:extLst>
          </p:cNvPr>
          <p:cNvGrpSpPr/>
          <p:nvPr/>
        </p:nvGrpSpPr>
        <p:grpSpPr>
          <a:xfrm>
            <a:off x="2439927" y="486256"/>
            <a:ext cx="525300" cy="340327"/>
            <a:chOff x="2439927" y="486256"/>
            <a:chExt cx="525300" cy="340327"/>
          </a:xfrm>
        </p:grpSpPr>
        <p:sp>
          <p:nvSpPr>
            <p:cNvPr id="10" name="SMARTInkShape-2382">
              <a:extLst>
                <a:ext uri="{FF2B5EF4-FFF2-40B4-BE49-F238E27FC236}">
                  <a16:creationId xmlns:a16="http://schemas.microsoft.com/office/drawing/2014/main" xmlns="" id="{EA0BD392-3730-4B2C-AE27-9A28D2D283A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2897422" y="647700"/>
              <a:ext cx="67805" cy="165101"/>
            </a:xfrm>
            <a:custGeom>
              <a:avLst/>
              <a:gdLst/>
              <a:ahLst/>
              <a:cxnLst/>
              <a:rect l="0" t="0" r="0" b="0"/>
              <a:pathLst>
                <a:path w="67805" h="165101">
                  <a:moveTo>
                    <a:pt x="36278" y="0"/>
                  </a:moveTo>
                  <a:lnTo>
                    <a:pt x="36278" y="0"/>
                  </a:lnTo>
                  <a:lnTo>
                    <a:pt x="15230" y="0"/>
                  </a:lnTo>
                  <a:lnTo>
                    <a:pt x="10958" y="1411"/>
                  </a:lnTo>
                  <a:lnTo>
                    <a:pt x="4328" y="6742"/>
                  </a:lnTo>
                  <a:lnTo>
                    <a:pt x="912" y="13815"/>
                  </a:lnTo>
                  <a:lnTo>
                    <a:pt x="0" y="17677"/>
                  </a:lnTo>
                  <a:lnTo>
                    <a:pt x="804" y="21662"/>
                  </a:lnTo>
                  <a:lnTo>
                    <a:pt x="19385" y="49141"/>
                  </a:lnTo>
                  <a:lnTo>
                    <a:pt x="55518" y="92125"/>
                  </a:lnTo>
                  <a:lnTo>
                    <a:pt x="67692" y="116745"/>
                  </a:lnTo>
                  <a:lnTo>
                    <a:pt x="67804" y="124397"/>
                  </a:lnTo>
                  <a:lnTo>
                    <a:pt x="62284" y="138543"/>
                  </a:lnTo>
                  <a:lnTo>
                    <a:pt x="50894" y="150004"/>
                  </a:lnTo>
                  <a:lnTo>
                    <a:pt x="2992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83">
              <a:extLst>
                <a:ext uri="{FF2B5EF4-FFF2-40B4-BE49-F238E27FC236}">
                  <a16:creationId xmlns:a16="http://schemas.microsoft.com/office/drawing/2014/main" xmlns="" id="{E42626E4-FA01-4E21-B183-46C1F0B5E5C7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2781290" y="641350"/>
              <a:ext cx="133361" cy="11818"/>
            </a:xfrm>
            <a:custGeom>
              <a:avLst/>
              <a:gdLst/>
              <a:ahLst/>
              <a:cxnLst/>
              <a:rect l="0" t="0" r="0" b="0"/>
              <a:pathLst>
                <a:path w="133361" h="11818">
                  <a:moveTo>
                    <a:pt x="31760" y="6350"/>
                  </a:moveTo>
                  <a:lnTo>
                    <a:pt x="31760" y="6350"/>
                  </a:lnTo>
                  <a:lnTo>
                    <a:pt x="1052" y="6350"/>
                  </a:lnTo>
                  <a:lnTo>
                    <a:pt x="0" y="7056"/>
                  </a:lnTo>
                  <a:lnTo>
                    <a:pt x="708" y="8231"/>
                  </a:lnTo>
                  <a:lnTo>
                    <a:pt x="2592" y="9721"/>
                  </a:lnTo>
                  <a:lnTo>
                    <a:pt x="22098" y="11817"/>
                  </a:lnTo>
                  <a:lnTo>
                    <a:pt x="56963" y="9067"/>
                  </a:lnTo>
                  <a:lnTo>
                    <a:pt x="101944" y="3784"/>
                  </a:lnTo>
                  <a:lnTo>
                    <a:pt x="13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84">
              <a:extLst>
                <a:ext uri="{FF2B5EF4-FFF2-40B4-BE49-F238E27FC236}">
                  <a16:creationId xmlns:a16="http://schemas.microsoft.com/office/drawing/2014/main" xmlns="" id="{DBBC93C5-584A-44D0-AD69-D3327BBA1FB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654532" y="486256"/>
              <a:ext cx="223445" cy="314353"/>
            </a:xfrm>
            <a:custGeom>
              <a:avLst/>
              <a:gdLst/>
              <a:ahLst/>
              <a:cxnLst/>
              <a:rect l="0" t="0" r="0" b="0"/>
              <a:pathLst>
                <a:path w="223445" h="314353">
                  <a:moveTo>
                    <a:pt x="95018" y="218594"/>
                  </a:moveTo>
                  <a:lnTo>
                    <a:pt x="95018" y="218594"/>
                  </a:lnTo>
                  <a:lnTo>
                    <a:pt x="79809" y="204796"/>
                  </a:lnTo>
                  <a:lnTo>
                    <a:pt x="68503" y="198821"/>
                  </a:lnTo>
                  <a:lnTo>
                    <a:pt x="54541" y="197576"/>
                  </a:lnTo>
                  <a:lnTo>
                    <a:pt x="46867" y="198232"/>
                  </a:lnTo>
                  <a:lnTo>
                    <a:pt x="30814" y="206487"/>
                  </a:lnTo>
                  <a:lnTo>
                    <a:pt x="15683" y="220269"/>
                  </a:lnTo>
                  <a:lnTo>
                    <a:pt x="4254" y="238153"/>
                  </a:lnTo>
                  <a:lnTo>
                    <a:pt x="115" y="254098"/>
                  </a:lnTo>
                  <a:lnTo>
                    <a:pt x="0" y="261313"/>
                  </a:lnTo>
                  <a:lnTo>
                    <a:pt x="2039" y="267535"/>
                  </a:lnTo>
                  <a:lnTo>
                    <a:pt x="9950" y="278210"/>
                  </a:lnTo>
                  <a:lnTo>
                    <a:pt x="15728" y="280916"/>
                  </a:lnTo>
                  <a:lnTo>
                    <a:pt x="29674" y="282041"/>
                  </a:lnTo>
                  <a:lnTo>
                    <a:pt x="43398" y="276426"/>
                  </a:lnTo>
                  <a:lnTo>
                    <a:pt x="78483" y="254167"/>
                  </a:lnTo>
                  <a:lnTo>
                    <a:pt x="81878" y="252892"/>
                  </a:lnTo>
                  <a:lnTo>
                    <a:pt x="84141" y="252749"/>
                  </a:lnTo>
                  <a:lnTo>
                    <a:pt x="85650" y="253358"/>
                  </a:lnTo>
                  <a:lnTo>
                    <a:pt x="86656" y="254470"/>
                  </a:lnTo>
                  <a:lnTo>
                    <a:pt x="91863" y="279643"/>
                  </a:lnTo>
                  <a:lnTo>
                    <a:pt x="94325" y="282576"/>
                  </a:lnTo>
                  <a:lnTo>
                    <a:pt x="100825" y="285836"/>
                  </a:lnTo>
                  <a:lnTo>
                    <a:pt x="112181" y="281640"/>
                  </a:lnTo>
                  <a:lnTo>
                    <a:pt x="126635" y="270603"/>
                  </a:lnTo>
                  <a:lnTo>
                    <a:pt x="150639" y="237767"/>
                  </a:lnTo>
                  <a:lnTo>
                    <a:pt x="167246" y="203597"/>
                  </a:lnTo>
                  <a:lnTo>
                    <a:pt x="182152" y="161129"/>
                  </a:lnTo>
                  <a:lnTo>
                    <a:pt x="195834" y="116148"/>
                  </a:lnTo>
                  <a:lnTo>
                    <a:pt x="208969" y="74990"/>
                  </a:lnTo>
                  <a:lnTo>
                    <a:pt x="218100" y="41176"/>
                  </a:lnTo>
                  <a:lnTo>
                    <a:pt x="223444" y="7746"/>
                  </a:lnTo>
                  <a:lnTo>
                    <a:pt x="222969" y="1829"/>
                  </a:lnTo>
                  <a:lnTo>
                    <a:pt x="221241" y="0"/>
                  </a:lnTo>
                  <a:lnTo>
                    <a:pt x="218678" y="898"/>
                  </a:lnTo>
                  <a:lnTo>
                    <a:pt x="215558" y="3614"/>
                  </a:lnTo>
                  <a:lnTo>
                    <a:pt x="204775" y="46280"/>
                  </a:lnTo>
                  <a:lnTo>
                    <a:pt x="197656" y="83919"/>
                  </a:lnTo>
                  <a:lnTo>
                    <a:pt x="189789" y="128400"/>
                  </a:lnTo>
                  <a:lnTo>
                    <a:pt x="182294" y="174980"/>
                  </a:lnTo>
                  <a:lnTo>
                    <a:pt x="176611" y="219201"/>
                  </a:lnTo>
                  <a:lnTo>
                    <a:pt x="173615" y="256728"/>
                  </a:lnTo>
                  <a:lnTo>
                    <a:pt x="173810" y="298097"/>
                  </a:lnTo>
                  <a:lnTo>
                    <a:pt x="175062" y="307579"/>
                  </a:lnTo>
                  <a:lnTo>
                    <a:pt x="178014" y="312490"/>
                  </a:lnTo>
                  <a:lnTo>
                    <a:pt x="182099" y="314352"/>
                  </a:lnTo>
                  <a:lnTo>
                    <a:pt x="186939" y="314183"/>
                  </a:lnTo>
                  <a:lnTo>
                    <a:pt x="190871" y="310542"/>
                  </a:lnTo>
                  <a:lnTo>
                    <a:pt x="202968" y="282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85">
              <a:extLst>
                <a:ext uri="{FF2B5EF4-FFF2-40B4-BE49-F238E27FC236}">
                  <a16:creationId xmlns:a16="http://schemas.microsoft.com/office/drawing/2014/main" xmlns="" id="{DBAEE932-DC92-490F-B5A0-1FBD2684A08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439927" y="522595"/>
              <a:ext cx="169924" cy="303988"/>
            </a:xfrm>
            <a:custGeom>
              <a:avLst/>
              <a:gdLst/>
              <a:ahLst/>
              <a:cxnLst/>
              <a:rect l="0" t="0" r="0" b="0"/>
              <a:pathLst>
                <a:path w="169924" h="303988">
                  <a:moveTo>
                    <a:pt x="23873" y="4455"/>
                  </a:moveTo>
                  <a:lnTo>
                    <a:pt x="23873" y="4455"/>
                  </a:lnTo>
                  <a:lnTo>
                    <a:pt x="24579" y="47128"/>
                  </a:lnTo>
                  <a:lnTo>
                    <a:pt x="27244" y="85274"/>
                  </a:lnTo>
                  <a:lnTo>
                    <a:pt x="30781" y="128099"/>
                  </a:lnTo>
                  <a:lnTo>
                    <a:pt x="33999" y="173002"/>
                  </a:lnTo>
                  <a:lnTo>
                    <a:pt x="35429" y="218830"/>
                  </a:lnTo>
                  <a:lnTo>
                    <a:pt x="32301" y="257542"/>
                  </a:lnTo>
                  <a:lnTo>
                    <a:pt x="22167" y="302411"/>
                  </a:lnTo>
                  <a:lnTo>
                    <a:pt x="19208" y="303987"/>
                  </a:lnTo>
                  <a:lnTo>
                    <a:pt x="15824" y="302215"/>
                  </a:lnTo>
                  <a:lnTo>
                    <a:pt x="12157" y="298212"/>
                  </a:lnTo>
                  <a:lnTo>
                    <a:pt x="3625" y="268980"/>
                  </a:lnTo>
                  <a:lnTo>
                    <a:pt x="0" y="229040"/>
                  </a:lnTo>
                  <a:lnTo>
                    <a:pt x="2914" y="207987"/>
                  </a:lnTo>
                  <a:lnTo>
                    <a:pt x="8913" y="193691"/>
                  </a:lnTo>
                  <a:lnTo>
                    <a:pt x="12489" y="189879"/>
                  </a:lnTo>
                  <a:lnTo>
                    <a:pt x="20224" y="185644"/>
                  </a:lnTo>
                  <a:lnTo>
                    <a:pt x="34630" y="183259"/>
                  </a:lnTo>
                  <a:lnTo>
                    <a:pt x="76673" y="179016"/>
                  </a:lnTo>
                  <a:lnTo>
                    <a:pt x="102155" y="163343"/>
                  </a:lnTo>
                  <a:lnTo>
                    <a:pt x="120837" y="134083"/>
                  </a:lnTo>
                  <a:lnTo>
                    <a:pt x="135310" y="91860"/>
                  </a:lnTo>
                  <a:lnTo>
                    <a:pt x="148535" y="46973"/>
                  </a:lnTo>
                  <a:lnTo>
                    <a:pt x="161928" y="0"/>
                  </a:lnTo>
                  <a:lnTo>
                    <a:pt x="162476" y="74"/>
                  </a:lnTo>
                  <a:lnTo>
                    <a:pt x="163428" y="41316"/>
                  </a:lnTo>
                  <a:lnTo>
                    <a:pt x="163508" y="74930"/>
                  </a:lnTo>
                  <a:lnTo>
                    <a:pt x="163545" y="112683"/>
                  </a:lnTo>
                  <a:lnTo>
                    <a:pt x="163560" y="150628"/>
                  </a:lnTo>
                  <a:lnTo>
                    <a:pt x="165449" y="184897"/>
                  </a:lnTo>
                  <a:lnTo>
                    <a:pt x="169923" y="23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60">
            <a:extLst>
              <a:ext uri="{FF2B5EF4-FFF2-40B4-BE49-F238E27FC236}">
                <a16:creationId xmlns:a16="http://schemas.microsoft.com/office/drawing/2014/main" xmlns="" id="{60DA0C96-9EF8-498E-94BE-BD76F590F0B8}"/>
              </a:ext>
            </a:extLst>
          </p:cNvPr>
          <p:cNvGrpSpPr/>
          <p:nvPr/>
        </p:nvGrpSpPr>
        <p:grpSpPr>
          <a:xfrm>
            <a:off x="3653410" y="501650"/>
            <a:ext cx="1112266" cy="545399"/>
            <a:chOff x="3653410" y="501650"/>
            <a:chExt cx="1112266" cy="545399"/>
          </a:xfrm>
        </p:grpSpPr>
        <p:sp>
          <p:nvSpPr>
            <p:cNvPr id="15" name="SMARTInkShape-2386">
              <a:extLst>
                <a:ext uri="{FF2B5EF4-FFF2-40B4-BE49-F238E27FC236}">
                  <a16:creationId xmlns:a16="http://schemas.microsoft.com/office/drawing/2014/main" xmlns="" id="{E7C172AC-1D7D-4C9F-A067-8F41030D38C7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4756150" y="768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87">
              <a:extLst>
                <a:ext uri="{FF2B5EF4-FFF2-40B4-BE49-F238E27FC236}">
                  <a16:creationId xmlns:a16="http://schemas.microsoft.com/office/drawing/2014/main" xmlns="" id="{664CED98-594F-4D99-AF07-DE7992F2B3E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4515214" y="648355"/>
              <a:ext cx="150326" cy="107296"/>
            </a:xfrm>
            <a:custGeom>
              <a:avLst/>
              <a:gdLst/>
              <a:ahLst/>
              <a:cxnLst/>
              <a:rect l="0" t="0" r="0" b="0"/>
              <a:pathLst>
                <a:path w="150326" h="107296">
                  <a:moveTo>
                    <a:pt x="25036" y="12045"/>
                  </a:moveTo>
                  <a:lnTo>
                    <a:pt x="25036" y="12045"/>
                  </a:lnTo>
                  <a:lnTo>
                    <a:pt x="21665" y="8674"/>
                  </a:lnTo>
                  <a:lnTo>
                    <a:pt x="20672" y="8387"/>
                  </a:lnTo>
                  <a:lnTo>
                    <a:pt x="20010" y="8901"/>
                  </a:lnTo>
                  <a:lnTo>
                    <a:pt x="7906" y="55952"/>
                  </a:lnTo>
                  <a:lnTo>
                    <a:pt x="182" y="102076"/>
                  </a:lnTo>
                  <a:lnTo>
                    <a:pt x="0" y="103815"/>
                  </a:lnTo>
                  <a:lnTo>
                    <a:pt x="584" y="104270"/>
                  </a:lnTo>
                  <a:lnTo>
                    <a:pt x="1679" y="103867"/>
                  </a:lnTo>
                  <a:lnTo>
                    <a:pt x="3115" y="102893"/>
                  </a:lnTo>
                  <a:lnTo>
                    <a:pt x="30153" y="59021"/>
                  </a:lnTo>
                  <a:lnTo>
                    <a:pt x="51472" y="18476"/>
                  </a:lnTo>
                  <a:lnTo>
                    <a:pt x="63522" y="1878"/>
                  </a:lnTo>
                  <a:lnTo>
                    <a:pt x="65510" y="328"/>
                  </a:lnTo>
                  <a:lnTo>
                    <a:pt x="66835" y="0"/>
                  </a:lnTo>
                  <a:lnTo>
                    <a:pt x="66426" y="7162"/>
                  </a:lnTo>
                  <a:lnTo>
                    <a:pt x="61544" y="53976"/>
                  </a:lnTo>
                  <a:lnTo>
                    <a:pt x="59606" y="66664"/>
                  </a:lnTo>
                  <a:lnTo>
                    <a:pt x="61097" y="74655"/>
                  </a:lnTo>
                  <a:lnTo>
                    <a:pt x="61776" y="76363"/>
                  </a:lnTo>
                  <a:lnTo>
                    <a:pt x="62229" y="76796"/>
                  </a:lnTo>
                  <a:lnTo>
                    <a:pt x="104530" y="34157"/>
                  </a:lnTo>
                  <a:lnTo>
                    <a:pt x="115400" y="28928"/>
                  </a:lnTo>
                  <a:lnTo>
                    <a:pt x="126581" y="27310"/>
                  </a:lnTo>
                  <a:lnTo>
                    <a:pt x="136254" y="28942"/>
                  </a:lnTo>
                  <a:lnTo>
                    <a:pt x="140103" y="31776"/>
                  </a:lnTo>
                  <a:lnTo>
                    <a:pt x="146262" y="40570"/>
                  </a:lnTo>
                  <a:lnTo>
                    <a:pt x="150325" y="60792"/>
                  </a:lnTo>
                  <a:lnTo>
                    <a:pt x="145686" y="107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88">
              <a:extLst>
                <a:ext uri="{FF2B5EF4-FFF2-40B4-BE49-F238E27FC236}">
                  <a16:creationId xmlns:a16="http://schemas.microsoft.com/office/drawing/2014/main" xmlns="" id="{DBAAA86C-A0AF-4704-A6E2-9F8D59C7B45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4368800" y="647519"/>
              <a:ext cx="88901" cy="89185"/>
            </a:xfrm>
            <a:custGeom>
              <a:avLst/>
              <a:gdLst/>
              <a:ahLst/>
              <a:cxnLst/>
              <a:rect l="0" t="0" r="0" b="0"/>
              <a:pathLst>
                <a:path w="88901" h="89185">
                  <a:moveTo>
                    <a:pt x="0" y="44631"/>
                  </a:moveTo>
                  <a:lnTo>
                    <a:pt x="0" y="44631"/>
                  </a:lnTo>
                  <a:lnTo>
                    <a:pt x="3371" y="44631"/>
                  </a:lnTo>
                  <a:lnTo>
                    <a:pt x="6907" y="46512"/>
                  </a:lnTo>
                  <a:lnTo>
                    <a:pt x="8838" y="48002"/>
                  </a:lnTo>
                  <a:lnTo>
                    <a:pt x="18510" y="47775"/>
                  </a:lnTo>
                  <a:lnTo>
                    <a:pt x="25040" y="46727"/>
                  </a:lnTo>
                  <a:lnTo>
                    <a:pt x="37940" y="39918"/>
                  </a:lnTo>
                  <a:lnTo>
                    <a:pt x="49318" y="29836"/>
                  </a:lnTo>
                  <a:lnTo>
                    <a:pt x="56726" y="18300"/>
                  </a:lnTo>
                  <a:lnTo>
                    <a:pt x="57573" y="12966"/>
                  </a:lnTo>
                  <a:lnTo>
                    <a:pt x="56726" y="7999"/>
                  </a:lnTo>
                  <a:lnTo>
                    <a:pt x="54751" y="3276"/>
                  </a:lnTo>
                  <a:lnTo>
                    <a:pt x="50612" y="833"/>
                  </a:lnTo>
                  <a:lnTo>
                    <a:pt x="38486" y="0"/>
                  </a:lnTo>
                  <a:lnTo>
                    <a:pt x="25571" y="5745"/>
                  </a:lnTo>
                  <a:lnTo>
                    <a:pt x="19164" y="10240"/>
                  </a:lnTo>
                  <a:lnTo>
                    <a:pt x="10164" y="24643"/>
                  </a:lnTo>
                  <a:lnTo>
                    <a:pt x="6776" y="33422"/>
                  </a:lnTo>
                  <a:lnTo>
                    <a:pt x="6774" y="50703"/>
                  </a:lnTo>
                  <a:lnTo>
                    <a:pt x="14900" y="78051"/>
                  </a:lnTo>
                  <a:lnTo>
                    <a:pt x="19811" y="82433"/>
                  </a:lnTo>
                  <a:lnTo>
                    <a:pt x="34675" y="89184"/>
                  </a:lnTo>
                  <a:lnTo>
                    <a:pt x="88900" y="89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89">
              <a:extLst>
                <a:ext uri="{FF2B5EF4-FFF2-40B4-BE49-F238E27FC236}">
                  <a16:creationId xmlns:a16="http://schemas.microsoft.com/office/drawing/2014/main" xmlns="" id="{BC9A9B28-8705-476D-9759-36F30F335016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4279900" y="501650"/>
              <a:ext cx="43568" cy="234951"/>
            </a:xfrm>
            <a:custGeom>
              <a:avLst/>
              <a:gdLst/>
              <a:ahLst/>
              <a:cxnLst/>
              <a:rect l="0" t="0" r="0" b="0"/>
              <a:pathLst>
                <a:path w="43568" h="234951">
                  <a:moveTo>
                    <a:pt x="38100" y="0"/>
                  </a:moveTo>
                  <a:lnTo>
                    <a:pt x="38100" y="0"/>
                  </a:lnTo>
                  <a:lnTo>
                    <a:pt x="41471" y="3371"/>
                  </a:lnTo>
                  <a:lnTo>
                    <a:pt x="43567" y="15580"/>
                  </a:lnTo>
                  <a:lnTo>
                    <a:pt x="33431" y="60358"/>
                  </a:lnTo>
                  <a:lnTo>
                    <a:pt x="23325" y="93148"/>
                  </a:lnTo>
                  <a:lnTo>
                    <a:pt x="15541" y="128888"/>
                  </a:lnTo>
                  <a:lnTo>
                    <a:pt x="9729" y="165234"/>
                  </a:lnTo>
                  <a:lnTo>
                    <a:pt x="3196" y="21178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90">
              <a:extLst>
                <a:ext uri="{FF2B5EF4-FFF2-40B4-BE49-F238E27FC236}">
                  <a16:creationId xmlns:a16="http://schemas.microsoft.com/office/drawing/2014/main" xmlns="" id="{E9AEDBDE-EB6F-4C99-8C97-20FCA50AA8E1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4115310" y="502533"/>
              <a:ext cx="93868" cy="286788"/>
            </a:xfrm>
            <a:custGeom>
              <a:avLst/>
              <a:gdLst/>
              <a:ahLst/>
              <a:cxnLst/>
              <a:rect l="0" t="0" r="0" b="0"/>
              <a:pathLst>
                <a:path w="93868" h="286788">
                  <a:moveTo>
                    <a:pt x="37590" y="5467"/>
                  </a:moveTo>
                  <a:lnTo>
                    <a:pt x="37590" y="5467"/>
                  </a:lnTo>
                  <a:lnTo>
                    <a:pt x="26655" y="0"/>
                  </a:lnTo>
                  <a:lnTo>
                    <a:pt x="25944" y="32531"/>
                  </a:lnTo>
                  <a:lnTo>
                    <a:pt x="28416" y="65708"/>
                  </a:lnTo>
                  <a:lnTo>
                    <a:pt x="28103" y="107735"/>
                  </a:lnTo>
                  <a:lnTo>
                    <a:pt x="24201" y="153225"/>
                  </a:lnTo>
                  <a:lnTo>
                    <a:pt x="15412" y="196961"/>
                  </a:lnTo>
                  <a:lnTo>
                    <a:pt x="8213" y="234274"/>
                  </a:lnTo>
                  <a:lnTo>
                    <a:pt x="1213" y="274873"/>
                  </a:lnTo>
                  <a:lnTo>
                    <a:pt x="639" y="276088"/>
                  </a:lnTo>
                  <a:lnTo>
                    <a:pt x="0" y="271793"/>
                  </a:lnTo>
                  <a:lnTo>
                    <a:pt x="15505" y="235875"/>
                  </a:lnTo>
                  <a:lnTo>
                    <a:pt x="37083" y="198227"/>
                  </a:lnTo>
                  <a:lnTo>
                    <a:pt x="59939" y="171080"/>
                  </a:lnTo>
                  <a:lnTo>
                    <a:pt x="71277" y="163739"/>
                  </a:lnTo>
                  <a:lnTo>
                    <a:pt x="75570" y="163899"/>
                  </a:lnTo>
                  <a:lnTo>
                    <a:pt x="79137" y="166121"/>
                  </a:lnTo>
                  <a:lnTo>
                    <a:pt x="93304" y="188268"/>
                  </a:lnTo>
                  <a:lnTo>
                    <a:pt x="93867" y="207362"/>
                  </a:lnTo>
                  <a:lnTo>
                    <a:pt x="84368" y="240030"/>
                  </a:lnTo>
                  <a:lnTo>
                    <a:pt x="72491" y="260001"/>
                  </a:lnTo>
                  <a:lnTo>
                    <a:pt x="55453" y="275932"/>
                  </a:lnTo>
                  <a:lnTo>
                    <a:pt x="39885" y="284424"/>
                  </a:lnTo>
                  <a:lnTo>
                    <a:pt x="32770" y="286688"/>
                  </a:lnTo>
                  <a:lnTo>
                    <a:pt x="26615" y="286787"/>
                  </a:lnTo>
                  <a:lnTo>
                    <a:pt x="16014" y="283133"/>
                  </a:lnTo>
                  <a:lnTo>
                    <a:pt x="13328" y="276655"/>
                  </a:lnTo>
                  <a:lnTo>
                    <a:pt x="1219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91">
              <a:extLst>
                <a:ext uri="{FF2B5EF4-FFF2-40B4-BE49-F238E27FC236}">
                  <a16:creationId xmlns:a16="http://schemas.microsoft.com/office/drawing/2014/main" xmlns="" id="{3E0054DF-199B-45E0-BEA7-028A281BFA02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3957979" y="660400"/>
              <a:ext cx="82903" cy="120219"/>
            </a:xfrm>
            <a:custGeom>
              <a:avLst/>
              <a:gdLst/>
              <a:ahLst/>
              <a:cxnLst/>
              <a:rect l="0" t="0" r="0" b="0"/>
              <a:pathLst>
                <a:path w="82903" h="120219">
                  <a:moveTo>
                    <a:pt x="55221" y="6350"/>
                  </a:moveTo>
                  <a:lnTo>
                    <a:pt x="55221" y="6350"/>
                  </a:lnTo>
                  <a:lnTo>
                    <a:pt x="51850" y="2979"/>
                  </a:lnTo>
                  <a:lnTo>
                    <a:pt x="48314" y="1324"/>
                  </a:lnTo>
                  <a:lnTo>
                    <a:pt x="33552" y="261"/>
                  </a:lnTo>
                  <a:lnTo>
                    <a:pt x="22307" y="5761"/>
                  </a:lnTo>
                  <a:lnTo>
                    <a:pt x="16345" y="10190"/>
                  </a:lnTo>
                  <a:lnTo>
                    <a:pt x="7839" y="24520"/>
                  </a:lnTo>
                  <a:lnTo>
                    <a:pt x="2412" y="43353"/>
                  </a:lnTo>
                  <a:lnTo>
                    <a:pt x="0" y="65835"/>
                  </a:lnTo>
                  <a:lnTo>
                    <a:pt x="4573" y="86175"/>
                  </a:lnTo>
                  <a:lnTo>
                    <a:pt x="14366" y="103211"/>
                  </a:lnTo>
                  <a:lnTo>
                    <a:pt x="28126" y="115486"/>
                  </a:lnTo>
                  <a:lnTo>
                    <a:pt x="43649" y="120001"/>
                  </a:lnTo>
                  <a:lnTo>
                    <a:pt x="51739" y="120218"/>
                  </a:lnTo>
                  <a:lnTo>
                    <a:pt x="66374" y="114813"/>
                  </a:lnTo>
                  <a:lnTo>
                    <a:pt x="73239" y="110409"/>
                  </a:lnTo>
                  <a:lnTo>
                    <a:pt x="77817" y="104650"/>
                  </a:lnTo>
                  <a:lnTo>
                    <a:pt x="82902" y="90726"/>
                  </a:lnTo>
                  <a:lnTo>
                    <a:pt x="81400" y="73249"/>
                  </a:lnTo>
                  <a:lnTo>
                    <a:pt x="75322" y="55133"/>
                  </a:lnTo>
                  <a:lnTo>
                    <a:pt x="59819" y="28137"/>
                  </a:lnTo>
                  <a:lnTo>
                    <a:pt x="58286" y="22991"/>
                  </a:lnTo>
                  <a:lnTo>
                    <a:pt x="58675" y="18150"/>
                  </a:lnTo>
                  <a:lnTo>
                    <a:pt x="67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92">
              <a:extLst>
                <a:ext uri="{FF2B5EF4-FFF2-40B4-BE49-F238E27FC236}">
                  <a16:creationId xmlns:a16="http://schemas.microsoft.com/office/drawing/2014/main" xmlns="" id="{A5B29788-BB6C-4B98-9682-78F227BEE9AB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822700" y="635000"/>
              <a:ext cx="127001" cy="158017"/>
            </a:xfrm>
            <a:custGeom>
              <a:avLst/>
              <a:gdLst/>
              <a:ahLst/>
              <a:cxnLst/>
              <a:rect l="0" t="0" r="0" b="0"/>
              <a:pathLst>
                <a:path w="127001" h="158017">
                  <a:moveTo>
                    <a:pt x="0" y="6350"/>
                  </a:moveTo>
                  <a:lnTo>
                    <a:pt x="0" y="6350"/>
                  </a:lnTo>
                  <a:lnTo>
                    <a:pt x="13484" y="2979"/>
                  </a:lnTo>
                  <a:lnTo>
                    <a:pt x="25748" y="5087"/>
                  </a:lnTo>
                  <a:lnTo>
                    <a:pt x="31982" y="7625"/>
                  </a:lnTo>
                  <a:lnTo>
                    <a:pt x="42672" y="19852"/>
                  </a:lnTo>
                  <a:lnTo>
                    <a:pt x="61032" y="59817"/>
                  </a:lnTo>
                  <a:lnTo>
                    <a:pt x="70608" y="96040"/>
                  </a:lnTo>
                  <a:lnTo>
                    <a:pt x="68070" y="119120"/>
                  </a:lnTo>
                  <a:lnTo>
                    <a:pt x="56623" y="146302"/>
                  </a:lnTo>
                  <a:lnTo>
                    <a:pt x="52565" y="152568"/>
                  </a:lnTo>
                  <a:lnTo>
                    <a:pt x="48449" y="156040"/>
                  </a:lnTo>
                  <a:lnTo>
                    <a:pt x="44294" y="157649"/>
                  </a:lnTo>
                  <a:lnTo>
                    <a:pt x="40113" y="158016"/>
                  </a:lnTo>
                  <a:lnTo>
                    <a:pt x="35914" y="155438"/>
                  </a:lnTo>
                  <a:lnTo>
                    <a:pt x="27486" y="145049"/>
                  </a:lnTo>
                  <a:lnTo>
                    <a:pt x="24680" y="125379"/>
                  </a:lnTo>
                  <a:lnTo>
                    <a:pt x="27197" y="100174"/>
                  </a:lnTo>
                  <a:lnTo>
                    <a:pt x="35371" y="72509"/>
                  </a:lnTo>
                  <a:lnTo>
                    <a:pt x="61985" y="35909"/>
                  </a:lnTo>
                  <a:lnTo>
                    <a:pt x="109036" y="8557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93">
              <a:extLst>
                <a:ext uri="{FF2B5EF4-FFF2-40B4-BE49-F238E27FC236}">
                  <a16:creationId xmlns:a16="http://schemas.microsoft.com/office/drawing/2014/main" xmlns="" id="{E91AC40A-83CE-4322-A5B5-02F51C9CAB3F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653410" y="621131"/>
              <a:ext cx="128420" cy="425918"/>
            </a:xfrm>
            <a:custGeom>
              <a:avLst/>
              <a:gdLst/>
              <a:ahLst/>
              <a:cxnLst/>
              <a:rect l="0" t="0" r="0" b="0"/>
              <a:pathLst>
                <a:path w="128420" h="425918">
                  <a:moveTo>
                    <a:pt x="42290" y="83719"/>
                  </a:moveTo>
                  <a:lnTo>
                    <a:pt x="42290" y="83719"/>
                  </a:lnTo>
                  <a:lnTo>
                    <a:pt x="45661" y="127089"/>
                  </a:lnTo>
                  <a:lnTo>
                    <a:pt x="49197" y="160615"/>
                  </a:lnTo>
                  <a:lnTo>
                    <a:pt x="53121" y="199034"/>
                  </a:lnTo>
                  <a:lnTo>
                    <a:pt x="57217" y="239628"/>
                  </a:lnTo>
                  <a:lnTo>
                    <a:pt x="55744" y="283069"/>
                  </a:lnTo>
                  <a:lnTo>
                    <a:pt x="51092" y="326836"/>
                  </a:lnTo>
                  <a:lnTo>
                    <a:pt x="46672" y="367454"/>
                  </a:lnTo>
                  <a:lnTo>
                    <a:pt x="40217" y="409167"/>
                  </a:lnTo>
                  <a:lnTo>
                    <a:pt x="34078" y="422390"/>
                  </a:lnTo>
                  <a:lnTo>
                    <a:pt x="30465" y="425917"/>
                  </a:lnTo>
                  <a:lnTo>
                    <a:pt x="27351" y="424034"/>
                  </a:lnTo>
                  <a:lnTo>
                    <a:pt x="22010" y="410653"/>
                  </a:lnTo>
                  <a:lnTo>
                    <a:pt x="17283" y="381188"/>
                  </a:lnTo>
                  <a:lnTo>
                    <a:pt x="12126" y="338694"/>
                  </a:lnTo>
                  <a:lnTo>
                    <a:pt x="8775" y="311558"/>
                  </a:lnTo>
                  <a:lnTo>
                    <a:pt x="5130" y="282178"/>
                  </a:lnTo>
                  <a:lnTo>
                    <a:pt x="2700" y="250597"/>
                  </a:lnTo>
                  <a:lnTo>
                    <a:pt x="1080" y="217549"/>
                  </a:lnTo>
                  <a:lnTo>
                    <a:pt x="0" y="183522"/>
                  </a:lnTo>
                  <a:lnTo>
                    <a:pt x="1397" y="152371"/>
                  </a:lnTo>
                  <a:lnTo>
                    <a:pt x="4445" y="123137"/>
                  </a:lnTo>
                  <a:lnTo>
                    <a:pt x="8593" y="95181"/>
                  </a:lnTo>
                  <a:lnTo>
                    <a:pt x="20728" y="52830"/>
                  </a:lnTo>
                  <a:lnTo>
                    <a:pt x="35529" y="22718"/>
                  </a:lnTo>
                  <a:lnTo>
                    <a:pt x="51515" y="4632"/>
                  </a:lnTo>
                  <a:lnTo>
                    <a:pt x="60434" y="655"/>
                  </a:lnTo>
                  <a:lnTo>
                    <a:pt x="79752" y="0"/>
                  </a:lnTo>
                  <a:lnTo>
                    <a:pt x="100097" y="11938"/>
                  </a:lnTo>
                  <a:lnTo>
                    <a:pt x="110461" y="21049"/>
                  </a:lnTo>
                  <a:lnTo>
                    <a:pt x="123859" y="46223"/>
                  </a:lnTo>
                  <a:lnTo>
                    <a:pt x="128419" y="60838"/>
                  </a:lnTo>
                  <a:lnTo>
                    <a:pt x="125960" y="90248"/>
                  </a:lnTo>
                  <a:lnTo>
                    <a:pt x="114049" y="119076"/>
                  </a:lnTo>
                  <a:lnTo>
                    <a:pt x="94644" y="146000"/>
                  </a:lnTo>
                  <a:lnTo>
                    <a:pt x="59919" y="171474"/>
                  </a:lnTo>
                  <a:lnTo>
                    <a:pt x="40953" y="177284"/>
                  </a:lnTo>
                  <a:lnTo>
                    <a:pt x="16890" y="17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461">
            <a:extLst>
              <a:ext uri="{FF2B5EF4-FFF2-40B4-BE49-F238E27FC236}">
                <a16:creationId xmlns:a16="http://schemas.microsoft.com/office/drawing/2014/main" xmlns="" id="{ABFE4825-0D11-4BCD-8FAA-62D12D0C1C28}"/>
              </a:ext>
            </a:extLst>
          </p:cNvPr>
          <p:cNvGrpSpPr/>
          <p:nvPr/>
        </p:nvGrpSpPr>
        <p:grpSpPr>
          <a:xfrm>
            <a:off x="1858226" y="1550637"/>
            <a:ext cx="2129575" cy="531730"/>
            <a:chOff x="1858226" y="1550637"/>
            <a:chExt cx="2129575" cy="531730"/>
          </a:xfrm>
        </p:grpSpPr>
        <p:sp>
          <p:nvSpPr>
            <p:cNvPr id="24" name="SMARTInkShape-2394">
              <a:extLst>
                <a:ext uri="{FF2B5EF4-FFF2-40B4-BE49-F238E27FC236}">
                  <a16:creationId xmlns:a16="http://schemas.microsoft.com/office/drawing/2014/main" xmlns="" id="{FB262DEF-FE14-4428-8D89-8F6EF30F67C7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2733479" y="1758950"/>
              <a:ext cx="314522" cy="57151"/>
            </a:xfrm>
            <a:custGeom>
              <a:avLst/>
              <a:gdLst/>
              <a:ahLst/>
              <a:cxnLst/>
              <a:rect l="0" t="0" r="0" b="0"/>
              <a:pathLst>
                <a:path w="31452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4646" y="57150"/>
                  </a:lnTo>
                  <a:lnTo>
                    <a:pt x="41927" y="47037"/>
                  </a:lnTo>
                  <a:lnTo>
                    <a:pt x="87535" y="36427"/>
                  </a:lnTo>
                  <a:lnTo>
                    <a:pt x="114513" y="30635"/>
                  </a:lnTo>
                  <a:lnTo>
                    <a:pt x="143083" y="25362"/>
                  </a:lnTo>
                  <a:lnTo>
                    <a:pt x="172712" y="20436"/>
                  </a:lnTo>
                  <a:lnTo>
                    <a:pt x="203049" y="15741"/>
                  </a:lnTo>
                  <a:lnTo>
                    <a:pt x="228917" y="11905"/>
                  </a:lnTo>
                  <a:lnTo>
                    <a:pt x="272712" y="5761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95">
              <a:extLst>
                <a:ext uri="{FF2B5EF4-FFF2-40B4-BE49-F238E27FC236}">
                  <a16:creationId xmlns:a16="http://schemas.microsoft.com/office/drawing/2014/main" xmlns="" id="{8F146805-F6D2-4DA8-A41B-1B767DF7F691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2698750" y="1841500"/>
              <a:ext cx="330201" cy="57151"/>
            </a:xfrm>
            <a:custGeom>
              <a:avLst/>
              <a:gdLst/>
              <a:ahLst/>
              <a:cxnLst/>
              <a:rect l="0" t="0" r="0" b="0"/>
              <a:pathLst>
                <a:path w="330201" h="57151">
                  <a:moveTo>
                    <a:pt x="0" y="57150"/>
                  </a:moveTo>
                  <a:lnTo>
                    <a:pt x="0" y="57150"/>
                  </a:lnTo>
                  <a:lnTo>
                    <a:pt x="45826" y="48361"/>
                  </a:lnTo>
                  <a:lnTo>
                    <a:pt x="89511" y="39838"/>
                  </a:lnTo>
                  <a:lnTo>
                    <a:pt x="118941" y="33614"/>
                  </a:lnTo>
                  <a:lnTo>
                    <a:pt x="151261" y="26643"/>
                  </a:lnTo>
                  <a:lnTo>
                    <a:pt x="185507" y="20584"/>
                  </a:lnTo>
                  <a:lnTo>
                    <a:pt x="330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96">
              <a:extLst>
                <a:ext uri="{FF2B5EF4-FFF2-40B4-BE49-F238E27FC236}">
                  <a16:creationId xmlns:a16="http://schemas.microsoft.com/office/drawing/2014/main" xmlns="" id="{314299C3-5806-4503-8D68-2254FCF3CFEB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3232734" y="1745472"/>
              <a:ext cx="109218" cy="325003"/>
            </a:xfrm>
            <a:custGeom>
              <a:avLst/>
              <a:gdLst/>
              <a:ahLst/>
              <a:cxnLst/>
              <a:rect l="0" t="0" r="0" b="0"/>
              <a:pathLst>
                <a:path w="109218" h="325003">
                  <a:moveTo>
                    <a:pt x="12116" y="70628"/>
                  </a:moveTo>
                  <a:lnTo>
                    <a:pt x="12116" y="70628"/>
                  </a:lnTo>
                  <a:lnTo>
                    <a:pt x="19023" y="110810"/>
                  </a:lnTo>
                  <a:lnTo>
                    <a:pt x="24981" y="157558"/>
                  </a:lnTo>
                  <a:lnTo>
                    <a:pt x="27712" y="193224"/>
                  </a:lnTo>
                  <a:lnTo>
                    <a:pt x="26573" y="230243"/>
                  </a:lnTo>
                  <a:lnTo>
                    <a:pt x="21834" y="265981"/>
                  </a:lnTo>
                  <a:lnTo>
                    <a:pt x="13114" y="308427"/>
                  </a:lnTo>
                  <a:lnTo>
                    <a:pt x="8326" y="323072"/>
                  </a:lnTo>
                  <a:lnTo>
                    <a:pt x="6062" y="325002"/>
                  </a:lnTo>
                  <a:lnTo>
                    <a:pt x="3846" y="324877"/>
                  </a:lnTo>
                  <a:lnTo>
                    <a:pt x="1385" y="313450"/>
                  </a:lnTo>
                  <a:lnTo>
                    <a:pt x="0" y="275690"/>
                  </a:lnTo>
                  <a:lnTo>
                    <a:pt x="381" y="235850"/>
                  </a:lnTo>
                  <a:lnTo>
                    <a:pt x="1470" y="210409"/>
                  </a:lnTo>
                  <a:lnTo>
                    <a:pt x="2902" y="182865"/>
                  </a:lnTo>
                  <a:lnTo>
                    <a:pt x="5268" y="156036"/>
                  </a:lnTo>
                  <a:lnTo>
                    <a:pt x="8256" y="129684"/>
                  </a:lnTo>
                  <a:lnTo>
                    <a:pt x="11659" y="103648"/>
                  </a:lnTo>
                  <a:lnTo>
                    <a:pt x="19204" y="63432"/>
                  </a:lnTo>
                  <a:lnTo>
                    <a:pt x="33266" y="22635"/>
                  </a:lnTo>
                  <a:lnTo>
                    <a:pt x="38916" y="13232"/>
                  </a:lnTo>
                  <a:lnTo>
                    <a:pt x="45505" y="6964"/>
                  </a:lnTo>
                  <a:lnTo>
                    <a:pt x="60352" y="0"/>
                  </a:lnTo>
                  <a:lnTo>
                    <a:pt x="68968" y="965"/>
                  </a:lnTo>
                  <a:lnTo>
                    <a:pt x="87948" y="9563"/>
                  </a:lnTo>
                  <a:lnTo>
                    <a:pt x="102498" y="30318"/>
                  </a:lnTo>
                  <a:lnTo>
                    <a:pt x="108355" y="43754"/>
                  </a:lnTo>
                  <a:lnTo>
                    <a:pt x="109217" y="71855"/>
                  </a:lnTo>
                  <a:lnTo>
                    <a:pt x="106483" y="86263"/>
                  </a:lnTo>
                  <a:lnTo>
                    <a:pt x="82410" y="126766"/>
                  </a:lnTo>
                  <a:lnTo>
                    <a:pt x="48466" y="155465"/>
                  </a:lnTo>
                  <a:lnTo>
                    <a:pt x="29682" y="162896"/>
                  </a:lnTo>
                  <a:lnTo>
                    <a:pt x="5766" y="16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97">
              <a:extLst>
                <a:ext uri="{FF2B5EF4-FFF2-40B4-BE49-F238E27FC236}">
                  <a16:creationId xmlns:a16="http://schemas.microsoft.com/office/drawing/2014/main" xmlns="" id="{924E12A4-5388-4BAB-8868-29A94061CE47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3390548" y="1737079"/>
              <a:ext cx="67007" cy="142522"/>
            </a:xfrm>
            <a:custGeom>
              <a:avLst/>
              <a:gdLst/>
              <a:ahLst/>
              <a:cxnLst/>
              <a:rect l="0" t="0" r="0" b="0"/>
              <a:pathLst>
                <a:path w="67007" h="142522">
                  <a:moveTo>
                    <a:pt x="13052" y="72671"/>
                  </a:moveTo>
                  <a:lnTo>
                    <a:pt x="13052" y="72671"/>
                  </a:lnTo>
                  <a:lnTo>
                    <a:pt x="9681" y="76042"/>
                  </a:lnTo>
                  <a:lnTo>
                    <a:pt x="8026" y="79578"/>
                  </a:lnTo>
                  <a:lnTo>
                    <a:pt x="7585" y="81509"/>
                  </a:lnTo>
                  <a:lnTo>
                    <a:pt x="10113" y="82091"/>
                  </a:lnTo>
                  <a:lnTo>
                    <a:pt x="20447" y="80856"/>
                  </a:lnTo>
                  <a:lnTo>
                    <a:pt x="32566" y="74192"/>
                  </a:lnTo>
                  <a:lnTo>
                    <a:pt x="57593" y="49296"/>
                  </a:lnTo>
                  <a:lnTo>
                    <a:pt x="64598" y="33589"/>
                  </a:lnTo>
                  <a:lnTo>
                    <a:pt x="67006" y="17907"/>
                  </a:lnTo>
                  <a:lnTo>
                    <a:pt x="65724" y="3881"/>
                  </a:lnTo>
                  <a:lnTo>
                    <a:pt x="62278" y="706"/>
                  </a:lnTo>
                  <a:lnTo>
                    <a:pt x="57158" y="0"/>
                  </a:lnTo>
                  <a:lnTo>
                    <a:pt x="50922" y="940"/>
                  </a:lnTo>
                  <a:lnTo>
                    <a:pt x="21921" y="19119"/>
                  </a:lnTo>
                  <a:lnTo>
                    <a:pt x="6175" y="40874"/>
                  </a:lnTo>
                  <a:lnTo>
                    <a:pt x="0" y="53589"/>
                  </a:lnTo>
                  <a:lnTo>
                    <a:pt x="666" y="84651"/>
                  </a:lnTo>
                  <a:lnTo>
                    <a:pt x="10369" y="114685"/>
                  </a:lnTo>
                  <a:lnTo>
                    <a:pt x="24089" y="132736"/>
                  </a:lnTo>
                  <a:lnTo>
                    <a:pt x="31699" y="137409"/>
                  </a:lnTo>
                  <a:lnTo>
                    <a:pt x="63852" y="142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398">
              <a:extLst>
                <a:ext uri="{FF2B5EF4-FFF2-40B4-BE49-F238E27FC236}">
                  <a16:creationId xmlns:a16="http://schemas.microsoft.com/office/drawing/2014/main" xmlns="" id="{114B08DB-99CA-47C2-8F12-3C83A3E1383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3508652" y="1736529"/>
              <a:ext cx="103412" cy="136334"/>
            </a:xfrm>
            <a:custGeom>
              <a:avLst/>
              <a:gdLst/>
              <a:ahLst/>
              <a:cxnLst/>
              <a:rect l="0" t="0" r="0" b="0"/>
              <a:pathLst>
                <a:path w="103412" h="136334">
                  <a:moveTo>
                    <a:pt x="85448" y="3371"/>
                  </a:moveTo>
                  <a:lnTo>
                    <a:pt x="85448" y="3371"/>
                  </a:lnTo>
                  <a:lnTo>
                    <a:pt x="75335" y="0"/>
                  </a:lnTo>
                  <a:lnTo>
                    <a:pt x="62844" y="2108"/>
                  </a:lnTo>
                  <a:lnTo>
                    <a:pt x="47180" y="9160"/>
                  </a:lnTo>
                  <a:lnTo>
                    <a:pt x="28458" y="21701"/>
                  </a:lnTo>
                  <a:lnTo>
                    <a:pt x="14023" y="40445"/>
                  </a:lnTo>
                  <a:lnTo>
                    <a:pt x="4315" y="62182"/>
                  </a:lnTo>
                  <a:lnTo>
                    <a:pt x="0" y="83602"/>
                  </a:lnTo>
                  <a:lnTo>
                    <a:pt x="3727" y="102999"/>
                  </a:lnTo>
                  <a:lnTo>
                    <a:pt x="7684" y="112123"/>
                  </a:lnTo>
                  <a:lnTo>
                    <a:pt x="21488" y="126024"/>
                  </a:lnTo>
                  <a:lnTo>
                    <a:pt x="30108" y="131706"/>
                  </a:lnTo>
                  <a:lnTo>
                    <a:pt x="49093" y="136139"/>
                  </a:lnTo>
                  <a:lnTo>
                    <a:pt x="59095" y="136333"/>
                  </a:lnTo>
                  <a:lnTo>
                    <a:pt x="77733" y="129022"/>
                  </a:lnTo>
                  <a:lnTo>
                    <a:pt x="86655" y="123122"/>
                  </a:lnTo>
                  <a:lnTo>
                    <a:pt x="98449" y="107158"/>
                  </a:lnTo>
                  <a:lnTo>
                    <a:pt x="102582" y="97963"/>
                  </a:lnTo>
                  <a:lnTo>
                    <a:pt x="103411" y="74575"/>
                  </a:lnTo>
                  <a:lnTo>
                    <a:pt x="101657" y="61423"/>
                  </a:lnTo>
                  <a:lnTo>
                    <a:pt x="90300" y="41167"/>
                  </a:lnTo>
                  <a:lnTo>
                    <a:pt x="82333" y="32801"/>
                  </a:lnTo>
                  <a:lnTo>
                    <a:pt x="75610" y="28636"/>
                  </a:lnTo>
                  <a:lnTo>
                    <a:pt x="69717" y="27270"/>
                  </a:lnTo>
                  <a:lnTo>
                    <a:pt x="53698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399">
              <a:extLst>
                <a:ext uri="{FF2B5EF4-FFF2-40B4-BE49-F238E27FC236}">
                  <a16:creationId xmlns:a16="http://schemas.microsoft.com/office/drawing/2014/main" xmlns="" id="{F254125A-6F2A-4794-A2BA-98294EF34D20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3663950" y="1736109"/>
              <a:ext cx="108542" cy="341576"/>
            </a:xfrm>
            <a:custGeom>
              <a:avLst/>
              <a:gdLst/>
              <a:ahLst/>
              <a:cxnLst/>
              <a:rect l="0" t="0" r="0" b="0"/>
              <a:pathLst>
                <a:path w="108542" h="341576">
                  <a:moveTo>
                    <a:pt x="6350" y="29191"/>
                  </a:moveTo>
                  <a:lnTo>
                    <a:pt x="6350" y="29191"/>
                  </a:lnTo>
                  <a:lnTo>
                    <a:pt x="2979" y="35933"/>
                  </a:lnTo>
                  <a:lnTo>
                    <a:pt x="392" y="67473"/>
                  </a:lnTo>
                  <a:lnTo>
                    <a:pt x="116" y="106621"/>
                  </a:lnTo>
                  <a:lnTo>
                    <a:pt x="52" y="141921"/>
                  </a:lnTo>
                  <a:lnTo>
                    <a:pt x="23" y="183480"/>
                  </a:lnTo>
                  <a:lnTo>
                    <a:pt x="10" y="227821"/>
                  </a:lnTo>
                  <a:lnTo>
                    <a:pt x="4" y="271282"/>
                  </a:lnTo>
                  <a:lnTo>
                    <a:pt x="2" y="309413"/>
                  </a:lnTo>
                  <a:lnTo>
                    <a:pt x="0" y="341575"/>
                  </a:lnTo>
                  <a:lnTo>
                    <a:pt x="3371" y="308440"/>
                  </a:lnTo>
                  <a:lnTo>
                    <a:pt x="12552" y="268072"/>
                  </a:lnTo>
                  <a:lnTo>
                    <a:pt x="18951" y="243478"/>
                  </a:lnTo>
                  <a:lnTo>
                    <a:pt x="25334" y="215794"/>
                  </a:lnTo>
                  <a:lnTo>
                    <a:pt x="31706" y="186048"/>
                  </a:lnTo>
                  <a:lnTo>
                    <a:pt x="38070" y="154929"/>
                  </a:lnTo>
                  <a:lnTo>
                    <a:pt x="43724" y="126422"/>
                  </a:lnTo>
                  <a:lnTo>
                    <a:pt x="48905" y="99656"/>
                  </a:lnTo>
                  <a:lnTo>
                    <a:pt x="58425" y="53453"/>
                  </a:lnTo>
                  <a:lnTo>
                    <a:pt x="72423" y="11137"/>
                  </a:lnTo>
                  <a:lnTo>
                    <a:pt x="77915" y="4455"/>
                  </a:lnTo>
                  <a:lnTo>
                    <a:pt x="83693" y="0"/>
                  </a:lnTo>
                  <a:lnTo>
                    <a:pt x="88957" y="1264"/>
                  </a:lnTo>
                  <a:lnTo>
                    <a:pt x="98568" y="13956"/>
                  </a:lnTo>
                  <a:lnTo>
                    <a:pt x="108541" y="55016"/>
                  </a:lnTo>
                  <a:lnTo>
                    <a:pt x="102481" y="100656"/>
                  </a:lnTo>
                  <a:lnTo>
                    <a:pt x="80537" y="142088"/>
                  </a:lnTo>
                  <a:lnTo>
                    <a:pt x="59783" y="160741"/>
                  </a:lnTo>
                  <a:lnTo>
                    <a:pt x="48322" y="167691"/>
                  </a:lnTo>
                  <a:lnTo>
                    <a:pt x="37859" y="170208"/>
                  </a:lnTo>
                  <a:lnTo>
                    <a:pt x="18708" y="167360"/>
                  </a:lnTo>
                  <a:lnTo>
                    <a:pt x="13177" y="160109"/>
                  </a:lnTo>
                  <a:lnTo>
                    <a:pt x="6350" y="111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00">
              <a:extLst>
                <a:ext uri="{FF2B5EF4-FFF2-40B4-BE49-F238E27FC236}">
                  <a16:creationId xmlns:a16="http://schemas.microsoft.com/office/drawing/2014/main" xmlns="" id="{49E041DE-FBE5-420F-A561-353EAD57E33D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3819715" y="1571429"/>
              <a:ext cx="21153" cy="295472"/>
            </a:xfrm>
            <a:custGeom>
              <a:avLst/>
              <a:gdLst/>
              <a:ahLst/>
              <a:cxnLst/>
              <a:rect l="0" t="0" r="0" b="0"/>
              <a:pathLst>
                <a:path w="21153" h="295472">
                  <a:moveTo>
                    <a:pt x="15685" y="3371"/>
                  </a:moveTo>
                  <a:lnTo>
                    <a:pt x="15685" y="3371"/>
                  </a:lnTo>
                  <a:lnTo>
                    <a:pt x="19056" y="0"/>
                  </a:lnTo>
                  <a:lnTo>
                    <a:pt x="20049" y="418"/>
                  </a:lnTo>
                  <a:lnTo>
                    <a:pt x="21152" y="4646"/>
                  </a:lnTo>
                  <a:lnTo>
                    <a:pt x="16791" y="45616"/>
                  </a:lnTo>
                  <a:lnTo>
                    <a:pt x="13119" y="77885"/>
                  </a:lnTo>
                  <a:lnTo>
                    <a:pt x="9135" y="117157"/>
                  </a:lnTo>
                  <a:lnTo>
                    <a:pt x="5719" y="159776"/>
                  </a:lnTo>
                  <a:lnTo>
                    <a:pt x="4200" y="202236"/>
                  </a:lnTo>
                  <a:lnTo>
                    <a:pt x="1644" y="237100"/>
                  </a:lnTo>
                  <a:lnTo>
                    <a:pt x="0" y="273002"/>
                  </a:lnTo>
                  <a:lnTo>
                    <a:pt x="2985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01">
              <a:extLst>
                <a:ext uri="{FF2B5EF4-FFF2-40B4-BE49-F238E27FC236}">
                  <a16:creationId xmlns:a16="http://schemas.microsoft.com/office/drawing/2014/main" xmlns="" id="{68F738FE-9E99-4C16-ABDC-6AD7102FBBC1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3860800" y="1722103"/>
              <a:ext cx="127001" cy="138448"/>
            </a:xfrm>
            <a:custGeom>
              <a:avLst/>
              <a:gdLst/>
              <a:ahLst/>
              <a:cxnLst/>
              <a:rect l="0" t="0" r="0" b="0"/>
              <a:pathLst>
                <a:path w="127001" h="138448">
                  <a:moveTo>
                    <a:pt x="0" y="68597"/>
                  </a:moveTo>
                  <a:lnTo>
                    <a:pt x="0" y="68597"/>
                  </a:lnTo>
                  <a:lnTo>
                    <a:pt x="3371" y="68597"/>
                  </a:lnTo>
                  <a:lnTo>
                    <a:pt x="30507" y="74064"/>
                  </a:lnTo>
                  <a:lnTo>
                    <a:pt x="53803" y="67943"/>
                  </a:lnTo>
                  <a:lnTo>
                    <a:pt x="78579" y="53822"/>
                  </a:lnTo>
                  <a:lnTo>
                    <a:pt x="91604" y="38512"/>
                  </a:lnTo>
                  <a:lnTo>
                    <a:pt x="97053" y="29490"/>
                  </a:lnTo>
                  <a:lnTo>
                    <a:pt x="99274" y="21359"/>
                  </a:lnTo>
                  <a:lnTo>
                    <a:pt x="97979" y="6680"/>
                  </a:lnTo>
                  <a:lnTo>
                    <a:pt x="94247" y="2624"/>
                  </a:lnTo>
                  <a:lnTo>
                    <a:pt x="88937" y="626"/>
                  </a:lnTo>
                  <a:lnTo>
                    <a:pt x="82574" y="0"/>
                  </a:lnTo>
                  <a:lnTo>
                    <a:pt x="53394" y="12602"/>
                  </a:lnTo>
                  <a:lnTo>
                    <a:pt x="37607" y="30305"/>
                  </a:lnTo>
                  <a:lnTo>
                    <a:pt x="27298" y="52284"/>
                  </a:lnTo>
                  <a:lnTo>
                    <a:pt x="22715" y="76163"/>
                  </a:lnTo>
                  <a:lnTo>
                    <a:pt x="26324" y="97125"/>
                  </a:lnTo>
                  <a:lnTo>
                    <a:pt x="35688" y="114437"/>
                  </a:lnTo>
                  <a:lnTo>
                    <a:pt x="49258" y="126835"/>
                  </a:lnTo>
                  <a:lnTo>
                    <a:pt x="92990" y="135006"/>
                  </a:lnTo>
                  <a:lnTo>
                    <a:pt x="127000" y="138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02">
              <a:extLst>
                <a:ext uri="{FF2B5EF4-FFF2-40B4-BE49-F238E27FC236}">
                  <a16:creationId xmlns:a16="http://schemas.microsoft.com/office/drawing/2014/main" xmlns="" id="{48D396E0-6D87-4F60-A83C-82308C9DAE8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266024" y="1550637"/>
              <a:ext cx="248577" cy="531730"/>
            </a:xfrm>
            <a:custGeom>
              <a:avLst/>
              <a:gdLst/>
              <a:ahLst/>
              <a:cxnLst/>
              <a:rect l="0" t="0" r="0" b="0"/>
              <a:pathLst>
                <a:path w="248577" h="531730">
                  <a:moveTo>
                    <a:pt x="248576" y="49563"/>
                  </a:moveTo>
                  <a:lnTo>
                    <a:pt x="248576" y="49563"/>
                  </a:lnTo>
                  <a:lnTo>
                    <a:pt x="236367" y="23048"/>
                  </a:lnTo>
                  <a:lnTo>
                    <a:pt x="223159" y="12849"/>
                  </a:lnTo>
                  <a:lnTo>
                    <a:pt x="204824" y="5023"/>
                  </a:lnTo>
                  <a:lnTo>
                    <a:pt x="158559" y="0"/>
                  </a:lnTo>
                  <a:lnTo>
                    <a:pt x="133780" y="1429"/>
                  </a:lnTo>
                  <a:lnTo>
                    <a:pt x="96734" y="14135"/>
                  </a:lnTo>
                  <a:lnTo>
                    <a:pt x="65219" y="32010"/>
                  </a:lnTo>
                  <a:lnTo>
                    <a:pt x="51608" y="46936"/>
                  </a:lnTo>
                  <a:lnTo>
                    <a:pt x="44618" y="66740"/>
                  </a:lnTo>
                  <a:lnTo>
                    <a:pt x="42565" y="107334"/>
                  </a:lnTo>
                  <a:lnTo>
                    <a:pt x="45538" y="140856"/>
                  </a:lnTo>
                  <a:lnTo>
                    <a:pt x="51563" y="174569"/>
                  </a:lnTo>
                  <a:lnTo>
                    <a:pt x="57063" y="210249"/>
                  </a:lnTo>
                  <a:lnTo>
                    <a:pt x="61153" y="248684"/>
                  </a:lnTo>
                  <a:lnTo>
                    <a:pt x="62971" y="291637"/>
                  </a:lnTo>
                  <a:lnTo>
                    <a:pt x="60017" y="334717"/>
                  </a:lnTo>
                  <a:lnTo>
                    <a:pt x="51883" y="375970"/>
                  </a:lnTo>
                  <a:lnTo>
                    <a:pt x="36509" y="413120"/>
                  </a:lnTo>
                  <a:lnTo>
                    <a:pt x="14762" y="459026"/>
                  </a:lnTo>
                  <a:lnTo>
                    <a:pt x="0" y="505277"/>
                  </a:lnTo>
                  <a:lnTo>
                    <a:pt x="44" y="519273"/>
                  </a:lnTo>
                  <a:lnTo>
                    <a:pt x="2455" y="524275"/>
                  </a:lnTo>
                  <a:lnTo>
                    <a:pt x="10778" y="531715"/>
                  </a:lnTo>
                  <a:lnTo>
                    <a:pt x="29058" y="531729"/>
                  </a:lnTo>
                  <a:lnTo>
                    <a:pt x="74643" y="521921"/>
                  </a:lnTo>
                  <a:lnTo>
                    <a:pt x="115534" y="512089"/>
                  </a:lnTo>
                  <a:lnTo>
                    <a:pt x="159577" y="503015"/>
                  </a:lnTo>
                  <a:lnTo>
                    <a:pt x="204126" y="49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03">
              <a:extLst>
                <a:ext uri="{FF2B5EF4-FFF2-40B4-BE49-F238E27FC236}">
                  <a16:creationId xmlns:a16="http://schemas.microsoft.com/office/drawing/2014/main" xmlns="" id="{216ADC40-4F58-4AE4-AE86-6CDD7B01583F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885950" y="1816100"/>
              <a:ext cx="234951" cy="82551"/>
            </a:xfrm>
            <a:custGeom>
              <a:avLst/>
              <a:gdLst/>
              <a:ahLst/>
              <a:cxnLst/>
              <a:rect l="0" t="0" r="0" b="0"/>
              <a:pathLst>
                <a:path w="234951" h="8255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13484" y="70340"/>
                  </a:lnTo>
                  <a:lnTo>
                    <a:pt x="52208" y="52043"/>
                  </a:lnTo>
                  <a:lnTo>
                    <a:pt x="91643" y="38652"/>
                  </a:lnTo>
                  <a:lnTo>
                    <a:pt x="137391" y="25646"/>
                  </a:lnTo>
                  <a:lnTo>
                    <a:pt x="161444" y="19214"/>
                  </a:lnTo>
                  <a:lnTo>
                    <a:pt x="202281" y="8539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404">
              <a:extLst>
                <a:ext uri="{FF2B5EF4-FFF2-40B4-BE49-F238E27FC236}">
                  <a16:creationId xmlns:a16="http://schemas.microsoft.com/office/drawing/2014/main" xmlns="" id="{B0FFC7AD-1A32-4584-A53E-DC57A05032E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858226" y="1594112"/>
              <a:ext cx="243547" cy="483583"/>
            </a:xfrm>
            <a:custGeom>
              <a:avLst/>
              <a:gdLst/>
              <a:ahLst/>
              <a:cxnLst/>
              <a:rect l="0" t="0" r="0" b="0"/>
              <a:pathLst>
                <a:path w="243547" h="483583">
                  <a:moveTo>
                    <a:pt x="237274" y="6088"/>
                  </a:moveTo>
                  <a:lnTo>
                    <a:pt x="237274" y="6088"/>
                  </a:lnTo>
                  <a:lnTo>
                    <a:pt x="242741" y="6088"/>
                  </a:lnTo>
                  <a:lnTo>
                    <a:pt x="243035" y="5382"/>
                  </a:lnTo>
                  <a:lnTo>
                    <a:pt x="243546" y="621"/>
                  </a:lnTo>
                  <a:lnTo>
                    <a:pt x="236859" y="0"/>
                  </a:lnTo>
                  <a:lnTo>
                    <a:pt x="200973" y="4859"/>
                  </a:lnTo>
                  <a:lnTo>
                    <a:pt x="160509" y="11290"/>
                  </a:lnTo>
                  <a:lnTo>
                    <a:pt x="115202" y="22525"/>
                  </a:lnTo>
                  <a:lnTo>
                    <a:pt x="79200" y="39650"/>
                  </a:lnTo>
                  <a:lnTo>
                    <a:pt x="51756" y="62286"/>
                  </a:lnTo>
                  <a:lnTo>
                    <a:pt x="39346" y="78572"/>
                  </a:lnTo>
                  <a:lnTo>
                    <a:pt x="27796" y="110350"/>
                  </a:lnTo>
                  <a:lnTo>
                    <a:pt x="23277" y="153319"/>
                  </a:lnTo>
                  <a:lnTo>
                    <a:pt x="22220" y="187235"/>
                  </a:lnTo>
                  <a:lnTo>
                    <a:pt x="21044" y="222770"/>
                  </a:lnTo>
                  <a:lnTo>
                    <a:pt x="18170" y="257378"/>
                  </a:lnTo>
                  <a:lnTo>
                    <a:pt x="16422" y="293456"/>
                  </a:lnTo>
                  <a:lnTo>
                    <a:pt x="14234" y="329951"/>
                  </a:lnTo>
                  <a:lnTo>
                    <a:pt x="8558" y="364987"/>
                  </a:lnTo>
                  <a:lnTo>
                    <a:pt x="3213" y="397491"/>
                  </a:lnTo>
                  <a:lnTo>
                    <a:pt x="0" y="437913"/>
                  </a:lnTo>
                  <a:lnTo>
                    <a:pt x="2702" y="456949"/>
                  </a:lnTo>
                  <a:lnTo>
                    <a:pt x="8607" y="470113"/>
                  </a:lnTo>
                  <a:lnTo>
                    <a:pt x="21580" y="478786"/>
                  </a:lnTo>
                  <a:lnTo>
                    <a:pt x="39810" y="483582"/>
                  </a:lnTo>
                  <a:lnTo>
                    <a:pt x="76696" y="481609"/>
                  </a:lnTo>
                  <a:lnTo>
                    <a:pt x="111813" y="475899"/>
                  </a:lnTo>
                  <a:lnTo>
                    <a:pt x="147177" y="468658"/>
                  </a:lnTo>
                  <a:lnTo>
                    <a:pt x="180297" y="460736"/>
                  </a:lnTo>
                  <a:lnTo>
                    <a:pt x="237274" y="444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62">
            <a:extLst>
              <a:ext uri="{FF2B5EF4-FFF2-40B4-BE49-F238E27FC236}">
                <a16:creationId xmlns:a16="http://schemas.microsoft.com/office/drawing/2014/main" xmlns="" id="{28D98969-A755-4B54-83DD-66AF8903881B}"/>
              </a:ext>
            </a:extLst>
          </p:cNvPr>
          <p:cNvGrpSpPr/>
          <p:nvPr/>
        </p:nvGrpSpPr>
        <p:grpSpPr>
          <a:xfrm>
            <a:off x="2801987" y="1652434"/>
            <a:ext cx="136658" cy="328767"/>
            <a:chOff x="2801987" y="1652434"/>
            <a:chExt cx="136658" cy="328767"/>
          </a:xfrm>
        </p:grpSpPr>
        <p:sp>
          <p:nvSpPr>
            <p:cNvPr id="36" name="SMARTInkShape-2405">
              <a:extLst>
                <a:ext uri="{FF2B5EF4-FFF2-40B4-BE49-F238E27FC236}">
                  <a16:creationId xmlns:a16="http://schemas.microsoft.com/office/drawing/2014/main" xmlns="" id="{351C7050-2383-4873-AA5A-48E0E504F87D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918254" y="1652434"/>
              <a:ext cx="20391" cy="328767"/>
            </a:xfrm>
            <a:custGeom>
              <a:avLst/>
              <a:gdLst/>
              <a:ahLst/>
              <a:cxnLst/>
              <a:rect l="0" t="0" r="0" b="0"/>
              <a:pathLst>
                <a:path w="20391" h="328767">
                  <a:moveTo>
                    <a:pt x="2746" y="23966"/>
                  </a:moveTo>
                  <a:lnTo>
                    <a:pt x="2746" y="23966"/>
                  </a:lnTo>
                  <a:lnTo>
                    <a:pt x="12179" y="2852"/>
                  </a:lnTo>
                  <a:lnTo>
                    <a:pt x="14679" y="717"/>
                  </a:lnTo>
                  <a:lnTo>
                    <a:pt x="17051" y="0"/>
                  </a:lnTo>
                  <a:lnTo>
                    <a:pt x="18633" y="3756"/>
                  </a:lnTo>
                  <a:lnTo>
                    <a:pt x="20390" y="19217"/>
                  </a:lnTo>
                  <a:lnTo>
                    <a:pt x="17408" y="49607"/>
                  </a:lnTo>
                  <a:lnTo>
                    <a:pt x="12085" y="88984"/>
                  </a:lnTo>
                  <a:lnTo>
                    <a:pt x="7367" y="132356"/>
                  </a:lnTo>
                  <a:lnTo>
                    <a:pt x="2918" y="177502"/>
                  </a:lnTo>
                  <a:lnTo>
                    <a:pt x="0" y="222026"/>
                  </a:lnTo>
                  <a:lnTo>
                    <a:pt x="1055" y="262982"/>
                  </a:lnTo>
                  <a:lnTo>
                    <a:pt x="5616" y="304884"/>
                  </a:lnTo>
                  <a:lnTo>
                    <a:pt x="9096" y="32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06">
              <a:extLst>
                <a:ext uri="{FF2B5EF4-FFF2-40B4-BE49-F238E27FC236}">
                  <a16:creationId xmlns:a16="http://schemas.microsoft.com/office/drawing/2014/main" xmlns="" id="{299A716E-2037-473F-BB8D-0702E6DB00A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2801987" y="1673029"/>
              <a:ext cx="17414" cy="282690"/>
            </a:xfrm>
            <a:custGeom>
              <a:avLst/>
              <a:gdLst/>
              <a:ahLst/>
              <a:cxnLst/>
              <a:rect l="0" t="0" r="0" b="0"/>
              <a:pathLst>
                <a:path w="17414" h="282690">
                  <a:moveTo>
                    <a:pt x="4713" y="3371"/>
                  </a:moveTo>
                  <a:lnTo>
                    <a:pt x="4713" y="3371"/>
                  </a:lnTo>
                  <a:lnTo>
                    <a:pt x="4713" y="0"/>
                  </a:lnTo>
                  <a:lnTo>
                    <a:pt x="5419" y="418"/>
                  </a:lnTo>
                  <a:lnTo>
                    <a:pt x="8084" y="4646"/>
                  </a:lnTo>
                  <a:lnTo>
                    <a:pt x="14838" y="36183"/>
                  </a:lnTo>
                  <a:lnTo>
                    <a:pt x="16650" y="80199"/>
                  </a:lnTo>
                  <a:lnTo>
                    <a:pt x="17074" y="117480"/>
                  </a:lnTo>
                  <a:lnTo>
                    <a:pt x="13499" y="157567"/>
                  </a:lnTo>
                  <a:lnTo>
                    <a:pt x="7912" y="196786"/>
                  </a:lnTo>
                  <a:lnTo>
                    <a:pt x="3077" y="230679"/>
                  </a:lnTo>
                  <a:lnTo>
                    <a:pt x="0" y="274650"/>
                  </a:lnTo>
                  <a:lnTo>
                    <a:pt x="2148" y="282689"/>
                  </a:lnTo>
                  <a:lnTo>
                    <a:pt x="4414" y="281306"/>
                  </a:lnTo>
                  <a:lnTo>
                    <a:pt x="17413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63">
            <a:extLst>
              <a:ext uri="{FF2B5EF4-FFF2-40B4-BE49-F238E27FC236}">
                <a16:creationId xmlns:a16="http://schemas.microsoft.com/office/drawing/2014/main" xmlns="" id="{971E1824-22B2-478D-978C-134FD974F848}"/>
              </a:ext>
            </a:extLst>
          </p:cNvPr>
          <p:cNvGrpSpPr/>
          <p:nvPr/>
        </p:nvGrpSpPr>
        <p:grpSpPr>
          <a:xfrm>
            <a:off x="4420531" y="1602848"/>
            <a:ext cx="465948" cy="276522"/>
            <a:chOff x="4420531" y="1602848"/>
            <a:chExt cx="465948" cy="276522"/>
          </a:xfrm>
        </p:grpSpPr>
        <p:sp>
          <p:nvSpPr>
            <p:cNvPr id="39" name="SMARTInkShape-2407">
              <a:extLst>
                <a:ext uri="{FF2B5EF4-FFF2-40B4-BE49-F238E27FC236}">
                  <a16:creationId xmlns:a16="http://schemas.microsoft.com/office/drawing/2014/main" xmlns="" id="{93E62F0E-140A-4BD5-B7D4-9369560F8CC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420531" y="1746250"/>
              <a:ext cx="158995" cy="133120"/>
            </a:xfrm>
            <a:custGeom>
              <a:avLst/>
              <a:gdLst/>
              <a:ahLst/>
              <a:cxnLst/>
              <a:rect l="0" t="0" r="0" b="0"/>
              <a:pathLst>
                <a:path w="158995" h="133120">
                  <a:moveTo>
                    <a:pt x="11769" y="0"/>
                  </a:moveTo>
                  <a:lnTo>
                    <a:pt x="11769" y="0"/>
                  </a:lnTo>
                  <a:lnTo>
                    <a:pt x="8398" y="0"/>
                  </a:lnTo>
                  <a:lnTo>
                    <a:pt x="4861" y="1881"/>
                  </a:lnTo>
                  <a:lnTo>
                    <a:pt x="2930" y="3371"/>
                  </a:lnTo>
                  <a:lnTo>
                    <a:pt x="213" y="22322"/>
                  </a:lnTo>
                  <a:lnTo>
                    <a:pt x="0" y="64695"/>
                  </a:lnTo>
                  <a:lnTo>
                    <a:pt x="4911" y="95682"/>
                  </a:lnTo>
                  <a:lnTo>
                    <a:pt x="11308" y="111670"/>
                  </a:lnTo>
                  <a:lnTo>
                    <a:pt x="15695" y="116074"/>
                  </a:lnTo>
                  <a:lnTo>
                    <a:pt x="20736" y="118305"/>
                  </a:lnTo>
                  <a:lnTo>
                    <a:pt x="26214" y="119087"/>
                  </a:lnTo>
                  <a:lnTo>
                    <a:pt x="31982" y="116786"/>
                  </a:lnTo>
                  <a:lnTo>
                    <a:pt x="44036" y="106703"/>
                  </a:lnTo>
                  <a:lnTo>
                    <a:pt x="63246" y="73576"/>
                  </a:lnTo>
                  <a:lnTo>
                    <a:pt x="72685" y="52712"/>
                  </a:lnTo>
                  <a:lnTo>
                    <a:pt x="73546" y="52075"/>
                  </a:lnTo>
                  <a:lnTo>
                    <a:pt x="85308" y="94199"/>
                  </a:lnTo>
                  <a:lnTo>
                    <a:pt x="97607" y="117438"/>
                  </a:lnTo>
                  <a:lnTo>
                    <a:pt x="108480" y="128865"/>
                  </a:lnTo>
                  <a:lnTo>
                    <a:pt x="114343" y="131771"/>
                  </a:lnTo>
                  <a:lnTo>
                    <a:pt x="126502" y="133119"/>
                  </a:lnTo>
                  <a:lnTo>
                    <a:pt x="138961" y="125721"/>
                  </a:lnTo>
                  <a:lnTo>
                    <a:pt x="145247" y="119797"/>
                  </a:lnTo>
                  <a:lnTo>
                    <a:pt x="154113" y="101927"/>
                  </a:lnTo>
                  <a:lnTo>
                    <a:pt x="158994" y="80578"/>
                  </a:lnTo>
                  <a:lnTo>
                    <a:pt x="157069" y="49432"/>
                  </a:lnTo>
                  <a:lnTo>
                    <a:pt x="151371" y="30907"/>
                  </a:lnTo>
                  <a:lnTo>
                    <a:pt x="144135" y="20792"/>
                  </a:lnTo>
                  <a:lnTo>
                    <a:pt x="13241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08">
              <a:extLst>
                <a:ext uri="{FF2B5EF4-FFF2-40B4-BE49-F238E27FC236}">
                  <a16:creationId xmlns:a16="http://schemas.microsoft.com/office/drawing/2014/main" xmlns="" id="{9E7FFB19-4146-4926-B940-1BC22C082B7F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680007" y="1602848"/>
              <a:ext cx="206472" cy="276116"/>
            </a:xfrm>
            <a:custGeom>
              <a:avLst/>
              <a:gdLst/>
              <a:ahLst/>
              <a:cxnLst/>
              <a:rect l="0" t="0" r="0" b="0"/>
              <a:pathLst>
                <a:path w="206472" h="276116">
                  <a:moveTo>
                    <a:pt x="25343" y="16402"/>
                  </a:moveTo>
                  <a:lnTo>
                    <a:pt x="25343" y="16402"/>
                  </a:lnTo>
                  <a:lnTo>
                    <a:pt x="20274" y="3310"/>
                  </a:lnTo>
                  <a:lnTo>
                    <a:pt x="16504" y="0"/>
                  </a:lnTo>
                  <a:lnTo>
                    <a:pt x="14511" y="1940"/>
                  </a:lnTo>
                  <a:lnTo>
                    <a:pt x="10416" y="11621"/>
                  </a:lnTo>
                  <a:lnTo>
                    <a:pt x="4144" y="46422"/>
                  </a:lnTo>
                  <a:lnTo>
                    <a:pt x="1810" y="80309"/>
                  </a:lnTo>
                  <a:lnTo>
                    <a:pt x="1478" y="118888"/>
                  </a:lnTo>
                  <a:lnTo>
                    <a:pt x="3683" y="159553"/>
                  </a:lnTo>
                  <a:lnTo>
                    <a:pt x="3251" y="197382"/>
                  </a:lnTo>
                  <a:lnTo>
                    <a:pt x="923" y="241005"/>
                  </a:lnTo>
                  <a:lnTo>
                    <a:pt x="233" y="256047"/>
                  </a:lnTo>
                  <a:lnTo>
                    <a:pt x="0" y="232054"/>
                  </a:lnTo>
                  <a:lnTo>
                    <a:pt x="10073" y="198597"/>
                  </a:lnTo>
                  <a:lnTo>
                    <a:pt x="26463" y="171986"/>
                  </a:lnTo>
                  <a:lnTo>
                    <a:pt x="36660" y="163161"/>
                  </a:lnTo>
                  <a:lnTo>
                    <a:pt x="41354" y="160808"/>
                  </a:lnTo>
                  <a:lnTo>
                    <a:pt x="45189" y="162062"/>
                  </a:lnTo>
                  <a:lnTo>
                    <a:pt x="48452" y="165720"/>
                  </a:lnTo>
                  <a:lnTo>
                    <a:pt x="51332" y="170980"/>
                  </a:lnTo>
                  <a:lnTo>
                    <a:pt x="55955" y="209135"/>
                  </a:lnTo>
                  <a:lnTo>
                    <a:pt x="60631" y="249493"/>
                  </a:lnTo>
                  <a:lnTo>
                    <a:pt x="67132" y="265343"/>
                  </a:lnTo>
                  <a:lnTo>
                    <a:pt x="74725" y="274739"/>
                  </a:lnTo>
                  <a:lnTo>
                    <a:pt x="80136" y="276115"/>
                  </a:lnTo>
                  <a:lnTo>
                    <a:pt x="93675" y="273882"/>
                  </a:lnTo>
                  <a:lnTo>
                    <a:pt x="109100" y="262541"/>
                  </a:lnTo>
                  <a:lnTo>
                    <a:pt x="131769" y="234441"/>
                  </a:lnTo>
                  <a:lnTo>
                    <a:pt x="158392" y="190391"/>
                  </a:lnTo>
                  <a:lnTo>
                    <a:pt x="167541" y="165086"/>
                  </a:lnTo>
                  <a:lnTo>
                    <a:pt x="167800" y="154685"/>
                  </a:lnTo>
                  <a:lnTo>
                    <a:pt x="166881" y="150924"/>
                  </a:lnTo>
                  <a:lnTo>
                    <a:pt x="163446" y="149828"/>
                  </a:lnTo>
                  <a:lnTo>
                    <a:pt x="152103" y="152373"/>
                  </a:lnTo>
                  <a:lnTo>
                    <a:pt x="129851" y="171852"/>
                  </a:lnTo>
                  <a:lnTo>
                    <a:pt x="115497" y="199966"/>
                  </a:lnTo>
                  <a:lnTo>
                    <a:pt x="116917" y="220282"/>
                  </a:lnTo>
                  <a:lnTo>
                    <a:pt x="124604" y="239660"/>
                  </a:lnTo>
                  <a:lnTo>
                    <a:pt x="135076" y="255328"/>
                  </a:lnTo>
                  <a:lnTo>
                    <a:pt x="142243" y="259647"/>
                  </a:lnTo>
                  <a:lnTo>
                    <a:pt x="159613" y="262564"/>
                  </a:lnTo>
                  <a:lnTo>
                    <a:pt x="175330" y="259628"/>
                  </a:lnTo>
                  <a:lnTo>
                    <a:pt x="182484" y="256869"/>
                  </a:lnTo>
                  <a:lnTo>
                    <a:pt x="194196" y="246278"/>
                  </a:lnTo>
                  <a:lnTo>
                    <a:pt x="202695" y="232164"/>
                  </a:lnTo>
                  <a:lnTo>
                    <a:pt x="206471" y="216483"/>
                  </a:lnTo>
                  <a:lnTo>
                    <a:pt x="204387" y="200106"/>
                  </a:lnTo>
                  <a:lnTo>
                    <a:pt x="201856" y="191788"/>
                  </a:lnTo>
                  <a:lnTo>
                    <a:pt x="193399" y="180664"/>
                  </a:lnTo>
                  <a:lnTo>
                    <a:pt x="177743" y="168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64">
            <a:extLst>
              <a:ext uri="{FF2B5EF4-FFF2-40B4-BE49-F238E27FC236}">
                <a16:creationId xmlns:a16="http://schemas.microsoft.com/office/drawing/2014/main" xmlns="" id="{08BCB17E-E58E-4CAA-907A-7E582A41C661}"/>
              </a:ext>
            </a:extLst>
          </p:cNvPr>
          <p:cNvGrpSpPr/>
          <p:nvPr/>
        </p:nvGrpSpPr>
        <p:grpSpPr>
          <a:xfrm>
            <a:off x="5292529" y="1568450"/>
            <a:ext cx="600272" cy="279401"/>
            <a:chOff x="5292529" y="1568450"/>
            <a:chExt cx="600272" cy="279401"/>
          </a:xfrm>
        </p:grpSpPr>
        <p:sp>
          <p:nvSpPr>
            <p:cNvPr id="42" name="SMARTInkShape-2409">
              <a:extLst>
                <a:ext uri="{FF2B5EF4-FFF2-40B4-BE49-F238E27FC236}">
                  <a16:creationId xmlns:a16="http://schemas.microsoft.com/office/drawing/2014/main" xmlns="" id="{BDC94198-EB1B-41D2-85E6-8ACA6E5F78B7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5292529" y="1722615"/>
              <a:ext cx="146475" cy="123488"/>
            </a:xfrm>
            <a:custGeom>
              <a:avLst/>
              <a:gdLst/>
              <a:ahLst/>
              <a:cxnLst/>
              <a:rect l="0" t="0" r="0" b="0"/>
              <a:pathLst>
                <a:path w="146475" h="123488">
                  <a:moveTo>
                    <a:pt x="3371" y="10935"/>
                  </a:moveTo>
                  <a:lnTo>
                    <a:pt x="3371" y="10935"/>
                  </a:lnTo>
                  <a:lnTo>
                    <a:pt x="3371" y="0"/>
                  </a:lnTo>
                  <a:lnTo>
                    <a:pt x="0" y="8871"/>
                  </a:lnTo>
                  <a:lnTo>
                    <a:pt x="1973" y="49699"/>
                  </a:lnTo>
                  <a:lnTo>
                    <a:pt x="4976" y="91317"/>
                  </a:lnTo>
                  <a:lnTo>
                    <a:pt x="9023" y="107338"/>
                  </a:lnTo>
                  <a:lnTo>
                    <a:pt x="15525" y="116810"/>
                  </a:lnTo>
                  <a:lnTo>
                    <a:pt x="19235" y="118913"/>
                  </a:lnTo>
                  <a:lnTo>
                    <a:pt x="23119" y="119609"/>
                  </a:lnTo>
                  <a:lnTo>
                    <a:pt x="27120" y="119368"/>
                  </a:lnTo>
                  <a:lnTo>
                    <a:pt x="30493" y="117090"/>
                  </a:lnTo>
                  <a:lnTo>
                    <a:pt x="43257" y="95784"/>
                  </a:lnTo>
                  <a:lnTo>
                    <a:pt x="46189" y="93606"/>
                  </a:lnTo>
                  <a:lnTo>
                    <a:pt x="49555" y="92860"/>
                  </a:lnTo>
                  <a:lnTo>
                    <a:pt x="57058" y="93913"/>
                  </a:lnTo>
                  <a:lnTo>
                    <a:pt x="65097" y="96733"/>
                  </a:lnTo>
                  <a:lnTo>
                    <a:pt x="102393" y="119336"/>
                  </a:lnTo>
                  <a:lnTo>
                    <a:pt x="123257" y="123487"/>
                  </a:lnTo>
                  <a:lnTo>
                    <a:pt x="134500" y="120695"/>
                  </a:lnTo>
                  <a:lnTo>
                    <a:pt x="139474" y="117975"/>
                  </a:lnTo>
                  <a:lnTo>
                    <a:pt x="142790" y="114751"/>
                  </a:lnTo>
                  <a:lnTo>
                    <a:pt x="146474" y="107405"/>
                  </a:lnTo>
                  <a:lnTo>
                    <a:pt x="146230" y="97555"/>
                  </a:lnTo>
                  <a:lnTo>
                    <a:pt x="136440" y="54627"/>
                  </a:lnTo>
                  <a:lnTo>
                    <a:pt x="125259" y="15025"/>
                  </a:lnTo>
                  <a:lnTo>
                    <a:pt x="126963" y="14367"/>
                  </a:lnTo>
                  <a:lnTo>
                    <a:pt x="143071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10">
              <a:extLst>
                <a:ext uri="{FF2B5EF4-FFF2-40B4-BE49-F238E27FC236}">
                  <a16:creationId xmlns:a16="http://schemas.microsoft.com/office/drawing/2014/main" xmlns="" id="{BB492853-215D-4FC8-8891-86FDFDEAD60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5791365" y="1660329"/>
              <a:ext cx="101436" cy="145793"/>
            </a:xfrm>
            <a:custGeom>
              <a:avLst/>
              <a:gdLst/>
              <a:ahLst/>
              <a:cxnLst/>
              <a:rect l="0" t="0" r="0" b="0"/>
              <a:pathLst>
                <a:path w="101436" h="145793">
                  <a:moveTo>
                    <a:pt x="101435" y="3371"/>
                  </a:moveTo>
                  <a:lnTo>
                    <a:pt x="101435" y="3371"/>
                  </a:lnTo>
                  <a:lnTo>
                    <a:pt x="98064" y="0"/>
                  </a:lnTo>
                  <a:lnTo>
                    <a:pt x="94955" y="418"/>
                  </a:lnTo>
                  <a:lnTo>
                    <a:pt x="79053" y="9160"/>
                  </a:lnTo>
                  <a:lnTo>
                    <a:pt x="32705" y="51371"/>
                  </a:lnTo>
                  <a:lnTo>
                    <a:pt x="11770" y="83602"/>
                  </a:lnTo>
                  <a:lnTo>
                    <a:pt x="0" y="115494"/>
                  </a:lnTo>
                  <a:lnTo>
                    <a:pt x="144" y="131050"/>
                  </a:lnTo>
                  <a:lnTo>
                    <a:pt x="2157" y="137173"/>
                  </a:lnTo>
                  <a:lnTo>
                    <a:pt x="6322" y="141256"/>
                  </a:lnTo>
                  <a:lnTo>
                    <a:pt x="18476" y="145792"/>
                  </a:lnTo>
                  <a:lnTo>
                    <a:pt x="35166" y="144045"/>
                  </a:lnTo>
                  <a:lnTo>
                    <a:pt x="63335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411">
              <a:extLst>
                <a:ext uri="{FF2B5EF4-FFF2-40B4-BE49-F238E27FC236}">
                  <a16:creationId xmlns:a16="http://schemas.microsoft.com/office/drawing/2014/main" xmlns="" id="{A404F91D-46F5-4878-A1CE-C768DE8B0E26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765800" y="1568450"/>
              <a:ext cx="44451" cy="273051"/>
            </a:xfrm>
            <a:custGeom>
              <a:avLst/>
              <a:gdLst/>
              <a:ahLst/>
              <a:cxnLst/>
              <a:rect l="0" t="0" r="0" b="0"/>
              <a:pathLst>
                <a:path w="44451" h="273051">
                  <a:moveTo>
                    <a:pt x="44450" y="0"/>
                  </a:moveTo>
                  <a:lnTo>
                    <a:pt x="44450" y="0"/>
                  </a:lnTo>
                  <a:lnTo>
                    <a:pt x="44450" y="35156"/>
                  </a:lnTo>
                  <a:lnTo>
                    <a:pt x="43039" y="65719"/>
                  </a:lnTo>
                  <a:lnTo>
                    <a:pt x="37708" y="105173"/>
                  </a:lnTo>
                  <a:lnTo>
                    <a:pt x="30635" y="146697"/>
                  </a:lnTo>
                  <a:lnTo>
                    <a:pt x="22788" y="186555"/>
                  </a:lnTo>
                  <a:lnTo>
                    <a:pt x="11142" y="233938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412">
              <a:extLst>
                <a:ext uri="{FF2B5EF4-FFF2-40B4-BE49-F238E27FC236}">
                  <a16:creationId xmlns:a16="http://schemas.microsoft.com/office/drawing/2014/main" xmlns="" id="{5A86217E-340E-4340-AE6A-7B1A33C3704B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516837" y="1572342"/>
              <a:ext cx="185429" cy="275509"/>
            </a:xfrm>
            <a:custGeom>
              <a:avLst/>
              <a:gdLst/>
              <a:ahLst/>
              <a:cxnLst/>
              <a:rect l="0" t="0" r="0" b="0"/>
              <a:pathLst>
                <a:path w="185429" h="275509">
                  <a:moveTo>
                    <a:pt x="102913" y="192958"/>
                  </a:moveTo>
                  <a:lnTo>
                    <a:pt x="102913" y="192958"/>
                  </a:lnTo>
                  <a:lnTo>
                    <a:pt x="62092" y="166443"/>
                  </a:lnTo>
                  <a:lnTo>
                    <a:pt x="37117" y="151549"/>
                  </a:lnTo>
                  <a:lnTo>
                    <a:pt x="22165" y="148213"/>
                  </a:lnTo>
                  <a:lnTo>
                    <a:pt x="15214" y="148311"/>
                  </a:lnTo>
                  <a:lnTo>
                    <a:pt x="9875" y="151199"/>
                  </a:lnTo>
                  <a:lnTo>
                    <a:pt x="2061" y="161934"/>
                  </a:lnTo>
                  <a:lnTo>
                    <a:pt x="0" y="176112"/>
                  </a:lnTo>
                  <a:lnTo>
                    <a:pt x="437" y="183844"/>
                  </a:lnTo>
                  <a:lnTo>
                    <a:pt x="6568" y="198080"/>
                  </a:lnTo>
                  <a:lnTo>
                    <a:pt x="11166" y="204839"/>
                  </a:lnTo>
                  <a:lnTo>
                    <a:pt x="23802" y="214231"/>
                  </a:lnTo>
                  <a:lnTo>
                    <a:pt x="37414" y="219346"/>
                  </a:lnTo>
                  <a:lnTo>
                    <a:pt x="48167" y="219267"/>
                  </a:lnTo>
                  <a:lnTo>
                    <a:pt x="55768" y="216881"/>
                  </a:lnTo>
                  <a:lnTo>
                    <a:pt x="63026" y="212971"/>
                  </a:lnTo>
                  <a:lnTo>
                    <a:pt x="65901" y="218080"/>
                  </a:lnTo>
                  <a:lnTo>
                    <a:pt x="76865" y="238607"/>
                  </a:lnTo>
                  <a:lnTo>
                    <a:pt x="88531" y="250071"/>
                  </a:lnTo>
                  <a:lnTo>
                    <a:pt x="93326" y="251495"/>
                  </a:lnTo>
                  <a:lnTo>
                    <a:pt x="104296" y="251194"/>
                  </a:lnTo>
                  <a:lnTo>
                    <a:pt x="118110" y="241183"/>
                  </a:lnTo>
                  <a:lnTo>
                    <a:pt x="132245" y="224269"/>
                  </a:lnTo>
                  <a:lnTo>
                    <a:pt x="152817" y="177036"/>
                  </a:lnTo>
                  <a:lnTo>
                    <a:pt x="161782" y="147076"/>
                  </a:lnTo>
                  <a:lnTo>
                    <a:pt x="170469" y="110242"/>
                  </a:lnTo>
                  <a:lnTo>
                    <a:pt x="179034" y="72234"/>
                  </a:lnTo>
                  <a:lnTo>
                    <a:pt x="185428" y="37703"/>
                  </a:lnTo>
                  <a:lnTo>
                    <a:pt x="185061" y="5924"/>
                  </a:lnTo>
                  <a:lnTo>
                    <a:pt x="183784" y="1946"/>
                  </a:lnTo>
                  <a:lnTo>
                    <a:pt x="182227" y="0"/>
                  </a:lnTo>
                  <a:lnTo>
                    <a:pt x="180483" y="1525"/>
                  </a:lnTo>
                  <a:lnTo>
                    <a:pt x="176665" y="10745"/>
                  </a:lnTo>
                  <a:lnTo>
                    <a:pt x="170548" y="48658"/>
                  </a:lnTo>
                  <a:lnTo>
                    <a:pt x="168251" y="87903"/>
                  </a:lnTo>
                  <a:lnTo>
                    <a:pt x="167935" y="132156"/>
                  </a:lnTo>
                  <a:lnTo>
                    <a:pt x="170147" y="175342"/>
                  </a:lnTo>
                  <a:lnTo>
                    <a:pt x="169719" y="210529"/>
                  </a:lnTo>
                  <a:lnTo>
                    <a:pt x="170437" y="257499"/>
                  </a:lnTo>
                  <a:lnTo>
                    <a:pt x="172763" y="275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65">
            <a:extLst>
              <a:ext uri="{FF2B5EF4-FFF2-40B4-BE49-F238E27FC236}">
                <a16:creationId xmlns:a16="http://schemas.microsoft.com/office/drawing/2014/main" xmlns="" id="{E19680C8-3230-462B-970E-E95A819C69F5}"/>
              </a:ext>
            </a:extLst>
          </p:cNvPr>
          <p:cNvGrpSpPr/>
          <p:nvPr/>
        </p:nvGrpSpPr>
        <p:grpSpPr>
          <a:xfrm>
            <a:off x="6187748" y="1690001"/>
            <a:ext cx="642280" cy="373018"/>
            <a:chOff x="6187748" y="1690001"/>
            <a:chExt cx="642280" cy="373018"/>
          </a:xfrm>
        </p:grpSpPr>
        <p:sp>
          <p:nvSpPr>
            <p:cNvPr id="47" name="SMARTInkShape-2413">
              <a:extLst>
                <a:ext uri="{FF2B5EF4-FFF2-40B4-BE49-F238E27FC236}">
                  <a16:creationId xmlns:a16="http://schemas.microsoft.com/office/drawing/2014/main" xmlns="" id="{9C4D218B-A79E-476B-9C71-08C074034C2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602933" y="1706208"/>
              <a:ext cx="227095" cy="356811"/>
            </a:xfrm>
            <a:custGeom>
              <a:avLst/>
              <a:gdLst/>
              <a:ahLst/>
              <a:cxnLst/>
              <a:rect l="0" t="0" r="0" b="0"/>
              <a:pathLst>
                <a:path w="227095" h="356811">
                  <a:moveTo>
                    <a:pt x="83617" y="46392"/>
                  </a:moveTo>
                  <a:lnTo>
                    <a:pt x="83617" y="46392"/>
                  </a:lnTo>
                  <a:lnTo>
                    <a:pt x="60142" y="7322"/>
                  </a:lnTo>
                  <a:lnTo>
                    <a:pt x="52958" y="1276"/>
                  </a:lnTo>
                  <a:lnTo>
                    <a:pt x="41298" y="0"/>
                  </a:lnTo>
                  <a:lnTo>
                    <a:pt x="34238" y="647"/>
                  </a:lnTo>
                  <a:lnTo>
                    <a:pt x="20749" y="8893"/>
                  </a:lnTo>
                  <a:lnTo>
                    <a:pt x="14188" y="15042"/>
                  </a:lnTo>
                  <a:lnTo>
                    <a:pt x="5017" y="35046"/>
                  </a:lnTo>
                  <a:lnTo>
                    <a:pt x="0" y="59694"/>
                  </a:lnTo>
                  <a:lnTo>
                    <a:pt x="1848" y="95254"/>
                  </a:lnTo>
                  <a:lnTo>
                    <a:pt x="11019" y="119431"/>
                  </a:lnTo>
                  <a:lnTo>
                    <a:pt x="18660" y="130829"/>
                  </a:lnTo>
                  <a:lnTo>
                    <a:pt x="23380" y="133023"/>
                  </a:lnTo>
                  <a:lnTo>
                    <a:pt x="28642" y="133073"/>
                  </a:lnTo>
                  <a:lnTo>
                    <a:pt x="34267" y="131696"/>
                  </a:lnTo>
                  <a:lnTo>
                    <a:pt x="55668" y="116274"/>
                  </a:lnTo>
                  <a:lnTo>
                    <a:pt x="66020" y="99793"/>
                  </a:lnTo>
                  <a:lnTo>
                    <a:pt x="79444" y="58023"/>
                  </a:lnTo>
                  <a:lnTo>
                    <a:pt x="79424" y="54146"/>
                  </a:lnTo>
                  <a:lnTo>
                    <a:pt x="78705" y="51562"/>
                  </a:lnTo>
                  <a:lnTo>
                    <a:pt x="77520" y="50544"/>
                  </a:lnTo>
                  <a:lnTo>
                    <a:pt x="76024" y="50571"/>
                  </a:lnTo>
                  <a:lnTo>
                    <a:pt x="74322" y="51295"/>
                  </a:lnTo>
                  <a:lnTo>
                    <a:pt x="72430" y="57743"/>
                  </a:lnTo>
                  <a:lnTo>
                    <a:pt x="72294" y="67665"/>
                  </a:lnTo>
                  <a:lnTo>
                    <a:pt x="83822" y="113167"/>
                  </a:lnTo>
                  <a:lnTo>
                    <a:pt x="85870" y="118425"/>
                  </a:lnTo>
                  <a:lnTo>
                    <a:pt x="89352" y="121931"/>
                  </a:lnTo>
                  <a:lnTo>
                    <a:pt x="98866" y="125826"/>
                  </a:lnTo>
                  <a:lnTo>
                    <a:pt x="110150" y="123794"/>
                  </a:lnTo>
                  <a:lnTo>
                    <a:pt x="116122" y="121277"/>
                  </a:lnTo>
                  <a:lnTo>
                    <a:pt x="134639" y="104250"/>
                  </a:lnTo>
                  <a:lnTo>
                    <a:pt x="153380" y="74623"/>
                  </a:lnTo>
                  <a:lnTo>
                    <a:pt x="156956" y="63408"/>
                  </a:lnTo>
                  <a:lnTo>
                    <a:pt x="157204" y="59852"/>
                  </a:lnTo>
                  <a:lnTo>
                    <a:pt x="156664" y="57482"/>
                  </a:lnTo>
                  <a:lnTo>
                    <a:pt x="155599" y="55902"/>
                  </a:lnTo>
                  <a:lnTo>
                    <a:pt x="154888" y="56260"/>
                  </a:lnTo>
                  <a:lnTo>
                    <a:pt x="153887" y="63505"/>
                  </a:lnTo>
                  <a:lnTo>
                    <a:pt x="154297" y="74589"/>
                  </a:lnTo>
                  <a:lnTo>
                    <a:pt x="156893" y="82678"/>
                  </a:lnTo>
                  <a:lnTo>
                    <a:pt x="159279" y="85399"/>
                  </a:lnTo>
                  <a:lnTo>
                    <a:pt x="165693" y="88423"/>
                  </a:lnTo>
                  <a:lnTo>
                    <a:pt x="175128" y="87885"/>
                  </a:lnTo>
                  <a:lnTo>
                    <a:pt x="185672" y="84589"/>
                  </a:lnTo>
                  <a:lnTo>
                    <a:pt x="195061" y="78420"/>
                  </a:lnTo>
                  <a:lnTo>
                    <a:pt x="221671" y="48232"/>
                  </a:lnTo>
                  <a:lnTo>
                    <a:pt x="222220" y="49735"/>
                  </a:lnTo>
                  <a:lnTo>
                    <a:pt x="222515" y="84768"/>
                  </a:lnTo>
                  <a:lnTo>
                    <a:pt x="218272" y="129127"/>
                  </a:lnTo>
                  <a:lnTo>
                    <a:pt x="217547" y="160069"/>
                  </a:lnTo>
                  <a:lnTo>
                    <a:pt x="217224" y="194987"/>
                  </a:lnTo>
                  <a:lnTo>
                    <a:pt x="220844" y="233555"/>
                  </a:lnTo>
                  <a:lnTo>
                    <a:pt x="225746" y="272098"/>
                  </a:lnTo>
                  <a:lnTo>
                    <a:pt x="227094" y="318741"/>
                  </a:lnTo>
                  <a:lnTo>
                    <a:pt x="222409" y="338886"/>
                  </a:lnTo>
                  <a:lnTo>
                    <a:pt x="213742" y="351132"/>
                  </a:lnTo>
                  <a:lnTo>
                    <a:pt x="208466" y="355385"/>
                  </a:lnTo>
                  <a:lnTo>
                    <a:pt x="201421" y="356810"/>
                  </a:lnTo>
                  <a:lnTo>
                    <a:pt x="184188" y="354630"/>
                  </a:lnTo>
                  <a:lnTo>
                    <a:pt x="168531" y="343312"/>
                  </a:lnTo>
                  <a:lnTo>
                    <a:pt x="147117" y="319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14">
              <a:extLst>
                <a:ext uri="{FF2B5EF4-FFF2-40B4-BE49-F238E27FC236}">
                  <a16:creationId xmlns:a16="http://schemas.microsoft.com/office/drawing/2014/main" xmlns="" id="{96210196-05D7-43C5-ACB0-6582AFBCA03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187748" y="1690001"/>
              <a:ext cx="368111" cy="144695"/>
            </a:xfrm>
            <a:custGeom>
              <a:avLst/>
              <a:gdLst/>
              <a:ahLst/>
              <a:cxnLst/>
              <a:rect l="0" t="0" r="0" b="0"/>
              <a:pathLst>
                <a:path w="368111" h="144695">
                  <a:moveTo>
                    <a:pt x="79702" y="18149"/>
                  </a:moveTo>
                  <a:lnTo>
                    <a:pt x="79702" y="18149"/>
                  </a:lnTo>
                  <a:lnTo>
                    <a:pt x="79702" y="1126"/>
                  </a:lnTo>
                  <a:lnTo>
                    <a:pt x="74057" y="0"/>
                  </a:lnTo>
                  <a:lnTo>
                    <a:pt x="65199" y="205"/>
                  </a:lnTo>
                  <a:lnTo>
                    <a:pt x="56558" y="2648"/>
                  </a:lnTo>
                  <a:lnTo>
                    <a:pt x="40389" y="14732"/>
                  </a:lnTo>
                  <a:lnTo>
                    <a:pt x="22192" y="35089"/>
                  </a:lnTo>
                  <a:lnTo>
                    <a:pt x="6766" y="65737"/>
                  </a:lnTo>
                  <a:lnTo>
                    <a:pt x="0" y="98258"/>
                  </a:lnTo>
                  <a:lnTo>
                    <a:pt x="1367" y="120123"/>
                  </a:lnTo>
                  <a:lnTo>
                    <a:pt x="4902" y="124937"/>
                  </a:lnTo>
                  <a:lnTo>
                    <a:pt x="16354" y="132168"/>
                  </a:lnTo>
                  <a:lnTo>
                    <a:pt x="23358" y="132967"/>
                  </a:lnTo>
                  <a:lnTo>
                    <a:pt x="38667" y="130092"/>
                  </a:lnTo>
                  <a:lnTo>
                    <a:pt x="54879" y="118466"/>
                  </a:lnTo>
                  <a:lnTo>
                    <a:pt x="70080" y="101540"/>
                  </a:lnTo>
                  <a:lnTo>
                    <a:pt x="89456" y="63810"/>
                  </a:lnTo>
                  <a:lnTo>
                    <a:pt x="97935" y="36391"/>
                  </a:lnTo>
                  <a:lnTo>
                    <a:pt x="98208" y="36660"/>
                  </a:lnTo>
                  <a:lnTo>
                    <a:pt x="94986" y="54418"/>
                  </a:lnTo>
                  <a:lnTo>
                    <a:pt x="101487" y="101738"/>
                  </a:lnTo>
                  <a:lnTo>
                    <a:pt x="110773" y="127896"/>
                  </a:lnTo>
                  <a:lnTo>
                    <a:pt x="122204" y="139363"/>
                  </a:lnTo>
                  <a:lnTo>
                    <a:pt x="129202" y="143408"/>
                  </a:lnTo>
                  <a:lnTo>
                    <a:pt x="136692" y="144694"/>
                  </a:lnTo>
                  <a:lnTo>
                    <a:pt x="152538" y="142360"/>
                  </a:lnTo>
                  <a:lnTo>
                    <a:pt x="168988" y="125330"/>
                  </a:lnTo>
                  <a:lnTo>
                    <a:pt x="182885" y="101063"/>
                  </a:lnTo>
                  <a:lnTo>
                    <a:pt x="191805" y="58620"/>
                  </a:lnTo>
                  <a:lnTo>
                    <a:pt x="192320" y="43192"/>
                  </a:lnTo>
                  <a:lnTo>
                    <a:pt x="191470" y="39078"/>
                  </a:lnTo>
                  <a:lnTo>
                    <a:pt x="190196" y="36335"/>
                  </a:lnTo>
                  <a:lnTo>
                    <a:pt x="187938" y="38034"/>
                  </a:lnTo>
                  <a:lnTo>
                    <a:pt x="181664" y="49329"/>
                  </a:lnTo>
                  <a:lnTo>
                    <a:pt x="176941" y="75522"/>
                  </a:lnTo>
                  <a:lnTo>
                    <a:pt x="185243" y="97270"/>
                  </a:lnTo>
                  <a:lnTo>
                    <a:pt x="199987" y="116814"/>
                  </a:lnTo>
                  <a:lnTo>
                    <a:pt x="215947" y="125500"/>
                  </a:lnTo>
                  <a:lnTo>
                    <a:pt x="223449" y="126405"/>
                  </a:lnTo>
                  <a:lnTo>
                    <a:pt x="237427" y="123648"/>
                  </a:lnTo>
                  <a:lnTo>
                    <a:pt x="248816" y="113956"/>
                  </a:lnTo>
                  <a:lnTo>
                    <a:pt x="253828" y="107420"/>
                  </a:lnTo>
                  <a:lnTo>
                    <a:pt x="256464" y="101652"/>
                  </a:lnTo>
                  <a:lnTo>
                    <a:pt x="257504" y="80638"/>
                  </a:lnTo>
                  <a:lnTo>
                    <a:pt x="257503" y="83787"/>
                  </a:lnTo>
                  <a:lnTo>
                    <a:pt x="266341" y="105306"/>
                  </a:lnTo>
                  <a:lnTo>
                    <a:pt x="274130" y="111683"/>
                  </a:lnTo>
                  <a:lnTo>
                    <a:pt x="283942" y="116164"/>
                  </a:lnTo>
                  <a:lnTo>
                    <a:pt x="312786" y="119277"/>
                  </a:lnTo>
                  <a:lnTo>
                    <a:pt x="336520" y="112867"/>
                  </a:lnTo>
                  <a:lnTo>
                    <a:pt x="358055" y="102031"/>
                  </a:lnTo>
                  <a:lnTo>
                    <a:pt x="362637" y="97353"/>
                  </a:lnTo>
                  <a:lnTo>
                    <a:pt x="367729" y="86512"/>
                  </a:lnTo>
                  <a:lnTo>
                    <a:pt x="368110" y="74638"/>
                  </a:lnTo>
                  <a:lnTo>
                    <a:pt x="367224" y="68508"/>
                  </a:lnTo>
                  <a:lnTo>
                    <a:pt x="360594" y="57935"/>
                  </a:lnTo>
                  <a:lnTo>
                    <a:pt x="350606" y="45930"/>
                  </a:lnTo>
                  <a:lnTo>
                    <a:pt x="346402" y="37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66">
            <a:extLst>
              <a:ext uri="{FF2B5EF4-FFF2-40B4-BE49-F238E27FC236}">
                <a16:creationId xmlns:a16="http://schemas.microsoft.com/office/drawing/2014/main" xmlns="" id="{D306D982-B15E-4BDD-A981-3CBB5FC86C2F}"/>
              </a:ext>
            </a:extLst>
          </p:cNvPr>
          <p:cNvGrpSpPr/>
          <p:nvPr/>
        </p:nvGrpSpPr>
        <p:grpSpPr>
          <a:xfrm>
            <a:off x="7185203" y="1533042"/>
            <a:ext cx="510813" cy="322622"/>
            <a:chOff x="7185203" y="1533042"/>
            <a:chExt cx="510813" cy="322622"/>
          </a:xfrm>
        </p:grpSpPr>
        <p:sp>
          <p:nvSpPr>
            <p:cNvPr id="50" name="SMARTInkShape-2415">
              <a:extLst>
                <a:ext uri="{FF2B5EF4-FFF2-40B4-BE49-F238E27FC236}">
                  <a16:creationId xmlns:a16="http://schemas.microsoft.com/office/drawing/2014/main" xmlns="" id="{7FD1B3E2-3C50-482A-B742-A26F606B08E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410450" y="16510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101600"/>
                  </a:moveTo>
                  <a:lnTo>
                    <a:pt x="19050" y="101600"/>
                  </a:lnTo>
                  <a:lnTo>
                    <a:pt x="10322" y="63160"/>
                  </a:lnTo>
                  <a:lnTo>
                    <a:pt x="5253" y="2316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16">
              <a:extLst>
                <a:ext uri="{FF2B5EF4-FFF2-40B4-BE49-F238E27FC236}">
                  <a16:creationId xmlns:a16="http://schemas.microsoft.com/office/drawing/2014/main" xmlns="" id="{EC410C5A-5FE8-4CA0-8AE9-30D35B1C94C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437331" y="1533042"/>
              <a:ext cx="258685" cy="321901"/>
            </a:xfrm>
            <a:custGeom>
              <a:avLst/>
              <a:gdLst/>
              <a:ahLst/>
              <a:cxnLst/>
              <a:rect l="0" t="0" r="0" b="0"/>
              <a:pathLst>
                <a:path w="258685" h="321901">
                  <a:moveTo>
                    <a:pt x="93769" y="3658"/>
                  </a:moveTo>
                  <a:lnTo>
                    <a:pt x="93769" y="3658"/>
                  </a:lnTo>
                  <a:lnTo>
                    <a:pt x="93769" y="287"/>
                  </a:lnTo>
                  <a:lnTo>
                    <a:pt x="94474" y="0"/>
                  </a:lnTo>
                  <a:lnTo>
                    <a:pt x="97139" y="1562"/>
                  </a:lnTo>
                  <a:lnTo>
                    <a:pt x="89675" y="45445"/>
                  </a:lnTo>
                  <a:lnTo>
                    <a:pt x="87715" y="78675"/>
                  </a:lnTo>
                  <a:lnTo>
                    <a:pt x="84494" y="116962"/>
                  </a:lnTo>
                  <a:lnTo>
                    <a:pt x="80709" y="159378"/>
                  </a:lnTo>
                  <a:lnTo>
                    <a:pt x="75264" y="202689"/>
                  </a:lnTo>
                  <a:lnTo>
                    <a:pt x="65789" y="243105"/>
                  </a:lnTo>
                  <a:lnTo>
                    <a:pt x="60167" y="276590"/>
                  </a:lnTo>
                  <a:lnTo>
                    <a:pt x="58884" y="311716"/>
                  </a:lnTo>
                  <a:lnTo>
                    <a:pt x="59928" y="319096"/>
                  </a:lnTo>
                  <a:lnTo>
                    <a:pt x="62741" y="321900"/>
                  </a:lnTo>
                  <a:lnTo>
                    <a:pt x="66734" y="321653"/>
                  </a:lnTo>
                  <a:lnTo>
                    <a:pt x="71512" y="319371"/>
                  </a:lnTo>
                  <a:lnTo>
                    <a:pt x="80585" y="309310"/>
                  </a:lnTo>
                  <a:lnTo>
                    <a:pt x="84980" y="302676"/>
                  </a:lnTo>
                  <a:lnTo>
                    <a:pt x="91165" y="273113"/>
                  </a:lnTo>
                  <a:lnTo>
                    <a:pt x="86255" y="234172"/>
                  </a:lnTo>
                  <a:lnTo>
                    <a:pt x="72085" y="213353"/>
                  </a:lnTo>
                  <a:lnTo>
                    <a:pt x="52382" y="198456"/>
                  </a:lnTo>
                  <a:lnTo>
                    <a:pt x="31865" y="189483"/>
                  </a:lnTo>
                  <a:lnTo>
                    <a:pt x="14751" y="186906"/>
                  </a:lnTo>
                  <a:lnTo>
                    <a:pt x="2910" y="188113"/>
                  </a:lnTo>
                  <a:lnTo>
                    <a:pt x="741" y="189422"/>
                  </a:lnTo>
                  <a:lnTo>
                    <a:pt x="0" y="191001"/>
                  </a:lnTo>
                  <a:lnTo>
                    <a:pt x="1623" y="192053"/>
                  </a:lnTo>
                  <a:lnTo>
                    <a:pt x="9070" y="193223"/>
                  </a:lnTo>
                  <a:lnTo>
                    <a:pt x="28535" y="187139"/>
                  </a:lnTo>
                  <a:lnTo>
                    <a:pt x="70535" y="152163"/>
                  </a:lnTo>
                  <a:lnTo>
                    <a:pt x="107111" y="116804"/>
                  </a:lnTo>
                  <a:lnTo>
                    <a:pt x="143348" y="80221"/>
                  </a:lnTo>
                  <a:lnTo>
                    <a:pt x="187045" y="35264"/>
                  </a:lnTo>
                  <a:lnTo>
                    <a:pt x="195197" y="30170"/>
                  </a:lnTo>
                  <a:lnTo>
                    <a:pt x="197370" y="29799"/>
                  </a:lnTo>
                  <a:lnTo>
                    <a:pt x="196024" y="40676"/>
                  </a:lnTo>
                  <a:lnTo>
                    <a:pt x="187332" y="78127"/>
                  </a:lnTo>
                  <a:lnTo>
                    <a:pt x="178391" y="115072"/>
                  </a:lnTo>
                  <a:lnTo>
                    <a:pt x="165010" y="157362"/>
                  </a:lnTo>
                  <a:lnTo>
                    <a:pt x="155301" y="198266"/>
                  </a:lnTo>
                  <a:lnTo>
                    <a:pt x="147927" y="234789"/>
                  </a:lnTo>
                  <a:lnTo>
                    <a:pt x="137340" y="277574"/>
                  </a:lnTo>
                  <a:lnTo>
                    <a:pt x="137633" y="281518"/>
                  </a:lnTo>
                  <a:lnTo>
                    <a:pt x="140651" y="281326"/>
                  </a:lnTo>
                  <a:lnTo>
                    <a:pt x="151529" y="273586"/>
                  </a:lnTo>
                  <a:lnTo>
                    <a:pt x="195302" y="230732"/>
                  </a:lnTo>
                  <a:lnTo>
                    <a:pt x="229686" y="207582"/>
                  </a:lnTo>
                  <a:lnTo>
                    <a:pt x="246605" y="201535"/>
                  </a:lnTo>
                  <a:lnTo>
                    <a:pt x="252104" y="201898"/>
                  </a:lnTo>
                  <a:lnTo>
                    <a:pt x="256475" y="203551"/>
                  </a:lnTo>
                  <a:lnTo>
                    <a:pt x="258684" y="208181"/>
                  </a:lnTo>
                  <a:lnTo>
                    <a:pt x="258423" y="231553"/>
                  </a:lnTo>
                  <a:lnTo>
                    <a:pt x="252519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17">
              <a:extLst>
                <a:ext uri="{FF2B5EF4-FFF2-40B4-BE49-F238E27FC236}">
                  <a16:creationId xmlns:a16="http://schemas.microsoft.com/office/drawing/2014/main" xmlns="" id="{83F2F3A0-CD4F-493A-8A4D-BC75ED624736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410958" y="1739900"/>
              <a:ext cx="12193" cy="114301"/>
            </a:xfrm>
            <a:custGeom>
              <a:avLst/>
              <a:gdLst/>
              <a:ahLst/>
              <a:cxnLst/>
              <a:rect l="0" t="0" r="0" b="0"/>
              <a:pathLst>
                <a:path w="12193" h="114301">
                  <a:moveTo>
                    <a:pt x="12192" y="0"/>
                  </a:moveTo>
                  <a:lnTo>
                    <a:pt x="12192" y="0"/>
                  </a:lnTo>
                  <a:lnTo>
                    <a:pt x="8821" y="3371"/>
                  </a:lnTo>
                  <a:lnTo>
                    <a:pt x="3353" y="15580"/>
                  </a:lnTo>
                  <a:lnTo>
                    <a:pt x="0" y="58644"/>
                  </a:lnTo>
                  <a:lnTo>
                    <a:pt x="3923" y="102372"/>
                  </a:lnTo>
                  <a:lnTo>
                    <a:pt x="5842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18">
              <a:extLst>
                <a:ext uri="{FF2B5EF4-FFF2-40B4-BE49-F238E27FC236}">
                  <a16:creationId xmlns:a16="http://schemas.microsoft.com/office/drawing/2014/main" xmlns="" id="{715D505A-DE9A-4AA8-844C-B757B0A56F2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185203" y="1715644"/>
              <a:ext cx="139928" cy="140020"/>
            </a:xfrm>
            <a:custGeom>
              <a:avLst/>
              <a:gdLst/>
              <a:ahLst/>
              <a:cxnLst/>
              <a:rect l="0" t="0" r="0" b="0"/>
              <a:pathLst>
                <a:path w="139928" h="140020">
                  <a:moveTo>
                    <a:pt x="9347" y="11556"/>
                  </a:moveTo>
                  <a:lnTo>
                    <a:pt x="9347" y="11556"/>
                  </a:lnTo>
                  <a:lnTo>
                    <a:pt x="12717" y="8185"/>
                  </a:lnTo>
                  <a:lnTo>
                    <a:pt x="14373" y="4648"/>
                  </a:lnTo>
                  <a:lnTo>
                    <a:pt x="14814" y="2717"/>
                  </a:lnTo>
                  <a:lnTo>
                    <a:pt x="14403" y="1430"/>
                  </a:lnTo>
                  <a:lnTo>
                    <a:pt x="13423" y="572"/>
                  </a:lnTo>
                  <a:lnTo>
                    <a:pt x="12065" y="0"/>
                  </a:lnTo>
                  <a:lnTo>
                    <a:pt x="10453" y="1030"/>
                  </a:lnTo>
                  <a:lnTo>
                    <a:pt x="6781" y="5937"/>
                  </a:lnTo>
                  <a:lnTo>
                    <a:pt x="1614" y="49116"/>
                  </a:lnTo>
                  <a:lnTo>
                    <a:pt x="0" y="87596"/>
                  </a:lnTo>
                  <a:lnTo>
                    <a:pt x="5872" y="120164"/>
                  </a:lnTo>
                  <a:lnTo>
                    <a:pt x="9147" y="128411"/>
                  </a:lnTo>
                  <a:lnTo>
                    <a:pt x="13447" y="133910"/>
                  </a:lnTo>
                  <a:lnTo>
                    <a:pt x="23869" y="140019"/>
                  </a:lnTo>
                  <a:lnTo>
                    <a:pt x="29611" y="139531"/>
                  </a:lnTo>
                  <a:lnTo>
                    <a:pt x="41637" y="133345"/>
                  </a:lnTo>
                  <a:lnTo>
                    <a:pt x="56936" y="114591"/>
                  </a:lnTo>
                  <a:lnTo>
                    <a:pt x="63664" y="87789"/>
                  </a:lnTo>
                  <a:lnTo>
                    <a:pt x="66124" y="68074"/>
                  </a:lnTo>
                  <a:lnTo>
                    <a:pt x="66247" y="68285"/>
                  </a:lnTo>
                  <a:lnTo>
                    <a:pt x="62789" y="93265"/>
                  </a:lnTo>
                  <a:lnTo>
                    <a:pt x="64379" y="109490"/>
                  </a:lnTo>
                  <a:lnTo>
                    <a:pt x="69319" y="122345"/>
                  </a:lnTo>
                  <a:lnTo>
                    <a:pt x="76217" y="132057"/>
                  </a:lnTo>
                  <a:lnTo>
                    <a:pt x="83987" y="138725"/>
                  </a:lnTo>
                  <a:lnTo>
                    <a:pt x="89446" y="139374"/>
                  </a:lnTo>
                  <a:lnTo>
                    <a:pt x="103037" y="136332"/>
                  </a:lnTo>
                  <a:lnTo>
                    <a:pt x="123184" y="123315"/>
                  </a:lnTo>
                  <a:lnTo>
                    <a:pt x="132378" y="108264"/>
                  </a:lnTo>
                  <a:lnTo>
                    <a:pt x="139640" y="81838"/>
                  </a:lnTo>
                  <a:lnTo>
                    <a:pt x="139927" y="64665"/>
                  </a:lnTo>
                  <a:lnTo>
                    <a:pt x="132860" y="41246"/>
                  </a:lnTo>
                  <a:lnTo>
                    <a:pt x="127396" y="29604"/>
                  </a:lnTo>
                  <a:lnTo>
                    <a:pt x="127558" y="27821"/>
                  </a:lnTo>
                  <a:lnTo>
                    <a:pt x="129997" y="24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67">
            <a:extLst>
              <a:ext uri="{FF2B5EF4-FFF2-40B4-BE49-F238E27FC236}">
                <a16:creationId xmlns:a16="http://schemas.microsoft.com/office/drawing/2014/main" xmlns="" id="{1984008E-FF87-4E43-89D1-130133BABFA4}"/>
              </a:ext>
            </a:extLst>
          </p:cNvPr>
          <p:cNvGrpSpPr/>
          <p:nvPr/>
        </p:nvGrpSpPr>
        <p:grpSpPr>
          <a:xfrm>
            <a:off x="8143902" y="1543933"/>
            <a:ext cx="580999" cy="280044"/>
            <a:chOff x="8143902" y="1543933"/>
            <a:chExt cx="580999" cy="280044"/>
          </a:xfrm>
        </p:grpSpPr>
        <p:sp>
          <p:nvSpPr>
            <p:cNvPr id="55" name="SMARTInkShape-2419">
              <a:extLst>
                <a:ext uri="{FF2B5EF4-FFF2-40B4-BE49-F238E27FC236}">
                  <a16:creationId xmlns:a16="http://schemas.microsoft.com/office/drawing/2014/main" xmlns="" id="{59C297F6-8896-4CD8-BCAC-0501C714577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553450" y="160472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20">
              <a:extLst>
                <a:ext uri="{FF2B5EF4-FFF2-40B4-BE49-F238E27FC236}">
                  <a16:creationId xmlns:a16="http://schemas.microsoft.com/office/drawing/2014/main" xmlns="" id="{BD953E9F-59A5-4C34-94E5-7E1C0832715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585200" y="1663700"/>
              <a:ext cx="139701" cy="157908"/>
            </a:xfrm>
            <a:custGeom>
              <a:avLst/>
              <a:gdLst/>
              <a:ahLst/>
              <a:cxnLst/>
              <a:rect l="0" t="0" r="0" b="0"/>
              <a:pathLst>
                <a:path w="139701" h="157908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5775" y="9042"/>
                  </a:lnTo>
                  <a:lnTo>
                    <a:pt x="12209" y="10604"/>
                  </a:lnTo>
                  <a:lnTo>
                    <a:pt x="17891" y="17413"/>
                  </a:lnTo>
                  <a:lnTo>
                    <a:pt x="33844" y="56621"/>
                  </a:lnTo>
                  <a:lnTo>
                    <a:pt x="39583" y="94074"/>
                  </a:lnTo>
                  <a:lnTo>
                    <a:pt x="33286" y="126730"/>
                  </a:lnTo>
                  <a:lnTo>
                    <a:pt x="17832" y="157486"/>
                  </a:lnTo>
                  <a:lnTo>
                    <a:pt x="16121" y="157907"/>
                  </a:lnTo>
                  <a:lnTo>
                    <a:pt x="14980" y="156072"/>
                  </a:lnTo>
                  <a:lnTo>
                    <a:pt x="14220" y="152731"/>
                  </a:lnTo>
                  <a:lnTo>
                    <a:pt x="23264" y="131175"/>
                  </a:lnTo>
                  <a:lnTo>
                    <a:pt x="46090" y="92332"/>
                  </a:lnTo>
                  <a:lnTo>
                    <a:pt x="81938" y="45075"/>
                  </a:lnTo>
                  <a:lnTo>
                    <a:pt x="124631" y="1036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21">
              <a:extLst>
                <a:ext uri="{FF2B5EF4-FFF2-40B4-BE49-F238E27FC236}">
                  <a16:creationId xmlns:a16="http://schemas.microsoft.com/office/drawing/2014/main" xmlns="" id="{3835854A-C41B-47A3-BDBD-B32F45D214CE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143902" y="1543933"/>
              <a:ext cx="301599" cy="280044"/>
            </a:xfrm>
            <a:custGeom>
              <a:avLst/>
              <a:gdLst/>
              <a:ahLst/>
              <a:cxnLst/>
              <a:rect l="0" t="0" r="0" b="0"/>
              <a:pathLst>
                <a:path w="301599" h="280044">
                  <a:moveTo>
                    <a:pt x="111098" y="5467"/>
                  </a:moveTo>
                  <a:lnTo>
                    <a:pt x="111098" y="5467"/>
                  </a:lnTo>
                  <a:lnTo>
                    <a:pt x="116565" y="0"/>
                  </a:lnTo>
                  <a:lnTo>
                    <a:pt x="111903" y="35822"/>
                  </a:lnTo>
                  <a:lnTo>
                    <a:pt x="104595" y="80548"/>
                  </a:lnTo>
                  <a:lnTo>
                    <a:pt x="95507" y="119505"/>
                  </a:lnTo>
                  <a:lnTo>
                    <a:pt x="85119" y="161984"/>
                  </a:lnTo>
                  <a:lnTo>
                    <a:pt x="75798" y="204382"/>
                  </a:lnTo>
                  <a:lnTo>
                    <a:pt x="70715" y="242981"/>
                  </a:lnTo>
                  <a:lnTo>
                    <a:pt x="69866" y="271896"/>
                  </a:lnTo>
                  <a:lnTo>
                    <a:pt x="71616" y="277630"/>
                  </a:lnTo>
                  <a:lnTo>
                    <a:pt x="74193" y="280043"/>
                  </a:lnTo>
                  <a:lnTo>
                    <a:pt x="76617" y="276712"/>
                  </a:lnTo>
                  <a:lnTo>
                    <a:pt x="81191" y="259841"/>
                  </a:lnTo>
                  <a:lnTo>
                    <a:pt x="76169" y="237761"/>
                  </a:lnTo>
                  <a:lnTo>
                    <a:pt x="49949" y="192463"/>
                  </a:lnTo>
                  <a:lnTo>
                    <a:pt x="34062" y="178417"/>
                  </a:lnTo>
                  <a:lnTo>
                    <a:pt x="19004" y="171234"/>
                  </a:lnTo>
                  <a:lnTo>
                    <a:pt x="0" y="170515"/>
                  </a:lnTo>
                  <a:lnTo>
                    <a:pt x="3866" y="168662"/>
                  </a:lnTo>
                  <a:lnTo>
                    <a:pt x="40324" y="152547"/>
                  </a:lnTo>
                  <a:lnTo>
                    <a:pt x="84888" y="117880"/>
                  </a:lnTo>
                  <a:lnTo>
                    <a:pt x="127871" y="77061"/>
                  </a:lnTo>
                  <a:lnTo>
                    <a:pt x="170256" y="35138"/>
                  </a:lnTo>
                  <a:lnTo>
                    <a:pt x="184130" y="23196"/>
                  </a:lnTo>
                  <a:lnTo>
                    <a:pt x="187303" y="21519"/>
                  </a:lnTo>
                  <a:lnTo>
                    <a:pt x="188007" y="23930"/>
                  </a:lnTo>
                  <a:lnTo>
                    <a:pt x="177116" y="58790"/>
                  </a:lnTo>
                  <a:lnTo>
                    <a:pt x="162644" y="105227"/>
                  </a:lnTo>
                  <a:lnTo>
                    <a:pt x="153763" y="140116"/>
                  </a:lnTo>
                  <a:lnTo>
                    <a:pt x="145112" y="174437"/>
                  </a:lnTo>
                  <a:lnTo>
                    <a:pt x="129472" y="220067"/>
                  </a:lnTo>
                  <a:lnTo>
                    <a:pt x="126320" y="230902"/>
                  </a:lnTo>
                  <a:lnTo>
                    <a:pt x="126184" y="232663"/>
                  </a:lnTo>
                  <a:lnTo>
                    <a:pt x="126800" y="232425"/>
                  </a:lnTo>
                  <a:lnTo>
                    <a:pt x="159838" y="187172"/>
                  </a:lnTo>
                  <a:lnTo>
                    <a:pt x="180337" y="172116"/>
                  </a:lnTo>
                  <a:lnTo>
                    <a:pt x="185480" y="170894"/>
                  </a:lnTo>
                  <a:lnTo>
                    <a:pt x="189613" y="171491"/>
                  </a:lnTo>
                  <a:lnTo>
                    <a:pt x="193074" y="173299"/>
                  </a:lnTo>
                  <a:lnTo>
                    <a:pt x="195382" y="177327"/>
                  </a:lnTo>
                  <a:lnTo>
                    <a:pt x="205367" y="223688"/>
                  </a:lnTo>
                  <a:lnTo>
                    <a:pt x="212027" y="238626"/>
                  </a:lnTo>
                  <a:lnTo>
                    <a:pt x="216484" y="243456"/>
                  </a:lnTo>
                  <a:lnTo>
                    <a:pt x="227080" y="248823"/>
                  </a:lnTo>
                  <a:lnTo>
                    <a:pt x="236964" y="249327"/>
                  </a:lnTo>
                  <a:lnTo>
                    <a:pt x="246766" y="246494"/>
                  </a:lnTo>
                  <a:lnTo>
                    <a:pt x="258178" y="240531"/>
                  </a:lnTo>
                  <a:lnTo>
                    <a:pt x="276503" y="219127"/>
                  </a:lnTo>
                  <a:lnTo>
                    <a:pt x="295178" y="180995"/>
                  </a:lnTo>
                  <a:lnTo>
                    <a:pt x="298745" y="162972"/>
                  </a:lnTo>
                  <a:lnTo>
                    <a:pt x="297580" y="157037"/>
                  </a:lnTo>
                  <a:lnTo>
                    <a:pt x="294685" y="153080"/>
                  </a:lnTo>
                  <a:lnTo>
                    <a:pt x="290639" y="150443"/>
                  </a:lnTo>
                  <a:lnTo>
                    <a:pt x="285825" y="150095"/>
                  </a:lnTo>
                  <a:lnTo>
                    <a:pt x="274832" y="153472"/>
                  </a:lnTo>
                  <a:lnTo>
                    <a:pt x="264772" y="165321"/>
                  </a:lnTo>
                  <a:lnTo>
                    <a:pt x="257008" y="182347"/>
                  </a:lnTo>
                  <a:lnTo>
                    <a:pt x="253558" y="201673"/>
                  </a:lnTo>
                  <a:lnTo>
                    <a:pt x="255788" y="218258"/>
                  </a:lnTo>
                  <a:lnTo>
                    <a:pt x="258357" y="225644"/>
                  </a:lnTo>
                  <a:lnTo>
                    <a:pt x="266857" y="235733"/>
                  </a:lnTo>
                  <a:lnTo>
                    <a:pt x="272087" y="239411"/>
                  </a:lnTo>
                  <a:lnTo>
                    <a:pt x="283544" y="241616"/>
                  </a:lnTo>
                  <a:lnTo>
                    <a:pt x="301598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22">
              <a:extLst>
                <a:ext uri="{FF2B5EF4-FFF2-40B4-BE49-F238E27FC236}">
                  <a16:creationId xmlns:a16="http://schemas.microsoft.com/office/drawing/2014/main" xmlns="" id="{323F07F2-33B2-4BA0-A006-7B1A9DF22CB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521700" y="1695450"/>
              <a:ext cx="31751" cy="114301"/>
            </a:xfrm>
            <a:custGeom>
              <a:avLst/>
              <a:gdLst/>
              <a:ahLst/>
              <a:cxnLst/>
              <a:rect l="0" t="0" r="0" b="0"/>
              <a:pathLst>
                <a:path w="31751" h="11430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10670"/>
                  </a:lnTo>
                  <a:lnTo>
                    <a:pt x="4910" y="53172"/>
                  </a:lnTo>
                  <a:lnTo>
                    <a:pt x="646" y="9912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468">
            <a:extLst>
              <a:ext uri="{FF2B5EF4-FFF2-40B4-BE49-F238E27FC236}">
                <a16:creationId xmlns:a16="http://schemas.microsoft.com/office/drawing/2014/main" xmlns="" id="{9DA4CE79-314C-4847-9496-F59600AEB132}"/>
              </a:ext>
            </a:extLst>
          </p:cNvPr>
          <p:cNvGrpSpPr/>
          <p:nvPr/>
        </p:nvGrpSpPr>
        <p:grpSpPr>
          <a:xfrm>
            <a:off x="9004001" y="1675550"/>
            <a:ext cx="478641" cy="164123"/>
            <a:chOff x="9004001" y="1675550"/>
            <a:chExt cx="478641" cy="164123"/>
          </a:xfrm>
        </p:grpSpPr>
        <p:sp>
          <p:nvSpPr>
            <p:cNvPr id="60" name="SMARTInkShape-2423">
              <a:extLst>
                <a:ext uri="{FF2B5EF4-FFF2-40B4-BE49-F238E27FC236}">
                  <a16:creationId xmlns:a16="http://schemas.microsoft.com/office/drawing/2014/main" xmlns="" id="{2B97F3EC-8759-431A-A962-6A24FC6BA43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004001" y="1675550"/>
              <a:ext cx="91780" cy="164123"/>
            </a:xfrm>
            <a:custGeom>
              <a:avLst/>
              <a:gdLst/>
              <a:ahLst/>
              <a:cxnLst/>
              <a:rect l="0" t="0" r="0" b="0"/>
              <a:pathLst>
                <a:path w="91780" h="164123">
                  <a:moveTo>
                    <a:pt x="63799" y="45300"/>
                  </a:moveTo>
                  <a:lnTo>
                    <a:pt x="63799" y="45300"/>
                  </a:lnTo>
                  <a:lnTo>
                    <a:pt x="64504" y="30797"/>
                  </a:lnTo>
                  <a:lnTo>
                    <a:pt x="67457" y="17876"/>
                  </a:lnTo>
                  <a:lnTo>
                    <a:pt x="65894" y="9358"/>
                  </a:lnTo>
                  <a:lnTo>
                    <a:pt x="61049" y="0"/>
                  </a:lnTo>
                  <a:lnTo>
                    <a:pt x="57732" y="283"/>
                  </a:lnTo>
                  <a:lnTo>
                    <a:pt x="48402" y="6243"/>
                  </a:lnTo>
                  <a:lnTo>
                    <a:pt x="27879" y="28240"/>
                  </a:lnTo>
                  <a:lnTo>
                    <a:pt x="10666" y="67213"/>
                  </a:lnTo>
                  <a:lnTo>
                    <a:pt x="0" y="111138"/>
                  </a:lnTo>
                  <a:lnTo>
                    <a:pt x="805" y="123764"/>
                  </a:lnTo>
                  <a:lnTo>
                    <a:pt x="9226" y="145319"/>
                  </a:lnTo>
                  <a:lnTo>
                    <a:pt x="24257" y="158662"/>
                  </a:lnTo>
                  <a:lnTo>
                    <a:pt x="33204" y="163208"/>
                  </a:lnTo>
                  <a:lnTo>
                    <a:pt x="42696" y="164122"/>
                  </a:lnTo>
                  <a:lnTo>
                    <a:pt x="62652" y="159493"/>
                  </a:lnTo>
                  <a:lnTo>
                    <a:pt x="77635" y="146617"/>
                  </a:lnTo>
                  <a:lnTo>
                    <a:pt x="83607" y="138245"/>
                  </a:lnTo>
                  <a:lnTo>
                    <a:pt x="90242" y="117653"/>
                  </a:lnTo>
                  <a:lnTo>
                    <a:pt x="91779" y="93685"/>
                  </a:lnTo>
                  <a:lnTo>
                    <a:pt x="87758" y="66569"/>
                  </a:lnTo>
                  <a:lnTo>
                    <a:pt x="77504" y="45581"/>
                  </a:lnTo>
                  <a:lnTo>
                    <a:pt x="64245" y="31314"/>
                  </a:lnTo>
                  <a:lnTo>
                    <a:pt x="51297" y="24973"/>
                  </a:lnTo>
                  <a:lnTo>
                    <a:pt x="46998" y="25399"/>
                  </a:lnTo>
                  <a:lnTo>
                    <a:pt x="44132" y="27799"/>
                  </a:lnTo>
                  <a:lnTo>
                    <a:pt x="42221" y="31516"/>
                  </a:lnTo>
                  <a:lnTo>
                    <a:pt x="41979" y="41291"/>
                  </a:lnTo>
                  <a:lnTo>
                    <a:pt x="44749" y="5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24">
              <a:extLst>
                <a:ext uri="{FF2B5EF4-FFF2-40B4-BE49-F238E27FC236}">
                  <a16:creationId xmlns:a16="http://schemas.microsoft.com/office/drawing/2014/main" xmlns="" id="{7CF16F3F-BA66-4F37-8FE1-B97DE790C8A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136178" y="1701171"/>
              <a:ext cx="176429" cy="126131"/>
            </a:xfrm>
            <a:custGeom>
              <a:avLst/>
              <a:gdLst/>
              <a:ahLst/>
              <a:cxnLst/>
              <a:rect l="0" t="0" r="0" b="0"/>
              <a:pathLst>
                <a:path w="176429" h="126131">
                  <a:moveTo>
                    <a:pt x="45922" y="629"/>
                  </a:moveTo>
                  <a:lnTo>
                    <a:pt x="45922" y="629"/>
                  </a:lnTo>
                  <a:lnTo>
                    <a:pt x="35809" y="629"/>
                  </a:lnTo>
                  <a:lnTo>
                    <a:pt x="25200" y="6273"/>
                  </a:lnTo>
                  <a:lnTo>
                    <a:pt x="19407" y="10742"/>
                  </a:lnTo>
                  <a:lnTo>
                    <a:pt x="11089" y="25114"/>
                  </a:lnTo>
                  <a:lnTo>
                    <a:pt x="0" y="63086"/>
                  </a:lnTo>
                  <a:lnTo>
                    <a:pt x="1053" y="83656"/>
                  </a:lnTo>
                  <a:lnTo>
                    <a:pt x="6931" y="103146"/>
                  </a:lnTo>
                  <a:lnTo>
                    <a:pt x="16598" y="118865"/>
                  </a:lnTo>
                  <a:lnTo>
                    <a:pt x="22844" y="123197"/>
                  </a:lnTo>
                  <a:lnTo>
                    <a:pt x="37311" y="126130"/>
                  </a:lnTo>
                  <a:lnTo>
                    <a:pt x="51267" y="123200"/>
                  </a:lnTo>
                  <a:lnTo>
                    <a:pt x="57951" y="120443"/>
                  </a:lnTo>
                  <a:lnTo>
                    <a:pt x="69143" y="109854"/>
                  </a:lnTo>
                  <a:lnTo>
                    <a:pt x="92768" y="74354"/>
                  </a:lnTo>
                  <a:lnTo>
                    <a:pt x="94086" y="70945"/>
                  </a:lnTo>
                  <a:lnTo>
                    <a:pt x="94964" y="70084"/>
                  </a:lnTo>
                  <a:lnTo>
                    <a:pt x="95549" y="70921"/>
                  </a:lnTo>
                  <a:lnTo>
                    <a:pt x="100024" y="94160"/>
                  </a:lnTo>
                  <a:lnTo>
                    <a:pt x="108910" y="106580"/>
                  </a:lnTo>
                  <a:lnTo>
                    <a:pt x="120480" y="115826"/>
                  </a:lnTo>
                  <a:lnTo>
                    <a:pt x="136216" y="123034"/>
                  </a:lnTo>
                  <a:lnTo>
                    <a:pt x="148141" y="123705"/>
                  </a:lnTo>
                  <a:lnTo>
                    <a:pt x="154285" y="122897"/>
                  </a:lnTo>
                  <a:lnTo>
                    <a:pt x="159792" y="119535"/>
                  </a:lnTo>
                  <a:lnTo>
                    <a:pt x="169673" y="108274"/>
                  </a:lnTo>
                  <a:lnTo>
                    <a:pt x="175005" y="91981"/>
                  </a:lnTo>
                  <a:lnTo>
                    <a:pt x="176428" y="82697"/>
                  </a:lnTo>
                  <a:lnTo>
                    <a:pt x="168317" y="49405"/>
                  </a:lnTo>
                  <a:lnTo>
                    <a:pt x="151681" y="8826"/>
                  </a:lnTo>
                  <a:lnTo>
                    <a:pt x="143256" y="744"/>
                  </a:lnTo>
                  <a:lnTo>
                    <a:pt x="141856" y="0"/>
                  </a:lnTo>
                  <a:lnTo>
                    <a:pt x="142333" y="916"/>
                  </a:lnTo>
                  <a:lnTo>
                    <a:pt x="147522" y="6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25">
              <a:extLst>
                <a:ext uri="{FF2B5EF4-FFF2-40B4-BE49-F238E27FC236}">
                  <a16:creationId xmlns:a16="http://schemas.microsoft.com/office/drawing/2014/main" xmlns="" id="{D66975B1-F630-433F-8D91-C04B1FC8B03D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9372939" y="1690304"/>
              <a:ext cx="109703" cy="132147"/>
            </a:xfrm>
            <a:custGeom>
              <a:avLst/>
              <a:gdLst/>
              <a:ahLst/>
              <a:cxnLst/>
              <a:rect l="0" t="0" r="0" b="0"/>
              <a:pathLst>
                <a:path w="109703" h="132147">
                  <a:moveTo>
                    <a:pt x="12361" y="36896"/>
                  </a:moveTo>
                  <a:lnTo>
                    <a:pt x="12361" y="36896"/>
                  </a:lnTo>
                  <a:lnTo>
                    <a:pt x="12360" y="33238"/>
                  </a:lnTo>
                  <a:lnTo>
                    <a:pt x="12360" y="34800"/>
                  </a:lnTo>
                  <a:lnTo>
                    <a:pt x="1376" y="74478"/>
                  </a:lnTo>
                  <a:lnTo>
                    <a:pt x="0" y="96923"/>
                  </a:lnTo>
                  <a:lnTo>
                    <a:pt x="592" y="100197"/>
                  </a:lnTo>
                  <a:lnTo>
                    <a:pt x="1693" y="102380"/>
                  </a:lnTo>
                  <a:lnTo>
                    <a:pt x="3132" y="103835"/>
                  </a:lnTo>
                  <a:lnTo>
                    <a:pt x="4092" y="104100"/>
                  </a:lnTo>
                  <a:lnTo>
                    <a:pt x="4731" y="103571"/>
                  </a:lnTo>
                  <a:lnTo>
                    <a:pt x="18145" y="65228"/>
                  </a:lnTo>
                  <a:lnTo>
                    <a:pt x="38904" y="23678"/>
                  </a:lnTo>
                  <a:lnTo>
                    <a:pt x="50969" y="4681"/>
                  </a:lnTo>
                  <a:lnTo>
                    <a:pt x="58560" y="602"/>
                  </a:lnTo>
                  <a:lnTo>
                    <a:pt x="67149" y="0"/>
                  </a:lnTo>
                  <a:lnTo>
                    <a:pt x="76403" y="1715"/>
                  </a:lnTo>
                  <a:lnTo>
                    <a:pt x="92330" y="13029"/>
                  </a:lnTo>
                  <a:lnTo>
                    <a:pt x="99540" y="20984"/>
                  </a:lnTo>
                  <a:lnTo>
                    <a:pt x="107552" y="41113"/>
                  </a:lnTo>
                  <a:lnTo>
                    <a:pt x="109702" y="63465"/>
                  </a:lnTo>
                  <a:lnTo>
                    <a:pt x="99583" y="104677"/>
                  </a:lnTo>
                  <a:lnTo>
                    <a:pt x="88561" y="132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469">
            <a:extLst>
              <a:ext uri="{FF2B5EF4-FFF2-40B4-BE49-F238E27FC236}">
                <a16:creationId xmlns:a16="http://schemas.microsoft.com/office/drawing/2014/main" xmlns="" id="{6C0190F2-8F6D-4230-9AAC-E44A5AA985EE}"/>
              </a:ext>
            </a:extLst>
          </p:cNvPr>
          <p:cNvGrpSpPr/>
          <p:nvPr/>
        </p:nvGrpSpPr>
        <p:grpSpPr>
          <a:xfrm>
            <a:off x="9829800" y="1474606"/>
            <a:ext cx="647374" cy="427327"/>
            <a:chOff x="9829800" y="1474606"/>
            <a:chExt cx="647374" cy="427327"/>
          </a:xfrm>
        </p:grpSpPr>
        <p:sp>
          <p:nvSpPr>
            <p:cNvPr id="64" name="SMARTInkShape-2426">
              <a:extLst>
                <a:ext uri="{FF2B5EF4-FFF2-40B4-BE49-F238E27FC236}">
                  <a16:creationId xmlns:a16="http://schemas.microsoft.com/office/drawing/2014/main" xmlns="" id="{74A3EC43-4134-48F4-AC49-DAAFC378C83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331450" y="1474606"/>
              <a:ext cx="145724" cy="427327"/>
            </a:xfrm>
            <a:custGeom>
              <a:avLst/>
              <a:gdLst/>
              <a:ahLst/>
              <a:cxnLst/>
              <a:rect l="0" t="0" r="0" b="0"/>
              <a:pathLst>
                <a:path w="145724" h="427327">
                  <a:moveTo>
                    <a:pt x="57150" y="17644"/>
                  </a:moveTo>
                  <a:lnTo>
                    <a:pt x="57150" y="17644"/>
                  </a:lnTo>
                  <a:lnTo>
                    <a:pt x="42845" y="3338"/>
                  </a:lnTo>
                  <a:lnTo>
                    <a:pt x="41969" y="1757"/>
                  </a:lnTo>
                  <a:lnTo>
                    <a:pt x="42090" y="703"/>
                  </a:lnTo>
                  <a:lnTo>
                    <a:pt x="42877" y="0"/>
                  </a:lnTo>
                  <a:lnTo>
                    <a:pt x="47513" y="1100"/>
                  </a:lnTo>
                  <a:lnTo>
                    <a:pt x="55689" y="3236"/>
                  </a:lnTo>
                  <a:lnTo>
                    <a:pt x="95310" y="4719"/>
                  </a:lnTo>
                  <a:lnTo>
                    <a:pt x="122157" y="11619"/>
                  </a:lnTo>
                  <a:lnTo>
                    <a:pt x="141244" y="22601"/>
                  </a:lnTo>
                  <a:lnTo>
                    <a:pt x="144257" y="28004"/>
                  </a:lnTo>
                  <a:lnTo>
                    <a:pt x="145723" y="41534"/>
                  </a:lnTo>
                  <a:lnTo>
                    <a:pt x="139212" y="71760"/>
                  </a:lnTo>
                  <a:lnTo>
                    <a:pt x="121603" y="110897"/>
                  </a:lnTo>
                  <a:lnTo>
                    <a:pt x="105253" y="157144"/>
                  </a:lnTo>
                  <a:lnTo>
                    <a:pt x="97816" y="191827"/>
                  </a:lnTo>
                  <a:lnTo>
                    <a:pt x="94273" y="229114"/>
                  </a:lnTo>
                  <a:lnTo>
                    <a:pt x="97403" y="269205"/>
                  </a:lnTo>
                  <a:lnTo>
                    <a:pt x="105378" y="306778"/>
                  </a:lnTo>
                  <a:lnTo>
                    <a:pt x="115274" y="340881"/>
                  </a:lnTo>
                  <a:lnTo>
                    <a:pt x="126661" y="382470"/>
                  </a:lnTo>
                  <a:lnTo>
                    <a:pt x="127321" y="403685"/>
                  </a:lnTo>
                  <a:lnTo>
                    <a:pt x="124391" y="411177"/>
                  </a:lnTo>
                  <a:lnTo>
                    <a:pt x="119617" y="416877"/>
                  </a:lnTo>
                  <a:lnTo>
                    <a:pt x="113611" y="421383"/>
                  </a:lnTo>
                  <a:lnTo>
                    <a:pt x="95648" y="426389"/>
                  </a:lnTo>
                  <a:lnTo>
                    <a:pt x="54210" y="427326"/>
                  </a:lnTo>
                  <a:lnTo>
                    <a:pt x="0" y="424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27">
              <a:extLst>
                <a:ext uri="{FF2B5EF4-FFF2-40B4-BE49-F238E27FC236}">
                  <a16:creationId xmlns:a16="http://schemas.microsoft.com/office/drawing/2014/main" xmlns="" id="{4F3ED283-1720-43D6-A880-E47E07EA1DB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129270" y="1644650"/>
              <a:ext cx="145031" cy="38101"/>
            </a:xfrm>
            <a:custGeom>
              <a:avLst/>
              <a:gdLst/>
              <a:ahLst/>
              <a:cxnLst/>
              <a:rect l="0" t="0" r="0" b="0"/>
              <a:pathLst>
                <a:path w="145031" h="38101">
                  <a:moveTo>
                    <a:pt x="11680" y="38100"/>
                  </a:moveTo>
                  <a:lnTo>
                    <a:pt x="11680" y="38100"/>
                  </a:lnTo>
                  <a:lnTo>
                    <a:pt x="1567" y="34729"/>
                  </a:lnTo>
                  <a:lnTo>
                    <a:pt x="0" y="33736"/>
                  </a:lnTo>
                  <a:lnTo>
                    <a:pt x="365" y="33074"/>
                  </a:lnTo>
                  <a:lnTo>
                    <a:pt x="45076" y="24959"/>
                  </a:lnTo>
                  <a:lnTo>
                    <a:pt x="92130" y="15156"/>
                  </a:lnTo>
                  <a:lnTo>
                    <a:pt x="1450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28">
              <a:extLst>
                <a:ext uri="{FF2B5EF4-FFF2-40B4-BE49-F238E27FC236}">
                  <a16:creationId xmlns:a16="http://schemas.microsoft.com/office/drawing/2014/main" xmlns="" id="{8F9746F6-8560-4606-B5A7-D0ACD3C908E2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001234" y="1524821"/>
              <a:ext cx="252523" cy="272249"/>
            </a:xfrm>
            <a:custGeom>
              <a:avLst/>
              <a:gdLst/>
              <a:ahLst/>
              <a:cxnLst/>
              <a:rect l="0" t="0" r="0" b="0"/>
              <a:pathLst>
                <a:path w="252523" h="272249">
                  <a:moveTo>
                    <a:pt x="69866" y="202379"/>
                  </a:moveTo>
                  <a:lnTo>
                    <a:pt x="69866" y="202379"/>
                  </a:lnTo>
                  <a:lnTo>
                    <a:pt x="66496" y="192266"/>
                  </a:lnTo>
                  <a:lnTo>
                    <a:pt x="63385" y="189287"/>
                  </a:lnTo>
                  <a:lnTo>
                    <a:pt x="54286" y="185977"/>
                  </a:lnTo>
                  <a:lnTo>
                    <a:pt x="35660" y="195795"/>
                  </a:lnTo>
                  <a:lnTo>
                    <a:pt x="15152" y="213564"/>
                  </a:lnTo>
                  <a:lnTo>
                    <a:pt x="3686" y="233221"/>
                  </a:lnTo>
                  <a:lnTo>
                    <a:pt x="0" y="249953"/>
                  </a:lnTo>
                  <a:lnTo>
                    <a:pt x="714" y="263034"/>
                  </a:lnTo>
                  <a:lnTo>
                    <a:pt x="3384" y="271200"/>
                  </a:lnTo>
                  <a:lnTo>
                    <a:pt x="6495" y="272248"/>
                  </a:lnTo>
                  <a:lnTo>
                    <a:pt x="15595" y="269650"/>
                  </a:lnTo>
                  <a:lnTo>
                    <a:pt x="32619" y="260254"/>
                  </a:lnTo>
                  <a:lnTo>
                    <a:pt x="60364" y="232650"/>
                  </a:lnTo>
                  <a:lnTo>
                    <a:pt x="62826" y="232437"/>
                  </a:lnTo>
                  <a:lnTo>
                    <a:pt x="65173" y="233001"/>
                  </a:lnTo>
                  <a:lnTo>
                    <a:pt x="66738" y="234788"/>
                  </a:lnTo>
                  <a:lnTo>
                    <a:pt x="75367" y="255725"/>
                  </a:lnTo>
                  <a:lnTo>
                    <a:pt x="81954" y="263953"/>
                  </a:lnTo>
                  <a:lnTo>
                    <a:pt x="85686" y="266006"/>
                  </a:lnTo>
                  <a:lnTo>
                    <a:pt x="89585" y="266669"/>
                  </a:lnTo>
                  <a:lnTo>
                    <a:pt x="99091" y="264819"/>
                  </a:lnTo>
                  <a:lnTo>
                    <a:pt x="120309" y="254433"/>
                  </a:lnTo>
                  <a:lnTo>
                    <a:pt x="144471" y="232697"/>
                  </a:lnTo>
                  <a:lnTo>
                    <a:pt x="170209" y="197251"/>
                  </a:lnTo>
                  <a:lnTo>
                    <a:pt x="189721" y="162470"/>
                  </a:lnTo>
                  <a:lnTo>
                    <a:pt x="210154" y="121612"/>
                  </a:lnTo>
                  <a:lnTo>
                    <a:pt x="229582" y="78994"/>
                  </a:lnTo>
                  <a:lnTo>
                    <a:pt x="245273" y="38886"/>
                  </a:lnTo>
                  <a:lnTo>
                    <a:pt x="252522" y="4202"/>
                  </a:lnTo>
                  <a:lnTo>
                    <a:pt x="251608" y="411"/>
                  </a:lnTo>
                  <a:lnTo>
                    <a:pt x="249589" y="0"/>
                  </a:lnTo>
                  <a:lnTo>
                    <a:pt x="246831" y="1843"/>
                  </a:lnTo>
                  <a:lnTo>
                    <a:pt x="222126" y="42404"/>
                  </a:lnTo>
                  <a:lnTo>
                    <a:pt x="206446" y="77186"/>
                  </a:lnTo>
                  <a:lnTo>
                    <a:pt x="191952" y="116164"/>
                  </a:lnTo>
                  <a:lnTo>
                    <a:pt x="179864" y="154889"/>
                  </a:lnTo>
                  <a:lnTo>
                    <a:pt x="172141" y="188563"/>
                  </a:lnTo>
                  <a:lnTo>
                    <a:pt x="163827" y="228546"/>
                  </a:lnTo>
                  <a:lnTo>
                    <a:pt x="164256" y="238168"/>
                  </a:lnTo>
                  <a:lnTo>
                    <a:pt x="170378" y="252622"/>
                  </a:lnTo>
                  <a:lnTo>
                    <a:pt x="178273" y="259987"/>
                  </a:lnTo>
                  <a:lnTo>
                    <a:pt x="182354" y="261951"/>
                  </a:lnTo>
                  <a:lnTo>
                    <a:pt x="187896" y="261144"/>
                  </a:lnTo>
                  <a:lnTo>
                    <a:pt x="215916" y="246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29">
              <a:extLst>
                <a:ext uri="{FF2B5EF4-FFF2-40B4-BE49-F238E27FC236}">
                  <a16:creationId xmlns:a16="http://schemas.microsoft.com/office/drawing/2014/main" xmlns="" id="{1CD13705-5729-45DF-A196-8567D05082E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829800" y="1522581"/>
              <a:ext cx="120651" cy="296375"/>
            </a:xfrm>
            <a:custGeom>
              <a:avLst/>
              <a:gdLst/>
              <a:ahLst/>
              <a:cxnLst/>
              <a:rect l="0" t="0" r="0" b="0"/>
              <a:pathLst>
                <a:path w="120651" h="296375">
                  <a:moveTo>
                    <a:pt x="0" y="191919"/>
                  </a:moveTo>
                  <a:lnTo>
                    <a:pt x="0" y="191919"/>
                  </a:lnTo>
                  <a:lnTo>
                    <a:pt x="5775" y="186849"/>
                  </a:lnTo>
                  <a:lnTo>
                    <a:pt x="45779" y="157123"/>
                  </a:lnTo>
                  <a:lnTo>
                    <a:pt x="68363" y="130104"/>
                  </a:lnTo>
                  <a:lnTo>
                    <a:pt x="88458" y="93405"/>
                  </a:lnTo>
                  <a:lnTo>
                    <a:pt x="99287" y="66291"/>
                  </a:lnTo>
                  <a:lnTo>
                    <a:pt x="104099" y="40129"/>
                  </a:lnTo>
                  <a:lnTo>
                    <a:pt x="102475" y="20034"/>
                  </a:lnTo>
                  <a:lnTo>
                    <a:pt x="97755" y="6165"/>
                  </a:lnTo>
                  <a:lnTo>
                    <a:pt x="93306" y="0"/>
                  </a:lnTo>
                  <a:lnTo>
                    <a:pt x="90427" y="473"/>
                  </a:lnTo>
                  <a:lnTo>
                    <a:pt x="83463" y="6643"/>
                  </a:lnTo>
                  <a:lnTo>
                    <a:pt x="74981" y="42243"/>
                  </a:lnTo>
                  <a:lnTo>
                    <a:pt x="70249" y="77183"/>
                  </a:lnTo>
                  <a:lnTo>
                    <a:pt x="65794" y="117642"/>
                  </a:lnTo>
                  <a:lnTo>
                    <a:pt x="61461" y="163846"/>
                  </a:lnTo>
                  <a:lnTo>
                    <a:pt x="57185" y="205077"/>
                  </a:lnTo>
                  <a:lnTo>
                    <a:pt x="52227" y="240806"/>
                  </a:lnTo>
                  <a:lnTo>
                    <a:pt x="41502" y="281193"/>
                  </a:lnTo>
                  <a:lnTo>
                    <a:pt x="33496" y="294626"/>
                  </a:lnTo>
                  <a:lnTo>
                    <a:pt x="30798" y="296374"/>
                  </a:lnTo>
                  <a:lnTo>
                    <a:pt x="28998" y="295422"/>
                  </a:lnTo>
                  <a:lnTo>
                    <a:pt x="27799" y="292671"/>
                  </a:lnTo>
                  <a:lnTo>
                    <a:pt x="29482" y="271944"/>
                  </a:lnTo>
                  <a:lnTo>
                    <a:pt x="37819" y="243460"/>
                  </a:lnTo>
                  <a:lnTo>
                    <a:pt x="67077" y="199983"/>
                  </a:lnTo>
                  <a:lnTo>
                    <a:pt x="81318" y="185860"/>
                  </a:lnTo>
                  <a:lnTo>
                    <a:pt x="87372" y="182941"/>
                  </a:lnTo>
                  <a:lnTo>
                    <a:pt x="92821" y="182406"/>
                  </a:lnTo>
                  <a:lnTo>
                    <a:pt x="97864" y="183460"/>
                  </a:lnTo>
                  <a:lnTo>
                    <a:pt x="107231" y="192158"/>
                  </a:lnTo>
                  <a:lnTo>
                    <a:pt x="111703" y="198428"/>
                  </a:lnTo>
                  <a:lnTo>
                    <a:pt x="116674" y="214803"/>
                  </a:lnTo>
                  <a:lnTo>
                    <a:pt x="120126" y="258615"/>
                  </a:lnTo>
                  <a:lnTo>
                    <a:pt x="120650" y="28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2430">
            <a:extLst>
              <a:ext uri="{FF2B5EF4-FFF2-40B4-BE49-F238E27FC236}">
                <a16:creationId xmlns:a16="http://schemas.microsoft.com/office/drawing/2014/main" xmlns="" id="{57BD4456-7C0B-4121-85C1-405A476ED9C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32100" y="2101850"/>
            <a:ext cx="7289801" cy="241030"/>
          </a:xfrm>
          <a:custGeom>
            <a:avLst/>
            <a:gdLst/>
            <a:ahLst/>
            <a:cxnLst/>
            <a:rect l="0" t="0" r="0" b="0"/>
            <a:pathLst>
              <a:path w="7289801" h="241030">
                <a:moveTo>
                  <a:pt x="0" y="38100"/>
                </a:moveTo>
                <a:lnTo>
                  <a:pt x="0" y="38100"/>
                </a:lnTo>
                <a:lnTo>
                  <a:pt x="0" y="32011"/>
                </a:lnTo>
                <a:lnTo>
                  <a:pt x="0" y="35198"/>
                </a:lnTo>
                <a:lnTo>
                  <a:pt x="14503" y="50488"/>
                </a:lnTo>
                <a:lnTo>
                  <a:pt x="30952" y="78459"/>
                </a:lnTo>
                <a:lnTo>
                  <a:pt x="67653" y="105248"/>
                </a:lnTo>
                <a:lnTo>
                  <a:pt x="102976" y="122507"/>
                </a:lnTo>
                <a:lnTo>
                  <a:pt x="145956" y="139585"/>
                </a:lnTo>
                <a:lnTo>
                  <a:pt x="169271" y="148090"/>
                </a:lnTo>
                <a:lnTo>
                  <a:pt x="194691" y="156582"/>
                </a:lnTo>
                <a:lnTo>
                  <a:pt x="221517" y="165066"/>
                </a:lnTo>
                <a:lnTo>
                  <a:pt x="249277" y="173544"/>
                </a:lnTo>
                <a:lnTo>
                  <a:pt x="278368" y="181313"/>
                </a:lnTo>
                <a:lnTo>
                  <a:pt x="308346" y="188608"/>
                </a:lnTo>
                <a:lnTo>
                  <a:pt x="338914" y="195589"/>
                </a:lnTo>
                <a:lnTo>
                  <a:pt x="371992" y="202359"/>
                </a:lnTo>
                <a:lnTo>
                  <a:pt x="406745" y="208990"/>
                </a:lnTo>
                <a:lnTo>
                  <a:pt x="442613" y="215526"/>
                </a:lnTo>
                <a:lnTo>
                  <a:pt x="479226" y="220590"/>
                </a:lnTo>
                <a:lnTo>
                  <a:pt x="516334" y="224671"/>
                </a:lnTo>
                <a:lnTo>
                  <a:pt x="553772" y="228097"/>
                </a:lnTo>
                <a:lnTo>
                  <a:pt x="592137" y="231087"/>
                </a:lnTo>
                <a:lnTo>
                  <a:pt x="631119" y="233786"/>
                </a:lnTo>
                <a:lnTo>
                  <a:pt x="670513" y="236291"/>
                </a:lnTo>
                <a:lnTo>
                  <a:pt x="711592" y="236549"/>
                </a:lnTo>
                <a:lnTo>
                  <a:pt x="753794" y="235311"/>
                </a:lnTo>
                <a:lnTo>
                  <a:pt x="796746" y="233074"/>
                </a:lnTo>
                <a:lnTo>
                  <a:pt x="840903" y="228760"/>
                </a:lnTo>
                <a:lnTo>
                  <a:pt x="885863" y="223062"/>
                </a:lnTo>
                <a:lnTo>
                  <a:pt x="931359" y="216442"/>
                </a:lnTo>
                <a:lnTo>
                  <a:pt x="978622" y="209911"/>
                </a:lnTo>
                <a:lnTo>
                  <a:pt x="1027065" y="203441"/>
                </a:lnTo>
                <a:lnTo>
                  <a:pt x="1076293" y="197010"/>
                </a:lnTo>
                <a:lnTo>
                  <a:pt x="1128162" y="190607"/>
                </a:lnTo>
                <a:lnTo>
                  <a:pt x="1181791" y="184221"/>
                </a:lnTo>
                <a:lnTo>
                  <a:pt x="1236594" y="177847"/>
                </a:lnTo>
                <a:lnTo>
                  <a:pt x="1292180" y="171482"/>
                </a:lnTo>
                <a:lnTo>
                  <a:pt x="1348286" y="165121"/>
                </a:lnTo>
                <a:lnTo>
                  <a:pt x="1404741" y="158764"/>
                </a:lnTo>
                <a:lnTo>
                  <a:pt x="1461427" y="153115"/>
                </a:lnTo>
                <a:lnTo>
                  <a:pt x="1518268" y="147938"/>
                </a:lnTo>
                <a:lnTo>
                  <a:pt x="1575212" y="143075"/>
                </a:lnTo>
                <a:lnTo>
                  <a:pt x="1634341" y="138422"/>
                </a:lnTo>
                <a:lnTo>
                  <a:pt x="1694927" y="133909"/>
                </a:lnTo>
                <a:lnTo>
                  <a:pt x="1756485" y="129489"/>
                </a:lnTo>
                <a:lnTo>
                  <a:pt x="1817984" y="126543"/>
                </a:lnTo>
                <a:lnTo>
                  <a:pt x="1879445" y="124579"/>
                </a:lnTo>
                <a:lnTo>
                  <a:pt x="1940880" y="123269"/>
                </a:lnTo>
                <a:lnTo>
                  <a:pt x="2001592" y="121690"/>
                </a:lnTo>
                <a:lnTo>
                  <a:pt x="2061822" y="119932"/>
                </a:lnTo>
                <a:lnTo>
                  <a:pt x="2121732" y="118055"/>
                </a:lnTo>
                <a:lnTo>
                  <a:pt x="2180721" y="116803"/>
                </a:lnTo>
                <a:lnTo>
                  <a:pt x="2239097" y="115969"/>
                </a:lnTo>
                <a:lnTo>
                  <a:pt x="2297065" y="115413"/>
                </a:lnTo>
                <a:lnTo>
                  <a:pt x="2355465" y="115747"/>
                </a:lnTo>
                <a:lnTo>
                  <a:pt x="2414155" y="116676"/>
                </a:lnTo>
                <a:lnTo>
                  <a:pt x="2473037" y="118001"/>
                </a:lnTo>
                <a:lnTo>
                  <a:pt x="2531341" y="120295"/>
                </a:lnTo>
                <a:lnTo>
                  <a:pt x="2589261" y="123236"/>
                </a:lnTo>
                <a:lnTo>
                  <a:pt x="2646924" y="126607"/>
                </a:lnTo>
                <a:lnTo>
                  <a:pt x="2702299" y="130971"/>
                </a:lnTo>
                <a:lnTo>
                  <a:pt x="2756150" y="135998"/>
                </a:lnTo>
                <a:lnTo>
                  <a:pt x="2808984" y="141465"/>
                </a:lnTo>
                <a:lnTo>
                  <a:pt x="2859727" y="147932"/>
                </a:lnTo>
                <a:lnTo>
                  <a:pt x="2909080" y="155066"/>
                </a:lnTo>
                <a:lnTo>
                  <a:pt x="2957503" y="162644"/>
                </a:lnTo>
                <a:lnTo>
                  <a:pt x="3004602" y="171224"/>
                </a:lnTo>
                <a:lnTo>
                  <a:pt x="3050817" y="180471"/>
                </a:lnTo>
                <a:lnTo>
                  <a:pt x="3096445" y="190164"/>
                </a:lnTo>
                <a:lnTo>
                  <a:pt x="3140269" y="199448"/>
                </a:lnTo>
                <a:lnTo>
                  <a:pt x="3182890" y="208460"/>
                </a:lnTo>
                <a:lnTo>
                  <a:pt x="3224710" y="217290"/>
                </a:lnTo>
                <a:lnTo>
                  <a:pt x="3263879" y="223177"/>
                </a:lnTo>
                <a:lnTo>
                  <a:pt x="3301280" y="227101"/>
                </a:lnTo>
                <a:lnTo>
                  <a:pt x="3337504" y="229717"/>
                </a:lnTo>
                <a:lnTo>
                  <a:pt x="3373647" y="230051"/>
                </a:lnTo>
                <a:lnTo>
                  <a:pt x="3409737" y="228861"/>
                </a:lnTo>
                <a:lnTo>
                  <a:pt x="3445791" y="226658"/>
                </a:lnTo>
                <a:lnTo>
                  <a:pt x="3482527" y="220955"/>
                </a:lnTo>
                <a:lnTo>
                  <a:pt x="3519718" y="212920"/>
                </a:lnTo>
                <a:lnTo>
                  <a:pt x="3557213" y="203330"/>
                </a:lnTo>
                <a:lnTo>
                  <a:pt x="3594203" y="192704"/>
                </a:lnTo>
                <a:lnTo>
                  <a:pt x="3630857" y="181386"/>
                </a:lnTo>
                <a:lnTo>
                  <a:pt x="3667288" y="169607"/>
                </a:lnTo>
                <a:lnTo>
                  <a:pt x="3703570" y="159638"/>
                </a:lnTo>
                <a:lnTo>
                  <a:pt x="3739752" y="150875"/>
                </a:lnTo>
                <a:lnTo>
                  <a:pt x="3775868" y="142917"/>
                </a:lnTo>
                <a:lnTo>
                  <a:pt x="3810529" y="137611"/>
                </a:lnTo>
                <a:lnTo>
                  <a:pt x="3844220" y="134074"/>
                </a:lnTo>
                <a:lnTo>
                  <a:pt x="3877263" y="131716"/>
                </a:lnTo>
                <a:lnTo>
                  <a:pt x="3909875" y="131555"/>
                </a:lnTo>
                <a:lnTo>
                  <a:pt x="3942200" y="132859"/>
                </a:lnTo>
                <a:lnTo>
                  <a:pt x="3974333" y="135139"/>
                </a:lnTo>
                <a:lnTo>
                  <a:pt x="4006338" y="139482"/>
                </a:lnTo>
                <a:lnTo>
                  <a:pt x="4038260" y="145199"/>
                </a:lnTo>
                <a:lnTo>
                  <a:pt x="4070123" y="151833"/>
                </a:lnTo>
                <a:lnTo>
                  <a:pt x="4103360" y="158372"/>
                </a:lnTo>
                <a:lnTo>
                  <a:pt x="4137512" y="164848"/>
                </a:lnTo>
                <a:lnTo>
                  <a:pt x="4172275" y="171282"/>
                </a:lnTo>
                <a:lnTo>
                  <a:pt x="4208855" y="177688"/>
                </a:lnTo>
                <a:lnTo>
                  <a:pt x="4246648" y="184075"/>
                </a:lnTo>
                <a:lnTo>
                  <a:pt x="4285249" y="190450"/>
                </a:lnTo>
                <a:lnTo>
                  <a:pt x="4326505" y="195406"/>
                </a:lnTo>
                <a:lnTo>
                  <a:pt x="4369531" y="199415"/>
                </a:lnTo>
                <a:lnTo>
                  <a:pt x="4413738" y="202793"/>
                </a:lnTo>
                <a:lnTo>
                  <a:pt x="4462259" y="205751"/>
                </a:lnTo>
                <a:lnTo>
                  <a:pt x="4513655" y="208429"/>
                </a:lnTo>
                <a:lnTo>
                  <a:pt x="4566969" y="210919"/>
                </a:lnTo>
                <a:lnTo>
                  <a:pt x="4622974" y="213285"/>
                </a:lnTo>
                <a:lnTo>
                  <a:pt x="4680772" y="215568"/>
                </a:lnTo>
                <a:lnTo>
                  <a:pt x="4739765" y="217795"/>
                </a:lnTo>
                <a:lnTo>
                  <a:pt x="4800260" y="219986"/>
                </a:lnTo>
                <a:lnTo>
                  <a:pt x="4861756" y="222152"/>
                </a:lnTo>
                <a:lnTo>
                  <a:pt x="4923920" y="224301"/>
                </a:lnTo>
                <a:lnTo>
                  <a:pt x="4987236" y="226440"/>
                </a:lnTo>
                <a:lnTo>
                  <a:pt x="5051319" y="228571"/>
                </a:lnTo>
                <a:lnTo>
                  <a:pt x="5115913" y="230697"/>
                </a:lnTo>
                <a:lnTo>
                  <a:pt x="5182963" y="232115"/>
                </a:lnTo>
                <a:lnTo>
                  <a:pt x="5251653" y="233060"/>
                </a:lnTo>
                <a:lnTo>
                  <a:pt x="5321435" y="233690"/>
                </a:lnTo>
                <a:lnTo>
                  <a:pt x="5391945" y="234110"/>
                </a:lnTo>
                <a:lnTo>
                  <a:pt x="5462941" y="234390"/>
                </a:lnTo>
                <a:lnTo>
                  <a:pt x="5534261" y="234577"/>
                </a:lnTo>
                <a:lnTo>
                  <a:pt x="5604385" y="235407"/>
                </a:lnTo>
                <a:lnTo>
                  <a:pt x="5673712" y="236665"/>
                </a:lnTo>
                <a:lnTo>
                  <a:pt x="5742508" y="238210"/>
                </a:lnTo>
                <a:lnTo>
                  <a:pt x="5812361" y="239240"/>
                </a:lnTo>
                <a:lnTo>
                  <a:pt x="5882918" y="239927"/>
                </a:lnTo>
                <a:lnTo>
                  <a:pt x="5953945" y="240385"/>
                </a:lnTo>
                <a:lnTo>
                  <a:pt x="6021758" y="240690"/>
                </a:lnTo>
                <a:lnTo>
                  <a:pt x="6087428" y="240893"/>
                </a:lnTo>
                <a:lnTo>
                  <a:pt x="6151668" y="241029"/>
                </a:lnTo>
                <a:lnTo>
                  <a:pt x="6214251" y="240413"/>
                </a:lnTo>
                <a:lnTo>
                  <a:pt x="6275728" y="239298"/>
                </a:lnTo>
                <a:lnTo>
                  <a:pt x="6336468" y="237848"/>
                </a:lnTo>
                <a:lnTo>
                  <a:pt x="6396718" y="234766"/>
                </a:lnTo>
                <a:lnTo>
                  <a:pt x="6456639" y="230594"/>
                </a:lnTo>
                <a:lnTo>
                  <a:pt x="6516343" y="225696"/>
                </a:lnTo>
                <a:lnTo>
                  <a:pt x="6578017" y="218903"/>
                </a:lnTo>
                <a:lnTo>
                  <a:pt x="6641006" y="210846"/>
                </a:lnTo>
                <a:lnTo>
                  <a:pt x="6704871" y="201948"/>
                </a:lnTo>
                <a:lnTo>
                  <a:pt x="6765792" y="191782"/>
                </a:lnTo>
                <a:lnTo>
                  <a:pt x="6824750" y="180771"/>
                </a:lnTo>
                <a:lnTo>
                  <a:pt x="6882400" y="169197"/>
                </a:lnTo>
                <a:lnTo>
                  <a:pt x="6937060" y="156543"/>
                </a:lnTo>
                <a:lnTo>
                  <a:pt x="6989729" y="143167"/>
                </a:lnTo>
                <a:lnTo>
                  <a:pt x="7041069" y="129311"/>
                </a:lnTo>
                <a:lnTo>
                  <a:pt x="7086585" y="114430"/>
                </a:lnTo>
                <a:lnTo>
                  <a:pt x="7128218" y="98865"/>
                </a:lnTo>
                <a:lnTo>
                  <a:pt x="7167262" y="82843"/>
                </a:lnTo>
                <a:lnTo>
                  <a:pt x="7198230" y="66517"/>
                </a:lnTo>
                <a:lnTo>
                  <a:pt x="7245809" y="33326"/>
                </a:lnTo>
                <a:lnTo>
                  <a:pt x="7289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471">
            <a:extLst>
              <a:ext uri="{FF2B5EF4-FFF2-40B4-BE49-F238E27FC236}">
                <a16:creationId xmlns:a16="http://schemas.microsoft.com/office/drawing/2014/main" xmlns="" id="{5A9DC3B3-1893-4953-A46F-76AEF4010F39}"/>
              </a:ext>
            </a:extLst>
          </p:cNvPr>
          <p:cNvGrpSpPr/>
          <p:nvPr/>
        </p:nvGrpSpPr>
        <p:grpSpPr>
          <a:xfrm>
            <a:off x="3028950" y="2637716"/>
            <a:ext cx="533401" cy="556335"/>
            <a:chOff x="3028950" y="2637716"/>
            <a:chExt cx="533401" cy="556335"/>
          </a:xfrm>
        </p:grpSpPr>
        <p:sp>
          <p:nvSpPr>
            <p:cNvPr id="70" name="SMARTInkShape-2431">
              <a:extLst>
                <a:ext uri="{FF2B5EF4-FFF2-40B4-BE49-F238E27FC236}">
                  <a16:creationId xmlns:a16="http://schemas.microsoft.com/office/drawing/2014/main" xmlns="" id="{2C288D15-E99D-4A81-B786-FF65729F6A6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562350" y="31115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263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32">
              <a:extLst>
                <a:ext uri="{FF2B5EF4-FFF2-40B4-BE49-F238E27FC236}">
                  <a16:creationId xmlns:a16="http://schemas.microsoft.com/office/drawing/2014/main" xmlns="" id="{E6B476CD-FC32-4A0E-A00F-CC4E770A4B9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359150" y="2923796"/>
              <a:ext cx="139701" cy="217712"/>
            </a:xfrm>
            <a:custGeom>
              <a:avLst/>
              <a:gdLst/>
              <a:ahLst/>
              <a:cxnLst/>
              <a:rect l="0" t="0" r="0" b="0"/>
              <a:pathLst>
                <a:path w="139701" h="217712">
                  <a:moveTo>
                    <a:pt x="0" y="35304"/>
                  </a:moveTo>
                  <a:lnTo>
                    <a:pt x="0" y="35304"/>
                  </a:lnTo>
                  <a:lnTo>
                    <a:pt x="5467" y="29837"/>
                  </a:lnTo>
                  <a:lnTo>
                    <a:pt x="9643" y="69030"/>
                  </a:lnTo>
                  <a:lnTo>
                    <a:pt x="15165" y="112482"/>
                  </a:lnTo>
                  <a:lnTo>
                    <a:pt x="21270" y="157733"/>
                  </a:lnTo>
                  <a:lnTo>
                    <a:pt x="25290" y="204309"/>
                  </a:lnTo>
                  <a:lnTo>
                    <a:pt x="28816" y="217711"/>
                  </a:lnTo>
                  <a:lnTo>
                    <a:pt x="28383" y="217586"/>
                  </a:lnTo>
                  <a:lnTo>
                    <a:pt x="27389" y="216092"/>
                  </a:lnTo>
                  <a:lnTo>
                    <a:pt x="23780" y="173934"/>
                  </a:lnTo>
                  <a:lnTo>
                    <a:pt x="19173" y="128992"/>
                  </a:lnTo>
                  <a:lnTo>
                    <a:pt x="19132" y="129513"/>
                  </a:lnTo>
                  <a:lnTo>
                    <a:pt x="36733" y="139301"/>
                  </a:lnTo>
                  <a:lnTo>
                    <a:pt x="55647" y="142083"/>
                  </a:lnTo>
                  <a:lnTo>
                    <a:pt x="71064" y="137089"/>
                  </a:lnTo>
                  <a:lnTo>
                    <a:pt x="85912" y="127814"/>
                  </a:lnTo>
                  <a:lnTo>
                    <a:pt x="97214" y="116636"/>
                  </a:lnTo>
                  <a:lnTo>
                    <a:pt x="108140" y="91701"/>
                  </a:lnTo>
                  <a:lnTo>
                    <a:pt x="118153" y="47306"/>
                  </a:lnTo>
                  <a:lnTo>
                    <a:pt x="125695" y="6641"/>
                  </a:lnTo>
                  <a:lnTo>
                    <a:pt x="125425" y="3496"/>
                  </a:lnTo>
                  <a:lnTo>
                    <a:pt x="124539" y="1398"/>
                  </a:lnTo>
                  <a:lnTo>
                    <a:pt x="123242" y="0"/>
                  </a:lnTo>
                  <a:lnTo>
                    <a:pt x="126345" y="45012"/>
                  </a:lnTo>
                  <a:lnTo>
                    <a:pt x="130177" y="87491"/>
                  </a:lnTo>
                  <a:lnTo>
                    <a:pt x="135781" y="129084"/>
                  </a:lnTo>
                  <a:lnTo>
                    <a:pt x="139700" y="155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33">
              <a:extLst>
                <a:ext uri="{FF2B5EF4-FFF2-40B4-BE49-F238E27FC236}">
                  <a16:creationId xmlns:a16="http://schemas.microsoft.com/office/drawing/2014/main" xmlns="" id="{5CDCE0A0-4A93-4820-9C61-49D56245E66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028950" y="2965450"/>
              <a:ext cx="254001" cy="40853"/>
            </a:xfrm>
            <a:custGeom>
              <a:avLst/>
              <a:gdLst/>
              <a:ahLst/>
              <a:cxnLst/>
              <a:rect l="0" t="0" r="0" b="0"/>
              <a:pathLst>
                <a:path w="254001" h="40853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881" y="38657"/>
                  </a:lnTo>
                  <a:lnTo>
                    <a:pt x="3371" y="40588"/>
                  </a:lnTo>
                  <a:lnTo>
                    <a:pt x="14433" y="40852"/>
                  </a:lnTo>
                  <a:lnTo>
                    <a:pt x="48021" y="35152"/>
                  </a:lnTo>
                  <a:lnTo>
                    <a:pt x="82726" y="27618"/>
                  </a:lnTo>
                  <a:lnTo>
                    <a:pt x="126373" y="17213"/>
                  </a:lnTo>
                  <a:lnTo>
                    <a:pt x="166468" y="11178"/>
                  </a:lnTo>
                  <a:lnTo>
                    <a:pt x="200985" y="7790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34">
              <a:extLst>
                <a:ext uri="{FF2B5EF4-FFF2-40B4-BE49-F238E27FC236}">
                  <a16:creationId xmlns:a16="http://schemas.microsoft.com/office/drawing/2014/main" xmlns="" id="{932F5318-AD59-43E2-A94B-3EF3CEC3932D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029833" y="2637716"/>
              <a:ext cx="253118" cy="41985"/>
            </a:xfrm>
            <a:custGeom>
              <a:avLst/>
              <a:gdLst/>
              <a:ahLst/>
              <a:cxnLst/>
              <a:rect l="0" t="0" r="0" b="0"/>
              <a:pathLst>
                <a:path w="253118" h="41985">
                  <a:moveTo>
                    <a:pt x="5467" y="41984"/>
                  </a:moveTo>
                  <a:lnTo>
                    <a:pt x="5467" y="41984"/>
                  </a:lnTo>
                  <a:lnTo>
                    <a:pt x="2096" y="41984"/>
                  </a:lnTo>
                  <a:lnTo>
                    <a:pt x="1103" y="41278"/>
                  </a:lnTo>
                  <a:lnTo>
                    <a:pt x="441" y="40103"/>
                  </a:lnTo>
                  <a:lnTo>
                    <a:pt x="0" y="38613"/>
                  </a:lnTo>
                  <a:lnTo>
                    <a:pt x="16234" y="29775"/>
                  </a:lnTo>
                  <a:lnTo>
                    <a:pt x="60241" y="18219"/>
                  </a:lnTo>
                  <a:lnTo>
                    <a:pt x="99896" y="10020"/>
                  </a:lnTo>
                  <a:lnTo>
                    <a:pt x="141275" y="3083"/>
                  </a:lnTo>
                  <a:lnTo>
                    <a:pt x="178479" y="0"/>
                  </a:lnTo>
                  <a:lnTo>
                    <a:pt x="224417" y="5007"/>
                  </a:lnTo>
                  <a:lnTo>
                    <a:pt x="253117" y="1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35">
              <a:extLst>
                <a:ext uri="{FF2B5EF4-FFF2-40B4-BE49-F238E27FC236}">
                  <a16:creationId xmlns:a16="http://schemas.microsoft.com/office/drawing/2014/main" xmlns="" id="{BD2179C0-46B2-4ACF-99F1-2BCF7ADFDBAD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143250" y="2650641"/>
              <a:ext cx="17531" cy="340210"/>
            </a:xfrm>
            <a:custGeom>
              <a:avLst/>
              <a:gdLst/>
              <a:ahLst/>
              <a:cxnLst/>
              <a:rect l="0" t="0" r="0" b="0"/>
              <a:pathLst>
                <a:path w="17531" h="3402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5069" y="43216"/>
                  </a:lnTo>
                  <a:lnTo>
                    <a:pt x="10831" y="82799"/>
                  </a:lnTo>
                  <a:lnTo>
                    <a:pt x="14927" y="118795"/>
                  </a:lnTo>
                  <a:lnTo>
                    <a:pt x="17218" y="160193"/>
                  </a:lnTo>
                  <a:lnTo>
                    <a:pt x="17530" y="203052"/>
                  </a:lnTo>
                  <a:lnTo>
                    <a:pt x="15317" y="243267"/>
                  </a:lnTo>
                  <a:lnTo>
                    <a:pt x="13863" y="276662"/>
                  </a:lnTo>
                  <a:lnTo>
                    <a:pt x="9559" y="322482"/>
                  </a:lnTo>
                  <a:lnTo>
                    <a:pt x="6350" y="340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72">
            <a:extLst>
              <a:ext uri="{FF2B5EF4-FFF2-40B4-BE49-F238E27FC236}">
                <a16:creationId xmlns:a16="http://schemas.microsoft.com/office/drawing/2014/main" xmlns="" id="{50E7A0F8-5A65-4478-8B63-C978C3222E9D}"/>
              </a:ext>
            </a:extLst>
          </p:cNvPr>
          <p:cNvGrpSpPr/>
          <p:nvPr/>
        </p:nvGrpSpPr>
        <p:grpSpPr>
          <a:xfrm>
            <a:off x="3832029" y="2825750"/>
            <a:ext cx="2365572" cy="346411"/>
            <a:chOff x="3832029" y="2825750"/>
            <a:chExt cx="2365572" cy="346411"/>
          </a:xfrm>
        </p:grpSpPr>
        <p:sp>
          <p:nvSpPr>
            <p:cNvPr id="76" name="SMARTInkShape-2436">
              <a:extLst>
                <a:ext uri="{FF2B5EF4-FFF2-40B4-BE49-F238E27FC236}">
                  <a16:creationId xmlns:a16="http://schemas.microsoft.com/office/drawing/2014/main" xmlns="" id="{C7355F3C-9232-4763-98F0-EA72B04C4445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4762500" y="3045692"/>
              <a:ext cx="107951" cy="86559"/>
            </a:xfrm>
            <a:custGeom>
              <a:avLst/>
              <a:gdLst/>
              <a:ahLst/>
              <a:cxnLst/>
              <a:rect l="0" t="0" r="0" b="0"/>
              <a:pathLst>
                <a:path w="107951" h="86559">
                  <a:moveTo>
                    <a:pt x="0" y="21358"/>
                  </a:moveTo>
                  <a:lnTo>
                    <a:pt x="0" y="21358"/>
                  </a:lnTo>
                  <a:lnTo>
                    <a:pt x="0" y="17987"/>
                  </a:lnTo>
                  <a:lnTo>
                    <a:pt x="3371" y="9149"/>
                  </a:lnTo>
                  <a:lnTo>
                    <a:pt x="8789" y="3467"/>
                  </a:lnTo>
                  <a:lnTo>
                    <a:pt x="12209" y="963"/>
                  </a:lnTo>
                  <a:lnTo>
                    <a:pt x="16606" y="0"/>
                  </a:lnTo>
                  <a:lnTo>
                    <a:pt x="27136" y="812"/>
                  </a:lnTo>
                  <a:lnTo>
                    <a:pt x="35109" y="3525"/>
                  </a:lnTo>
                  <a:lnTo>
                    <a:pt x="38222" y="5236"/>
                  </a:lnTo>
                  <a:lnTo>
                    <a:pt x="40298" y="8493"/>
                  </a:lnTo>
                  <a:lnTo>
                    <a:pt x="42604" y="17757"/>
                  </a:lnTo>
                  <a:lnTo>
                    <a:pt x="40532" y="38244"/>
                  </a:lnTo>
                  <a:lnTo>
                    <a:pt x="32078" y="58817"/>
                  </a:lnTo>
                  <a:lnTo>
                    <a:pt x="18697" y="78956"/>
                  </a:lnTo>
                  <a:lnTo>
                    <a:pt x="18109" y="82335"/>
                  </a:lnTo>
                  <a:lnTo>
                    <a:pt x="18423" y="85292"/>
                  </a:lnTo>
                  <a:lnTo>
                    <a:pt x="20749" y="86558"/>
                  </a:lnTo>
                  <a:lnTo>
                    <a:pt x="43453" y="83522"/>
                  </a:lnTo>
                  <a:lnTo>
                    <a:pt x="84862" y="76128"/>
                  </a:lnTo>
                  <a:lnTo>
                    <a:pt x="107950" y="72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37">
              <a:extLst>
                <a:ext uri="{FF2B5EF4-FFF2-40B4-BE49-F238E27FC236}">
                  <a16:creationId xmlns:a16="http://schemas.microsoft.com/office/drawing/2014/main" xmlns="" id="{8DB5E372-F956-4922-9066-3DD1D75C7B97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035550" y="2910017"/>
              <a:ext cx="171451" cy="10984"/>
            </a:xfrm>
            <a:custGeom>
              <a:avLst/>
              <a:gdLst/>
              <a:ahLst/>
              <a:cxnLst/>
              <a:rect l="0" t="0" r="0" b="0"/>
              <a:pathLst>
                <a:path w="171451" h="10984">
                  <a:moveTo>
                    <a:pt x="0" y="10983"/>
                  </a:moveTo>
                  <a:lnTo>
                    <a:pt x="0" y="10983"/>
                  </a:lnTo>
                  <a:lnTo>
                    <a:pt x="47072" y="4076"/>
                  </a:lnTo>
                  <a:lnTo>
                    <a:pt x="91558" y="0"/>
                  </a:lnTo>
                  <a:lnTo>
                    <a:pt x="134843" y="673"/>
                  </a:lnTo>
                  <a:lnTo>
                    <a:pt x="171450" y="4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438">
              <a:extLst>
                <a:ext uri="{FF2B5EF4-FFF2-40B4-BE49-F238E27FC236}">
                  <a16:creationId xmlns:a16="http://schemas.microsoft.com/office/drawing/2014/main" xmlns="" id="{4ED06370-8B31-4ECE-A8BA-BBB75511845B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064250" y="29337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7576" y="14686"/>
                  </a:lnTo>
                  <a:lnTo>
                    <a:pt x="81819" y="13092"/>
                  </a:lnTo>
                  <a:lnTo>
                    <a:pt x="101980" y="1146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39">
              <a:extLst>
                <a:ext uri="{FF2B5EF4-FFF2-40B4-BE49-F238E27FC236}">
                  <a16:creationId xmlns:a16="http://schemas.microsoft.com/office/drawing/2014/main" xmlns="" id="{F4608706-7F05-43CA-BD81-C00E4ADDD5D3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5905500" y="3054450"/>
              <a:ext cx="61397" cy="117711"/>
            </a:xfrm>
            <a:custGeom>
              <a:avLst/>
              <a:gdLst/>
              <a:ahLst/>
              <a:cxnLst/>
              <a:rect l="0" t="0" r="0" b="0"/>
              <a:pathLst>
                <a:path w="61397" h="117711">
                  <a:moveTo>
                    <a:pt x="0" y="12600"/>
                  </a:moveTo>
                  <a:lnTo>
                    <a:pt x="0" y="12600"/>
                  </a:lnTo>
                  <a:lnTo>
                    <a:pt x="0" y="1045"/>
                  </a:lnTo>
                  <a:lnTo>
                    <a:pt x="6742" y="239"/>
                  </a:lnTo>
                  <a:lnTo>
                    <a:pt x="24419" y="0"/>
                  </a:lnTo>
                  <a:lnTo>
                    <a:pt x="29684" y="1378"/>
                  </a:lnTo>
                  <a:lnTo>
                    <a:pt x="42366" y="10844"/>
                  </a:lnTo>
                  <a:lnTo>
                    <a:pt x="43524" y="13701"/>
                  </a:lnTo>
                  <a:lnTo>
                    <a:pt x="43833" y="15450"/>
                  </a:lnTo>
                  <a:lnTo>
                    <a:pt x="39964" y="30645"/>
                  </a:lnTo>
                  <a:lnTo>
                    <a:pt x="39343" y="31685"/>
                  </a:lnTo>
                  <a:lnTo>
                    <a:pt x="38928" y="31673"/>
                  </a:lnTo>
                  <a:lnTo>
                    <a:pt x="38468" y="33542"/>
                  </a:lnTo>
                  <a:lnTo>
                    <a:pt x="38345" y="35028"/>
                  </a:lnTo>
                  <a:lnTo>
                    <a:pt x="41544" y="43861"/>
                  </a:lnTo>
                  <a:lnTo>
                    <a:pt x="49651" y="55124"/>
                  </a:lnTo>
                  <a:lnTo>
                    <a:pt x="56404" y="62309"/>
                  </a:lnTo>
                  <a:lnTo>
                    <a:pt x="60346" y="72087"/>
                  </a:lnTo>
                  <a:lnTo>
                    <a:pt x="61396" y="77658"/>
                  </a:lnTo>
                  <a:lnTo>
                    <a:pt x="58802" y="89492"/>
                  </a:lnTo>
                  <a:lnTo>
                    <a:pt x="56135" y="95611"/>
                  </a:lnTo>
                  <a:lnTo>
                    <a:pt x="43764" y="106174"/>
                  </a:lnTo>
                  <a:lnTo>
                    <a:pt x="27917" y="114160"/>
                  </a:lnTo>
                  <a:lnTo>
                    <a:pt x="13819" y="117710"/>
                  </a:lnTo>
                  <a:lnTo>
                    <a:pt x="9213" y="117246"/>
                  </a:lnTo>
                  <a:lnTo>
                    <a:pt x="6141" y="115525"/>
                  </a:lnTo>
                  <a:lnTo>
                    <a:pt x="0" y="107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40">
              <a:extLst>
                <a:ext uri="{FF2B5EF4-FFF2-40B4-BE49-F238E27FC236}">
                  <a16:creationId xmlns:a16="http://schemas.microsoft.com/office/drawing/2014/main" xmlns="" id="{BE7F9DD4-99A0-43A6-8764-549404CA333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5747633" y="2943539"/>
              <a:ext cx="132117" cy="155262"/>
            </a:xfrm>
            <a:custGeom>
              <a:avLst/>
              <a:gdLst/>
              <a:ahLst/>
              <a:cxnLst/>
              <a:rect l="0" t="0" r="0" b="0"/>
              <a:pathLst>
                <a:path w="132117" h="155262">
                  <a:moveTo>
                    <a:pt x="5467" y="129861"/>
                  </a:moveTo>
                  <a:lnTo>
                    <a:pt x="5467" y="129861"/>
                  </a:lnTo>
                  <a:lnTo>
                    <a:pt x="0" y="113459"/>
                  </a:lnTo>
                  <a:lnTo>
                    <a:pt x="411" y="111871"/>
                  </a:lnTo>
                  <a:lnTo>
                    <a:pt x="2749" y="108224"/>
                  </a:lnTo>
                  <a:lnTo>
                    <a:pt x="6141" y="106134"/>
                  </a:lnTo>
                  <a:lnTo>
                    <a:pt x="12117" y="105204"/>
                  </a:lnTo>
                  <a:lnTo>
                    <a:pt x="30642" y="103270"/>
                  </a:lnTo>
                  <a:lnTo>
                    <a:pt x="72700" y="80071"/>
                  </a:lnTo>
                  <a:lnTo>
                    <a:pt x="105295" y="48085"/>
                  </a:lnTo>
                  <a:lnTo>
                    <a:pt x="126472" y="14172"/>
                  </a:lnTo>
                  <a:lnTo>
                    <a:pt x="131283" y="0"/>
                  </a:lnTo>
                  <a:lnTo>
                    <a:pt x="131678" y="248"/>
                  </a:lnTo>
                  <a:lnTo>
                    <a:pt x="132116" y="4286"/>
                  </a:lnTo>
                  <a:lnTo>
                    <a:pt x="118606" y="48744"/>
                  </a:lnTo>
                  <a:lnTo>
                    <a:pt x="108604" y="90304"/>
                  </a:lnTo>
                  <a:lnTo>
                    <a:pt x="102275" y="135531"/>
                  </a:lnTo>
                  <a:lnTo>
                    <a:pt x="100717" y="155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41">
              <a:extLst>
                <a:ext uri="{FF2B5EF4-FFF2-40B4-BE49-F238E27FC236}">
                  <a16:creationId xmlns:a16="http://schemas.microsoft.com/office/drawing/2014/main" xmlns="" id="{BED14BFD-8549-4B7A-B883-2E1E8F5A160B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5765800" y="2959100"/>
              <a:ext cx="11248" cy="152401"/>
            </a:xfrm>
            <a:custGeom>
              <a:avLst/>
              <a:gdLst/>
              <a:ahLst/>
              <a:cxnLst/>
              <a:rect l="0" t="0" r="0" b="0"/>
              <a:pathLst>
                <a:path w="11248" h="1524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883" y="6742"/>
                  </a:lnTo>
                  <a:lnTo>
                    <a:pt x="8916" y="48804"/>
                  </a:lnTo>
                  <a:lnTo>
                    <a:pt x="11247" y="91040"/>
                  </a:lnTo>
                  <a:lnTo>
                    <a:pt x="3763" y="13719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42">
              <a:extLst>
                <a:ext uri="{FF2B5EF4-FFF2-40B4-BE49-F238E27FC236}">
                  <a16:creationId xmlns:a16="http://schemas.microsoft.com/office/drawing/2014/main" xmlns="" id="{CF4B8F5C-2D50-4708-95A5-7DF05219BA1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5422900" y="3028950"/>
              <a:ext cx="247651" cy="16072"/>
            </a:xfrm>
            <a:custGeom>
              <a:avLst/>
              <a:gdLst/>
              <a:ahLst/>
              <a:cxnLst/>
              <a:rect l="0" t="0" r="0" b="0"/>
              <a:pathLst>
                <a:path w="247651" h="16072">
                  <a:moveTo>
                    <a:pt x="0" y="12700"/>
                  </a:moveTo>
                  <a:lnTo>
                    <a:pt x="0" y="12700"/>
                  </a:lnTo>
                  <a:lnTo>
                    <a:pt x="6742" y="16071"/>
                  </a:lnTo>
                  <a:lnTo>
                    <a:pt x="49126" y="13392"/>
                  </a:lnTo>
                  <a:lnTo>
                    <a:pt x="84158" y="9950"/>
                  </a:lnTo>
                  <a:lnTo>
                    <a:pt x="123246" y="6069"/>
                  </a:lnTo>
                  <a:lnTo>
                    <a:pt x="164137" y="2697"/>
                  </a:lnTo>
                  <a:lnTo>
                    <a:pt x="205830" y="1199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43">
              <a:extLst>
                <a:ext uri="{FF2B5EF4-FFF2-40B4-BE49-F238E27FC236}">
                  <a16:creationId xmlns:a16="http://schemas.microsoft.com/office/drawing/2014/main" xmlns="" id="{41F5C672-66F9-4889-B755-1AB56A154772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121698" y="2832100"/>
              <a:ext cx="28153" cy="184151"/>
            </a:xfrm>
            <a:custGeom>
              <a:avLst/>
              <a:gdLst/>
              <a:ahLst/>
              <a:cxnLst/>
              <a:rect l="0" t="0" r="0" b="0"/>
              <a:pathLst>
                <a:path w="28153" h="184151">
                  <a:moveTo>
                    <a:pt x="9102" y="0"/>
                  </a:moveTo>
                  <a:lnTo>
                    <a:pt x="9102" y="0"/>
                  </a:lnTo>
                  <a:lnTo>
                    <a:pt x="5731" y="0"/>
                  </a:lnTo>
                  <a:lnTo>
                    <a:pt x="2194" y="1882"/>
                  </a:lnTo>
                  <a:lnTo>
                    <a:pt x="264" y="3371"/>
                  </a:lnTo>
                  <a:lnTo>
                    <a:pt x="0" y="12552"/>
                  </a:lnTo>
                  <a:lnTo>
                    <a:pt x="5579" y="48183"/>
                  </a:lnTo>
                  <a:lnTo>
                    <a:pt x="14800" y="87027"/>
                  </a:lnTo>
                  <a:lnTo>
                    <a:pt x="19727" y="126445"/>
                  </a:lnTo>
                  <a:lnTo>
                    <a:pt x="25756" y="169093"/>
                  </a:lnTo>
                  <a:lnTo>
                    <a:pt x="2815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44">
              <a:extLst>
                <a:ext uri="{FF2B5EF4-FFF2-40B4-BE49-F238E27FC236}">
                  <a16:creationId xmlns:a16="http://schemas.microsoft.com/office/drawing/2014/main" xmlns="" id="{991610F1-D3B8-4505-9405-FDC80BFFD6B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6112862" y="2876550"/>
              <a:ext cx="40289" cy="152401"/>
            </a:xfrm>
            <a:custGeom>
              <a:avLst/>
              <a:gdLst/>
              <a:ahLst/>
              <a:cxnLst/>
              <a:rect l="0" t="0" r="0" b="0"/>
              <a:pathLst>
                <a:path w="40289" h="152401">
                  <a:moveTo>
                    <a:pt x="40288" y="0"/>
                  </a:moveTo>
                  <a:lnTo>
                    <a:pt x="40288" y="0"/>
                  </a:lnTo>
                  <a:lnTo>
                    <a:pt x="22396" y="46453"/>
                  </a:lnTo>
                  <a:lnTo>
                    <a:pt x="9629" y="87178"/>
                  </a:lnTo>
                  <a:lnTo>
                    <a:pt x="0" y="123420"/>
                  </a:lnTo>
                  <a:lnTo>
                    <a:pt x="21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45">
              <a:extLst>
                <a:ext uri="{FF2B5EF4-FFF2-40B4-BE49-F238E27FC236}">
                  <a16:creationId xmlns:a16="http://schemas.microsoft.com/office/drawing/2014/main" xmlns="" id="{5D4B560E-B461-4276-82DE-2F124C0EE9B3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4585842" y="2897703"/>
              <a:ext cx="123153" cy="187839"/>
            </a:xfrm>
            <a:custGeom>
              <a:avLst/>
              <a:gdLst/>
              <a:ahLst/>
              <a:cxnLst/>
              <a:rect l="0" t="0" r="0" b="0"/>
              <a:pathLst>
                <a:path w="123153" h="187839">
                  <a:moveTo>
                    <a:pt x="11558" y="16947"/>
                  </a:moveTo>
                  <a:lnTo>
                    <a:pt x="11558" y="16947"/>
                  </a:lnTo>
                  <a:lnTo>
                    <a:pt x="7194" y="34272"/>
                  </a:lnTo>
                  <a:lnTo>
                    <a:pt x="5600" y="76265"/>
                  </a:lnTo>
                  <a:lnTo>
                    <a:pt x="7206" y="114721"/>
                  </a:lnTo>
                  <a:lnTo>
                    <a:pt x="10698" y="161849"/>
                  </a:lnTo>
                  <a:lnTo>
                    <a:pt x="11482" y="187838"/>
                  </a:lnTo>
                  <a:lnTo>
                    <a:pt x="0" y="140885"/>
                  </a:lnTo>
                  <a:lnTo>
                    <a:pt x="1247" y="133649"/>
                  </a:lnTo>
                  <a:lnTo>
                    <a:pt x="2567" y="130732"/>
                  </a:lnTo>
                  <a:lnTo>
                    <a:pt x="4859" y="128786"/>
                  </a:lnTo>
                  <a:lnTo>
                    <a:pt x="11168" y="126626"/>
                  </a:lnTo>
                  <a:lnTo>
                    <a:pt x="34993" y="121678"/>
                  </a:lnTo>
                  <a:lnTo>
                    <a:pt x="69842" y="96355"/>
                  </a:lnTo>
                  <a:lnTo>
                    <a:pt x="90681" y="73166"/>
                  </a:lnTo>
                  <a:lnTo>
                    <a:pt x="113412" y="32347"/>
                  </a:lnTo>
                  <a:lnTo>
                    <a:pt x="119270" y="0"/>
                  </a:lnTo>
                  <a:lnTo>
                    <a:pt x="123152" y="47120"/>
                  </a:lnTo>
                  <a:lnTo>
                    <a:pt x="120437" y="94090"/>
                  </a:lnTo>
                  <a:lnTo>
                    <a:pt x="119692" y="140762"/>
                  </a:lnTo>
                  <a:lnTo>
                    <a:pt x="119508" y="162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46">
              <a:extLst>
                <a:ext uri="{FF2B5EF4-FFF2-40B4-BE49-F238E27FC236}">
                  <a16:creationId xmlns:a16="http://schemas.microsoft.com/office/drawing/2014/main" xmlns="" id="{0DAEC563-6574-4C62-B9C6-1307B809A1A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4292208" y="2978150"/>
              <a:ext cx="171843" cy="24382"/>
            </a:xfrm>
            <a:custGeom>
              <a:avLst/>
              <a:gdLst/>
              <a:ahLst/>
              <a:cxnLst/>
              <a:rect l="0" t="0" r="0" b="0"/>
              <a:pathLst>
                <a:path w="171843" h="24382">
                  <a:moveTo>
                    <a:pt x="6742" y="12700"/>
                  </a:moveTo>
                  <a:lnTo>
                    <a:pt x="6742" y="12700"/>
                  </a:lnTo>
                  <a:lnTo>
                    <a:pt x="0" y="22813"/>
                  </a:lnTo>
                  <a:lnTo>
                    <a:pt x="5775" y="24381"/>
                  </a:lnTo>
                  <a:lnTo>
                    <a:pt x="49573" y="19845"/>
                  </a:lnTo>
                  <a:lnTo>
                    <a:pt x="85045" y="13288"/>
                  </a:lnTo>
                  <a:lnTo>
                    <a:pt x="120095" y="7552"/>
                  </a:lnTo>
                  <a:lnTo>
                    <a:pt x="171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47">
              <a:extLst>
                <a:ext uri="{FF2B5EF4-FFF2-40B4-BE49-F238E27FC236}">
                  <a16:creationId xmlns:a16="http://schemas.microsoft.com/office/drawing/2014/main" xmlns="" id="{16F45465-892E-45E5-945D-BB1A762E5FD8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905250" y="2825750"/>
              <a:ext cx="38101" cy="196851"/>
            </a:xfrm>
            <a:custGeom>
              <a:avLst/>
              <a:gdLst/>
              <a:ahLst/>
              <a:cxnLst/>
              <a:rect l="0" t="0" r="0" b="0"/>
              <a:pathLst>
                <a:path w="38101" h="1968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8" y="12209"/>
                  </a:lnTo>
                  <a:lnTo>
                    <a:pt x="17007" y="49527"/>
                  </a:lnTo>
                  <a:lnTo>
                    <a:pt x="23305" y="93775"/>
                  </a:lnTo>
                  <a:lnTo>
                    <a:pt x="29640" y="141223"/>
                  </a:lnTo>
                  <a:lnTo>
                    <a:pt x="381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48">
              <a:extLst>
                <a:ext uri="{FF2B5EF4-FFF2-40B4-BE49-F238E27FC236}">
                  <a16:creationId xmlns:a16="http://schemas.microsoft.com/office/drawing/2014/main" xmlns="" id="{878785A1-E4BB-44CA-8500-CA72B9C5BADC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832029" y="2901950"/>
              <a:ext cx="193872" cy="31751"/>
            </a:xfrm>
            <a:custGeom>
              <a:avLst/>
              <a:gdLst/>
              <a:ahLst/>
              <a:cxnLst/>
              <a:rect l="0" t="0" r="0" b="0"/>
              <a:pathLst>
                <a:path w="1938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3230" y="26681"/>
                  </a:lnTo>
                  <a:lnTo>
                    <a:pt x="64854" y="22912"/>
                  </a:lnTo>
                  <a:lnTo>
                    <a:pt x="100547" y="17003"/>
                  </a:lnTo>
                  <a:lnTo>
                    <a:pt x="135460" y="1037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73">
            <a:extLst>
              <a:ext uri="{FF2B5EF4-FFF2-40B4-BE49-F238E27FC236}">
                <a16:creationId xmlns:a16="http://schemas.microsoft.com/office/drawing/2014/main" xmlns="" id="{9D98054B-F491-4511-AFEA-2B7EE481EF20}"/>
              </a:ext>
            </a:extLst>
          </p:cNvPr>
          <p:cNvGrpSpPr/>
          <p:nvPr/>
        </p:nvGrpSpPr>
        <p:grpSpPr>
          <a:xfrm>
            <a:off x="4254500" y="2684174"/>
            <a:ext cx="285751" cy="274927"/>
            <a:chOff x="4254500" y="2684174"/>
            <a:chExt cx="285751" cy="274927"/>
          </a:xfrm>
        </p:grpSpPr>
        <p:sp>
          <p:nvSpPr>
            <p:cNvPr id="90" name="SMARTInkShape-2449">
              <a:extLst>
                <a:ext uri="{FF2B5EF4-FFF2-40B4-BE49-F238E27FC236}">
                  <a16:creationId xmlns:a16="http://schemas.microsoft.com/office/drawing/2014/main" xmlns="" id="{34D6651F-F542-4956-B303-A3B635AD095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254500" y="2684174"/>
              <a:ext cx="285751" cy="71727"/>
            </a:xfrm>
            <a:custGeom>
              <a:avLst/>
              <a:gdLst/>
              <a:ahLst/>
              <a:cxnLst/>
              <a:rect l="0" t="0" r="0" b="0"/>
              <a:pathLst>
                <a:path w="285751" h="71727">
                  <a:moveTo>
                    <a:pt x="0" y="71726"/>
                  </a:moveTo>
                  <a:lnTo>
                    <a:pt x="0" y="71726"/>
                  </a:lnTo>
                  <a:lnTo>
                    <a:pt x="0" y="64984"/>
                  </a:lnTo>
                  <a:lnTo>
                    <a:pt x="7526" y="56030"/>
                  </a:lnTo>
                  <a:lnTo>
                    <a:pt x="13484" y="50678"/>
                  </a:lnTo>
                  <a:lnTo>
                    <a:pt x="52208" y="33034"/>
                  </a:lnTo>
                  <a:lnTo>
                    <a:pt x="99168" y="18781"/>
                  </a:lnTo>
                  <a:lnTo>
                    <a:pt x="127495" y="11030"/>
                  </a:lnTo>
                  <a:lnTo>
                    <a:pt x="154142" y="5862"/>
                  </a:lnTo>
                  <a:lnTo>
                    <a:pt x="179667" y="2417"/>
                  </a:lnTo>
                  <a:lnTo>
                    <a:pt x="224491" y="0"/>
                  </a:lnTo>
                  <a:lnTo>
                    <a:pt x="266031" y="5161"/>
                  </a:lnTo>
                  <a:lnTo>
                    <a:pt x="285750" y="8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50">
              <a:extLst>
                <a:ext uri="{FF2B5EF4-FFF2-40B4-BE49-F238E27FC236}">
                  <a16:creationId xmlns:a16="http://schemas.microsoft.com/office/drawing/2014/main" xmlns="" id="{3B6A6901-3E7D-4A77-91E1-6D3D46E6EE81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4362450" y="2726841"/>
              <a:ext cx="35157" cy="232260"/>
            </a:xfrm>
            <a:custGeom>
              <a:avLst/>
              <a:gdLst/>
              <a:ahLst/>
              <a:cxnLst/>
              <a:rect l="0" t="0" r="0" b="0"/>
              <a:pathLst>
                <a:path w="35157" h="23226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14747" y="45446"/>
                  </a:lnTo>
                  <a:lnTo>
                    <a:pt x="22076" y="77970"/>
                  </a:lnTo>
                  <a:lnTo>
                    <a:pt x="30037" y="113592"/>
                  </a:lnTo>
                  <a:lnTo>
                    <a:pt x="34516" y="148709"/>
                  </a:lnTo>
                  <a:lnTo>
                    <a:pt x="35156" y="194568"/>
                  </a:lnTo>
                  <a:lnTo>
                    <a:pt x="3175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474">
            <a:extLst>
              <a:ext uri="{FF2B5EF4-FFF2-40B4-BE49-F238E27FC236}">
                <a16:creationId xmlns:a16="http://schemas.microsoft.com/office/drawing/2014/main" xmlns="" id="{A5EAC0B1-AA18-4B38-9A54-684C0C0D73F7}"/>
              </a:ext>
            </a:extLst>
          </p:cNvPr>
          <p:cNvGrpSpPr/>
          <p:nvPr/>
        </p:nvGrpSpPr>
        <p:grpSpPr>
          <a:xfrm>
            <a:off x="5467350" y="2696111"/>
            <a:ext cx="260351" cy="307440"/>
            <a:chOff x="5467350" y="2696111"/>
            <a:chExt cx="260351" cy="307440"/>
          </a:xfrm>
        </p:grpSpPr>
        <p:sp>
          <p:nvSpPr>
            <p:cNvPr id="93" name="SMARTInkShape-2451">
              <a:extLst>
                <a:ext uri="{FF2B5EF4-FFF2-40B4-BE49-F238E27FC236}">
                  <a16:creationId xmlns:a16="http://schemas.microsoft.com/office/drawing/2014/main" xmlns="" id="{99104B0F-4E9B-4A63-823E-5BEA7A8D607C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5467350" y="2696111"/>
              <a:ext cx="260351" cy="66140"/>
            </a:xfrm>
            <a:custGeom>
              <a:avLst/>
              <a:gdLst/>
              <a:ahLst/>
              <a:cxnLst/>
              <a:rect l="0" t="0" r="0" b="0"/>
              <a:pathLst>
                <a:path w="260351" h="66140">
                  <a:moveTo>
                    <a:pt x="0" y="66139"/>
                  </a:moveTo>
                  <a:lnTo>
                    <a:pt x="0" y="66139"/>
                  </a:lnTo>
                  <a:lnTo>
                    <a:pt x="6480" y="55294"/>
                  </a:lnTo>
                  <a:lnTo>
                    <a:pt x="15580" y="45091"/>
                  </a:lnTo>
                  <a:lnTo>
                    <a:pt x="46087" y="27447"/>
                  </a:lnTo>
                  <a:lnTo>
                    <a:pt x="79985" y="15076"/>
                  </a:lnTo>
                  <a:lnTo>
                    <a:pt x="121626" y="4639"/>
                  </a:lnTo>
                  <a:lnTo>
                    <a:pt x="168356" y="0"/>
                  </a:lnTo>
                  <a:lnTo>
                    <a:pt x="207940" y="1701"/>
                  </a:lnTo>
                  <a:lnTo>
                    <a:pt x="260350" y="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52">
              <a:extLst>
                <a:ext uri="{FF2B5EF4-FFF2-40B4-BE49-F238E27FC236}">
                  <a16:creationId xmlns:a16="http://schemas.microsoft.com/office/drawing/2014/main" xmlns="" id="{7B3D129C-798C-491E-956A-38476C0B1EAF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562600" y="2731383"/>
              <a:ext cx="12701" cy="272168"/>
            </a:xfrm>
            <a:custGeom>
              <a:avLst/>
              <a:gdLst/>
              <a:ahLst/>
              <a:cxnLst/>
              <a:rect l="0" t="0" r="0" b="0"/>
              <a:pathLst>
                <a:path w="12701" h="272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908" y="36270"/>
                  </a:lnTo>
                  <a:lnTo>
                    <a:pt x="10125" y="67841"/>
                  </a:lnTo>
                  <a:lnTo>
                    <a:pt x="11555" y="103039"/>
                  </a:lnTo>
                  <a:lnTo>
                    <a:pt x="12192" y="141731"/>
                  </a:lnTo>
                  <a:lnTo>
                    <a:pt x="12474" y="180328"/>
                  </a:lnTo>
                  <a:lnTo>
                    <a:pt x="12633" y="227709"/>
                  </a:lnTo>
                  <a:lnTo>
                    <a:pt x="1270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75">
            <a:extLst>
              <a:ext uri="{FF2B5EF4-FFF2-40B4-BE49-F238E27FC236}">
                <a16:creationId xmlns:a16="http://schemas.microsoft.com/office/drawing/2014/main" xmlns="" id="{B029DDC7-AB07-4B9B-9D92-9C8418C1755F}"/>
              </a:ext>
            </a:extLst>
          </p:cNvPr>
          <p:cNvGrpSpPr/>
          <p:nvPr/>
        </p:nvGrpSpPr>
        <p:grpSpPr>
          <a:xfrm>
            <a:off x="6445250" y="2990850"/>
            <a:ext cx="428626" cy="12701"/>
            <a:chOff x="6445250" y="2990850"/>
            <a:chExt cx="428626" cy="12701"/>
          </a:xfrm>
        </p:grpSpPr>
        <p:sp>
          <p:nvSpPr>
            <p:cNvPr id="96" name="SMARTInkShape-2453">
              <a:extLst>
                <a:ext uri="{FF2B5EF4-FFF2-40B4-BE49-F238E27FC236}">
                  <a16:creationId xmlns:a16="http://schemas.microsoft.com/office/drawing/2014/main" xmlns="" id="{6811E6A9-C618-4962-B548-5F0485F163A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445250" y="299085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54">
              <a:extLst>
                <a:ext uri="{FF2B5EF4-FFF2-40B4-BE49-F238E27FC236}">
                  <a16:creationId xmlns:a16="http://schemas.microsoft.com/office/drawing/2014/main" xmlns="" id="{034CDF8C-9A1D-4D8E-851A-46371376CA4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864350" y="2997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476">
            <a:extLst>
              <a:ext uri="{FF2B5EF4-FFF2-40B4-BE49-F238E27FC236}">
                <a16:creationId xmlns:a16="http://schemas.microsoft.com/office/drawing/2014/main" xmlns="" id="{E0B2B445-0918-4E1C-BBF9-E34B5C2F6AAC}"/>
              </a:ext>
            </a:extLst>
          </p:cNvPr>
          <p:cNvGrpSpPr/>
          <p:nvPr/>
        </p:nvGrpSpPr>
        <p:grpSpPr>
          <a:xfrm>
            <a:off x="3171629" y="3619160"/>
            <a:ext cx="447872" cy="362291"/>
            <a:chOff x="3171629" y="3619160"/>
            <a:chExt cx="447872" cy="362291"/>
          </a:xfrm>
        </p:grpSpPr>
        <p:sp>
          <p:nvSpPr>
            <p:cNvPr id="99" name="SMARTInkShape-2455">
              <a:extLst>
                <a:ext uri="{FF2B5EF4-FFF2-40B4-BE49-F238E27FC236}">
                  <a16:creationId xmlns:a16="http://schemas.microsoft.com/office/drawing/2014/main" xmlns="" id="{F0FA9E0B-0086-4DCC-82F5-C182B9E66ABF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94100" y="389890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56">
              <a:extLst>
                <a:ext uri="{FF2B5EF4-FFF2-40B4-BE49-F238E27FC236}">
                  <a16:creationId xmlns:a16="http://schemas.microsoft.com/office/drawing/2014/main" xmlns="" id="{1AA726DD-1816-4104-A197-1EEF3E6BBFD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614033" y="37274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11" y="588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57">
              <a:extLst>
                <a:ext uri="{FF2B5EF4-FFF2-40B4-BE49-F238E27FC236}">
                  <a16:creationId xmlns:a16="http://schemas.microsoft.com/office/drawing/2014/main" xmlns="" id="{6C08E3E0-57AB-4AD7-B644-AB943B8D7D99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430144" y="3778250"/>
              <a:ext cx="32817" cy="31311"/>
            </a:xfrm>
            <a:custGeom>
              <a:avLst/>
              <a:gdLst/>
              <a:ahLst/>
              <a:cxnLst/>
              <a:rect l="0" t="0" r="0" b="0"/>
              <a:pathLst>
                <a:path w="32817" h="31311">
                  <a:moveTo>
                    <a:pt x="11556" y="6350"/>
                  </a:moveTo>
                  <a:lnTo>
                    <a:pt x="11556" y="6350"/>
                  </a:lnTo>
                  <a:lnTo>
                    <a:pt x="8185" y="6350"/>
                  </a:lnTo>
                  <a:lnTo>
                    <a:pt x="4649" y="8232"/>
                  </a:lnTo>
                  <a:lnTo>
                    <a:pt x="2718" y="9721"/>
                  </a:lnTo>
                  <a:lnTo>
                    <a:pt x="572" y="15139"/>
                  </a:lnTo>
                  <a:lnTo>
                    <a:pt x="0" y="18559"/>
                  </a:lnTo>
                  <a:lnTo>
                    <a:pt x="1030" y="21545"/>
                  </a:lnTo>
                  <a:lnTo>
                    <a:pt x="5937" y="26744"/>
                  </a:lnTo>
                  <a:lnTo>
                    <a:pt x="10940" y="29525"/>
                  </a:lnTo>
                  <a:lnTo>
                    <a:pt x="19605" y="31091"/>
                  </a:lnTo>
                  <a:lnTo>
                    <a:pt x="23272" y="31310"/>
                  </a:lnTo>
                  <a:lnTo>
                    <a:pt x="26422" y="30045"/>
                  </a:lnTo>
                  <a:lnTo>
                    <a:pt x="31804" y="24878"/>
                  </a:lnTo>
                  <a:lnTo>
                    <a:pt x="32816" y="21524"/>
                  </a:lnTo>
                  <a:lnTo>
                    <a:pt x="32058" y="14034"/>
                  </a:lnTo>
                  <a:lnTo>
                    <a:pt x="29370" y="7884"/>
                  </a:lnTo>
                  <a:lnTo>
                    <a:pt x="27665" y="5256"/>
                  </a:lnTo>
                  <a:lnTo>
                    <a:pt x="23890" y="2336"/>
                  </a:lnTo>
                  <a:lnTo>
                    <a:pt x="17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58">
              <a:extLst>
                <a:ext uri="{FF2B5EF4-FFF2-40B4-BE49-F238E27FC236}">
                  <a16:creationId xmlns:a16="http://schemas.microsoft.com/office/drawing/2014/main" xmlns="" id="{B741D236-1E8D-4BA0-8D0E-D1A388D0E865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3171629" y="3619160"/>
              <a:ext cx="193872" cy="313349"/>
            </a:xfrm>
            <a:custGeom>
              <a:avLst/>
              <a:gdLst/>
              <a:ahLst/>
              <a:cxnLst/>
              <a:rect l="0" t="0" r="0" b="0"/>
              <a:pathLst>
                <a:path w="193872" h="313349">
                  <a:moveTo>
                    <a:pt x="3371" y="19390"/>
                  </a:moveTo>
                  <a:lnTo>
                    <a:pt x="3371" y="19390"/>
                  </a:lnTo>
                  <a:lnTo>
                    <a:pt x="0" y="19390"/>
                  </a:lnTo>
                  <a:lnTo>
                    <a:pt x="418" y="21507"/>
                  </a:lnTo>
                  <a:lnTo>
                    <a:pt x="15199" y="64844"/>
                  </a:lnTo>
                  <a:lnTo>
                    <a:pt x="24856" y="95331"/>
                  </a:lnTo>
                  <a:lnTo>
                    <a:pt x="32440" y="135691"/>
                  </a:lnTo>
                  <a:lnTo>
                    <a:pt x="38868" y="180441"/>
                  </a:lnTo>
                  <a:lnTo>
                    <a:pt x="46429" y="223847"/>
                  </a:lnTo>
                  <a:lnTo>
                    <a:pt x="50730" y="261014"/>
                  </a:lnTo>
                  <a:lnTo>
                    <a:pt x="50120" y="308261"/>
                  </a:lnTo>
                  <a:lnTo>
                    <a:pt x="47943" y="312159"/>
                  </a:lnTo>
                  <a:lnTo>
                    <a:pt x="45080" y="313348"/>
                  </a:lnTo>
                  <a:lnTo>
                    <a:pt x="41760" y="312728"/>
                  </a:lnTo>
                  <a:lnTo>
                    <a:pt x="26975" y="295001"/>
                  </a:lnTo>
                  <a:lnTo>
                    <a:pt x="5133" y="253043"/>
                  </a:lnTo>
                  <a:lnTo>
                    <a:pt x="130" y="222833"/>
                  </a:lnTo>
                  <a:lnTo>
                    <a:pt x="1460" y="209527"/>
                  </a:lnTo>
                  <a:lnTo>
                    <a:pt x="3508" y="205415"/>
                  </a:lnTo>
                  <a:lnTo>
                    <a:pt x="6285" y="202673"/>
                  </a:lnTo>
                  <a:lnTo>
                    <a:pt x="9547" y="200845"/>
                  </a:lnTo>
                  <a:lnTo>
                    <a:pt x="54223" y="194140"/>
                  </a:lnTo>
                  <a:lnTo>
                    <a:pt x="87818" y="185075"/>
                  </a:lnTo>
                  <a:lnTo>
                    <a:pt x="106519" y="173696"/>
                  </a:lnTo>
                  <a:lnTo>
                    <a:pt x="121181" y="158526"/>
                  </a:lnTo>
                  <a:lnTo>
                    <a:pt x="136663" y="128741"/>
                  </a:lnTo>
                  <a:lnTo>
                    <a:pt x="146032" y="88557"/>
                  </a:lnTo>
                  <a:lnTo>
                    <a:pt x="153277" y="44039"/>
                  </a:lnTo>
                  <a:lnTo>
                    <a:pt x="162047" y="7927"/>
                  </a:lnTo>
                  <a:lnTo>
                    <a:pt x="165616" y="890"/>
                  </a:lnTo>
                  <a:lnTo>
                    <a:pt x="166567" y="0"/>
                  </a:lnTo>
                  <a:lnTo>
                    <a:pt x="167202" y="114"/>
                  </a:lnTo>
                  <a:lnTo>
                    <a:pt x="175211" y="40492"/>
                  </a:lnTo>
                  <a:lnTo>
                    <a:pt x="181286" y="87261"/>
                  </a:lnTo>
                  <a:lnTo>
                    <a:pt x="185456" y="123638"/>
                  </a:lnTo>
                  <a:lnTo>
                    <a:pt x="189660" y="163324"/>
                  </a:lnTo>
                  <a:lnTo>
                    <a:pt x="190118" y="204481"/>
                  </a:lnTo>
                  <a:lnTo>
                    <a:pt x="189381" y="244175"/>
                  </a:lnTo>
                  <a:lnTo>
                    <a:pt x="192227" y="289349"/>
                  </a:lnTo>
                  <a:lnTo>
                    <a:pt x="193871" y="311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59">
              <a:extLst>
                <a:ext uri="{FF2B5EF4-FFF2-40B4-BE49-F238E27FC236}">
                  <a16:creationId xmlns:a16="http://schemas.microsoft.com/office/drawing/2014/main" xmlns="" id="{A34B60C0-60DF-4B5B-BB64-033D9804536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422650" y="38989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52" y="6237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477">
            <a:extLst>
              <a:ext uri="{FF2B5EF4-FFF2-40B4-BE49-F238E27FC236}">
                <a16:creationId xmlns:a16="http://schemas.microsoft.com/office/drawing/2014/main" xmlns="" id="{A7FF0A5E-A3B5-4763-95EB-F79667694228}"/>
              </a:ext>
            </a:extLst>
          </p:cNvPr>
          <p:cNvGrpSpPr/>
          <p:nvPr/>
        </p:nvGrpSpPr>
        <p:grpSpPr>
          <a:xfrm>
            <a:off x="3905250" y="3695700"/>
            <a:ext cx="748598" cy="331330"/>
            <a:chOff x="3905250" y="3695700"/>
            <a:chExt cx="748598" cy="331330"/>
          </a:xfrm>
        </p:grpSpPr>
        <p:sp>
          <p:nvSpPr>
            <p:cNvPr id="105" name="SMARTInkShape-2460">
              <a:extLst>
                <a:ext uri="{FF2B5EF4-FFF2-40B4-BE49-F238E27FC236}">
                  <a16:creationId xmlns:a16="http://schemas.microsoft.com/office/drawing/2014/main" xmlns="" id="{BE4E4272-F5EE-475E-9DB1-488F0FB7EEF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198233" y="3695700"/>
              <a:ext cx="113418" cy="152463"/>
            </a:xfrm>
            <a:custGeom>
              <a:avLst/>
              <a:gdLst/>
              <a:ahLst/>
              <a:cxnLst/>
              <a:rect l="0" t="0" r="0" b="0"/>
              <a:pathLst>
                <a:path w="113418" h="152463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6105"/>
                  </a:lnTo>
                  <a:lnTo>
                    <a:pt x="441" y="27281"/>
                  </a:lnTo>
                  <a:lnTo>
                    <a:pt x="0" y="28771"/>
                  </a:lnTo>
                  <a:lnTo>
                    <a:pt x="3272" y="34189"/>
                  </a:lnTo>
                  <a:lnTo>
                    <a:pt x="10841" y="41301"/>
                  </a:lnTo>
                  <a:lnTo>
                    <a:pt x="36815" y="61127"/>
                  </a:lnTo>
                  <a:lnTo>
                    <a:pt x="62538" y="95173"/>
                  </a:lnTo>
                  <a:lnTo>
                    <a:pt x="71530" y="122117"/>
                  </a:lnTo>
                  <a:lnTo>
                    <a:pt x="70676" y="129389"/>
                  </a:lnTo>
                  <a:lnTo>
                    <a:pt x="64082" y="141232"/>
                  </a:lnTo>
                  <a:lnTo>
                    <a:pt x="51841" y="152462"/>
                  </a:lnTo>
                  <a:lnTo>
                    <a:pt x="48377" y="152441"/>
                  </a:lnTo>
                  <a:lnTo>
                    <a:pt x="45363" y="150311"/>
                  </a:lnTo>
                  <a:lnTo>
                    <a:pt x="42647" y="146774"/>
                  </a:lnTo>
                  <a:lnTo>
                    <a:pt x="41512" y="135318"/>
                  </a:lnTo>
                  <a:lnTo>
                    <a:pt x="49903" y="91484"/>
                  </a:lnTo>
                  <a:lnTo>
                    <a:pt x="67865" y="48195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461">
              <a:extLst>
                <a:ext uri="{FF2B5EF4-FFF2-40B4-BE49-F238E27FC236}">
                  <a16:creationId xmlns:a16="http://schemas.microsoft.com/office/drawing/2014/main" xmlns="" id="{968D07D3-2705-44BD-89C1-BC5350CAD284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540250" y="3708390"/>
              <a:ext cx="113598" cy="127011"/>
            </a:xfrm>
            <a:custGeom>
              <a:avLst/>
              <a:gdLst/>
              <a:ahLst/>
              <a:cxnLst/>
              <a:rect l="0" t="0" r="0" b="0"/>
              <a:pathLst>
                <a:path w="113598" h="127011">
                  <a:moveTo>
                    <a:pt x="0" y="31760"/>
                  </a:moveTo>
                  <a:lnTo>
                    <a:pt x="0" y="31760"/>
                  </a:lnTo>
                  <a:lnTo>
                    <a:pt x="6742" y="35131"/>
                  </a:lnTo>
                  <a:lnTo>
                    <a:pt x="11934" y="44312"/>
                  </a:lnTo>
                  <a:lnTo>
                    <a:pt x="21015" y="69830"/>
                  </a:lnTo>
                  <a:lnTo>
                    <a:pt x="21570" y="82547"/>
                  </a:lnTo>
                  <a:lnTo>
                    <a:pt x="19464" y="93843"/>
                  </a:lnTo>
                  <a:lnTo>
                    <a:pt x="16177" y="101215"/>
                  </a:lnTo>
                  <a:lnTo>
                    <a:pt x="15018" y="102758"/>
                  </a:lnTo>
                  <a:lnTo>
                    <a:pt x="14245" y="103081"/>
                  </a:lnTo>
                  <a:lnTo>
                    <a:pt x="13730" y="102590"/>
                  </a:lnTo>
                  <a:lnTo>
                    <a:pt x="25000" y="68439"/>
                  </a:lnTo>
                  <a:lnTo>
                    <a:pt x="51583" y="22357"/>
                  </a:lnTo>
                  <a:lnTo>
                    <a:pt x="68200" y="4750"/>
                  </a:lnTo>
                  <a:lnTo>
                    <a:pt x="72984" y="1053"/>
                  </a:lnTo>
                  <a:lnTo>
                    <a:pt x="78289" y="0"/>
                  </a:lnTo>
                  <a:lnTo>
                    <a:pt x="89828" y="2592"/>
                  </a:lnTo>
                  <a:lnTo>
                    <a:pt x="108225" y="11986"/>
                  </a:lnTo>
                  <a:lnTo>
                    <a:pt x="111661" y="17872"/>
                  </a:lnTo>
                  <a:lnTo>
                    <a:pt x="113597" y="33819"/>
                  </a:lnTo>
                  <a:lnTo>
                    <a:pt x="104728" y="72801"/>
                  </a:lnTo>
                  <a:lnTo>
                    <a:pt x="96175" y="118929"/>
                  </a:lnTo>
                  <a:lnTo>
                    <a:pt x="95250" y="127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462">
              <a:extLst>
                <a:ext uri="{FF2B5EF4-FFF2-40B4-BE49-F238E27FC236}">
                  <a16:creationId xmlns:a16="http://schemas.microsoft.com/office/drawing/2014/main" xmlns="" id="{1A104B4D-3A7B-47F8-B54D-CBA09DBE5DF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4339571" y="3696583"/>
              <a:ext cx="52123" cy="153335"/>
            </a:xfrm>
            <a:custGeom>
              <a:avLst/>
              <a:gdLst/>
              <a:ahLst/>
              <a:cxnLst/>
              <a:rect l="0" t="0" r="0" b="0"/>
              <a:pathLst>
                <a:path w="52123" h="153335">
                  <a:moveTo>
                    <a:pt x="41929" y="5467"/>
                  </a:moveTo>
                  <a:lnTo>
                    <a:pt x="41929" y="5467"/>
                  </a:lnTo>
                  <a:lnTo>
                    <a:pt x="18785" y="0"/>
                  </a:lnTo>
                  <a:lnTo>
                    <a:pt x="10241" y="3272"/>
                  </a:lnTo>
                  <a:lnTo>
                    <a:pt x="5987" y="6120"/>
                  </a:lnTo>
                  <a:lnTo>
                    <a:pt x="3151" y="9430"/>
                  </a:lnTo>
                  <a:lnTo>
                    <a:pt x="0" y="16871"/>
                  </a:lnTo>
                  <a:lnTo>
                    <a:pt x="1276" y="21536"/>
                  </a:lnTo>
                  <a:lnTo>
                    <a:pt x="25050" y="61632"/>
                  </a:lnTo>
                  <a:lnTo>
                    <a:pt x="46169" y="102982"/>
                  </a:lnTo>
                  <a:lnTo>
                    <a:pt x="52122" y="124907"/>
                  </a:lnTo>
                  <a:lnTo>
                    <a:pt x="49752" y="136398"/>
                  </a:lnTo>
                  <a:lnTo>
                    <a:pt x="47144" y="141437"/>
                  </a:lnTo>
                  <a:lnTo>
                    <a:pt x="38602" y="148918"/>
                  </a:lnTo>
                  <a:lnTo>
                    <a:pt x="29162" y="153184"/>
                  </a:lnTo>
                  <a:lnTo>
                    <a:pt x="25657" y="153334"/>
                  </a:lnTo>
                  <a:lnTo>
                    <a:pt x="22614" y="152728"/>
                  </a:lnTo>
                  <a:lnTo>
                    <a:pt x="21292" y="150914"/>
                  </a:lnTo>
                  <a:lnTo>
                    <a:pt x="21115" y="148292"/>
                  </a:lnTo>
                  <a:lnTo>
                    <a:pt x="22879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63">
              <a:extLst>
                <a:ext uri="{FF2B5EF4-FFF2-40B4-BE49-F238E27FC236}">
                  <a16:creationId xmlns:a16="http://schemas.microsoft.com/office/drawing/2014/main" xmlns="" id="{61EC4F0E-2F02-41E2-9317-47EF2E65AC8B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4434346" y="3717729"/>
              <a:ext cx="71085" cy="111362"/>
            </a:xfrm>
            <a:custGeom>
              <a:avLst/>
              <a:gdLst/>
              <a:ahLst/>
              <a:cxnLst/>
              <a:rect l="0" t="0" r="0" b="0"/>
              <a:pathLst>
                <a:path w="71085" h="111362">
                  <a:moveTo>
                    <a:pt x="67804" y="3371"/>
                  </a:moveTo>
                  <a:lnTo>
                    <a:pt x="67804" y="3371"/>
                  </a:lnTo>
                  <a:lnTo>
                    <a:pt x="57691" y="0"/>
                  </a:lnTo>
                  <a:lnTo>
                    <a:pt x="45200" y="2108"/>
                  </a:lnTo>
                  <a:lnTo>
                    <a:pt x="37918" y="4646"/>
                  </a:lnTo>
                  <a:lnTo>
                    <a:pt x="17556" y="21701"/>
                  </a:lnTo>
                  <a:lnTo>
                    <a:pt x="4860" y="44629"/>
                  </a:lnTo>
                  <a:lnTo>
                    <a:pt x="0" y="72667"/>
                  </a:lnTo>
                  <a:lnTo>
                    <a:pt x="4508" y="89203"/>
                  </a:lnTo>
                  <a:lnTo>
                    <a:pt x="8674" y="96575"/>
                  </a:lnTo>
                  <a:lnTo>
                    <a:pt x="20827" y="106649"/>
                  </a:lnTo>
                  <a:lnTo>
                    <a:pt x="28020" y="110323"/>
                  </a:lnTo>
                  <a:lnTo>
                    <a:pt x="34225" y="111361"/>
                  </a:lnTo>
                  <a:lnTo>
                    <a:pt x="39774" y="110642"/>
                  </a:lnTo>
                  <a:lnTo>
                    <a:pt x="44884" y="108752"/>
                  </a:lnTo>
                  <a:lnTo>
                    <a:pt x="62189" y="92607"/>
                  </a:lnTo>
                  <a:lnTo>
                    <a:pt x="68836" y="79720"/>
                  </a:lnTo>
                  <a:lnTo>
                    <a:pt x="71084" y="66232"/>
                  </a:lnTo>
                  <a:lnTo>
                    <a:pt x="66780" y="38339"/>
                  </a:lnTo>
                  <a:lnTo>
                    <a:pt x="61454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64">
              <a:extLst>
                <a:ext uri="{FF2B5EF4-FFF2-40B4-BE49-F238E27FC236}">
                  <a16:creationId xmlns:a16="http://schemas.microsoft.com/office/drawing/2014/main" xmlns="" id="{B4AA1BA1-EE5F-4558-8828-54718E111F80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067934" y="3716701"/>
              <a:ext cx="123067" cy="141968"/>
            </a:xfrm>
            <a:custGeom>
              <a:avLst/>
              <a:gdLst/>
              <a:ahLst/>
              <a:cxnLst/>
              <a:rect l="0" t="0" r="0" b="0"/>
              <a:pathLst>
                <a:path w="123067" h="141968">
                  <a:moveTo>
                    <a:pt x="8766" y="61549"/>
                  </a:moveTo>
                  <a:lnTo>
                    <a:pt x="8766" y="61549"/>
                  </a:lnTo>
                  <a:lnTo>
                    <a:pt x="5395" y="68291"/>
                  </a:lnTo>
                  <a:lnTo>
                    <a:pt x="5108" y="70983"/>
                  </a:lnTo>
                  <a:lnTo>
                    <a:pt x="6670" y="75854"/>
                  </a:lnTo>
                  <a:lnTo>
                    <a:pt x="8780" y="77436"/>
                  </a:lnTo>
                  <a:lnTo>
                    <a:pt x="14887" y="79193"/>
                  </a:lnTo>
                  <a:lnTo>
                    <a:pt x="24186" y="76211"/>
                  </a:lnTo>
                  <a:lnTo>
                    <a:pt x="35375" y="68771"/>
                  </a:lnTo>
                  <a:lnTo>
                    <a:pt x="52163" y="48715"/>
                  </a:lnTo>
                  <a:lnTo>
                    <a:pt x="59333" y="33032"/>
                  </a:lnTo>
                  <a:lnTo>
                    <a:pt x="61109" y="16654"/>
                  </a:lnTo>
                  <a:lnTo>
                    <a:pt x="60595" y="8336"/>
                  </a:lnTo>
                  <a:lnTo>
                    <a:pt x="58135" y="3496"/>
                  </a:lnTo>
                  <a:lnTo>
                    <a:pt x="54378" y="974"/>
                  </a:lnTo>
                  <a:lnTo>
                    <a:pt x="49758" y="0"/>
                  </a:lnTo>
                  <a:lnTo>
                    <a:pt x="37098" y="6442"/>
                  </a:lnTo>
                  <a:lnTo>
                    <a:pt x="22769" y="20123"/>
                  </a:lnTo>
                  <a:lnTo>
                    <a:pt x="9345" y="40315"/>
                  </a:lnTo>
                  <a:lnTo>
                    <a:pt x="0" y="78855"/>
                  </a:lnTo>
                  <a:lnTo>
                    <a:pt x="3459" y="101461"/>
                  </a:lnTo>
                  <a:lnTo>
                    <a:pt x="7344" y="111440"/>
                  </a:lnTo>
                  <a:lnTo>
                    <a:pt x="21069" y="128172"/>
                  </a:lnTo>
                  <a:lnTo>
                    <a:pt x="29668" y="135598"/>
                  </a:lnTo>
                  <a:lnTo>
                    <a:pt x="52392" y="141967"/>
                  </a:lnTo>
                  <a:lnTo>
                    <a:pt x="77545" y="141034"/>
                  </a:lnTo>
                  <a:lnTo>
                    <a:pt x="123066" y="12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65">
              <a:extLst>
                <a:ext uri="{FF2B5EF4-FFF2-40B4-BE49-F238E27FC236}">
                  <a16:creationId xmlns:a16="http://schemas.microsoft.com/office/drawing/2014/main" xmlns="" id="{8AEAE372-52E6-4CDF-BE21-DEF8288EAD9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3905250" y="3697202"/>
              <a:ext cx="107912" cy="329828"/>
            </a:xfrm>
            <a:custGeom>
              <a:avLst/>
              <a:gdLst/>
              <a:ahLst/>
              <a:cxnLst/>
              <a:rect l="0" t="0" r="0" b="0"/>
              <a:pathLst>
                <a:path w="107912" h="329828">
                  <a:moveTo>
                    <a:pt x="0" y="138198"/>
                  </a:moveTo>
                  <a:lnTo>
                    <a:pt x="0" y="138198"/>
                  </a:lnTo>
                  <a:lnTo>
                    <a:pt x="3371" y="134827"/>
                  </a:lnTo>
                  <a:lnTo>
                    <a:pt x="5069" y="135950"/>
                  </a:lnTo>
                  <a:lnTo>
                    <a:pt x="8838" y="142844"/>
                  </a:lnTo>
                  <a:lnTo>
                    <a:pt x="20980" y="188138"/>
                  </a:lnTo>
                  <a:lnTo>
                    <a:pt x="30440" y="228725"/>
                  </a:lnTo>
                  <a:lnTo>
                    <a:pt x="37712" y="272030"/>
                  </a:lnTo>
                  <a:lnTo>
                    <a:pt x="40572" y="308615"/>
                  </a:lnTo>
                  <a:lnTo>
                    <a:pt x="38493" y="323299"/>
                  </a:lnTo>
                  <a:lnTo>
                    <a:pt x="35217" y="329827"/>
                  </a:lnTo>
                  <a:lnTo>
                    <a:pt x="33356" y="329450"/>
                  </a:lnTo>
                  <a:lnTo>
                    <a:pt x="29406" y="323387"/>
                  </a:lnTo>
                  <a:lnTo>
                    <a:pt x="19845" y="291219"/>
                  </a:lnTo>
                  <a:lnTo>
                    <a:pt x="13994" y="254185"/>
                  </a:lnTo>
                  <a:lnTo>
                    <a:pt x="9747" y="206681"/>
                  </a:lnTo>
                  <a:lnTo>
                    <a:pt x="8615" y="178209"/>
                  </a:lnTo>
                  <a:lnTo>
                    <a:pt x="7860" y="147938"/>
                  </a:lnTo>
                  <a:lnTo>
                    <a:pt x="8768" y="120703"/>
                  </a:lnTo>
                  <a:lnTo>
                    <a:pt x="10784" y="95490"/>
                  </a:lnTo>
                  <a:lnTo>
                    <a:pt x="18198" y="52189"/>
                  </a:lnTo>
                  <a:lnTo>
                    <a:pt x="30901" y="21185"/>
                  </a:lnTo>
                  <a:lnTo>
                    <a:pt x="44073" y="5053"/>
                  </a:lnTo>
                  <a:lnTo>
                    <a:pt x="50548" y="751"/>
                  </a:lnTo>
                  <a:lnTo>
                    <a:pt x="58393" y="0"/>
                  </a:lnTo>
                  <a:lnTo>
                    <a:pt x="76517" y="4810"/>
                  </a:lnTo>
                  <a:lnTo>
                    <a:pt x="90687" y="19648"/>
                  </a:lnTo>
                  <a:lnTo>
                    <a:pt x="100983" y="41059"/>
                  </a:lnTo>
                  <a:lnTo>
                    <a:pt x="107911" y="67038"/>
                  </a:lnTo>
                  <a:lnTo>
                    <a:pt x="105816" y="95047"/>
                  </a:lnTo>
                  <a:lnTo>
                    <a:pt x="97124" y="122547"/>
                  </a:lnTo>
                  <a:lnTo>
                    <a:pt x="83853" y="146529"/>
                  </a:lnTo>
                  <a:lnTo>
                    <a:pt x="66666" y="161421"/>
                  </a:lnTo>
                  <a:lnTo>
                    <a:pt x="48680" y="168981"/>
                  </a:lnTo>
                  <a:lnTo>
                    <a:pt x="19050" y="169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478">
            <a:extLst>
              <a:ext uri="{FF2B5EF4-FFF2-40B4-BE49-F238E27FC236}">
                <a16:creationId xmlns:a16="http://schemas.microsoft.com/office/drawing/2014/main" xmlns="" id="{96B0F018-5710-4733-AA82-C76221F583C8}"/>
              </a:ext>
            </a:extLst>
          </p:cNvPr>
          <p:cNvGrpSpPr/>
          <p:nvPr/>
        </p:nvGrpSpPr>
        <p:grpSpPr>
          <a:xfrm>
            <a:off x="4953784" y="3558979"/>
            <a:ext cx="868145" cy="413895"/>
            <a:chOff x="4953784" y="3558979"/>
            <a:chExt cx="868145" cy="413895"/>
          </a:xfrm>
        </p:grpSpPr>
        <p:sp>
          <p:nvSpPr>
            <p:cNvPr id="112" name="SMARTInkShape-2466">
              <a:extLst>
                <a:ext uri="{FF2B5EF4-FFF2-40B4-BE49-F238E27FC236}">
                  <a16:creationId xmlns:a16="http://schemas.microsoft.com/office/drawing/2014/main" xmlns="" id="{6AEBA1D0-951B-45AA-8381-36562F87A52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953784" y="3585296"/>
              <a:ext cx="70761" cy="33504"/>
            </a:xfrm>
            <a:custGeom>
              <a:avLst/>
              <a:gdLst/>
              <a:ahLst/>
              <a:cxnLst/>
              <a:rect l="0" t="0" r="0" b="0"/>
              <a:pathLst>
                <a:path w="70761" h="33504">
                  <a:moveTo>
                    <a:pt x="18266" y="2454"/>
                  </a:moveTo>
                  <a:lnTo>
                    <a:pt x="18266" y="2454"/>
                  </a:lnTo>
                  <a:lnTo>
                    <a:pt x="8153" y="2454"/>
                  </a:lnTo>
                  <a:lnTo>
                    <a:pt x="5174" y="3159"/>
                  </a:lnTo>
                  <a:lnTo>
                    <a:pt x="3188" y="4335"/>
                  </a:lnTo>
                  <a:lnTo>
                    <a:pt x="1864" y="5825"/>
                  </a:lnTo>
                  <a:lnTo>
                    <a:pt x="393" y="11243"/>
                  </a:lnTo>
                  <a:lnTo>
                    <a:pt x="0" y="14663"/>
                  </a:lnTo>
                  <a:lnTo>
                    <a:pt x="1855" y="18355"/>
                  </a:lnTo>
                  <a:lnTo>
                    <a:pt x="9561" y="26219"/>
                  </a:lnTo>
                  <a:lnTo>
                    <a:pt x="18160" y="30655"/>
                  </a:lnTo>
                  <a:lnTo>
                    <a:pt x="35179" y="33503"/>
                  </a:lnTo>
                  <a:lnTo>
                    <a:pt x="45538" y="30129"/>
                  </a:lnTo>
                  <a:lnTo>
                    <a:pt x="55787" y="23926"/>
                  </a:lnTo>
                  <a:lnTo>
                    <a:pt x="70549" y="7703"/>
                  </a:lnTo>
                  <a:lnTo>
                    <a:pt x="70760" y="5248"/>
                  </a:lnTo>
                  <a:lnTo>
                    <a:pt x="69490" y="2905"/>
                  </a:lnTo>
                  <a:lnTo>
                    <a:pt x="67232" y="638"/>
                  </a:lnTo>
                  <a:lnTo>
                    <a:pt x="57197" y="0"/>
                  </a:lnTo>
                  <a:lnTo>
                    <a:pt x="44035" y="2775"/>
                  </a:lnTo>
                  <a:lnTo>
                    <a:pt x="18266" y="1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67">
              <a:extLst>
                <a:ext uri="{FF2B5EF4-FFF2-40B4-BE49-F238E27FC236}">
                  <a16:creationId xmlns:a16="http://schemas.microsoft.com/office/drawing/2014/main" xmlns="" id="{D95F2030-74D0-4651-8000-60A5E4F6D43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5011033" y="3708400"/>
              <a:ext cx="5468" cy="107951"/>
            </a:xfrm>
            <a:custGeom>
              <a:avLst/>
              <a:gdLst/>
              <a:ahLst/>
              <a:cxnLst/>
              <a:rect l="0" t="0" r="0" b="0"/>
              <a:pathLst>
                <a:path w="5468" h="107951">
                  <a:moveTo>
                    <a:pt x="5467" y="0"/>
                  </a:moveTo>
                  <a:lnTo>
                    <a:pt x="5467" y="0"/>
                  </a:lnTo>
                  <a:lnTo>
                    <a:pt x="0" y="38724"/>
                  </a:lnTo>
                  <a:lnTo>
                    <a:pt x="1115" y="85498"/>
                  </a:lnTo>
                  <a:lnTo>
                    <a:pt x="54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68">
              <a:extLst>
                <a:ext uri="{FF2B5EF4-FFF2-40B4-BE49-F238E27FC236}">
                  <a16:creationId xmlns:a16="http://schemas.microsoft.com/office/drawing/2014/main" xmlns="" id="{0FF8AC7D-4255-4F81-B838-C132838D781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5381362" y="3710222"/>
              <a:ext cx="89082" cy="262652"/>
            </a:xfrm>
            <a:custGeom>
              <a:avLst/>
              <a:gdLst/>
              <a:ahLst/>
              <a:cxnLst/>
              <a:rect l="0" t="0" r="0" b="0"/>
              <a:pathLst>
                <a:path w="89082" h="262652">
                  <a:moveTo>
                    <a:pt x="47888" y="36278"/>
                  </a:moveTo>
                  <a:lnTo>
                    <a:pt x="47888" y="36278"/>
                  </a:lnTo>
                  <a:lnTo>
                    <a:pt x="47888" y="4328"/>
                  </a:lnTo>
                  <a:lnTo>
                    <a:pt x="47182" y="2278"/>
                  </a:lnTo>
                  <a:lnTo>
                    <a:pt x="46007" y="911"/>
                  </a:lnTo>
                  <a:lnTo>
                    <a:pt x="44517" y="0"/>
                  </a:lnTo>
                  <a:lnTo>
                    <a:pt x="42819" y="98"/>
                  </a:lnTo>
                  <a:lnTo>
                    <a:pt x="39049" y="2089"/>
                  </a:lnTo>
                  <a:lnTo>
                    <a:pt x="11829" y="43770"/>
                  </a:lnTo>
                  <a:lnTo>
                    <a:pt x="1456" y="70953"/>
                  </a:lnTo>
                  <a:lnTo>
                    <a:pt x="0" y="78445"/>
                  </a:lnTo>
                  <a:lnTo>
                    <a:pt x="440" y="84145"/>
                  </a:lnTo>
                  <a:lnTo>
                    <a:pt x="2145" y="88650"/>
                  </a:lnTo>
                  <a:lnTo>
                    <a:pt x="4693" y="92359"/>
                  </a:lnTo>
                  <a:lnTo>
                    <a:pt x="7802" y="94126"/>
                  </a:lnTo>
                  <a:lnTo>
                    <a:pt x="11286" y="94599"/>
                  </a:lnTo>
                  <a:lnTo>
                    <a:pt x="15020" y="94209"/>
                  </a:lnTo>
                  <a:lnTo>
                    <a:pt x="30388" y="83546"/>
                  </a:lnTo>
                  <a:lnTo>
                    <a:pt x="67109" y="36578"/>
                  </a:lnTo>
                  <a:lnTo>
                    <a:pt x="69874" y="35067"/>
                  </a:lnTo>
                  <a:lnTo>
                    <a:pt x="72424" y="34765"/>
                  </a:lnTo>
                  <a:lnTo>
                    <a:pt x="74828" y="35269"/>
                  </a:lnTo>
                  <a:lnTo>
                    <a:pt x="79382" y="41474"/>
                  </a:lnTo>
                  <a:lnTo>
                    <a:pt x="81584" y="46092"/>
                  </a:lnTo>
                  <a:lnTo>
                    <a:pt x="85408" y="90531"/>
                  </a:lnTo>
                  <a:lnTo>
                    <a:pt x="87698" y="126201"/>
                  </a:lnTo>
                  <a:lnTo>
                    <a:pt x="89081" y="163581"/>
                  </a:lnTo>
                  <a:lnTo>
                    <a:pt x="85023" y="201468"/>
                  </a:lnTo>
                  <a:lnTo>
                    <a:pt x="79914" y="224701"/>
                  </a:lnTo>
                  <a:lnTo>
                    <a:pt x="70589" y="242083"/>
                  </a:lnTo>
                  <a:lnTo>
                    <a:pt x="53438" y="260397"/>
                  </a:lnTo>
                  <a:lnTo>
                    <a:pt x="47355" y="262596"/>
                  </a:lnTo>
                  <a:lnTo>
                    <a:pt x="41183" y="262651"/>
                  </a:lnTo>
                  <a:lnTo>
                    <a:pt x="34952" y="261277"/>
                  </a:lnTo>
                  <a:lnTo>
                    <a:pt x="26146" y="255987"/>
                  </a:lnTo>
                  <a:lnTo>
                    <a:pt x="22810" y="252600"/>
                  </a:lnTo>
                  <a:lnTo>
                    <a:pt x="21997" y="246815"/>
                  </a:lnTo>
                  <a:lnTo>
                    <a:pt x="30831" y="208419"/>
                  </a:lnTo>
                  <a:lnTo>
                    <a:pt x="41538" y="169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69">
              <a:extLst>
                <a:ext uri="{FF2B5EF4-FFF2-40B4-BE49-F238E27FC236}">
                  <a16:creationId xmlns:a16="http://schemas.microsoft.com/office/drawing/2014/main" xmlns="" id="{F68892CF-037E-4B5B-862F-72E1F81660B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5514492" y="3699432"/>
              <a:ext cx="105259" cy="129233"/>
            </a:xfrm>
            <a:custGeom>
              <a:avLst/>
              <a:gdLst/>
              <a:ahLst/>
              <a:cxnLst/>
              <a:rect l="0" t="0" r="0" b="0"/>
              <a:pathLst>
                <a:path w="105259" h="129233">
                  <a:moveTo>
                    <a:pt x="3658" y="72468"/>
                  </a:moveTo>
                  <a:lnTo>
                    <a:pt x="3658" y="72468"/>
                  </a:lnTo>
                  <a:lnTo>
                    <a:pt x="287" y="75839"/>
                  </a:lnTo>
                  <a:lnTo>
                    <a:pt x="0" y="76832"/>
                  </a:lnTo>
                  <a:lnTo>
                    <a:pt x="513" y="77494"/>
                  </a:lnTo>
                  <a:lnTo>
                    <a:pt x="1561" y="77935"/>
                  </a:lnTo>
                  <a:lnTo>
                    <a:pt x="9779" y="75185"/>
                  </a:lnTo>
                  <a:lnTo>
                    <a:pt x="42296" y="55030"/>
                  </a:lnTo>
                  <a:lnTo>
                    <a:pt x="46349" y="48848"/>
                  </a:lnTo>
                  <a:lnTo>
                    <a:pt x="50854" y="32572"/>
                  </a:lnTo>
                  <a:lnTo>
                    <a:pt x="50020" y="10317"/>
                  </a:lnTo>
                  <a:lnTo>
                    <a:pt x="47971" y="5634"/>
                  </a:lnTo>
                  <a:lnTo>
                    <a:pt x="45194" y="2512"/>
                  </a:lnTo>
                  <a:lnTo>
                    <a:pt x="41932" y="431"/>
                  </a:lnTo>
                  <a:lnTo>
                    <a:pt x="32663" y="0"/>
                  </a:lnTo>
                  <a:lnTo>
                    <a:pt x="27228" y="872"/>
                  </a:lnTo>
                  <a:lnTo>
                    <a:pt x="17426" y="9368"/>
                  </a:lnTo>
                  <a:lnTo>
                    <a:pt x="9072" y="23962"/>
                  </a:lnTo>
                  <a:lnTo>
                    <a:pt x="1812" y="55274"/>
                  </a:lnTo>
                  <a:lnTo>
                    <a:pt x="4209" y="86502"/>
                  </a:lnTo>
                  <a:lnTo>
                    <a:pt x="10018" y="105046"/>
                  </a:lnTo>
                  <a:lnTo>
                    <a:pt x="21066" y="118932"/>
                  </a:lnTo>
                  <a:lnTo>
                    <a:pt x="27963" y="124611"/>
                  </a:lnTo>
                  <a:lnTo>
                    <a:pt x="43153" y="129039"/>
                  </a:lnTo>
                  <a:lnTo>
                    <a:pt x="51155" y="129232"/>
                  </a:lnTo>
                  <a:lnTo>
                    <a:pt x="105258" y="110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70">
              <a:extLst>
                <a:ext uri="{FF2B5EF4-FFF2-40B4-BE49-F238E27FC236}">
                  <a16:creationId xmlns:a16="http://schemas.microsoft.com/office/drawing/2014/main" xmlns="" id="{EE5FC821-8D1E-4C18-87D8-32113123DCB5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5665112" y="3558979"/>
              <a:ext cx="43539" cy="270055"/>
            </a:xfrm>
            <a:custGeom>
              <a:avLst/>
              <a:gdLst/>
              <a:ahLst/>
              <a:cxnLst/>
              <a:rect l="0" t="0" r="0" b="0"/>
              <a:pathLst>
                <a:path w="43539" h="270055">
                  <a:moveTo>
                    <a:pt x="24488" y="3371"/>
                  </a:moveTo>
                  <a:lnTo>
                    <a:pt x="24488" y="3371"/>
                  </a:lnTo>
                  <a:lnTo>
                    <a:pt x="24488" y="0"/>
                  </a:lnTo>
                  <a:lnTo>
                    <a:pt x="23783" y="418"/>
                  </a:lnTo>
                  <a:lnTo>
                    <a:pt x="21117" y="4645"/>
                  </a:lnTo>
                  <a:lnTo>
                    <a:pt x="16649" y="44208"/>
                  </a:lnTo>
                  <a:lnTo>
                    <a:pt x="9465" y="90495"/>
                  </a:lnTo>
                  <a:lnTo>
                    <a:pt x="3700" y="125348"/>
                  </a:lnTo>
                  <a:lnTo>
                    <a:pt x="1138" y="159653"/>
                  </a:lnTo>
                  <a:lnTo>
                    <a:pt x="0" y="191834"/>
                  </a:lnTo>
                  <a:lnTo>
                    <a:pt x="1240" y="233954"/>
                  </a:lnTo>
                  <a:lnTo>
                    <a:pt x="4983" y="254725"/>
                  </a:lnTo>
                  <a:lnTo>
                    <a:pt x="11351" y="266307"/>
                  </a:lnTo>
                  <a:lnTo>
                    <a:pt x="15024" y="268973"/>
                  </a:lnTo>
                  <a:lnTo>
                    <a:pt x="18884" y="270044"/>
                  </a:lnTo>
                  <a:lnTo>
                    <a:pt x="22869" y="270054"/>
                  </a:lnTo>
                  <a:lnTo>
                    <a:pt x="26936" y="267942"/>
                  </a:lnTo>
                  <a:lnTo>
                    <a:pt x="43538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71">
              <a:extLst>
                <a:ext uri="{FF2B5EF4-FFF2-40B4-BE49-F238E27FC236}">
                  <a16:creationId xmlns:a16="http://schemas.microsoft.com/office/drawing/2014/main" xmlns="" id="{DBD211E1-97A6-4CFA-9F8F-5DC4BDFF4A1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611580" y="3708400"/>
              <a:ext cx="147871" cy="19051"/>
            </a:xfrm>
            <a:custGeom>
              <a:avLst/>
              <a:gdLst/>
              <a:ahLst/>
              <a:cxnLst/>
              <a:rect l="0" t="0" r="0" b="0"/>
              <a:pathLst>
                <a:path w="147871" h="19051">
                  <a:moveTo>
                    <a:pt x="8170" y="19050"/>
                  </a:moveTo>
                  <a:lnTo>
                    <a:pt x="8170" y="19050"/>
                  </a:lnTo>
                  <a:lnTo>
                    <a:pt x="0" y="19050"/>
                  </a:lnTo>
                  <a:lnTo>
                    <a:pt x="43809" y="15679"/>
                  </a:lnTo>
                  <a:lnTo>
                    <a:pt x="82543" y="10212"/>
                  </a:lnTo>
                  <a:lnTo>
                    <a:pt x="121928" y="4123"/>
                  </a:lnTo>
                  <a:lnTo>
                    <a:pt x="14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72">
              <a:extLst>
                <a:ext uri="{FF2B5EF4-FFF2-40B4-BE49-F238E27FC236}">
                  <a16:creationId xmlns:a16="http://schemas.microsoft.com/office/drawing/2014/main" xmlns="" id="{89B6B5CD-8E75-4DB3-8A7D-9EA58C8C4D7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741952" y="3664833"/>
              <a:ext cx="79977" cy="170568"/>
            </a:xfrm>
            <a:custGeom>
              <a:avLst/>
              <a:gdLst/>
              <a:ahLst/>
              <a:cxnLst/>
              <a:rect l="0" t="0" r="0" b="0"/>
              <a:pathLst>
                <a:path w="79977" h="170568">
                  <a:moveTo>
                    <a:pt x="42898" y="5467"/>
                  </a:moveTo>
                  <a:lnTo>
                    <a:pt x="42898" y="5467"/>
                  </a:lnTo>
                  <a:lnTo>
                    <a:pt x="23124" y="0"/>
                  </a:lnTo>
                  <a:lnTo>
                    <a:pt x="16235" y="3272"/>
                  </a:lnTo>
                  <a:lnTo>
                    <a:pt x="9175" y="9430"/>
                  </a:lnTo>
                  <a:lnTo>
                    <a:pt x="3686" y="16871"/>
                  </a:lnTo>
                  <a:lnTo>
                    <a:pt x="0" y="32364"/>
                  </a:lnTo>
                  <a:lnTo>
                    <a:pt x="2279" y="50361"/>
                  </a:lnTo>
                  <a:lnTo>
                    <a:pt x="14164" y="69098"/>
                  </a:lnTo>
                  <a:lnTo>
                    <a:pt x="60138" y="112719"/>
                  </a:lnTo>
                  <a:lnTo>
                    <a:pt x="73843" y="122749"/>
                  </a:lnTo>
                  <a:lnTo>
                    <a:pt x="77639" y="128105"/>
                  </a:lnTo>
                  <a:lnTo>
                    <a:pt x="79464" y="133792"/>
                  </a:lnTo>
                  <a:lnTo>
                    <a:pt x="79976" y="139700"/>
                  </a:lnTo>
                  <a:lnTo>
                    <a:pt x="78200" y="145050"/>
                  </a:lnTo>
                  <a:lnTo>
                    <a:pt x="70582" y="154757"/>
                  </a:lnTo>
                  <a:lnTo>
                    <a:pt x="3019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79">
            <a:extLst>
              <a:ext uri="{FF2B5EF4-FFF2-40B4-BE49-F238E27FC236}">
                <a16:creationId xmlns:a16="http://schemas.microsoft.com/office/drawing/2014/main" xmlns="" id="{8EF53189-85E0-44FF-9166-34D59839106F}"/>
              </a:ext>
            </a:extLst>
          </p:cNvPr>
          <p:cNvGrpSpPr/>
          <p:nvPr/>
        </p:nvGrpSpPr>
        <p:grpSpPr>
          <a:xfrm>
            <a:off x="6211282" y="3581400"/>
            <a:ext cx="870663" cy="298451"/>
            <a:chOff x="6211282" y="3581400"/>
            <a:chExt cx="870663" cy="298451"/>
          </a:xfrm>
        </p:grpSpPr>
        <p:sp>
          <p:nvSpPr>
            <p:cNvPr id="120" name="SMARTInkShape-2473">
              <a:extLst>
                <a:ext uri="{FF2B5EF4-FFF2-40B4-BE49-F238E27FC236}">
                  <a16:creationId xmlns:a16="http://schemas.microsoft.com/office/drawing/2014/main" xmlns="" id="{1E1B16F6-5E27-4153-8C9B-0E97961A2FE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6211282" y="3595505"/>
              <a:ext cx="94269" cy="273687"/>
            </a:xfrm>
            <a:custGeom>
              <a:avLst/>
              <a:gdLst/>
              <a:ahLst/>
              <a:cxnLst/>
              <a:rect l="0" t="0" r="0" b="0"/>
              <a:pathLst>
                <a:path w="94269" h="273687">
                  <a:moveTo>
                    <a:pt x="11718" y="17645"/>
                  </a:moveTo>
                  <a:lnTo>
                    <a:pt x="11718" y="17645"/>
                  </a:lnTo>
                  <a:lnTo>
                    <a:pt x="11717" y="3339"/>
                  </a:lnTo>
                  <a:lnTo>
                    <a:pt x="12423" y="1758"/>
                  </a:lnTo>
                  <a:lnTo>
                    <a:pt x="13600" y="703"/>
                  </a:lnTo>
                  <a:lnTo>
                    <a:pt x="15089" y="0"/>
                  </a:lnTo>
                  <a:lnTo>
                    <a:pt x="16082" y="943"/>
                  </a:lnTo>
                  <a:lnTo>
                    <a:pt x="17185" y="5753"/>
                  </a:lnTo>
                  <a:lnTo>
                    <a:pt x="17894" y="42734"/>
                  </a:lnTo>
                  <a:lnTo>
                    <a:pt x="17991" y="73951"/>
                  </a:lnTo>
                  <a:lnTo>
                    <a:pt x="18034" y="110874"/>
                  </a:lnTo>
                  <a:lnTo>
                    <a:pt x="17347" y="150097"/>
                  </a:lnTo>
                  <a:lnTo>
                    <a:pt x="14690" y="188695"/>
                  </a:lnTo>
                  <a:lnTo>
                    <a:pt x="11158" y="223254"/>
                  </a:lnTo>
                  <a:lnTo>
                    <a:pt x="6512" y="268828"/>
                  </a:lnTo>
                  <a:lnTo>
                    <a:pt x="5425" y="272589"/>
                  </a:lnTo>
                  <a:lnTo>
                    <a:pt x="3995" y="273686"/>
                  </a:lnTo>
                  <a:lnTo>
                    <a:pt x="2336" y="273005"/>
                  </a:lnTo>
                  <a:lnTo>
                    <a:pt x="0" y="255193"/>
                  </a:lnTo>
                  <a:lnTo>
                    <a:pt x="2681" y="227573"/>
                  </a:lnTo>
                  <a:lnTo>
                    <a:pt x="14685" y="197046"/>
                  </a:lnTo>
                  <a:lnTo>
                    <a:pt x="31647" y="172401"/>
                  </a:lnTo>
                  <a:lnTo>
                    <a:pt x="50078" y="158435"/>
                  </a:lnTo>
                  <a:lnTo>
                    <a:pt x="65574" y="153200"/>
                  </a:lnTo>
                  <a:lnTo>
                    <a:pt x="68789" y="154581"/>
                  </a:lnTo>
                  <a:lnTo>
                    <a:pt x="70932" y="157619"/>
                  </a:lnTo>
                  <a:lnTo>
                    <a:pt x="83806" y="204671"/>
                  </a:lnTo>
                  <a:lnTo>
                    <a:pt x="92040" y="250275"/>
                  </a:lnTo>
                  <a:lnTo>
                    <a:pt x="94268" y="258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474">
              <a:extLst>
                <a:ext uri="{FF2B5EF4-FFF2-40B4-BE49-F238E27FC236}">
                  <a16:creationId xmlns:a16="http://schemas.microsoft.com/office/drawing/2014/main" xmlns="" id="{3F9255E2-0E3D-4575-8AD0-B00230CC440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6352692" y="3721100"/>
              <a:ext cx="264009" cy="142474"/>
            </a:xfrm>
            <a:custGeom>
              <a:avLst/>
              <a:gdLst/>
              <a:ahLst/>
              <a:cxnLst/>
              <a:rect l="0" t="0" r="0" b="0"/>
              <a:pathLst>
                <a:path w="264009" h="142474">
                  <a:moveTo>
                    <a:pt x="3658" y="69850"/>
                  </a:moveTo>
                  <a:lnTo>
                    <a:pt x="3658" y="69850"/>
                  </a:lnTo>
                  <a:lnTo>
                    <a:pt x="287" y="73221"/>
                  </a:lnTo>
                  <a:lnTo>
                    <a:pt x="0" y="74214"/>
                  </a:lnTo>
                  <a:lnTo>
                    <a:pt x="513" y="74876"/>
                  </a:lnTo>
                  <a:lnTo>
                    <a:pt x="1562" y="75317"/>
                  </a:lnTo>
                  <a:lnTo>
                    <a:pt x="39028" y="66444"/>
                  </a:lnTo>
                  <a:lnTo>
                    <a:pt x="58117" y="56141"/>
                  </a:lnTo>
                  <a:lnTo>
                    <a:pt x="66667" y="48235"/>
                  </a:lnTo>
                  <a:lnTo>
                    <a:pt x="70468" y="40017"/>
                  </a:lnTo>
                  <a:lnTo>
                    <a:pt x="70070" y="35851"/>
                  </a:lnTo>
                  <a:lnTo>
                    <a:pt x="65865" y="27457"/>
                  </a:lnTo>
                  <a:lnTo>
                    <a:pt x="62063" y="24655"/>
                  </a:lnTo>
                  <a:lnTo>
                    <a:pt x="52194" y="21541"/>
                  </a:lnTo>
                  <a:lnTo>
                    <a:pt x="34737" y="23159"/>
                  </a:lnTo>
                  <a:lnTo>
                    <a:pt x="24291" y="30049"/>
                  </a:lnTo>
                  <a:lnTo>
                    <a:pt x="19530" y="34849"/>
                  </a:lnTo>
                  <a:lnTo>
                    <a:pt x="9458" y="58460"/>
                  </a:lnTo>
                  <a:lnTo>
                    <a:pt x="9998" y="77723"/>
                  </a:lnTo>
                  <a:lnTo>
                    <a:pt x="21844" y="115463"/>
                  </a:lnTo>
                  <a:lnTo>
                    <a:pt x="35259" y="129163"/>
                  </a:lnTo>
                  <a:lnTo>
                    <a:pt x="51570" y="137839"/>
                  </a:lnTo>
                  <a:lnTo>
                    <a:pt x="65874" y="139343"/>
                  </a:lnTo>
                  <a:lnTo>
                    <a:pt x="92569" y="132852"/>
                  </a:lnTo>
                  <a:lnTo>
                    <a:pt x="108791" y="122075"/>
                  </a:lnTo>
                  <a:lnTo>
                    <a:pt x="123056" y="105761"/>
                  </a:lnTo>
                  <a:lnTo>
                    <a:pt x="140164" y="70926"/>
                  </a:lnTo>
                  <a:lnTo>
                    <a:pt x="143170" y="26127"/>
                  </a:lnTo>
                  <a:lnTo>
                    <a:pt x="143332" y="14607"/>
                  </a:lnTo>
                  <a:lnTo>
                    <a:pt x="147109" y="17310"/>
                  </a:lnTo>
                  <a:lnTo>
                    <a:pt x="182049" y="54813"/>
                  </a:lnTo>
                  <a:lnTo>
                    <a:pt x="193941" y="82249"/>
                  </a:lnTo>
                  <a:lnTo>
                    <a:pt x="195191" y="112721"/>
                  </a:lnTo>
                  <a:lnTo>
                    <a:pt x="190854" y="127945"/>
                  </a:lnTo>
                  <a:lnTo>
                    <a:pt x="184928" y="138003"/>
                  </a:lnTo>
                  <a:lnTo>
                    <a:pt x="179943" y="142473"/>
                  </a:lnTo>
                  <a:lnTo>
                    <a:pt x="178331" y="141549"/>
                  </a:lnTo>
                  <a:lnTo>
                    <a:pt x="176541" y="134877"/>
                  </a:lnTo>
                  <a:lnTo>
                    <a:pt x="178902" y="112479"/>
                  </a:lnTo>
                  <a:lnTo>
                    <a:pt x="201231" y="72600"/>
                  </a:lnTo>
                  <a:lnTo>
                    <a:pt x="234700" y="28452"/>
                  </a:lnTo>
                  <a:lnTo>
                    <a:pt x="264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75">
              <a:extLst>
                <a:ext uri="{FF2B5EF4-FFF2-40B4-BE49-F238E27FC236}">
                  <a16:creationId xmlns:a16="http://schemas.microsoft.com/office/drawing/2014/main" xmlns="" id="{1A102F00-8DF2-43D0-A0C2-3AAD0893E88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642100" y="3581400"/>
              <a:ext cx="114301" cy="298451"/>
            </a:xfrm>
            <a:custGeom>
              <a:avLst/>
              <a:gdLst/>
              <a:ahLst/>
              <a:cxnLst/>
              <a:rect l="0" t="0" r="0" b="0"/>
              <a:pathLst>
                <a:path w="114301" h="298451">
                  <a:moveTo>
                    <a:pt x="114300" y="0"/>
                  </a:moveTo>
                  <a:lnTo>
                    <a:pt x="114300" y="0"/>
                  </a:lnTo>
                  <a:lnTo>
                    <a:pt x="97693" y="44057"/>
                  </a:lnTo>
                  <a:lnTo>
                    <a:pt x="87164" y="75319"/>
                  </a:lnTo>
                  <a:lnTo>
                    <a:pt x="73547" y="116025"/>
                  </a:lnTo>
                  <a:lnTo>
                    <a:pt x="58087" y="160927"/>
                  </a:lnTo>
                  <a:lnTo>
                    <a:pt x="41808" y="204403"/>
                  </a:lnTo>
                  <a:lnTo>
                    <a:pt x="25167" y="24348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76">
              <a:extLst>
                <a:ext uri="{FF2B5EF4-FFF2-40B4-BE49-F238E27FC236}">
                  <a16:creationId xmlns:a16="http://schemas.microsoft.com/office/drawing/2014/main" xmlns="" id="{E8AE2D4F-3B94-4CA1-A202-8C5D8DBE7704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6800850" y="3660880"/>
              <a:ext cx="88901" cy="204799"/>
            </a:xfrm>
            <a:custGeom>
              <a:avLst/>
              <a:gdLst/>
              <a:ahLst/>
              <a:cxnLst/>
              <a:rect l="0" t="0" r="0" b="0"/>
              <a:pathLst>
                <a:path w="88901" h="204799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1" y="2513"/>
                  </a:lnTo>
                  <a:lnTo>
                    <a:pt x="3370" y="582"/>
                  </a:lnTo>
                  <a:lnTo>
                    <a:pt x="4363" y="0"/>
                  </a:lnTo>
                  <a:lnTo>
                    <a:pt x="5025" y="318"/>
                  </a:lnTo>
                  <a:lnTo>
                    <a:pt x="5467" y="1235"/>
                  </a:lnTo>
                  <a:lnTo>
                    <a:pt x="8115" y="43010"/>
                  </a:lnTo>
                  <a:lnTo>
                    <a:pt x="11341" y="88046"/>
                  </a:lnTo>
                  <a:lnTo>
                    <a:pt x="11390" y="120565"/>
                  </a:lnTo>
                  <a:lnTo>
                    <a:pt x="8157" y="167078"/>
                  </a:lnTo>
                  <a:lnTo>
                    <a:pt x="4825" y="199783"/>
                  </a:lnTo>
                  <a:lnTo>
                    <a:pt x="3217" y="204062"/>
                  </a:lnTo>
                  <a:lnTo>
                    <a:pt x="2144" y="204798"/>
                  </a:lnTo>
                  <a:lnTo>
                    <a:pt x="1429" y="203171"/>
                  </a:lnTo>
                  <a:lnTo>
                    <a:pt x="894" y="173851"/>
                  </a:lnTo>
                  <a:lnTo>
                    <a:pt x="3455" y="155408"/>
                  </a:lnTo>
                  <a:lnTo>
                    <a:pt x="10708" y="139215"/>
                  </a:lnTo>
                  <a:lnTo>
                    <a:pt x="15604" y="131933"/>
                  </a:lnTo>
                  <a:lnTo>
                    <a:pt x="28573" y="121961"/>
                  </a:lnTo>
                  <a:lnTo>
                    <a:pt x="42332" y="116588"/>
                  </a:lnTo>
                  <a:lnTo>
                    <a:pt x="53150" y="116552"/>
                  </a:lnTo>
                  <a:lnTo>
                    <a:pt x="57306" y="119647"/>
                  </a:lnTo>
                  <a:lnTo>
                    <a:pt x="63805" y="130611"/>
                  </a:lnTo>
                  <a:lnTo>
                    <a:pt x="78157" y="173685"/>
                  </a:lnTo>
                  <a:lnTo>
                    <a:pt x="88900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77">
              <a:extLst>
                <a:ext uri="{FF2B5EF4-FFF2-40B4-BE49-F238E27FC236}">
                  <a16:creationId xmlns:a16="http://schemas.microsoft.com/office/drawing/2014/main" xmlns="" id="{1918F085-7F9B-49B3-9A6B-54CD8BBF9AB1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6953250" y="37846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29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78">
              <a:extLst>
                <a:ext uri="{FF2B5EF4-FFF2-40B4-BE49-F238E27FC236}">
                  <a16:creationId xmlns:a16="http://schemas.microsoft.com/office/drawing/2014/main" xmlns="" id="{C2D66B0E-85AB-4163-97AB-B7550989C2F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6953250" y="3695056"/>
              <a:ext cx="38101" cy="26045"/>
            </a:xfrm>
            <a:custGeom>
              <a:avLst/>
              <a:gdLst/>
              <a:ahLst/>
              <a:cxnLst/>
              <a:rect l="0" t="0" r="0" b="0"/>
              <a:pathLst>
                <a:path w="38101" h="26045">
                  <a:moveTo>
                    <a:pt x="0" y="26044"/>
                  </a:moveTo>
                  <a:lnTo>
                    <a:pt x="0" y="26044"/>
                  </a:lnTo>
                  <a:lnTo>
                    <a:pt x="0" y="2900"/>
                  </a:lnTo>
                  <a:lnTo>
                    <a:pt x="705" y="737"/>
                  </a:lnTo>
                  <a:lnTo>
                    <a:pt x="1881" y="0"/>
                  </a:lnTo>
                  <a:lnTo>
                    <a:pt x="14433" y="4216"/>
                  </a:lnTo>
                  <a:lnTo>
                    <a:pt x="38100" y="13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79">
              <a:extLst>
                <a:ext uri="{FF2B5EF4-FFF2-40B4-BE49-F238E27FC236}">
                  <a16:creationId xmlns:a16="http://schemas.microsoft.com/office/drawing/2014/main" xmlns="" id="{075B6655-F332-48A0-839E-1866D245A035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997700" y="3722154"/>
              <a:ext cx="84245" cy="122970"/>
            </a:xfrm>
            <a:custGeom>
              <a:avLst/>
              <a:gdLst/>
              <a:ahLst/>
              <a:cxnLst/>
              <a:rect l="0" t="0" r="0" b="0"/>
              <a:pathLst>
                <a:path w="84245" h="122970">
                  <a:moveTo>
                    <a:pt x="76200" y="11646"/>
                  </a:moveTo>
                  <a:lnTo>
                    <a:pt x="76200" y="11646"/>
                  </a:lnTo>
                  <a:lnTo>
                    <a:pt x="66087" y="4904"/>
                  </a:lnTo>
                  <a:lnTo>
                    <a:pt x="46313" y="711"/>
                  </a:lnTo>
                  <a:lnTo>
                    <a:pt x="20829" y="0"/>
                  </a:lnTo>
                  <a:lnTo>
                    <a:pt x="13255" y="2472"/>
                  </a:lnTo>
                  <a:lnTo>
                    <a:pt x="12364" y="4119"/>
                  </a:lnTo>
                  <a:lnTo>
                    <a:pt x="13181" y="5922"/>
                  </a:lnTo>
                  <a:lnTo>
                    <a:pt x="19264" y="10513"/>
                  </a:lnTo>
                  <a:lnTo>
                    <a:pt x="57781" y="38860"/>
                  </a:lnTo>
                  <a:lnTo>
                    <a:pt x="73188" y="53610"/>
                  </a:lnTo>
                  <a:lnTo>
                    <a:pt x="81917" y="69573"/>
                  </a:lnTo>
                  <a:lnTo>
                    <a:pt x="84244" y="77780"/>
                  </a:lnTo>
                  <a:lnTo>
                    <a:pt x="83068" y="92545"/>
                  </a:lnTo>
                  <a:lnTo>
                    <a:pt x="80779" y="99445"/>
                  </a:lnTo>
                  <a:lnTo>
                    <a:pt x="70709" y="110875"/>
                  </a:lnTo>
                  <a:lnTo>
                    <a:pt x="64073" y="115899"/>
                  </a:lnTo>
                  <a:lnTo>
                    <a:pt x="47291" y="121480"/>
                  </a:lnTo>
                  <a:lnTo>
                    <a:pt x="37878" y="122969"/>
                  </a:lnTo>
                  <a:lnTo>
                    <a:pt x="21774" y="118979"/>
                  </a:lnTo>
                  <a:lnTo>
                    <a:pt x="0" y="10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480">
            <a:extLst>
              <a:ext uri="{FF2B5EF4-FFF2-40B4-BE49-F238E27FC236}">
                <a16:creationId xmlns:a16="http://schemas.microsoft.com/office/drawing/2014/main" xmlns="" id="{2B5F8170-D34E-4C38-B233-6D5AF4FE9C72}"/>
              </a:ext>
            </a:extLst>
          </p:cNvPr>
          <p:cNvGrpSpPr/>
          <p:nvPr/>
        </p:nvGrpSpPr>
        <p:grpSpPr>
          <a:xfrm>
            <a:off x="7512758" y="3564998"/>
            <a:ext cx="488243" cy="302153"/>
            <a:chOff x="7512758" y="3564998"/>
            <a:chExt cx="488243" cy="302153"/>
          </a:xfrm>
        </p:grpSpPr>
        <p:sp>
          <p:nvSpPr>
            <p:cNvPr id="128" name="SMARTInkShape-2480">
              <a:extLst>
                <a:ext uri="{FF2B5EF4-FFF2-40B4-BE49-F238E27FC236}">
                  <a16:creationId xmlns:a16="http://schemas.microsoft.com/office/drawing/2014/main" xmlns="" id="{5E3587B5-2767-453E-BD27-F24A2EE8A1C2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512758" y="3564998"/>
              <a:ext cx="100893" cy="302153"/>
            </a:xfrm>
            <a:custGeom>
              <a:avLst/>
              <a:gdLst/>
              <a:ahLst/>
              <a:cxnLst/>
              <a:rect l="0" t="0" r="0" b="0"/>
              <a:pathLst>
                <a:path w="100893" h="302153">
                  <a:moveTo>
                    <a:pt x="31042" y="16402"/>
                  </a:moveTo>
                  <a:lnTo>
                    <a:pt x="31042" y="16402"/>
                  </a:lnTo>
                  <a:lnTo>
                    <a:pt x="36509" y="0"/>
                  </a:lnTo>
                  <a:lnTo>
                    <a:pt x="36804" y="528"/>
                  </a:lnTo>
                  <a:lnTo>
                    <a:pt x="36635" y="45928"/>
                  </a:lnTo>
                  <a:lnTo>
                    <a:pt x="33998" y="78208"/>
                  </a:lnTo>
                  <a:lnTo>
                    <a:pt x="30474" y="113721"/>
                  </a:lnTo>
                  <a:lnTo>
                    <a:pt x="25850" y="152082"/>
                  </a:lnTo>
                  <a:lnTo>
                    <a:pt x="19092" y="195003"/>
                  </a:lnTo>
                  <a:lnTo>
                    <a:pt x="11384" y="230541"/>
                  </a:lnTo>
                  <a:lnTo>
                    <a:pt x="1680" y="277736"/>
                  </a:lnTo>
                  <a:lnTo>
                    <a:pt x="883" y="281642"/>
                  </a:lnTo>
                  <a:lnTo>
                    <a:pt x="353" y="282128"/>
                  </a:lnTo>
                  <a:lnTo>
                    <a:pt x="0" y="280336"/>
                  </a:lnTo>
                  <a:lnTo>
                    <a:pt x="15082" y="240805"/>
                  </a:lnTo>
                  <a:lnTo>
                    <a:pt x="33840" y="203777"/>
                  </a:lnTo>
                  <a:lnTo>
                    <a:pt x="56339" y="161054"/>
                  </a:lnTo>
                  <a:lnTo>
                    <a:pt x="58489" y="159403"/>
                  </a:lnTo>
                  <a:lnTo>
                    <a:pt x="60629" y="159714"/>
                  </a:lnTo>
                  <a:lnTo>
                    <a:pt x="64888" y="163822"/>
                  </a:lnTo>
                  <a:lnTo>
                    <a:pt x="71252" y="184181"/>
                  </a:lnTo>
                  <a:lnTo>
                    <a:pt x="75360" y="223372"/>
                  </a:lnTo>
                  <a:lnTo>
                    <a:pt x="84116" y="267384"/>
                  </a:lnTo>
                  <a:lnTo>
                    <a:pt x="100892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481">
              <a:extLst>
                <a:ext uri="{FF2B5EF4-FFF2-40B4-BE49-F238E27FC236}">
                  <a16:creationId xmlns:a16="http://schemas.microsoft.com/office/drawing/2014/main" xmlns="" id="{62BCC299-8B55-4E17-869B-011C1E2E54CD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647680" y="3577226"/>
              <a:ext cx="264421" cy="253985"/>
            </a:xfrm>
            <a:custGeom>
              <a:avLst/>
              <a:gdLst/>
              <a:ahLst/>
              <a:cxnLst/>
              <a:rect l="0" t="0" r="0" b="0"/>
              <a:pathLst>
                <a:path w="264421" h="253985">
                  <a:moveTo>
                    <a:pt x="42170" y="239124"/>
                  </a:moveTo>
                  <a:lnTo>
                    <a:pt x="42170" y="239124"/>
                  </a:lnTo>
                  <a:lnTo>
                    <a:pt x="55968" y="218846"/>
                  </a:lnTo>
                  <a:lnTo>
                    <a:pt x="63819" y="196505"/>
                  </a:lnTo>
                  <a:lnTo>
                    <a:pt x="65903" y="182788"/>
                  </a:lnTo>
                  <a:lnTo>
                    <a:pt x="65047" y="178283"/>
                  </a:lnTo>
                  <a:lnTo>
                    <a:pt x="63066" y="175280"/>
                  </a:lnTo>
                  <a:lnTo>
                    <a:pt x="60333" y="173278"/>
                  </a:lnTo>
                  <a:lnTo>
                    <a:pt x="55690" y="173354"/>
                  </a:lnTo>
                  <a:lnTo>
                    <a:pt x="43005" y="177203"/>
                  </a:lnTo>
                  <a:lnTo>
                    <a:pt x="19996" y="194044"/>
                  </a:lnTo>
                  <a:lnTo>
                    <a:pt x="9267" y="210857"/>
                  </a:lnTo>
                  <a:lnTo>
                    <a:pt x="0" y="240282"/>
                  </a:lnTo>
                  <a:lnTo>
                    <a:pt x="651" y="244835"/>
                  </a:lnTo>
                  <a:lnTo>
                    <a:pt x="2496" y="248576"/>
                  </a:lnTo>
                  <a:lnTo>
                    <a:pt x="5137" y="251775"/>
                  </a:lnTo>
                  <a:lnTo>
                    <a:pt x="8309" y="253202"/>
                  </a:lnTo>
                  <a:lnTo>
                    <a:pt x="15596" y="252907"/>
                  </a:lnTo>
                  <a:lnTo>
                    <a:pt x="60962" y="234208"/>
                  </a:lnTo>
                  <a:lnTo>
                    <a:pt x="63870" y="234436"/>
                  </a:lnTo>
                  <a:lnTo>
                    <a:pt x="68983" y="236570"/>
                  </a:lnTo>
                  <a:lnTo>
                    <a:pt x="95460" y="253984"/>
                  </a:lnTo>
                  <a:lnTo>
                    <a:pt x="100274" y="253970"/>
                  </a:lnTo>
                  <a:lnTo>
                    <a:pt x="109386" y="250191"/>
                  </a:lnTo>
                  <a:lnTo>
                    <a:pt x="150460" y="217847"/>
                  </a:lnTo>
                  <a:lnTo>
                    <a:pt x="173554" y="191567"/>
                  </a:lnTo>
                  <a:lnTo>
                    <a:pt x="190874" y="158721"/>
                  </a:lnTo>
                  <a:lnTo>
                    <a:pt x="207508" y="121075"/>
                  </a:lnTo>
                  <a:lnTo>
                    <a:pt x="223604" y="81530"/>
                  </a:lnTo>
                  <a:lnTo>
                    <a:pt x="237813" y="42788"/>
                  </a:lnTo>
                  <a:lnTo>
                    <a:pt x="247599" y="8873"/>
                  </a:lnTo>
                  <a:lnTo>
                    <a:pt x="247561" y="3779"/>
                  </a:lnTo>
                  <a:lnTo>
                    <a:pt x="246126" y="1088"/>
                  </a:lnTo>
                  <a:lnTo>
                    <a:pt x="243757" y="0"/>
                  </a:lnTo>
                  <a:lnTo>
                    <a:pt x="235481" y="8198"/>
                  </a:lnTo>
                  <a:lnTo>
                    <a:pt x="225453" y="26424"/>
                  </a:lnTo>
                  <a:lnTo>
                    <a:pt x="212579" y="73091"/>
                  </a:lnTo>
                  <a:lnTo>
                    <a:pt x="206572" y="111238"/>
                  </a:lnTo>
                  <a:lnTo>
                    <a:pt x="201550" y="147949"/>
                  </a:lnTo>
                  <a:lnTo>
                    <a:pt x="198519" y="194705"/>
                  </a:lnTo>
                  <a:lnTo>
                    <a:pt x="201970" y="217971"/>
                  </a:lnTo>
                  <a:lnTo>
                    <a:pt x="210559" y="235367"/>
                  </a:lnTo>
                  <a:lnTo>
                    <a:pt x="216518" y="240853"/>
                  </a:lnTo>
                  <a:lnTo>
                    <a:pt x="230665" y="246948"/>
                  </a:lnTo>
                  <a:lnTo>
                    <a:pt x="237684" y="246456"/>
                  </a:lnTo>
                  <a:lnTo>
                    <a:pt x="264420" y="232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482">
              <a:extLst>
                <a:ext uri="{FF2B5EF4-FFF2-40B4-BE49-F238E27FC236}">
                  <a16:creationId xmlns:a16="http://schemas.microsoft.com/office/drawing/2014/main" xmlns="" id="{E8094B86-0102-409C-AC16-19377E13D63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785099" y="3663950"/>
              <a:ext cx="215902" cy="38101"/>
            </a:xfrm>
            <a:custGeom>
              <a:avLst/>
              <a:gdLst/>
              <a:ahLst/>
              <a:cxnLst/>
              <a:rect l="0" t="0" r="0" b="0"/>
              <a:pathLst>
                <a:path w="215902" h="38101">
                  <a:moveTo>
                    <a:pt x="1" y="38100"/>
                  </a:moveTo>
                  <a:lnTo>
                    <a:pt x="1" y="38100"/>
                  </a:lnTo>
                  <a:lnTo>
                    <a:pt x="0" y="34729"/>
                  </a:lnTo>
                  <a:lnTo>
                    <a:pt x="706" y="33736"/>
                  </a:lnTo>
                  <a:lnTo>
                    <a:pt x="3371" y="32633"/>
                  </a:lnTo>
                  <a:lnTo>
                    <a:pt x="45483" y="22491"/>
                  </a:lnTo>
                  <a:lnTo>
                    <a:pt x="88183" y="17522"/>
                  </a:lnTo>
                  <a:lnTo>
                    <a:pt x="112412" y="14503"/>
                  </a:lnTo>
                  <a:lnTo>
                    <a:pt x="137736" y="11080"/>
                  </a:lnTo>
                  <a:lnTo>
                    <a:pt x="181161" y="4924"/>
                  </a:lnTo>
                  <a:lnTo>
                    <a:pt x="215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81">
            <a:extLst>
              <a:ext uri="{FF2B5EF4-FFF2-40B4-BE49-F238E27FC236}">
                <a16:creationId xmlns:a16="http://schemas.microsoft.com/office/drawing/2014/main" xmlns="" id="{E31EF32D-3D74-4328-A834-618FFB4C19DC}"/>
              </a:ext>
            </a:extLst>
          </p:cNvPr>
          <p:cNvGrpSpPr/>
          <p:nvPr/>
        </p:nvGrpSpPr>
        <p:grpSpPr>
          <a:xfrm>
            <a:off x="2381718" y="2520950"/>
            <a:ext cx="786933" cy="615217"/>
            <a:chOff x="2381718" y="2520950"/>
            <a:chExt cx="786933" cy="615217"/>
          </a:xfrm>
        </p:grpSpPr>
        <p:sp>
          <p:nvSpPr>
            <p:cNvPr id="132" name="SMARTInkShape-2483">
              <a:extLst>
                <a:ext uri="{FF2B5EF4-FFF2-40B4-BE49-F238E27FC236}">
                  <a16:creationId xmlns:a16="http://schemas.microsoft.com/office/drawing/2014/main" xmlns="" id="{B13EA019-6712-4FF4-BC95-7EAAAAEE955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381718" y="2592769"/>
              <a:ext cx="259000" cy="543398"/>
            </a:xfrm>
            <a:custGeom>
              <a:avLst/>
              <a:gdLst/>
              <a:ahLst/>
              <a:cxnLst/>
              <a:rect l="0" t="0" r="0" b="0"/>
              <a:pathLst>
                <a:path w="259000" h="543398">
                  <a:moveTo>
                    <a:pt x="253532" y="61531"/>
                  </a:moveTo>
                  <a:lnTo>
                    <a:pt x="253532" y="61531"/>
                  </a:lnTo>
                  <a:lnTo>
                    <a:pt x="258558" y="40809"/>
                  </a:lnTo>
                  <a:lnTo>
                    <a:pt x="258999" y="35016"/>
                  </a:lnTo>
                  <a:lnTo>
                    <a:pt x="255727" y="22935"/>
                  </a:lnTo>
                  <a:lnTo>
                    <a:pt x="249568" y="11922"/>
                  </a:lnTo>
                  <a:lnTo>
                    <a:pt x="242128" y="4675"/>
                  </a:lnTo>
                  <a:lnTo>
                    <a:pt x="213151" y="0"/>
                  </a:lnTo>
                  <a:lnTo>
                    <a:pt x="173285" y="8727"/>
                  </a:lnTo>
                  <a:lnTo>
                    <a:pt x="126822" y="34832"/>
                  </a:lnTo>
                  <a:lnTo>
                    <a:pt x="80678" y="79491"/>
                  </a:lnTo>
                  <a:lnTo>
                    <a:pt x="56293" y="114669"/>
                  </a:lnTo>
                  <a:lnTo>
                    <a:pt x="37459" y="150764"/>
                  </a:lnTo>
                  <a:lnTo>
                    <a:pt x="24385" y="185622"/>
                  </a:lnTo>
                  <a:lnTo>
                    <a:pt x="15752" y="221810"/>
                  </a:lnTo>
                  <a:lnTo>
                    <a:pt x="10269" y="260472"/>
                  </a:lnTo>
                  <a:lnTo>
                    <a:pt x="7832" y="303525"/>
                  </a:lnTo>
                  <a:lnTo>
                    <a:pt x="4867" y="346649"/>
                  </a:lnTo>
                  <a:lnTo>
                    <a:pt x="1903" y="387923"/>
                  </a:lnTo>
                  <a:lnTo>
                    <a:pt x="586" y="425081"/>
                  </a:lnTo>
                  <a:lnTo>
                    <a:pt x="0" y="460410"/>
                  </a:lnTo>
                  <a:lnTo>
                    <a:pt x="1552" y="504508"/>
                  </a:lnTo>
                  <a:lnTo>
                    <a:pt x="5369" y="524404"/>
                  </a:lnTo>
                  <a:lnTo>
                    <a:pt x="11769" y="537951"/>
                  </a:lnTo>
                  <a:lnTo>
                    <a:pt x="16862" y="541422"/>
                  </a:lnTo>
                  <a:lnTo>
                    <a:pt x="30047" y="543397"/>
                  </a:lnTo>
                  <a:lnTo>
                    <a:pt x="66821" y="533801"/>
                  </a:lnTo>
                  <a:lnTo>
                    <a:pt x="99288" y="521431"/>
                  </a:lnTo>
                  <a:lnTo>
                    <a:pt x="134885" y="507231"/>
                  </a:lnTo>
                  <a:lnTo>
                    <a:pt x="171872" y="493864"/>
                  </a:lnTo>
                  <a:lnTo>
                    <a:pt x="214912" y="474439"/>
                  </a:lnTo>
                  <a:lnTo>
                    <a:pt x="240832" y="4615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84">
              <a:extLst>
                <a:ext uri="{FF2B5EF4-FFF2-40B4-BE49-F238E27FC236}">
                  <a16:creationId xmlns:a16="http://schemas.microsoft.com/office/drawing/2014/main" xmlns="" id="{305BB4A5-ACA5-42C4-A2AD-12567DB77BF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393950" y="2806700"/>
              <a:ext cx="292101" cy="95251"/>
            </a:xfrm>
            <a:custGeom>
              <a:avLst/>
              <a:gdLst/>
              <a:ahLst/>
              <a:cxnLst/>
              <a:rect l="0" t="0" r="0" b="0"/>
              <a:pathLst>
                <a:path w="292101" h="95251">
                  <a:moveTo>
                    <a:pt x="0" y="95250"/>
                  </a:moveTo>
                  <a:lnTo>
                    <a:pt x="0" y="95250"/>
                  </a:lnTo>
                  <a:lnTo>
                    <a:pt x="33945" y="79336"/>
                  </a:lnTo>
                  <a:lnTo>
                    <a:pt x="69885" y="65364"/>
                  </a:lnTo>
                  <a:lnTo>
                    <a:pt x="93157" y="57687"/>
                  </a:lnTo>
                  <a:lnTo>
                    <a:pt x="119254" y="49747"/>
                  </a:lnTo>
                  <a:lnTo>
                    <a:pt x="147236" y="41631"/>
                  </a:lnTo>
                  <a:lnTo>
                    <a:pt x="175769" y="33399"/>
                  </a:lnTo>
                  <a:lnTo>
                    <a:pt x="204668" y="25088"/>
                  </a:lnTo>
                  <a:lnTo>
                    <a:pt x="233812" y="16725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85">
              <a:extLst>
                <a:ext uri="{FF2B5EF4-FFF2-40B4-BE49-F238E27FC236}">
                  <a16:creationId xmlns:a16="http://schemas.microsoft.com/office/drawing/2014/main" xmlns="" id="{C2B6D591-C019-4231-95C2-2D70302EEDC5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792537" y="2520950"/>
              <a:ext cx="376114" cy="603043"/>
            </a:xfrm>
            <a:custGeom>
              <a:avLst/>
              <a:gdLst/>
              <a:ahLst/>
              <a:cxnLst/>
              <a:rect l="0" t="0" r="0" b="0"/>
              <a:pathLst>
                <a:path w="376114" h="603043">
                  <a:moveTo>
                    <a:pt x="242763" y="0"/>
                  </a:moveTo>
                  <a:lnTo>
                    <a:pt x="242763" y="0"/>
                  </a:lnTo>
                  <a:lnTo>
                    <a:pt x="199436" y="0"/>
                  </a:lnTo>
                  <a:lnTo>
                    <a:pt x="154901" y="1881"/>
                  </a:lnTo>
                  <a:lnTo>
                    <a:pt x="121163" y="5775"/>
                  </a:lnTo>
                  <a:lnTo>
                    <a:pt x="75108" y="17312"/>
                  </a:lnTo>
                  <a:lnTo>
                    <a:pt x="35749" y="38682"/>
                  </a:lnTo>
                  <a:lnTo>
                    <a:pt x="15055" y="57174"/>
                  </a:lnTo>
                  <a:lnTo>
                    <a:pt x="3976" y="77151"/>
                  </a:lnTo>
                  <a:lnTo>
                    <a:pt x="1022" y="87418"/>
                  </a:lnTo>
                  <a:lnTo>
                    <a:pt x="3606" y="125463"/>
                  </a:lnTo>
                  <a:lnTo>
                    <a:pt x="11588" y="157362"/>
                  </a:lnTo>
                  <a:lnTo>
                    <a:pt x="22191" y="194822"/>
                  </a:lnTo>
                  <a:lnTo>
                    <a:pt x="33958" y="239693"/>
                  </a:lnTo>
                  <a:lnTo>
                    <a:pt x="38649" y="264217"/>
                  </a:lnTo>
                  <a:lnTo>
                    <a:pt x="42481" y="289740"/>
                  </a:lnTo>
                  <a:lnTo>
                    <a:pt x="45742" y="315926"/>
                  </a:lnTo>
                  <a:lnTo>
                    <a:pt x="47210" y="342556"/>
                  </a:lnTo>
                  <a:lnTo>
                    <a:pt x="47483" y="369482"/>
                  </a:lnTo>
                  <a:lnTo>
                    <a:pt x="46960" y="396604"/>
                  </a:lnTo>
                  <a:lnTo>
                    <a:pt x="44494" y="422448"/>
                  </a:lnTo>
                  <a:lnTo>
                    <a:pt x="40734" y="447437"/>
                  </a:lnTo>
                  <a:lnTo>
                    <a:pt x="30911" y="493783"/>
                  </a:lnTo>
                  <a:lnTo>
                    <a:pt x="19490" y="533196"/>
                  </a:lnTo>
                  <a:lnTo>
                    <a:pt x="7902" y="577006"/>
                  </a:lnTo>
                  <a:lnTo>
                    <a:pt x="0" y="598845"/>
                  </a:lnTo>
                  <a:lnTo>
                    <a:pt x="1193" y="601724"/>
                  </a:lnTo>
                  <a:lnTo>
                    <a:pt x="4810" y="602938"/>
                  </a:lnTo>
                  <a:lnTo>
                    <a:pt x="10045" y="603042"/>
                  </a:lnTo>
                  <a:lnTo>
                    <a:pt x="47750" y="593075"/>
                  </a:lnTo>
                  <a:lnTo>
                    <a:pt x="94472" y="578737"/>
                  </a:lnTo>
                  <a:lnTo>
                    <a:pt x="122736" y="569974"/>
                  </a:lnTo>
                  <a:lnTo>
                    <a:pt x="154278" y="562016"/>
                  </a:lnTo>
                  <a:lnTo>
                    <a:pt x="188006" y="554594"/>
                  </a:lnTo>
                  <a:lnTo>
                    <a:pt x="223192" y="547530"/>
                  </a:lnTo>
                  <a:lnTo>
                    <a:pt x="255821" y="541408"/>
                  </a:lnTo>
                  <a:lnTo>
                    <a:pt x="286746" y="535917"/>
                  </a:lnTo>
                  <a:lnTo>
                    <a:pt x="316535" y="530844"/>
                  </a:lnTo>
                  <a:lnTo>
                    <a:pt x="376113" y="520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2486">
            <a:extLst>
              <a:ext uri="{FF2B5EF4-FFF2-40B4-BE49-F238E27FC236}">
                <a16:creationId xmlns:a16="http://schemas.microsoft.com/office/drawing/2014/main" xmlns="" id="{DBDD13DB-72DB-4E88-A15A-E73758C947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69150" y="2598786"/>
            <a:ext cx="348880" cy="677815"/>
          </a:xfrm>
          <a:custGeom>
            <a:avLst/>
            <a:gdLst/>
            <a:ahLst/>
            <a:cxnLst/>
            <a:rect l="0" t="0" r="0" b="0"/>
            <a:pathLst>
              <a:path w="348880" h="677815">
                <a:moveTo>
                  <a:pt x="31750" y="68214"/>
                </a:moveTo>
                <a:lnTo>
                  <a:pt x="31750" y="68214"/>
                </a:lnTo>
                <a:lnTo>
                  <a:pt x="70474" y="36232"/>
                </a:lnTo>
                <a:lnTo>
                  <a:pt x="107038" y="20716"/>
                </a:lnTo>
                <a:lnTo>
                  <a:pt x="138588" y="13472"/>
                </a:lnTo>
                <a:lnTo>
                  <a:pt x="175895" y="7901"/>
                </a:lnTo>
                <a:lnTo>
                  <a:pt x="220697" y="3073"/>
                </a:lnTo>
                <a:lnTo>
                  <a:pt x="263188" y="457"/>
                </a:lnTo>
                <a:lnTo>
                  <a:pt x="300417" y="0"/>
                </a:lnTo>
                <a:lnTo>
                  <a:pt x="337682" y="4415"/>
                </a:lnTo>
                <a:lnTo>
                  <a:pt x="343654" y="7337"/>
                </a:lnTo>
                <a:lnTo>
                  <a:pt x="347636" y="10696"/>
                </a:lnTo>
                <a:lnTo>
                  <a:pt x="348879" y="17168"/>
                </a:lnTo>
                <a:lnTo>
                  <a:pt x="346498" y="35649"/>
                </a:lnTo>
                <a:lnTo>
                  <a:pt x="330482" y="79967"/>
                </a:lnTo>
                <a:lnTo>
                  <a:pt x="315744" y="118828"/>
                </a:lnTo>
                <a:lnTo>
                  <a:pt x="299080" y="163381"/>
                </a:lnTo>
                <a:lnTo>
                  <a:pt x="289698" y="188103"/>
                </a:lnTo>
                <a:lnTo>
                  <a:pt x="279915" y="213757"/>
                </a:lnTo>
                <a:lnTo>
                  <a:pt x="271276" y="240737"/>
                </a:lnTo>
                <a:lnTo>
                  <a:pt x="263401" y="268601"/>
                </a:lnTo>
                <a:lnTo>
                  <a:pt x="256034" y="297056"/>
                </a:lnTo>
                <a:lnTo>
                  <a:pt x="250416" y="325198"/>
                </a:lnTo>
                <a:lnTo>
                  <a:pt x="245967" y="353131"/>
                </a:lnTo>
                <a:lnTo>
                  <a:pt x="242295" y="380925"/>
                </a:lnTo>
                <a:lnTo>
                  <a:pt x="239847" y="407216"/>
                </a:lnTo>
                <a:lnTo>
                  <a:pt x="238214" y="432504"/>
                </a:lnTo>
                <a:lnTo>
                  <a:pt x="237812" y="479887"/>
                </a:lnTo>
                <a:lnTo>
                  <a:pt x="242336" y="522113"/>
                </a:lnTo>
                <a:lnTo>
                  <a:pt x="250933" y="558284"/>
                </a:lnTo>
                <a:lnTo>
                  <a:pt x="263909" y="602651"/>
                </a:lnTo>
                <a:lnTo>
                  <a:pt x="268460" y="632495"/>
                </a:lnTo>
                <a:lnTo>
                  <a:pt x="267873" y="639135"/>
                </a:lnTo>
                <a:lnTo>
                  <a:pt x="263954" y="644973"/>
                </a:lnTo>
                <a:lnTo>
                  <a:pt x="250192" y="655222"/>
                </a:lnTo>
                <a:lnTo>
                  <a:pt x="215383" y="660717"/>
                </a:lnTo>
                <a:lnTo>
                  <a:pt x="192272" y="662183"/>
                </a:lnTo>
                <a:lnTo>
                  <a:pt x="160637" y="664571"/>
                </a:lnTo>
                <a:lnTo>
                  <a:pt x="123319" y="667574"/>
                </a:lnTo>
                <a:lnTo>
                  <a:pt x="82212" y="670988"/>
                </a:lnTo>
                <a:lnTo>
                  <a:pt x="0" y="67781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483">
            <a:extLst>
              <a:ext uri="{FF2B5EF4-FFF2-40B4-BE49-F238E27FC236}">
                <a16:creationId xmlns:a16="http://schemas.microsoft.com/office/drawing/2014/main" xmlns="" id="{0CAA14BB-5D31-40E9-997B-363322CE0665}"/>
              </a:ext>
            </a:extLst>
          </p:cNvPr>
          <p:cNvGrpSpPr/>
          <p:nvPr/>
        </p:nvGrpSpPr>
        <p:grpSpPr>
          <a:xfrm>
            <a:off x="7903094" y="2626767"/>
            <a:ext cx="478907" cy="512622"/>
            <a:chOff x="7903094" y="2626767"/>
            <a:chExt cx="478907" cy="512622"/>
          </a:xfrm>
        </p:grpSpPr>
        <p:sp>
          <p:nvSpPr>
            <p:cNvPr id="137" name="SMARTInkShape-2487">
              <a:extLst>
                <a:ext uri="{FF2B5EF4-FFF2-40B4-BE49-F238E27FC236}">
                  <a16:creationId xmlns:a16="http://schemas.microsoft.com/office/drawing/2014/main" xmlns="" id="{59A3E6A2-A391-407B-977C-A5B7A1FA5E4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914747" y="2978150"/>
              <a:ext cx="403754" cy="11741"/>
            </a:xfrm>
            <a:custGeom>
              <a:avLst/>
              <a:gdLst/>
              <a:ahLst/>
              <a:cxnLst/>
              <a:rect l="0" t="0" r="0" b="0"/>
              <a:pathLst>
                <a:path w="403754" h="11741">
                  <a:moveTo>
                    <a:pt x="16403" y="0"/>
                  </a:moveTo>
                  <a:lnTo>
                    <a:pt x="16403" y="0"/>
                  </a:lnTo>
                  <a:lnTo>
                    <a:pt x="0" y="5467"/>
                  </a:lnTo>
                  <a:lnTo>
                    <a:pt x="1235" y="6467"/>
                  </a:lnTo>
                  <a:lnTo>
                    <a:pt x="8251" y="9460"/>
                  </a:lnTo>
                  <a:lnTo>
                    <a:pt x="40956" y="11740"/>
                  </a:lnTo>
                  <a:lnTo>
                    <a:pt x="85641" y="10392"/>
                  </a:lnTo>
                  <a:lnTo>
                    <a:pt x="113361" y="9044"/>
                  </a:lnTo>
                  <a:lnTo>
                    <a:pt x="143836" y="7441"/>
                  </a:lnTo>
                  <a:lnTo>
                    <a:pt x="176148" y="5666"/>
                  </a:lnTo>
                  <a:lnTo>
                    <a:pt x="209683" y="3777"/>
                  </a:lnTo>
                  <a:lnTo>
                    <a:pt x="241917" y="2518"/>
                  </a:lnTo>
                  <a:lnTo>
                    <a:pt x="273284" y="1678"/>
                  </a:lnTo>
                  <a:lnTo>
                    <a:pt x="304074" y="1119"/>
                  </a:lnTo>
                  <a:lnTo>
                    <a:pt x="349573" y="2379"/>
                  </a:lnTo>
                  <a:lnTo>
                    <a:pt x="403753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88">
              <a:extLst>
                <a:ext uri="{FF2B5EF4-FFF2-40B4-BE49-F238E27FC236}">
                  <a16:creationId xmlns:a16="http://schemas.microsoft.com/office/drawing/2014/main" xmlns="" id="{65709A22-B22D-46B0-8963-81A34656736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56550" y="3111500"/>
              <a:ext cx="400051" cy="27889"/>
            </a:xfrm>
            <a:custGeom>
              <a:avLst/>
              <a:gdLst/>
              <a:ahLst/>
              <a:cxnLst/>
              <a:rect l="0" t="0" r="0" b="0"/>
              <a:pathLst>
                <a:path w="400051" h="27889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32434" y="27888"/>
                  </a:lnTo>
                  <a:lnTo>
                    <a:pt x="74388" y="26270"/>
                  </a:lnTo>
                  <a:lnTo>
                    <a:pt x="100391" y="23863"/>
                  </a:lnTo>
                  <a:lnTo>
                    <a:pt x="132544" y="20848"/>
                  </a:lnTo>
                  <a:lnTo>
                    <a:pt x="168796" y="17426"/>
                  </a:lnTo>
                  <a:lnTo>
                    <a:pt x="207780" y="13734"/>
                  </a:lnTo>
                  <a:lnTo>
                    <a:pt x="246470" y="10567"/>
                  </a:lnTo>
                  <a:lnTo>
                    <a:pt x="284963" y="7750"/>
                  </a:lnTo>
                  <a:lnTo>
                    <a:pt x="323325" y="5167"/>
                  </a:lnTo>
                  <a:lnTo>
                    <a:pt x="400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89">
              <a:extLst>
                <a:ext uri="{FF2B5EF4-FFF2-40B4-BE49-F238E27FC236}">
                  <a16:creationId xmlns:a16="http://schemas.microsoft.com/office/drawing/2014/main" xmlns="" id="{B1C2EA79-9C34-47EC-A9FF-14CB134AF65C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903094" y="2629783"/>
              <a:ext cx="148707" cy="228800"/>
            </a:xfrm>
            <a:custGeom>
              <a:avLst/>
              <a:gdLst/>
              <a:ahLst/>
              <a:cxnLst/>
              <a:rect l="0" t="0" r="0" b="0"/>
              <a:pathLst>
                <a:path w="148707" h="228800">
                  <a:moveTo>
                    <a:pt x="40756" y="5467"/>
                  </a:moveTo>
                  <a:lnTo>
                    <a:pt x="40756" y="5467"/>
                  </a:lnTo>
                  <a:lnTo>
                    <a:pt x="37385" y="2096"/>
                  </a:lnTo>
                  <a:lnTo>
                    <a:pt x="33848" y="441"/>
                  </a:lnTo>
                  <a:lnTo>
                    <a:pt x="31917" y="0"/>
                  </a:lnTo>
                  <a:lnTo>
                    <a:pt x="31336" y="411"/>
                  </a:lnTo>
                  <a:lnTo>
                    <a:pt x="31653" y="1391"/>
                  </a:lnTo>
                  <a:lnTo>
                    <a:pt x="32570" y="2750"/>
                  </a:lnTo>
                  <a:lnTo>
                    <a:pt x="32282" y="45291"/>
                  </a:lnTo>
                  <a:lnTo>
                    <a:pt x="27427" y="90409"/>
                  </a:lnTo>
                  <a:lnTo>
                    <a:pt x="19639" y="137645"/>
                  </a:lnTo>
                  <a:lnTo>
                    <a:pt x="10275" y="179157"/>
                  </a:lnTo>
                  <a:lnTo>
                    <a:pt x="0" y="219728"/>
                  </a:lnTo>
                  <a:lnTo>
                    <a:pt x="1005" y="227224"/>
                  </a:lnTo>
                  <a:lnTo>
                    <a:pt x="4377" y="228799"/>
                  </a:lnTo>
                  <a:lnTo>
                    <a:pt x="15651" y="228668"/>
                  </a:lnTo>
                  <a:lnTo>
                    <a:pt x="62841" y="215909"/>
                  </a:lnTo>
                  <a:lnTo>
                    <a:pt x="98805" y="207050"/>
                  </a:lnTo>
                  <a:lnTo>
                    <a:pt x="148706" y="189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90">
              <a:extLst>
                <a:ext uri="{FF2B5EF4-FFF2-40B4-BE49-F238E27FC236}">
                  <a16:creationId xmlns:a16="http://schemas.microsoft.com/office/drawing/2014/main" xmlns="" id="{89624E62-B59F-45F4-8FB3-AAF1DBD4401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097380" y="2681465"/>
              <a:ext cx="54142" cy="120798"/>
            </a:xfrm>
            <a:custGeom>
              <a:avLst/>
              <a:gdLst/>
              <a:ahLst/>
              <a:cxnLst/>
              <a:rect l="0" t="0" r="0" b="0"/>
              <a:pathLst>
                <a:path w="54142" h="120798">
                  <a:moveTo>
                    <a:pt x="49670" y="10935"/>
                  </a:moveTo>
                  <a:lnTo>
                    <a:pt x="49670" y="10935"/>
                  </a:lnTo>
                  <a:lnTo>
                    <a:pt x="46299" y="4193"/>
                  </a:lnTo>
                  <a:lnTo>
                    <a:pt x="43189" y="2207"/>
                  </a:lnTo>
                  <a:lnTo>
                    <a:pt x="34090" y="0"/>
                  </a:lnTo>
                  <a:lnTo>
                    <a:pt x="24871" y="901"/>
                  </a:lnTo>
                  <a:lnTo>
                    <a:pt x="20438" y="2129"/>
                  </a:lnTo>
                  <a:lnTo>
                    <a:pt x="11748" y="12901"/>
                  </a:lnTo>
                  <a:lnTo>
                    <a:pt x="4593" y="30153"/>
                  </a:lnTo>
                  <a:lnTo>
                    <a:pt x="0" y="73841"/>
                  </a:lnTo>
                  <a:lnTo>
                    <a:pt x="784" y="93926"/>
                  </a:lnTo>
                  <a:lnTo>
                    <a:pt x="5835" y="109909"/>
                  </a:lnTo>
                  <a:lnTo>
                    <a:pt x="10569" y="115018"/>
                  </a:lnTo>
                  <a:lnTo>
                    <a:pt x="23355" y="120694"/>
                  </a:lnTo>
                  <a:lnTo>
                    <a:pt x="29304" y="120797"/>
                  </a:lnTo>
                  <a:lnTo>
                    <a:pt x="39678" y="117148"/>
                  </a:lnTo>
                  <a:lnTo>
                    <a:pt x="47110" y="107059"/>
                  </a:lnTo>
                  <a:lnTo>
                    <a:pt x="52060" y="92462"/>
                  </a:lnTo>
                  <a:lnTo>
                    <a:pt x="54141" y="65117"/>
                  </a:lnTo>
                  <a:lnTo>
                    <a:pt x="52127" y="47481"/>
                  </a:lnTo>
                  <a:lnTo>
                    <a:pt x="47000" y="35879"/>
                  </a:lnTo>
                  <a:lnTo>
                    <a:pt x="40722" y="29077"/>
                  </a:lnTo>
                  <a:lnTo>
                    <a:pt x="30620" y="236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91">
              <a:extLst>
                <a:ext uri="{FF2B5EF4-FFF2-40B4-BE49-F238E27FC236}">
                  <a16:creationId xmlns:a16="http://schemas.microsoft.com/office/drawing/2014/main" xmlns="" id="{935137A8-D355-43DD-BE46-79826E63D9F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14479" y="2626767"/>
              <a:ext cx="129422" cy="235522"/>
            </a:xfrm>
            <a:custGeom>
              <a:avLst/>
              <a:gdLst/>
              <a:ahLst/>
              <a:cxnLst/>
              <a:rect l="0" t="0" r="0" b="0"/>
              <a:pathLst>
                <a:path w="129422" h="235522">
                  <a:moveTo>
                    <a:pt x="129421" y="27533"/>
                  </a:moveTo>
                  <a:lnTo>
                    <a:pt x="129421" y="27533"/>
                  </a:lnTo>
                  <a:lnTo>
                    <a:pt x="125057" y="17394"/>
                  </a:lnTo>
                  <a:lnTo>
                    <a:pt x="122953" y="6576"/>
                  </a:lnTo>
                  <a:lnTo>
                    <a:pt x="119961" y="1051"/>
                  </a:lnTo>
                  <a:lnTo>
                    <a:pt x="116059" y="0"/>
                  </a:lnTo>
                  <a:lnTo>
                    <a:pt x="98494" y="1893"/>
                  </a:lnTo>
                  <a:lnTo>
                    <a:pt x="88393" y="5084"/>
                  </a:lnTo>
                  <a:lnTo>
                    <a:pt x="71404" y="17589"/>
                  </a:lnTo>
                  <a:lnTo>
                    <a:pt x="42288" y="53854"/>
                  </a:lnTo>
                  <a:lnTo>
                    <a:pt x="27307" y="86982"/>
                  </a:lnTo>
                  <a:lnTo>
                    <a:pt x="20358" y="129157"/>
                  </a:lnTo>
                  <a:lnTo>
                    <a:pt x="14400" y="170764"/>
                  </a:lnTo>
                  <a:lnTo>
                    <a:pt x="0" y="214389"/>
                  </a:lnTo>
                  <a:lnTo>
                    <a:pt x="875" y="222998"/>
                  </a:lnTo>
                  <a:lnTo>
                    <a:pt x="3507" y="226282"/>
                  </a:lnTo>
                  <a:lnTo>
                    <a:pt x="12075" y="231812"/>
                  </a:lnTo>
                  <a:lnTo>
                    <a:pt x="35542" y="235521"/>
                  </a:lnTo>
                  <a:lnTo>
                    <a:pt x="68208" y="233249"/>
                  </a:lnTo>
                  <a:lnTo>
                    <a:pt x="116721" y="211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492">
              <a:extLst>
                <a:ext uri="{FF2B5EF4-FFF2-40B4-BE49-F238E27FC236}">
                  <a16:creationId xmlns:a16="http://schemas.microsoft.com/office/drawing/2014/main" xmlns="" id="{C550348C-EE85-4DD2-976D-F4FAB4C910E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244991" y="2743200"/>
              <a:ext cx="137010" cy="31751"/>
            </a:xfrm>
            <a:custGeom>
              <a:avLst/>
              <a:gdLst/>
              <a:ahLst/>
              <a:cxnLst/>
              <a:rect l="0" t="0" r="0" b="0"/>
              <a:pathLst>
                <a:path w="1370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48591" y="18885"/>
                  </a:lnTo>
                  <a:lnTo>
                    <a:pt x="92702" y="10770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484">
            <a:extLst>
              <a:ext uri="{FF2B5EF4-FFF2-40B4-BE49-F238E27FC236}">
                <a16:creationId xmlns:a16="http://schemas.microsoft.com/office/drawing/2014/main" xmlns="" id="{B70C57DC-8CB0-40AD-B55B-6381EC95A9BB}"/>
              </a:ext>
            </a:extLst>
          </p:cNvPr>
          <p:cNvGrpSpPr/>
          <p:nvPr/>
        </p:nvGrpSpPr>
        <p:grpSpPr>
          <a:xfrm>
            <a:off x="8670834" y="2840623"/>
            <a:ext cx="1400267" cy="639178"/>
            <a:chOff x="8670834" y="2840623"/>
            <a:chExt cx="1400267" cy="639178"/>
          </a:xfrm>
        </p:grpSpPr>
        <p:sp>
          <p:nvSpPr>
            <p:cNvPr id="144" name="SMARTInkShape-2493">
              <a:extLst>
                <a:ext uri="{FF2B5EF4-FFF2-40B4-BE49-F238E27FC236}">
                  <a16:creationId xmlns:a16="http://schemas.microsoft.com/office/drawing/2014/main" xmlns="" id="{C911D9F1-7CE9-4B8D-9B83-82075006C6F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70834" y="2846974"/>
              <a:ext cx="231867" cy="348492"/>
            </a:xfrm>
            <a:custGeom>
              <a:avLst/>
              <a:gdLst/>
              <a:ahLst/>
              <a:cxnLst/>
              <a:rect l="0" t="0" r="0" b="0"/>
              <a:pathLst>
                <a:path w="231867" h="348492">
                  <a:moveTo>
                    <a:pt x="231866" y="10526"/>
                  </a:moveTo>
                  <a:lnTo>
                    <a:pt x="231866" y="10526"/>
                  </a:lnTo>
                  <a:lnTo>
                    <a:pt x="187835" y="401"/>
                  </a:lnTo>
                  <a:lnTo>
                    <a:pt x="158769" y="0"/>
                  </a:lnTo>
                  <a:lnTo>
                    <a:pt x="119225" y="11792"/>
                  </a:lnTo>
                  <a:lnTo>
                    <a:pt x="101369" y="20966"/>
                  </a:lnTo>
                  <a:lnTo>
                    <a:pt x="76157" y="43409"/>
                  </a:lnTo>
                  <a:lnTo>
                    <a:pt x="55671" y="76949"/>
                  </a:lnTo>
                  <a:lnTo>
                    <a:pt x="41057" y="119264"/>
                  </a:lnTo>
                  <a:lnTo>
                    <a:pt x="34644" y="153398"/>
                  </a:lnTo>
                  <a:lnTo>
                    <a:pt x="25678" y="189736"/>
                  </a:lnTo>
                  <a:lnTo>
                    <a:pt x="15343" y="225641"/>
                  </a:lnTo>
                  <a:lnTo>
                    <a:pt x="3003" y="272211"/>
                  </a:lnTo>
                  <a:lnTo>
                    <a:pt x="0" y="316505"/>
                  </a:lnTo>
                  <a:lnTo>
                    <a:pt x="1088" y="324578"/>
                  </a:lnTo>
                  <a:lnTo>
                    <a:pt x="3931" y="330666"/>
                  </a:lnTo>
                  <a:lnTo>
                    <a:pt x="12734" y="339313"/>
                  </a:lnTo>
                  <a:lnTo>
                    <a:pt x="36331" y="348147"/>
                  </a:lnTo>
                  <a:lnTo>
                    <a:pt x="75779" y="348491"/>
                  </a:lnTo>
                  <a:lnTo>
                    <a:pt x="119844" y="340753"/>
                  </a:lnTo>
                  <a:lnTo>
                    <a:pt x="174716" y="3216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94">
              <a:extLst>
                <a:ext uri="{FF2B5EF4-FFF2-40B4-BE49-F238E27FC236}">
                  <a16:creationId xmlns:a16="http://schemas.microsoft.com/office/drawing/2014/main" xmlns="" id="{608172DB-18CA-4EE0-B651-863A0DC726E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710380" y="3048000"/>
              <a:ext cx="217721" cy="31751"/>
            </a:xfrm>
            <a:custGeom>
              <a:avLst/>
              <a:gdLst/>
              <a:ahLst/>
              <a:cxnLst/>
              <a:rect l="0" t="0" r="0" b="0"/>
              <a:pathLst>
                <a:path w="217721" h="31751">
                  <a:moveTo>
                    <a:pt x="8170" y="31750"/>
                  </a:moveTo>
                  <a:lnTo>
                    <a:pt x="8170" y="31750"/>
                  </a:lnTo>
                  <a:lnTo>
                    <a:pt x="0" y="31750"/>
                  </a:lnTo>
                  <a:lnTo>
                    <a:pt x="41301" y="30339"/>
                  </a:lnTo>
                  <a:lnTo>
                    <a:pt x="83807" y="25008"/>
                  </a:lnTo>
                  <a:lnTo>
                    <a:pt x="108689" y="20905"/>
                  </a:lnTo>
                  <a:lnTo>
                    <a:pt x="135155" y="16054"/>
                  </a:lnTo>
                  <a:lnTo>
                    <a:pt x="181025" y="7135"/>
                  </a:lnTo>
                  <a:lnTo>
                    <a:pt x="21772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95">
              <a:extLst>
                <a:ext uri="{FF2B5EF4-FFF2-40B4-BE49-F238E27FC236}">
                  <a16:creationId xmlns:a16="http://schemas.microsoft.com/office/drawing/2014/main" xmlns="" id="{CAC98356-8251-489D-AB79-992A7C8B4C6F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973727" y="2840623"/>
              <a:ext cx="227424" cy="390995"/>
            </a:xfrm>
            <a:custGeom>
              <a:avLst/>
              <a:gdLst/>
              <a:ahLst/>
              <a:cxnLst/>
              <a:rect l="0" t="0" r="0" b="0"/>
              <a:pathLst>
                <a:path w="227424" h="390995">
                  <a:moveTo>
                    <a:pt x="227423" y="42277"/>
                  </a:moveTo>
                  <a:lnTo>
                    <a:pt x="227423" y="42277"/>
                  </a:lnTo>
                  <a:lnTo>
                    <a:pt x="226717" y="28479"/>
                  </a:lnTo>
                  <a:lnTo>
                    <a:pt x="224052" y="22504"/>
                  </a:lnTo>
                  <a:lnTo>
                    <a:pt x="218634" y="17497"/>
                  </a:lnTo>
                  <a:lnTo>
                    <a:pt x="193544" y="5162"/>
                  </a:lnTo>
                  <a:lnTo>
                    <a:pt x="164782" y="0"/>
                  </a:lnTo>
                  <a:lnTo>
                    <a:pt x="133917" y="5213"/>
                  </a:lnTo>
                  <a:lnTo>
                    <a:pt x="109171" y="19065"/>
                  </a:lnTo>
                  <a:lnTo>
                    <a:pt x="91804" y="43317"/>
                  </a:lnTo>
                  <a:lnTo>
                    <a:pt x="81092" y="76217"/>
                  </a:lnTo>
                  <a:lnTo>
                    <a:pt x="76821" y="116147"/>
                  </a:lnTo>
                  <a:lnTo>
                    <a:pt x="75556" y="162629"/>
                  </a:lnTo>
                  <a:lnTo>
                    <a:pt x="68438" y="208778"/>
                  </a:lnTo>
                  <a:lnTo>
                    <a:pt x="54022" y="253732"/>
                  </a:lnTo>
                  <a:lnTo>
                    <a:pt x="32974" y="298331"/>
                  </a:lnTo>
                  <a:lnTo>
                    <a:pt x="7764" y="341734"/>
                  </a:lnTo>
                  <a:lnTo>
                    <a:pt x="589" y="369540"/>
                  </a:lnTo>
                  <a:lnTo>
                    <a:pt x="0" y="374752"/>
                  </a:lnTo>
                  <a:lnTo>
                    <a:pt x="2430" y="378933"/>
                  </a:lnTo>
                  <a:lnTo>
                    <a:pt x="12655" y="385459"/>
                  </a:lnTo>
                  <a:lnTo>
                    <a:pt x="50813" y="390329"/>
                  </a:lnTo>
                  <a:lnTo>
                    <a:pt x="84253" y="390994"/>
                  </a:lnTo>
                  <a:lnTo>
                    <a:pt x="120753" y="389409"/>
                  </a:lnTo>
                  <a:lnTo>
                    <a:pt x="176623" y="3851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96">
              <a:extLst>
                <a:ext uri="{FF2B5EF4-FFF2-40B4-BE49-F238E27FC236}">
                  <a16:creationId xmlns:a16="http://schemas.microsoft.com/office/drawing/2014/main" xmlns="" id="{7947CD52-F914-4F23-A48B-B91C955BDB8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309100" y="2952750"/>
              <a:ext cx="25009" cy="273051"/>
            </a:xfrm>
            <a:custGeom>
              <a:avLst/>
              <a:gdLst/>
              <a:ahLst/>
              <a:cxnLst/>
              <a:rect l="0" t="0" r="0" b="0"/>
              <a:pathLst>
                <a:path w="25009" h="273051">
                  <a:moveTo>
                    <a:pt x="19050" y="0"/>
                  </a:moveTo>
                  <a:lnTo>
                    <a:pt x="19050" y="0"/>
                  </a:lnTo>
                  <a:lnTo>
                    <a:pt x="24076" y="38300"/>
                  </a:lnTo>
                  <a:lnTo>
                    <a:pt x="25008" y="81904"/>
                  </a:lnTo>
                  <a:lnTo>
                    <a:pt x="23814" y="116835"/>
                  </a:lnTo>
                  <a:lnTo>
                    <a:pt x="18580" y="153526"/>
                  </a:lnTo>
                  <a:lnTo>
                    <a:pt x="11550" y="189119"/>
                  </a:lnTo>
                  <a:lnTo>
                    <a:pt x="3422" y="23524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97">
              <a:extLst>
                <a:ext uri="{FF2B5EF4-FFF2-40B4-BE49-F238E27FC236}">
                  <a16:creationId xmlns:a16="http://schemas.microsoft.com/office/drawing/2014/main" xmlns="" id="{0E71454A-9FD6-4E66-9984-A8FFE19F5CA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9248149" y="2948194"/>
              <a:ext cx="226052" cy="68057"/>
            </a:xfrm>
            <a:custGeom>
              <a:avLst/>
              <a:gdLst/>
              <a:ahLst/>
              <a:cxnLst/>
              <a:rect l="0" t="0" r="0" b="0"/>
              <a:pathLst>
                <a:path w="226052" h="68057">
                  <a:moveTo>
                    <a:pt x="29201" y="68056"/>
                  </a:moveTo>
                  <a:lnTo>
                    <a:pt x="29201" y="68056"/>
                  </a:lnTo>
                  <a:lnTo>
                    <a:pt x="3189" y="34870"/>
                  </a:lnTo>
                  <a:lnTo>
                    <a:pt x="0" y="26025"/>
                  </a:lnTo>
                  <a:lnTo>
                    <a:pt x="1267" y="21691"/>
                  </a:lnTo>
                  <a:lnTo>
                    <a:pt x="8319" y="13112"/>
                  </a:lnTo>
                  <a:lnTo>
                    <a:pt x="41044" y="3720"/>
                  </a:lnTo>
                  <a:lnTo>
                    <a:pt x="76328" y="657"/>
                  </a:lnTo>
                  <a:lnTo>
                    <a:pt x="116468" y="0"/>
                  </a:lnTo>
                  <a:lnTo>
                    <a:pt x="155475" y="2061"/>
                  </a:lnTo>
                  <a:lnTo>
                    <a:pt x="199653" y="10559"/>
                  </a:lnTo>
                  <a:lnTo>
                    <a:pt x="226051" y="172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498">
              <a:extLst>
                <a:ext uri="{FF2B5EF4-FFF2-40B4-BE49-F238E27FC236}">
                  <a16:creationId xmlns:a16="http://schemas.microsoft.com/office/drawing/2014/main" xmlns="" id="{B1D5744F-05EA-43B7-97A0-273581040D7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9191429" y="3206750"/>
              <a:ext cx="212922" cy="33710"/>
            </a:xfrm>
            <a:custGeom>
              <a:avLst/>
              <a:gdLst/>
              <a:ahLst/>
              <a:cxnLst/>
              <a:rect l="0" t="0" r="0" b="0"/>
              <a:pathLst>
                <a:path w="212922" h="33710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6" y="18841"/>
                  </a:lnTo>
                  <a:lnTo>
                    <a:pt x="1275" y="23144"/>
                  </a:lnTo>
                  <a:lnTo>
                    <a:pt x="15610" y="29807"/>
                  </a:lnTo>
                  <a:lnTo>
                    <a:pt x="40560" y="33709"/>
                  </a:lnTo>
                  <a:lnTo>
                    <a:pt x="75168" y="33091"/>
                  </a:lnTo>
                  <a:lnTo>
                    <a:pt x="114068" y="30465"/>
                  </a:lnTo>
                  <a:lnTo>
                    <a:pt x="152053" y="26945"/>
                  </a:lnTo>
                  <a:lnTo>
                    <a:pt x="212921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499">
              <a:extLst>
                <a:ext uri="{FF2B5EF4-FFF2-40B4-BE49-F238E27FC236}">
                  <a16:creationId xmlns:a16="http://schemas.microsoft.com/office/drawing/2014/main" xmlns="" id="{020ACBAD-C511-4D04-9907-2835394CA30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9450322" y="3194050"/>
              <a:ext cx="156645" cy="184660"/>
            </a:xfrm>
            <a:custGeom>
              <a:avLst/>
              <a:gdLst/>
              <a:ahLst/>
              <a:cxnLst/>
              <a:rect l="0" t="0" r="0" b="0"/>
              <a:pathLst>
                <a:path w="156645" h="184660">
                  <a:moveTo>
                    <a:pt x="61978" y="0"/>
                  </a:moveTo>
                  <a:lnTo>
                    <a:pt x="61978" y="0"/>
                  </a:lnTo>
                  <a:lnTo>
                    <a:pt x="55236" y="3371"/>
                  </a:lnTo>
                  <a:lnTo>
                    <a:pt x="50045" y="14433"/>
                  </a:lnTo>
                  <a:lnTo>
                    <a:pt x="37591" y="57022"/>
                  </a:lnTo>
                  <a:lnTo>
                    <a:pt x="29039" y="95212"/>
                  </a:lnTo>
                  <a:lnTo>
                    <a:pt x="22036" y="133339"/>
                  </a:lnTo>
                  <a:lnTo>
                    <a:pt x="8984" y="175551"/>
                  </a:lnTo>
                  <a:lnTo>
                    <a:pt x="3617" y="183855"/>
                  </a:lnTo>
                  <a:lnTo>
                    <a:pt x="1904" y="184659"/>
                  </a:lnTo>
                  <a:lnTo>
                    <a:pt x="762" y="183784"/>
                  </a:lnTo>
                  <a:lnTo>
                    <a:pt x="0" y="181789"/>
                  </a:lnTo>
                  <a:lnTo>
                    <a:pt x="3848" y="159721"/>
                  </a:lnTo>
                  <a:lnTo>
                    <a:pt x="10104" y="144848"/>
                  </a:lnTo>
                  <a:lnTo>
                    <a:pt x="19875" y="132916"/>
                  </a:lnTo>
                  <a:lnTo>
                    <a:pt x="25155" y="129629"/>
                  </a:lnTo>
                  <a:lnTo>
                    <a:pt x="52926" y="123860"/>
                  </a:lnTo>
                  <a:lnTo>
                    <a:pt x="99907" y="91046"/>
                  </a:lnTo>
                  <a:lnTo>
                    <a:pt x="132293" y="50525"/>
                  </a:lnTo>
                  <a:lnTo>
                    <a:pt x="155257" y="15936"/>
                  </a:lnTo>
                  <a:lnTo>
                    <a:pt x="155914" y="15563"/>
                  </a:lnTo>
                  <a:lnTo>
                    <a:pt x="156352" y="16019"/>
                  </a:lnTo>
                  <a:lnTo>
                    <a:pt x="156644" y="17030"/>
                  </a:lnTo>
                  <a:lnTo>
                    <a:pt x="141999" y="62269"/>
                  </a:lnTo>
                  <a:lnTo>
                    <a:pt x="130282" y="107080"/>
                  </a:lnTo>
                  <a:lnTo>
                    <a:pt x="122433" y="139442"/>
                  </a:lnTo>
                  <a:lnTo>
                    <a:pt x="119128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00">
              <a:extLst>
                <a:ext uri="{FF2B5EF4-FFF2-40B4-BE49-F238E27FC236}">
                  <a16:creationId xmlns:a16="http://schemas.microsoft.com/office/drawing/2014/main" xmlns="" id="{6D0AC076-2E43-4C96-B54A-37A43891911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626600" y="33845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17052" y="4945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501">
              <a:extLst>
                <a:ext uri="{FF2B5EF4-FFF2-40B4-BE49-F238E27FC236}">
                  <a16:creationId xmlns:a16="http://schemas.microsoft.com/office/drawing/2014/main" xmlns="" id="{589BAB73-E6D4-4FA5-BB21-24F0B49F0D6B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652000" y="2901950"/>
              <a:ext cx="229019" cy="467240"/>
            </a:xfrm>
            <a:custGeom>
              <a:avLst/>
              <a:gdLst/>
              <a:ahLst/>
              <a:cxnLst/>
              <a:rect l="0" t="0" r="0" b="0"/>
              <a:pathLst>
                <a:path w="229019" h="467240">
                  <a:moveTo>
                    <a:pt x="0" y="0"/>
                  </a:moveTo>
                  <a:lnTo>
                    <a:pt x="0" y="0"/>
                  </a:lnTo>
                  <a:lnTo>
                    <a:pt x="42095" y="3371"/>
                  </a:lnTo>
                  <a:lnTo>
                    <a:pt x="84126" y="2096"/>
                  </a:lnTo>
                  <a:lnTo>
                    <a:pt x="128956" y="3992"/>
                  </a:lnTo>
                  <a:lnTo>
                    <a:pt x="173519" y="9022"/>
                  </a:lnTo>
                  <a:lnTo>
                    <a:pt x="207890" y="21723"/>
                  </a:lnTo>
                  <a:lnTo>
                    <a:pt x="221277" y="32938"/>
                  </a:lnTo>
                  <a:lnTo>
                    <a:pt x="225835" y="38892"/>
                  </a:lnTo>
                  <a:lnTo>
                    <a:pt x="229018" y="56796"/>
                  </a:lnTo>
                  <a:lnTo>
                    <a:pt x="224961" y="94440"/>
                  </a:lnTo>
                  <a:lnTo>
                    <a:pt x="217810" y="125934"/>
                  </a:lnTo>
                  <a:lnTo>
                    <a:pt x="207577" y="161099"/>
                  </a:lnTo>
                  <a:lnTo>
                    <a:pt x="197855" y="197894"/>
                  </a:lnTo>
                  <a:lnTo>
                    <a:pt x="188830" y="235414"/>
                  </a:lnTo>
                  <a:lnTo>
                    <a:pt x="180115" y="273256"/>
                  </a:lnTo>
                  <a:lnTo>
                    <a:pt x="175301" y="309360"/>
                  </a:lnTo>
                  <a:lnTo>
                    <a:pt x="173866" y="343515"/>
                  </a:lnTo>
                  <a:lnTo>
                    <a:pt x="177026" y="387689"/>
                  </a:lnTo>
                  <a:lnTo>
                    <a:pt x="180652" y="423009"/>
                  </a:lnTo>
                  <a:lnTo>
                    <a:pt x="179702" y="430172"/>
                  </a:lnTo>
                  <a:lnTo>
                    <a:pt x="173000" y="441895"/>
                  </a:lnTo>
                  <a:lnTo>
                    <a:pt x="168250" y="446997"/>
                  </a:lnTo>
                  <a:lnTo>
                    <a:pt x="137968" y="460918"/>
                  </a:lnTo>
                  <a:lnTo>
                    <a:pt x="101086" y="467239"/>
                  </a:lnTo>
                  <a:lnTo>
                    <a:pt x="83497" y="464954"/>
                  </a:lnTo>
                  <a:lnTo>
                    <a:pt x="63500" y="457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502">
              <a:extLst>
                <a:ext uri="{FF2B5EF4-FFF2-40B4-BE49-F238E27FC236}">
                  <a16:creationId xmlns:a16="http://schemas.microsoft.com/office/drawing/2014/main" xmlns="" id="{D6679C5A-0750-4C2E-9C13-2242E2C99D4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969500" y="32004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3307" y="1881"/>
                  </a:lnTo>
                  <a:lnTo>
                    <a:pt x="89324" y="5762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503">
              <a:extLst>
                <a:ext uri="{FF2B5EF4-FFF2-40B4-BE49-F238E27FC236}">
                  <a16:creationId xmlns:a16="http://schemas.microsoft.com/office/drawing/2014/main" xmlns="" id="{AAC144AE-0784-41C2-A0A2-94DCB201BFE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0017715" y="3105150"/>
              <a:ext cx="40686" cy="203201"/>
            </a:xfrm>
            <a:custGeom>
              <a:avLst/>
              <a:gdLst/>
              <a:ahLst/>
              <a:cxnLst/>
              <a:rect l="0" t="0" r="0" b="0"/>
              <a:pathLst>
                <a:path w="40686" h="203201">
                  <a:moveTo>
                    <a:pt x="40685" y="0"/>
                  </a:moveTo>
                  <a:lnTo>
                    <a:pt x="40685" y="0"/>
                  </a:lnTo>
                  <a:lnTo>
                    <a:pt x="31251" y="15914"/>
                  </a:lnTo>
                  <a:lnTo>
                    <a:pt x="19670" y="60360"/>
                  </a:lnTo>
                  <a:lnTo>
                    <a:pt x="13213" y="99572"/>
                  </a:lnTo>
                  <a:lnTo>
                    <a:pt x="6831" y="139099"/>
                  </a:lnTo>
                  <a:lnTo>
                    <a:pt x="0" y="185543"/>
                  </a:lnTo>
                  <a:lnTo>
                    <a:pt x="2585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485">
            <a:extLst>
              <a:ext uri="{FF2B5EF4-FFF2-40B4-BE49-F238E27FC236}">
                <a16:creationId xmlns:a16="http://schemas.microsoft.com/office/drawing/2014/main" xmlns="" id="{8BD87BB8-D832-4B98-8B85-186E2D15214B}"/>
              </a:ext>
            </a:extLst>
          </p:cNvPr>
          <p:cNvGrpSpPr/>
          <p:nvPr/>
        </p:nvGrpSpPr>
        <p:grpSpPr>
          <a:xfrm>
            <a:off x="10293350" y="3206750"/>
            <a:ext cx="508001" cy="44451"/>
            <a:chOff x="10293350" y="3206750"/>
            <a:chExt cx="508001" cy="44451"/>
          </a:xfrm>
        </p:grpSpPr>
        <p:sp>
          <p:nvSpPr>
            <p:cNvPr id="156" name="SMARTInkShape-2504">
              <a:extLst>
                <a:ext uri="{FF2B5EF4-FFF2-40B4-BE49-F238E27FC236}">
                  <a16:creationId xmlns:a16="http://schemas.microsoft.com/office/drawing/2014/main" xmlns="" id="{70F5897D-61FB-49D8-937D-C34A6E0A124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0293350" y="323850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3" y="11994"/>
                  </a:lnTo>
                  <a:lnTo>
                    <a:pt x="5026" y="10819"/>
                  </a:lnTo>
                  <a:lnTo>
                    <a:pt x="5468" y="93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505">
              <a:extLst>
                <a:ext uri="{FF2B5EF4-FFF2-40B4-BE49-F238E27FC236}">
                  <a16:creationId xmlns:a16="http://schemas.microsoft.com/office/drawing/2014/main" xmlns="" id="{FECF3306-27E9-4258-85AD-B1978F1924F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0515600" y="32067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506">
              <a:extLst>
                <a:ext uri="{FF2B5EF4-FFF2-40B4-BE49-F238E27FC236}">
                  <a16:creationId xmlns:a16="http://schemas.microsoft.com/office/drawing/2014/main" xmlns="" id="{16195138-DD3E-470F-9497-34A372B6BCD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0731500" y="3215792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3658"/>
                  </a:moveTo>
                  <a:lnTo>
                    <a:pt x="0" y="3658"/>
                  </a:lnTo>
                  <a:lnTo>
                    <a:pt x="16607" y="2952"/>
                  </a:lnTo>
                  <a:lnTo>
                    <a:pt x="34318" y="0"/>
                  </a:lnTo>
                  <a:lnTo>
                    <a:pt x="6985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486">
            <a:extLst>
              <a:ext uri="{FF2B5EF4-FFF2-40B4-BE49-F238E27FC236}">
                <a16:creationId xmlns:a16="http://schemas.microsoft.com/office/drawing/2014/main" xmlns="" id="{F7D4B816-BC6D-4BD7-809C-B09AAA1ED525}"/>
              </a:ext>
            </a:extLst>
          </p:cNvPr>
          <p:cNvGrpSpPr/>
          <p:nvPr/>
        </p:nvGrpSpPr>
        <p:grpSpPr>
          <a:xfrm>
            <a:off x="8234374" y="4089400"/>
            <a:ext cx="230177" cy="123139"/>
            <a:chOff x="8234374" y="4089400"/>
            <a:chExt cx="230177" cy="123139"/>
          </a:xfrm>
        </p:grpSpPr>
        <p:sp>
          <p:nvSpPr>
            <p:cNvPr id="160" name="SMARTInkShape-2507">
              <a:extLst>
                <a:ext uri="{FF2B5EF4-FFF2-40B4-BE49-F238E27FC236}">
                  <a16:creationId xmlns:a16="http://schemas.microsoft.com/office/drawing/2014/main" xmlns="" id="{19D9FAB8-38D9-49CC-8587-CC4480BFE54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234374" y="4089400"/>
              <a:ext cx="192077" cy="17495"/>
            </a:xfrm>
            <a:custGeom>
              <a:avLst/>
              <a:gdLst/>
              <a:ahLst/>
              <a:cxnLst/>
              <a:rect l="0" t="0" r="0" b="0"/>
              <a:pathLst>
                <a:path w="192077" h="17495">
                  <a:moveTo>
                    <a:pt x="26976" y="0"/>
                  </a:moveTo>
                  <a:lnTo>
                    <a:pt x="26976" y="0"/>
                  </a:lnTo>
                  <a:lnTo>
                    <a:pt x="1736" y="10935"/>
                  </a:lnTo>
                  <a:lnTo>
                    <a:pt x="271" y="12229"/>
                  </a:lnTo>
                  <a:lnTo>
                    <a:pt x="0" y="13797"/>
                  </a:lnTo>
                  <a:lnTo>
                    <a:pt x="526" y="15548"/>
                  </a:lnTo>
                  <a:lnTo>
                    <a:pt x="8634" y="17494"/>
                  </a:lnTo>
                  <a:lnTo>
                    <a:pt x="53692" y="15371"/>
                  </a:lnTo>
                  <a:lnTo>
                    <a:pt x="89414" y="12005"/>
                  </a:lnTo>
                  <a:lnTo>
                    <a:pt x="126692" y="9569"/>
                  </a:lnTo>
                  <a:lnTo>
                    <a:pt x="170508" y="11459"/>
                  </a:lnTo>
                  <a:lnTo>
                    <a:pt x="192076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508">
              <a:extLst>
                <a:ext uri="{FF2B5EF4-FFF2-40B4-BE49-F238E27FC236}">
                  <a16:creationId xmlns:a16="http://schemas.microsoft.com/office/drawing/2014/main" xmlns="" id="{AD1367A2-BF0F-43BA-A41A-B8F8B39B0A4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89441" y="4184650"/>
              <a:ext cx="175110" cy="27889"/>
            </a:xfrm>
            <a:custGeom>
              <a:avLst/>
              <a:gdLst/>
              <a:ahLst/>
              <a:cxnLst/>
              <a:rect l="0" t="0" r="0" b="0"/>
              <a:pathLst>
                <a:path w="175110" h="27889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4119"/>
                  </a:lnTo>
                  <a:lnTo>
                    <a:pt x="514" y="25957"/>
                  </a:lnTo>
                  <a:lnTo>
                    <a:pt x="1562" y="27888"/>
                  </a:lnTo>
                  <a:lnTo>
                    <a:pt x="23264" y="27235"/>
                  </a:lnTo>
                  <a:lnTo>
                    <a:pt x="54235" y="22453"/>
                  </a:lnTo>
                  <a:lnTo>
                    <a:pt x="93165" y="15623"/>
                  </a:lnTo>
                  <a:lnTo>
                    <a:pt x="133985" y="7884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87">
            <a:extLst>
              <a:ext uri="{FF2B5EF4-FFF2-40B4-BE49-F238E27FC236}">
                <a16:creationId xmlns:a16="http://schemas.microsoft.com/office/drawing/2014/main" xmlns="" id="{FFE95632-CF77-4DB9-B06C-BBB0604C5C4C}"/>
              </a:ext>
            </a:extLst>
          </p:cNvPr>
          <p:cNvGrpSpPr/>
          <p:nvPr/>
        </p:nvGrpSpPr>
        <p:grpSpPr>
          <a:xfrm>
            <a:off x="8753279" y="3898293"/>
            <a:ext cx="2930722" cy="451458"/>
            <a:chOff x="8753279" y="3898293"/>
            <a:chExt cx="2930722" cy="451458"/>
          </a:xfrm>
        </p:grpSpPr>
        <p:sp>
          <p:nvSpPr>
            <p:cNvPr id="163" name="SMARTInkShape-2509">
              <a:extLst>
                <a:ext uri="{FF2B5EF4-FFF2-40B4-BE49-F238E27FC236}">
                  <a16:creationId xmlns:a16="http://schemas.microsoft.com/office/drawing/2014/main" xmlns="" id="{A3A63BA4-33E2-41A1-BC56-6F17CCB7DEF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753279" y="3898293"/>
              <a:ext cx="128143" cy="370212"/>
            </a:xfrm>
            <a:custGeom>
              <a:avLst/>
              <a:gdLst/>
              <a:ahLst/>
              <a:cxnLst/>
              <a:rect l="0" t="0" r="0" b="0"/>
              <a:pathLst>
                <a:path w="128143" h="370212">
                  <a:moveTo>
                    <a:pt x="3371" y="159357"/>
                  </a:moveTo>
                  <a:lnTo>
                    <a:pt x="3371" y="159357"/>
                  </a:lnTo>
                  <a:lnTo>
                    <a:pt x="2666" y="165837"/>
                  </a:lnTo>
                  <a:lnTo>
                    <a:pt x="0" y="174937"/>
                  </a:lnTo>
                  <a:lnTo>
                    <a:pt x="1973" y="213940"/>
                  </a:lnTo>
                  <a:lnTo>
                    <a:pt x="3663" y="254944"/>
                  </a:lnTo>
                  <a:lnTo>
                    <a:pt x="7612" y="301117"/>
                  </a:lnTo>
                  <a:lnTo>
                    <a:pt x="9802" y="340119"/>
                  </a:lnTo>
                  <a:lnTo>
                    <a:pt x="15105" y="370211"/>
                  </a:lnTo>
                  <a:lnTo>
                    <a:pt x="15428" y="369776"/>
                  </a:lnTo>
                  <a:lnTo>
                    <a:pt x="12615" y="334815"/>
                  </a:lnTo>
                  <a:lnTo>
                    <a:pt x="12888" y="295664"/>
                  </a:lnTo>
                  <a:lnTo>
                    <a:pt x="13949" y="271395"/>
                  </a:lnTo>
                  <a:lnTo>
                    <a:pt x="14656" y="244632"/>
                  </a:lnTo>
                  <a:lnTo>
                    <a:pt x="15128" y="216207"/>
                  </a:lnTo>
                  <a:lnTo>
                    <a:pt x="15442" y="186674"/>
                  </a:lnTo>
                  <a:lnTo>
                    <a:pt x="16358" y="159929"/>
                  </a:lnTo>
                  <a:lnTo>
                    <a:pt x="17672" y="135044"/>
                  </a:lnTo>
                  <a:lnTo>
                    <a:pt x="22427" y="90696"/>
                  </a:lnTo>
                  <a:lnTo>
                    <a:pt x="31596" y="54522"/>
                  </a:lnTo>
                  <a:lnTo>
                    <a:pt x="45286" y="19875"/>
                  </a:lnTo>
                  <a:lnTo>
                    <a:pt x="55867" y="7289"/>
                  </a:lnTo>
                  <a:lnTo>
                    <a:pt x="61651" y="2944"/>
                  </a:lnTo>
                  <a:lnTo>
                    <a:pt x="75604" y="0"/>
                  </a:lnTo>
                  <a:lnTo>
                    <a:pt x="83276" y="202"/>
                  </a:lnTo>
                  <a:lnTo>
                    <a:pt x="99327" y="9834"/>
                  </a:lnTo>
                  <a:lnTo>
                    <a:pt x="114457" y="26580"/>
                  </a:lnTo>
                  <a:lnTo>
                    <a:pt x="125885" y="48134"/>
                  </a:lnTo>
                  <a:lnTo>
                    <a:pt x="128142" y="71824"/>
                  </a:lnTo>
                  <a:lnTo>
                    <a:pt x="123736" y="95054"/>
                  </a:lnTo>
                  <a:lnTo>
                    <a:pt x="114722" y="114785"/>
                  </a:lnTo>
                  <a:lnTo>
                    <a:pt x="98016" y="131081"/>
                  </a:lnTo>
                  <a:lnTo>
                    <a:pt x="68573" y="148391"/>
                  </a:lnTo>
                  <a:lnTo>
                    <a:pt x="52811" y="153777"/>
                  </a:lnTo>
                  <a:lnTo>
                    <a:pt x="35121" y="153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510">
              <a:extLst>
                <a:ext uri="{FF2B5EF4-FFF2-40B4-BE49-F238E27FC236}">
                  <a16:creationId xmlns:a16="http://schemas.microsoft.com/office/drawing/2014/main" xmlns="" id="{31A2D4A7-0AD9-48B1-A765-47911A1C6407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845550" y="4064000"/>
              <a:ext cx="190501" cy="208591"/>
            </a:xfrm>
            <a:custGeom>
              <a:avLst/>
              <a:gdLst/>
              <a:ahLst/>
              <a:cxnLst/>
              <a:rect l="0" t="0" r="0" b="0"/>
              <a:pathLst>
                <a:path w="190501" h="208591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6742" y="70341"/>
                  </a:lnTo>
                  <a:lnTo>
                    <a:pt x="12255" y="68766"/>
                  </a:lnTo>
                  <a:lnTo>
                    <a:pt x="27790" y="68898"/>
                  </a:lnTo>
                  <a:lnTo>
                    <a:pt x="52998" y="76310"/>
                  </a:lnTo>
                  <a:lnTo>
                    <a:pt x="81711" y="97556"/>
                  </a:lnTo>
                  <a:lnTo>
                    <a:pt x="94642" y="118147"/>
                  </a:lnTo>
                  <a:lnTo>
                    <a:pt x="101329" y="141410"/>
                  </a:lnTo>
                  <a:lnTo>
                    <a:pt x="100422" y="176190"/>
                  </a:lnTo>
                  <a:lnTo>
                    <a:pt x="94962" y="193312"/>
                  </a:lnTo>
                  <a:lnTo>
                    <a:pt x="87831" y="204215"/>
                  </a:lnTo>
                  <a:lnTo>
                    <a:pt x="83954" y="208110"/>
                  </a:lnTo>
                  <a:lnTo>
                    <a:pt x="80663" y="208590"/>
                  </a:lnTo>
                  <a:lnTo>
                    <a:pt x="77764" y="206793"/>
                  </a:lnTo>
                  <a:lnTo>
                    <a:pt x="75126" y="203479"/>
                  </a:lnTo>
                  <a:lnTo>
                    <a:pt x="74784" y="175217"/>
                  </a:lnTo>
                  <a:lnTo>
                    <a:pt x="85893" y="128822"/>
                  </a:lnTo>
                  <a:lnTo>
                    <a:pt x="102381" y="95119"/>
                  </a:lnTo>
                  <a:lnTo>
                    <a:pt x="133581" y="51937"/>
                  </a:lnTo>
                  <a:lnTo>
                    <a:pt x="178405" y="1028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511">
              <a:extLst>
                <a:ext uri="{FF2B5EF4-FFF2-40B4-BE49-F238E27FC236}">
                  <a16:creationId xmlns:a16="http://schemas.microsoft.com/office/drawing/2014/main" xmlns="" id="{F0BA595E-F55D-401A-831B-6D533CF2DD32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169264" y="3963806"/>
              <a:ext cx="101737" cy="341495"/>
            </a:xfrm>
            <a:custGeom>
              <a:avLst/>
              <a:gdLst/>
              <a:ahLst/>
              <a:cxnLst/>
              <a:rect l="0" t="0" r="0" b="0"/>
              <a:pathLst>
                <a:path w="101737" h="341495">
                  <a:moveTo>
                    <a:pt x="76336" y="17644"/>
                  </a:moveTo>
                  <a:lnTo>
                    <a:pt x="76336" y="17644"/>
                  </a:lnTo>
                  <a:lnTo>
                    <a:pt x="71309" y="5711"/>
                  </a:lnTo>
                  <a:lnTo>
                    <a:pt x="70868" y="3338"/>
                  </a:lnTo>
                  <a:lnTo>
                    <a:pt x="69163" y="1757"/>
                  </a:lnTo>
                  <a:lnTo>
                    <a:pt x="63505" y="0"/>
                  </a:lnTo>
                  <a:lnTo>
                    <a:pt x="60021" y="942"/>
                  </a:lnTo>
                  <a:lnTo>
                    <a:pt x="52386" y="5752"/>
                  </a:lnTo>
                  <a:lnTo>
                    <a:pt x="36783" y="29878"/>
                  </a:lnTo>
                  <a:lnTo>
                    <a:pt x="18755" y="73951"/>
                  </a:lnTo>
                  <a:lnTo>
                    <a:pt x="8177" y="110873"/>
                  </a:lnTo>
                  <a:lnTo>
                    <a:pt x="887" y="151507"/>
                  </a:lnTo>
                  <a:lnTo>
                    <a:pt x="0" y="195436"/>
                  </a:lnTo>
                  <a:lnTo>
                    <a:pt x="5720" y="233305"/>
                  </a:lnTo>
                  <a:lnTo>
                    <a:pt x="16729" y="265893"/>
                  </a:lnTo>
                  <a:lnTo>
                    <a:pt x="42055" y="305923"/>
                  </a:lnTo>
                  <a:lnTo>
                    <a:pt x="59218" y="324274"/>
                  </a:lnTo>
                  <a:lnTo>
                    <a:pt x="76254" y="333841"/>
                  </a:lnTo>
                  <a:lnTo>
                    <a:pt x="101736" y="34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512">
              <a:extLst>
                <a:ext uri="{FF2B5EF4-FFF2-40B4-BE49-F238E27FC236}">
                  <a16:creationId xmlns:a16="http://schemas.microsoft.com/office/drawing/2014/main" xmlns="" id="{97AD103B-E407-42B7-AFD3-3B84A84234A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340850" y="4012656"/>
              <a:ext cx="163624" cy="231651"/>
            </a:xfrm>
            <a:custGeom>
              <a:avLst/>
              <a:gdLst/>
              <a:ahLst/>
              <a:cxnLst/>
              <a:rect l="0" t="0" r="0" b="0"/>
              <a:pathLst>
                <a:path w="163624" h="231651">
                  <a:moveTo>
                    <a:pt x="0" y="13244"/>
                  </a:moveTo>
                  <a:lnTo>
                    <a:pt x="0" y="13244"/>
                  </a:lnTo>
                  <a:lnTo>
                    <a:pt x="8837" y="55339"/>
                  </a:lnTo>
                  <a:lnTo>
                    <a:pt x="14927" y="100741"/>
                  </a:lnTo>
                  <a:lnTo>
                    <a:pt x="20981" y="136092"/>
                  </a:lnTo>
                  <a:lnTo>
                    <a:pt x="26257" y="170854"/>
                  </a:lnTo>
                  <a:lnTo>
                    <a:pt x="25967" y="211402"/>
                  </a:lnTo>
                  <a:lnTo>
                    <a:pt x="24862" y="230786"/>
                  </a:lnTo>
                  <a:lnTo>
                    <a:pt x="23630" y="231650"/>
                  </a:lnTo>
                  <a:lnTo>
                    <a:pt x="22103" y="230814"/>
                  </a:lnTo>
                  <a:lnTo>
                    <a:pt x="10663" y="191063"/>
                  </a:lnTo>
                  <a:lnTo>
                    <a:pt x="2106" y="150361"/>
                  </a:lnTo>
                  <a:lnTo>
                    <a:pt x="2817" y="139331"/>
                  </a:lnTo>
                  <a:lnTo>
                    <a:pt x="3994" y="135402"/>
                  </a:lnTo>
                  <a:lnTo>
                    <a:pt x="6896" y="132783"/>
                  </a:lnTo>
                  <a:lnTo>
                    <a:pt x="15765" y="129872"/>
                  </a:lnTo>
                  <a:lnTo>
                    <a:pt x="60525" y="135321"/>
                  </a:lnTo>
                  <a:lnTo>
                    <a:pt x="78405" y="131941"/>
                  </a:lnTo>
                  <a:lnTo>
                    <a:pt x="93407" y="121972"/>
                  </a:lnTo>
                  <a:lnTo>
                    <a:pt x="120285" y="89205"/>
                  </a:lnTo>
                  <a:lnTo>
                    <a:pt x="139592" y="52370"/>
                  </a:lnTo>
                  <a:lnTo>
                    <a:pt x="157620" y="7438"/>
                  </a:lnTo>
                  <a:lnTo>
                    <a:pt x="161776" y="786"/>
                  </a:lnTo>
                  <a:lnTo>
                    <a:pt x="162884" y="0"/>
                  </a:lnTo>
                  <a:lnTo>
                    <a:pt x="163623" y="181"/>
                  </a:lnTo>
                  <a:lnTo>
                    <a:pt x="159033" y="37370"/>
                  </a:lnTo>
                  <a:lnTo>
                    <a:pt x="152761" y="69122"/>
                  </a:lnTo>
                  <a:lnTo>
                    <a:pt x="147150" y="104401"/>
                  </a:lnTo>
                  <a:lnTo>
                    <a:pt x="142305" y="140542"/>
                  </a:lnTo>
                  <a:lnTo>
                    <a:pt x="136317" y="186977"/>
                  </a:lnTo>
                  <a:lnTo>
                    <a:pt x="133350" y="2100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513">
              <a:extLst>
                <a:ext uri="{FF2B5EF4-FFF2-40B4-BE49-F238E27FC236}">
                  <a16:creationId xmlns:a16="http://schemas.microsoft.com/office/drawing/2014/main" xmlns="" id="{A6DAABB5-0414-4A5A-99D9-A624F995A72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537700" y="42037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19050" y="0"/>
                  </a:moveTo>
                  <a:lnTo>
                    <a:pt x="19050" y="0"/>
                  </a:lnTo>
                  <a:lnTo>
                    <a:pt x="17638" y="27437"/>
                  </a:lnTo>
                  <a:lnTo>
                    <a:pt x="3163" y="7162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514">
              <a:extLst>
                <a:ext uri="{FF2B5EF4-FFF2-40B4-BE49-F238E27FC236}">
                  <a16:creationId xmlns:a16="http://schemas.microsoft.com/office/drawing/2014/main" xmlns="" id="{CCA3AF5C-EB32-4377-B6CA-609E2666D4E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607550" y="3997129"/>
              <a:ext cx="95119" cy="276422"/>
            </a:xfrm>
            <a:custGeom>
              <a:avLst/>
              <a:gdLst/>
              <a:ahLst/>
              <a:cxnLst/>
              <a:rect l="0" t="0" r="0" b="0"/>
              <a:pathLst>
                <a:path w="95119" h="276422">
                  <a:moveTo>
                    <a:pt x="38100" y="3371"/>
                  </a:moveTo>
                  <a:lnTo>
                    <a:pt x="38100" y="3371"/>
                  </a:lnTo>
                  <a:lnTo>
                    <a:pt x="38100" y="0"/>
                  </a:lnTo>
                  <a:lnTo>
                    <a:pt x="38805" y="418"/>
                  </a:lnTo>
                  <a:lnTo>
                    <a:pt x="74074" y="45903"/>
                  </a:lnTo>
                  <a:lnTo>
                    <a:pt x="91249" y="90997"/>
                  </a:lnTo>
                  <a:lnTo>
                    <a:pt x="95118" y="126277"/>
                  </a:lnTo>
                  <a:lnTo>
                    <a:pt x="91663" y="161712"/>
                  </a:lnTo>
                  <a:lnTo>
                    <a:pt x="70590" y="208018"/>
                  </a:lnTo>
                  <a:lnTo>
                    <a:pt x="44747" y="243297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515">
              <a:extLst>
                <a:ext uri="{FF2B5EF4-FFF2-40B4-BE49-F238E27FC236}">
                  <a16:creationId xmlns:a16="http://schemas.microsoft.com/office/drawing/2014/main" xmlns="" id="{FCDBA2F7-F84F-4A72-A424-E90474892E2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823450" y="4178692"/>
              <a:ext cx="209551" cy="18659"/>
            </a:xfrm>
            <a:custGeom>
              <a:avLst/>
              <a:gdLst/>
              <a:ahLst/>
              <a:cxnLst/>
              <a:rect l="0" t="0" r="0" b="0"/>
              <a:pathLst>
                <a:path w="209551" h="1865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5" y="0"/>
                  </a:lnTo>
                  <a:lnTo>
                    <a:pt x="22368" y="488"/>
                  </a:lnTo>
                  <a:lnTo>
                    <a:pt x="68091" y="5098"/>
                  </a:lnTo>
                  <a:lnTo>
                    <a:pt x="114171" y="9074"/>
                  </a:lnTo>
                  <a:lnTo>
                    <a:pt x="160201" y="14721"/>
                  </a:lnTo>
                  <a:lnTo>
                    <a:pt x="209550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516">
              <a:extLst>
                <a:ext uri="{FF2B5EF4-FFF2-40B4-BE49-F238E27FC236}">
                  <a16:creationId xmlns:a16="http://schemas.microsoft.com/office/drawing/2014/main" xmlns="" id="{5C25B64B-84E3-4458-9CDD-A767BB312AD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919583" y="4102100"/>
              <a:ext cx="37218" cy="222251"/>
            </a:xfrm>
            <a:custGeom>
              <a:avLst/>
              <a:gdLst/>
              <a:ahLst/>
              <a:cxnLst/>
              <a:rect l="0" t="0" r="0" b="0"/>
              <a:pathLst>
                <a:path w="37218" h="222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2117"/>
                  </a:lnTo>
                  <a:lnTo>
                    <a:pt x="0" y="10113"/>
                  </a:lnTo>
                  <a:lnTo>
                    <a:pt x="4361" y="45455"/>
                  </a:lnTo>
                  <a:lnTo>
                    <a:pt x="9295" y="92255"/>
                  </a:lnTo>
                  <a:lnTo>
                    <a:pt x="10695" y="125434"/>
                  </a:lnTo>
                  <a:lnTo>
                    <a:pt x="18227" y="169104"/>
                  </a:lnTo>
                  <a:lnTo>
                    <a:pt x="37217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517">
              <a:extLst>
                <a:ext uri="{FF2B5EF4-FFF2-40B4-BE49-F238E27FC236}">
                  <a16:creationId xmlns:a16="http://schemas.microsoft.com/office/drawing/2014/main" xmlns="" id="{E8EF2777-8601-4851-8D69-CBE93CD7441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117368" y="3966660"/>
              <a:ext cx="130227" cy="340495"/>
            </a:xfrm>
            <a:custGeom>
              <a:avLst/>
              <a:gdLst/>
              <a:ahLst/>
              <a:cxnLst/>
              <a:rect l="0" t="0" r="0" b="0"/>
              <a:pathLst>
                <a:path w="130227" h="340495">
                  <a:moveTo>
                    <a:pt x="4532" y="154490"/>
                  </a:moveTo>
                  <a:lnTo>
                    <a:pt x="4532" y="154490"/>
                  </a:lnTo>
                  <a:lnTo>
                    <a:pt x="1161" y="164603"/>
                  </a:lnTo>
                  <a:lnTo>
                    <a:pt x="3840" y="199239"/>
                  </a:lnTo>
                  <a:lnTo>
                    <a:pt x="9188" y="241676"/>
                  </a:lnTo>
                  <a:lnTo>
                    <a:pt x="14534" y="284432"/>
                  </a:lnTo>
                  <a:lnTo>
                    <a:pt x="14818" y="327435"/>
                  </a:lnTo>
                  <a:lnTo>
                    <a:pt x="11925" y="339305"/>
                  </a:lnTo>
                  <a:lnTo>
                    <a:pt x="10167" y="340494"/>
                  </a:lnTo>
                  <a:lnTo>
                    <a:pt x="8288" y="339876"/>
                  </a:lnTo>
                  <a:lnTo>
                    <a:pt x="2273" y="318780"/>
                  </a:lnTo>
                  <a:lnTo>
                    <a:pt x="0" y="286069"/>
                  </a:lnTo>
                  <a:lnTo>
                    <a:pt x="401" y="239780"/>
                  </a:lnTo>
                  <a:lnTo>
                    <a:pt x="2484" y="210644"/>
                  </a:lnTo>
                  <a:lnTo>
                    <a:pt x="5282" y="179226"/>
                  </a:lnTo>
                  <a:lnTo>
                    <a:pt x="9266" y="149109"/>
                  </a:lnTo>
                  <a:lnTo>
                    <a:pt x="14038" y="119858"/>
                  </a:lnTo>
                  <a:lnTo>
                    <a:pt x="19337" y="91185"/>
                  </a:lnTo>
                  <a:lnTo>
                    <a:pt x="30867" y="49919"/>
                  </a:lnTo>
                  <a:lnTo>
                    <a:pt x="49259" y="12498"/>
                  </a:lnTo>
                  <a:lnTo>
                    <a:pt x="55516" y="4796"/>
                  </a:lnTo>
                  <a:lnTo>
                    <a:pt x="61804" y="1071"/>
                  </a:lnTo>
                  <a:lnTo>
                    <a:pt x="68113" y="0"/>
                  </a:lnTo>
                  <a:lnTo>
                    <a:pt x="74436" y="697"/>
                  </a:lnTo>
                  <a:lnTo>
                    <a:pt x="100191" y="18532"/>
                  </a:lnTo>
                  <a:lnTo>
                    <a:pt x="123422" y="52901"/>
                  </a:lnTo>
                  <a:lnTo>
                    <a:pt x="129574" y="80176"/>
                  </a:lnTo>
                  <a:lnTo>
                    <a:pt x="130226" y="94364"/>
                  </a:lnTo>
                  <a:lnTo>
                    <a:pt x="121544" y="119536"/>
                  </a:lnTo>
                  <a:lnTo>
                    <a:pt x="105927" y="141071"/>
                  </a:lnTo>
                  <a:lnTo>
                    <a:pt x="78005" y="163684"/>
                  </a:lnTo>
                  <a:lnTo>
                    <a:pt x="50456" y="178361"/>
                  </a:lnTo>
                  <a:lnTo>
                    <a:pt x="42632" y="186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518">
              <a:extLst>
                <a:ext uri="{FF2B5EF4-FFF2-40B4-BE49-F238E27FC236}">
                  <a16:creationId xmlns:a16="http://schemas.microsoft.com/office/drawing/2014/main" xmlns="" id="{511D7940-8F84-41CD-B312-2B00A500CCF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255250" y="4127500"/>
              <a:ext cx="127001" cy="191136"/>
            </a:xfrm>
            <a:custGeom>
              <a:avLst/>
              <a:gdLst/>
              <a:ahLst/>
              <a:cxnLst/>
              <a:rect l="0" t="0" r="0" b="0"/>
              <a:pathLst>
                <a:path w="127001" h="191136">
                  <a:moveTo>
                    <a:pt x="0" y="63500"/>
                  </a:moveTo>
                  <a:lnTo>
                    <a:pt x="0" y="63500"/>
                  </a:lnTo>
                  <a:lnTo>
                    <a:pt x="10113" y="60129"/>
                  </a:lnTo>
                  <a:lnTo>
                    <a:pt x="14502" y="60547"/>
                  </a:lnTo>
                  <a:lnTo>
                    <a:pt x="23144" y="64774"/>
                  </a:lnTo>
                  <a:lnTo>
                    <a:pt x="39312" y="78459"/>
                  </a:lnTo>
                  <a:lnTo>
                    <a:pt x="47577" y="95548"/>
                  </a:lnTo>
                  <a:lnTo>
                    <a:pt x="52189" y="117255"/>
                  </a:lnTo>
                  <a:lnTo>
                    <a:pt x="49402" y="161921"/>
                  </a:lnTo>
                  <a:lnTo>
                    <a:pt x="47751" y="171447"/>
                  </a:lnTo>
                  <a:lnTo>
                    <a:pt x="44534" y="178503"/>
                  </a:lnTo>
                  <a:lnTo>
                    <a:pt x="35316" y="188225"/>
                  </a:lnTo>
                  <a:lnTo>
                    <a:pt x="31306" y="190395"/>
                  </a:lnTo>
                  <a:lnTo>
                    <a:pt x="27925" y="191135"/>
                  </a:lnTo>
                  <a:lnTo>
                    <a:pt x="24967" y="190924"/>
                  </a:lnTo>
                  <a:lnTo>
                    <a:pt x="22995" y="187254"/>
                  </a:lnTo>
                  <a:lnTo>
                    <a:pt x="20803" y="173770"/>
                  </a:lnTo>
                  <a:lnTo>
                    <a:pt x="29683" y="136233"/>
                  </a:lnTo>
                  <a:lnTo>
                    <a:pt x="45648" y="99824"/>
                  </a:lnTo>
                  <a:lnTo>
                    <a:pt x="68266" y="61300"/>
                  </a:lnTo>
                  <a:lnTo>
                    <a:pt x="107088" y="2004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519">
              <a:extLst>
                <a:ext uri="{FF2B5EF4-FFF2-40B4-BE49-F238E27FC236}">
                  <a16:creationId xmlns:a16="http://schemas.microsoft.com/office/drawing/2014/main" xmlns="" id="{7E6155B7-ECF2-4094-8BCF-DA3168BFFFC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519856" y="4025177"/>
              <a:ext cx="110045" cy="299174"/>
            </a:xfrm>
            <a:custGeom>
              <a:avLst/>
              <a:gdLst/>
              <a:ahLst/>
              <a:cxnLst/>
              <a:rect l="0" t="0" r="0" b="0"/>
              <a:pathLst>
                <a:path w="110045" h="299174">
                  <a:moveTo>
                    <a:pt x="110044" y="19773"/>
                  </a:moveTo>
                  <a:lnTo>
                    <a:pt x="110044" y="19773"/>
                  </a:lnTo>
                  <a:lnTo>
                    <a:pt x="99905" y="5975"/>
                  </a:lnTo>
                  <a:lnTo>
                    <a:pt x="92367" y="0"/>
                  </a:lnTo>
                  <a:lnTo>
                    <a:pt x="86969" y="241"/>
                  </a:lnTo>
                  <a:lnTo>
                    <a:pt x="73449" y="6153"/>
                  </a:lnTo>
                  <a:lnTo>
                    <a:pt x="49969" y="31495"/>
                  </a:lnTo>
                  <a:lnTo>
                    <a:pt x="33486" y="61436"/>
                  </a:lnTo>
                  <a:lnTo>
                    <a:pt x="18867" y="98262"/>
                  </a:lnTo>
                  <a:lnTo>
                    <a:pt x="10018" y="138148"/>
                  </a:lnTo>
                  <a:lnTo>
                    <a:pt x="3735" y="179393"/>
                  </a:lnTo>
                  <a:lnTo>
                    <a:pt x="0" y="218421"/>
                  </a:lnTo>
                  <a:lnTo>
                    <a:pt x="2571" y="262076"/>
                  </a:lnTo>
                  <a:lnTo>
                    <a:pt x="8421" y="281274"/>
                  </a:lnTo>
                  <a:lnTo>
                    <a:pt x="13369" y="287240"/>
                  </a:lnTo>
                  <a:lnTo>
                    <a:pt x="40194" y="299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520">
              <a:extLst>
                <a:ext uri="{FF2B5EF4-FFF2-40B4-BE49-F238E27FC236}">
                  <a16:creationId xmlns:a16="http://schemas.microsoft.com/office/drawing/2014/main" xmlns="" id="{6B32945A-875D-4063-B17B-D89E1A7403C0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655300" y="4086029"/>
              <a:ext cx="41760" cy="219272"/>
            </a:xfrm>
            <a:custGeom>
              <a:avLst/>
              <a:gdLst/>
              <a:ahLst/>
              <a:cxnLst/>
              <a:rect l="0" t="0" r="0" b="0"/>
              <a:pathLst>
                <a:path w="41760" h="219272">
                  <a:moveTo>
                    <a:pt x="38100" y="3371"/>
                  </a:moveTo>
                  <a:lnTo>
                    <a:pt x="38100" y="3371"/>
                  </a:lnTo>
                  <a:lnTo>
                    <a:pt x="41470" y="0"/>
                  </a:lnTo>
                  <a:lnTo>
                    <a:pt x="41759" y="418"/>
                  </a:lnTo>
                  <a:lnTo>
                    <a:pt x="33444" y="41252"/>
                  </a:lnTo>
                  <a:lnTo>
                    <a:pt x="29445" y="72418"/>
                  </a:lnTo>
                  <a:lnTo>
                    <a:pt x="25316" y="107436"/>
                  </a:lnTo>
                  <a:lnTo>
                    <a:pt x="21130" y="142050"/>
                  </a:lnTo>
                  <a:lnTo>
                    <a:pt x="14100" y="183220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521">
              <a:extLst>
                <a:ext uri="{FF2B5EF4-FFF2-40B4-BE49-F238E27FC236}">
                  <a16:creationId xmlns:a16="http://schemas.microsoft.com/office/drawing/2014/main" xmlns="" id="{F47A16C6-8E9B-40A4-9780-9085CD1A6F5C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661650" y="4078034"/>
              <a:ext cx="155495" cy="163767"/>
            </a:xfrm>
            <a:custGeom>
              <a:avLst/>
              <a:gdLst/>
              <a:ahLst/>
              <a:cxnLst/>
              <a:rect l="0" t="0" r="0" b="0"/>
              <a:pathLst>
                <a:path w="155495" h="163767">
                  <a:moveTo>
                    <a:pt x="0" y="163766"/>
                  </a:moveTo>
                  <a:lnTo>
                    <a:pt x="0" y="163766"/>
                  </a:lnTo>
                  <a:lnTo>
                    <a:pt x="10138" y="141241"/>
                  </a:lnTo>
                  <a:lnTo>
                    <a:pt x="17677" y="133058"/>
                  </a:lnTo>
                  <a:lnTo>
                    <a:pt x="25730" y="128951"/>
                  </a:lnTo>
                  <a:lnTo>
                    <a:pt x="55052" y="117020"/>
                  </a:lnTo>
                  <a:lnTo>
                    <a:pt x="95045" y="83989"/>
                  </a:lnTo>
                  <a:lnTo>
                    <a:pt x="129076" y="41155"/>
                  </a:lnTo>
                  <a:lnTo>
                    <a:pt x="155494" y="0"/>
                  </a:lnTo>
                  <a:lnTo>
                    <a:pt x="155169" y="261"/>
                  </a:lnTo>
                  <a:lnTo>
                    <a:pt x="136898" y="46935"/>
                  </a:lnTo>
                  <a:lnTo>
                    <a:pt x="123974" y="87208"/>
                  </a:lnTo>
                  <a:lnTo>
                    <a:pt x="101600" y="144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522">
              <a:extLst>
                <a:ext uri="{FF2B5EF4-FFF2-40B4-BE49-F238E27FC236}">
                  <a16:creationId xmlns:a16="http://schemas.microsoft.com/office/drawing/2014/main" xmlns="" id="{08E4C7DE-02AA-45B1-B5FF-4C8BD37CD93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807700" y="4251191"/>
              <a:ext cx="69851" cy="98560"/>
            </a:xfrm>
            <a:custGeom>
              <a:avLst/>
              <a:gdLst/>
              <a:ahLst/>
              <a:cxnLst/>
              <a:rect l="0" t="0" r="0" b="0"/>
              <a:pathLst>
                <a:path w="69851" h="98560">
                  <a:moveTo>
                    <a:pt x="0" y="16009"/>
                  </a:moveTo>
                  <a:lnTo>
                    <a:pt x="0" y="16009"/>
                  </a:lnTo>
                  <a:lnTo>
                    <a:pt x="6742" y="9267"/>
                  </a:lnTo>
                  <a:lnTo>
                    <a:pt x="13815" y="5957"/>
                  </a:lnTo>
                  <a:lnTo>
                    <a:pt x="34720" y="0"/>
                  </a:lnTo>
                  <a:lnTo>
                    <a:pt x="45769" y="1368"/>
                  </a:lnTo>
                  <a:lnTo>
                    <a:pt x="53974" y="6209"/>
                  </a:lnTo>
                  <a:lnTo>
                    <a:pt x="57149" y="9476"/>
                  </a:lnTo>
                  <a:lnTo>
                    <a:pt x="60677" y="16868"/>
                  </a:lnTo>
                  <a:lnTo>
                    <a:pt x="61618" y="20815"/>
                  </a:lnTo>
                  <a:lnTo>
                    <a:pt x="60834" y="24858"/>
                  </a:lnTo>
                  <a:lnTo>
                    <a:pt x="56200" y="33112"/>
                  </a:lnTo>
                  <a:lnTo>
                    <a:pt x="32294" y="57932"/>
                  </a:lnTo>
                  <a:lnTo>
                    <a:pt x="14979" y="69744"/>
                  </a:lnTo>
                  <a:lnTo>
                    <a:pt x="10185" y="77756"/>
                  </a:lnTo>
                  <a:lnTo>
                    <a:pt x="9612" y="81162"/>
                  </a:lnTo>
                  <a:lnTo>
                    <a:pt x="10857" y="86829"/>
                  </a:lnTo>
                  <a:lnTo>
                    <a:pt x="19407" y="91699"/>
                  </a:lnTo>
                  <a:lnTo>
                    <a:pt x="33320" y="95510"/>
                  </a:lnTo>
                  <a:lnTo>
                    <a:pt x="69850" y="98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523">
              <a:extLst>
                <a:ext uri="{FF2B5EF4-FFF2-40B4-BE49-F238E27FC236}">
                  <a16:creationId xmlns:a16="http://schemas.microsoft.com/office/drawing/2014/main" xmlns="" id="{3A5A3328-9D08-4082-B303-ADE91C1CB3B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1013879" y="4255383"/>
              <a:ext cx="124022" cy="11818"/>
            </a:xfrm>
            <a:custGeom>
              <a:avLst/>
              <a:gdLst/>
              <a:ahLst/>
              <a:cxnLst/>
              <a:rect l="0" t="0" r="0" b="0"/>
              <a:pathLst>
                <a:path w="124022" h="11818">
                  <a:moveTo>
                    <a:pt x="3371" y="5467"/>
                  </a:moveTo>
                  <a:lnTo>
                    <a:pt x="3371" y="5467"/>
                  </a:lnTo>
                  <a:lnTo>
                    <a:pt x="0" y="5467"/>
                  </a:lnTo>
                  <a:lnTo>
                    <a:pt x="418" y="4761"/>
                  </a:lnTo>
                  <a:lnTo>
                    <a:pt x="4646" y="2096"/>
                  </a:lnTo>
                  <a:lnTo>
                    <a:pt x="21701" y="0"/>
                  </a:lnTo>
                  <a:lnTo>
                    <a:pt x="67957" y="4360"/>
                  </a:lnTo>
                  <a:lnTo>
                    <a:pt x="124021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524">
              <a:extLst>
                <a:ext uri="{FF2B5EF4-FFF2-40B4-BE49-F238E27FC236}">
                  <a16:creationId xmlns:a16="http://schemas.microsoft.com/office/drawing/2014/main" xmlns="" id="{71525808-A9A2-47F5-8C5E-C4466ED9A7B5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22000" y="4077583"/>
              <a:ext cx="95025" cy="240418"/>
            </a:xfrm>
            <a:custGeom>
              <a:avLst/>
              <a:gdLst/>
              <a:ahLst/>
              <a:cxnLst/>
              <a:rect l="0" t="0" r="0" b="0"/>
              <a:pathLst>
                <a:path w="95025" h="240418">
                  <a:moveTo>
                    <a:pt x="31750" y="5467"/>
                  </a:moveTo>
                  <a:lnTo>
                    <a:pt x="31750" y="5467"/>
                  </a:lnTo>
                  <a:lnTo>
                    <a:pt x="28379" y="2096"/>
                  </a:lnTo>
                  <a:lnTo>
                    <a:pt x="28092" y="1103"/>
                  </a:lnTo>
                  <a:lnTo>
                    <a:pt x="28606" y="441"/>
                  </a:lnTo>
                  <a:lnTo>
                    <a:pt x="29653" y="0"/>
                  </a:lnTo>
                  <a:lnTo>
                    <a:pt x="37871" y="2749"/>
                  </a:lnTo>
                  <a:lnTo>
                    <a:pt x="73095" y="48435"/>
                  </a:lnTo>
                  <a:lnTo>
                    <a:pt x="82597" y="61629"/>
                  </a:lnTo>
                  <a:lnTo>
                    <a:pt x="93154" y="93222"/>
                  </a:lnTo>
                  <a:lnTo>
                    <a:pt x="95024" y="127019"/>
                  </a:lnTo>
                  <a:lnTo>
                    <a:pt x="86447" y="158503"/>
                  </a:lnTo>
                  <a:lnTo>
                    <a:pt x="59010" y="197253"/>
                  </a:lnTo>
                  <a:lnTo>
                    <a:pt x="16046" y="229696"/>
                  </a:lnTo>
                  <a:lnTo>
                    <a:pt x="0" y="240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525">
              <a:extLst>
                <a:ext uri="{FF2B5EF4-FFF2-40B4-BE49-F238E27FC236}">
                  <a16:creationId xmlns:a16="http://schemas.microsoft.com/office/drawing/2014/main" xmlns="" id="{3856DF95-512C-4AA7-AECB-BB60AB14B7E0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056556" y="4184650"/>
              <a:ext cx="74995" cy="152736"/>
            </a:xfrm>
            <a:custGeom>
              <a:avLst/>
              <a:gdLst/>
              <a:ahLst/>
              <a:cxnLst/>
              <a:rect l="0" t="0" r="0" b="0"/>
              <a:pathLst>
                <a:path w="74995" h="152736">
                  <a:moveTo>
                    <a:pt x="49594" y="0"/>
                  </a:moveTo>
                  <a:lnTo>
                    <a:pt x="49594" y="0"/>
                  </a:lnTo>
                  <a:lnTo>
                    <a:pt x="14241" y="33256"/>
                  </a:lnTo>
                  <a:lnTo>
                    <a:pt x="0" y="65828"/>
                  </a:lnTo>
                  <a:lnTo>
                    <a:pt x="1447" y="88053"/>
                  </a:lnTo>
                  <a:lnTo>
                    <a:pt x="19622" y="131066"/>
                  </a:lnTo>
                  <a:lnTo>
                    <a:pt x="31333" y="144800"/>
                  </a:lnTo>
                  <a:lnTo>
                    <a:pt x="37420" y="149449"/>
                  </a:lnTo>
                  <a:lnTo>
                    <a:pt x="51710" y="152735"/>
                  </a:lnTo>
                  <a:lnTo>
                    <a:pt x="74994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526">
              <a:extLst>
                <a:ext uri="{FF2B5EF4-FFF2-40B4-BE49-F238E27FC236}">
                  <a16:creationId xmlns:a16="http://schemas.microsoft.com/office/drawing/2014/main" xmlns="" id="{CB6D5934-1AFB-481D-B8D8-4DE04477F0F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328400" y="4286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27">
              <a:extLst>
                <a:ext uri="{FF2B5EF4-FFF2-40B4-BE49-F238E27FC236}">
                  <a16:creationId xmlns:a16="http://schemas.microsoft.com/office/drawing/2014/main" xmlns="" id="{6206ADBC-A82A-485D-B0E3-B6C7C785180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1512550" y="42989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28">
              <a:extLst>
                <a:ext uri="{FF2B5EF4-FFF2-40B4-BE49-F238E27FC236}">
                  <a16:creationId xmlns:a16="http://schemas.microsoft.com/office/drawing/2014/main" xmlns="" id="{465FFE02-FEC5-444C-A35B-FBD1DBD269A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671300" y="43307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88">
            <a:extLst>
              <a:ext uri="{FF2B5EF4-FFF2-40B4-BE49-F238E27FC236}">
                <a16:creationId xmlns:a16="http://schemas.microsoft.com/office/drawing/2014/main" xmlns="" id="{8861C53A-9394-4639-A80A-09C9091968D4}"/>
              </a:ext>
            </a:extLst>
          </p:cNvPr>
          <p:cNvGrpSpPr/>
          <p:nvPr/>
        </p:nvGrpSpPr>
        <p:grpSpPr>
          <a:xfrm>
            <a:off x="9144000" y="4625492"/>
            <a:ext cx="296032" cy="371959"/>
            <a:chOff x="9144000" y="4625492"/>
            <a:chExt cx="296032" cy="371959"/>
          </a:xfrm>
        </p:grpSpPr>
        <p:sp>
          <p:nvSpPr>
            <p:cNvPr id="184" name="SMARTInkShape-2529">
              <a:extLst>
                <a:ext uri="{FF2B5EF4-FFF2-40B4-BE49-F238E27FC236}">
                  <a16:creationId xmlns:a16="http://schemas.microsoft.com/office/drawing/2014/main" xmlns="" id="{D289DB53-9C34-4C69-ADCA-F9D64D5522D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144000" y="4625492"/>
              <a:ext cx="50031" cy="200509"/>
            </a:xfrm>
            <a:custGeom>
              <a:avLst/>
              <a:gdLst/>
              <a:ahLst/>
              <a:cxnLst/>
              <a:rect l="0" t="0" r="0" b="0"/>
              <a:pathLst>
                <a:path w="50031" h="200509">
                  <a:moveTo>
                    <a:pt x="0" y="3658"/>
                  </a:moveTo>
                  <a:lnTo>
                    <a:pt x="0" y="3658"/>
                  </a:lnTo>
                  <a:lnTo>
                    <a:pt x="18867" y="0"/>
                  </a:lnTo>
                  <a:lnTo>
                    <a:pt x="28611" y="1562"/>
                  </a:lnTo>
                  <a:lnTo>
                    <a:pt x="37645" y="12134"/>
                  </a:lnTo>
                  <a:lnTo>
                    <a:pt x="42030" y="19892"/>
                  </a:lnTo>
                  <a:lnTo>
                    <a:pt x="48202" y="54408"/>
                  </a:lnTo>
                  <a:lnTo>
                    <a:pt x="50030" y="95914"/>
                  </a:lnTo>
                  <a:lnTo>
                    <a:pt x="47200" y="139492"/>
                  </a:lnTo>
                  <a:lnTo>
                    <a:pt x="39786" y="186889"/>
                  </a:lnTo>
                  <a:lnTo>
                    <a:pt x="38100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530">
              <a:extLst>
                <a:ext uri="{FF2B5EF4-FFF2-40B4-BE49-F238E27FC236}">
                  <a16:creationId xmlns:a16="http://schemas.microsoft.com/office/drawing/2014/main" xmlns="" id="{5BC519C1-AAA0-4920-9AE9-2988E179139E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224800" y="4641850"/>
              <a:ext cx="122401" cy="317501"/>
            </a:xfrm>
            <a:custGeom>
              <a:avLst/>
              <a:gdLst/>
              <a:ahLst/>
              <a:cxnLst/>
              <a:rect l="0" t="0" r="0" b="0"/>
              <a:pathLst>
                <a:path w="122401" h="317501">
                  <a:moveTo>
                    <a:pt x="122400" y="0"/>
                  </a:moveTo>
                  <a:lnTo>
                    <a:pt x="122400" y="0"/>
                  </a:lnTo>
                  <a:lnTo>
                    <a:pt x="115658" y="6742"/>
                  </a:lnTo>
                  <a:lnTo>
                    <a:pt x="94788" y="50216"/>
                  </a:lnTo>
                  <a:lnTo>
                    <a:pt x="77295" y="92489"/>
                  </a:lnTo>
                  <a:lnTo>
                    <a:pt x="64959" y="125067"/>
                  </a:lnTo>
                  <a:lnTo>
                    <a:pt x="52420" y="160713"/>
                  </a:lnTo>
                  <a:lnTo>
                    <a:pt x="37911" y="197723"/>
                  </a:lnTo>
                  <a:lnTo>
                    <a:pt x="23466" y="233221"/>
                  </a:lnTo>
                  <a:lnTo>
                    <a:pt x="8105" y="275594"/>
                  </a:lnTo>
                  <a:lnTo>
                    <a:pt x="183" y="303830"/>
                  </a:lnTo>
                  <a:lnTo>
                    <a:pt x="0" y="308386"/>
                  </a:lnTo>
                  <a:lnTo>
                    <a:pt x="1750" y="317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531">
              <a:extLst>
                <a:ext uri="{FF2B5EF4-FFF2-40B4-BE49-F238E27FC236}">
                  <a16:creationId xmlns:a16="http://schemas.microsoft.com/office/drawing/2014/main" xmlns="" id="{C0C02C94-587B-4D3F-901E-9F7E655CF6F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310089" y="4838162"/>
              <a:ext cx="129943" cy="159289"/>
            </a:xfrm>
            <a:custGeom>
              <a:avLst/>
              <a:gdLst/>
              <a:ahLst/>
              <a:cxnLst/>
              <a:rect l="0" t="0" r="0" b="0"/>
              <a:pathLst>
                <a:path w="129943" h="159289">
                  <a:moveTo>
                    <a:pt x="24411" y="13238"/>
                  </a:moveTo>
                  <a:lnTo>
                    <a:pt x="24411" y="13238"/>
                  </a:lnTo>
                  <a:lnTo>
                    <a:pt x="24411" y="16609"/>
                  </a:lnTo>
                  <a:lnTo>
                    <a:pt x="22530" y="20145"/>
                  </a:lnTo>
                  <a:lnTo>
                    <a:pt x="21040" y="22076"/>
                  </a:lnTo>
                  <a:lnTo>
                    <a:pt x="9484" y="60952"/>
                  </a:lnTo>
                  <a:lnTo>
                    <a:pt x="4022" y="103553"/>
                  </a:lnTo>
                  <a:lnTo>
                    <a:pt x="0" y="117704"/>
                  </a:lnTo>
                  <a:lnTo>
                    <a:pt x="376" y="117455"/>
                  </a:lnTo>
                  <a:lnTo>
                    <a:pt x="16380" y="78338"/>
                  </a:lnTo>
                  <a:lnTo>
                    <a:pt x="37710" y="40837"/>
                  </a:lnTo>
                  <a:lnTo>
                    <a:pt x="65353" y="13027"/>
                  </a:lnTo>
                  <a:lnTo>
                    <a:pt x="83059" y="3031"/>
                  </a:lnTo>
                  <a:lnTo>
                    <a:pt x="98455" y="0"/>
                  </a:lnTo>
                  <a:lnTo>
                    <a:pt x="105523" y="179"/>
                  </a:lnTo>
                  <a:lnTo>
                    <a:pt x="110941" y="3826"/>
                  </a:lnTo>
                  <a:lnTo>
                    <a:pt x="118842" y="17287"/>
                  </a:lnTo>
                  <a:lnTo>
                    <a:pt x="128959" y="56084"/>
                  </a:lnTo>
                  <a:lnTo>
                    <a:pt x="129942" y="94293"/>
                  </a:lnTo>
                  <a:lnTo>
                    <a:pt x="120228" y="135761"/>
                  </a:lnTo>
                  <a:lnTo>
                    <a:pt x="113311" y="159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89">
            <a:extLst>
              <a:ext uri="{FF2B5EF4-FFF2-40B4-BE49-F238E27FC236}">
                <a16:creationId xmlns:a16="http://schemas.microsoft.com/office/drawing/2014/main" xmlns="" id="{9A774107-7A0D-4915-AF96-2497C08C6081}"/>
              </a:ext>
            </a:extLst>
          </p:cNvPr>
          <p:cNvGrpSpPr/>
          <p:nvPr/>
        </p:nvGrpSpPr>
        <p:grpSpPr>
          <a:xfrm>
            <a:off x="10345032" y="4718050"/>
            <a:ext cx="272169" cy="330201"/>
            <a:chOff x="10345032" y="4718050"/>
            <a:chExt cx="272169" cy="330201"/>
          </a:xfrm>
        </p:grpSpPr>
        <p:sp>
          <p:nvSpPr>
            <p:cNvPr id="188" name="SMARTInkShape-2532">
              <a:extLst>
                <a:ext uri="{FF2B5EF4-FFF2-40B4-BE49-F238E27FC236}">
                  <a16:creationId xmlns:a16="http://schemas.microsoft.com/office/drawing/2014/main" xmlns="" id="{F4C95FA5-EA54-4954-B8D0-85B303384AC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0345032" y="4718050"/>
              <a:ext cx="20325" cy="209551"/>
            </a:xfrm>
            <a:custGeom>
              <a:avLst/>
              <a:gdLst/>
              <a:ahLst/>
              <a:cxnLst/>
              <a:rect l="0" t="0" r="0" b="0"/>
              <a:pathLst>
                <a:path w="20325" h="2095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42" y="12552"/>
                  </a:lnTo>
                  <a:lnTo>
                    <a:pt x="14067" y="48183"/>
                  </a:lnTo>
                  <a:lnTo>
                    <a:pt x="20324" y="90398"/>
                  </a:lnTo>
                  <a:lnTo>
                    <a:pt x="19904" y="135283"/>
                  </a:lnTo>
                  <a:lnTo>
                    <a:pt x="18512" y="182441"/>
                  </a:lnTo>
                  <a:lnTo>
                    <a:pt x="1816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33">
              <a:extLst>
                <a:ext uri="{FF2B5EF4-FFF2-40B4-BE49-F238E27FC236}">
                  <a16:creationId xmlns:a16="http://schemas.microsoft.com/office/drawing/2014/main" xmlns="" id="{0406D852-D378-4262-A134-E9861B1569B3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0426700" y="4737100"/>
              <a:ext cx="57151" cy="311151"/>
            </a:xfrm>
            <a:custGeom>
              <a:avLst/>
              <a:gdLst/>
              <a:ahLst/>
              <a:cxnLst/>
              <a:rect l="0" t="0" r="0" b="0"/>
              <a:pathLst>
                <a:path w="57151" h="3111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7024" y="45612"/>
                  </a:lnTo>
                  <a:lnTo>
                    <a:pt x="44507" y="88460"/>
                  </a:lnTo>
                  <a:lnTo>
                    <a:pt x="41418" y="120219"/>
                  </a:lnTo>
                  <a:lnTo>
                    <a:pt x="35811" y="155031"/>
                  </a:lnTo>
                  <a:lnTo>
                    <a:pt x="27911" y="191669"/>
                  </a:lnTo>
                  <a:lnTo>
                    <a:pt x="17342" y="229120"/>
                  </a:lnTo>
                  <a:lnTo>
                    <a:pt x="9354" y="26316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34">
              <a:extLst>
                <a:ext uri="{FF2B5EF4-FFF2-40B4-BE49-F238E27FC236}">
                  <a16:creationId xmlns:a16="http://schemas.microsoft.com/office/drawing/2014/main" xmlns="" id="{6FD5B79F-BC12-44EF-BCF6-31CB618D53E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506140" y="4946130"/>
              <a:ext cx="111061" cy="91464"/>
            </a:xfrm>
            <a:custGeom>
              <a:avLst/>
              <a:gdLst/>
              <a:ahLst/>
              <a:cxnLst/>
              <a:rect l="0" t="0" r="0" b="0"/>
              <a:pathLst>
                <a:path w="111061" h="91464">
                  <a:moveTo>
                    <a:pt x="9460" y="13220"/>
                  </a:moveTo>
                  <a:lnTo>
                    <a:pt x="9460" y="13220"/>
                  </a:lnTo>
                  <a:lnTo>
                    <a:pt x="3993" y="13220"/>
                  </a:lnTo>
                  <a:lnTo>
                    <a:pt x="0" y="26704"/>
                  </a:lnTo>
                  <a:lnTo>
                    <a:pt x="5423" y="73295"/>
                  </a:lnTo>
                  <a:lnTo>
                    <a:pt x="4609" y="91426"/>
                  </a:lnTo>
                  <a:lnTo>
                    <a:pt x="4815" y="91463"/>
                  </a:lnTo>
                  <a:lnTo>
                    <a:pt x="12097" y="49084"/>
                  </a:lnTo>
                  <a:lnTo>
                    <a:pt x="20510" y="19987"/>
                  </a:lnTo>
                  <a:lnTo>
                    <a:pt x="33656" y="0"/>
                  </a:lnTo>
                  <a:lnTo>
                    <a:pt x="45346" y="879"/>
                  </a:lnTo>
                  <a:lnTo>
                    <a:pt x="88453" y="28770"/>
                  </a:lnTo>
                  <a:lnTo>
                    <a:pt x="111060" y="449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490">
            <a:extLst>
              <a:ext uri="{FF2B5EF4-FFF2-40B4-BE49-F238E27FC236}">
                <a16:creationId xmlns:a16="http://schemas.microsoft.com/office/drawing/2014/main" xmlns="" id="{74BB988A-3F47-4C16-A40E-BA987C56FBA2}"/>
              </a:ext>
            </a:extLst>
          </p:cNvPr>
          <p:cNvGrpSpPr/>
          <p:nvPr/>
        </p:nvGrpSpPr>
        <p:grpSpPr>
          <a:xfrm>
            <a:off x="8232291" y="5583056"/>
            <a:ext cx="244960" cy="131945"/>
            <a:chOff x="8232291" y="5583056"/>
            <a:chExt cx="244960" cy="131945"/>
          </a:xfrm>
        </p:grpSpPr>
        <p:sp>
          <p:nvSpPr>
            <p:cNvPr id="192" name="SMARTInkShape-2535">
              <a:extLst>
                <a:ext uri="{FF2B5EF4-FFF2-40B4-BE49-F238E27FC236}">
                  <a16:creationId xmlns:a16="http://schemas.microsoft.com/office/drawing/2014/main" xmlns="" id="{9D7CD404-319F-46AF-85B3-3568B0C6B15C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8232291" y="5583056"/>
              <a:ext cx="244960" cy="17645"/>
            </a:xfrm>
            <a:custGeom>
              <a:avLst/>
              <a:gdLst/>
              <a:ahLst/>
              <a:cxnLst/>
              <a:rect l="0" t="0" r="0" b="0"/>
              <a:pathLst>
                <a:path w="244960" h="17645">
                  <a:moveTo>
                    <a:pt x="3659" y="17644"/>
                  </a:moveTo>
                  <a:lnTo>
                    <a:pt x="3659" y="17644"/>
                  </a:lnTo>
                  <a:lnTo>
                    <a:pt x="0" y="17644"/>
                  </a:lnTo>
                  <a:lnTo>
                    <a:pt x="31631" y="13881"/>
                  </a:lnTo>
                  <a:lnTo>
                    <a:pt x="75446" y="5711"/>
                  </a:lnTo>
                  <a:lnTo>
                    <a:pt x="112470" y="1757"/>
                  </a:lnTo>
                  <a:lnTo>
                    <a:pt x="150092" y="0"/>
                  </a:lnTo>
                  <a:lnTo>
                    <a:pt x="196860" y="2381"/>
                  </a:lnTo>
                  <a:lnTo>
                    <a:pt x="244959" y="17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536">
              <a:extLst>
                <a:ext uri="{FF2B5EF4-FFF2-40B4-BE49-F238E27FC236}">
                  <a16:creationId xmlns:a16="http://schemas.microsoft.com/office/drawing/2014/main" xmlns="" id="{27FB8160-5950-43C4-A579-8917358A0A3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8235950" y="5695950"/>
              <a:ext cx="215901" cy="19051"/>
            </a:xfrm>
            <a:custGeom>
              <a:avLst/>
              <a:gdLst/>
              <a:ahLst/>
              <a:cxnLst/>
              <a:rect l="0" t="0" r="0" b="0"/>
              <a:pathLst>
                <a:path w="215901" h="19051">
                  <a:moveTo>
                    <a:pt x="0" y="19050"/>
                  </a:moveTo>
                  <a:lnTo>
                    <a:pt x="0" y="19050"/>
                  </a:lnTo>
                  <a:lnTo>
                    <a:pt x="42063" y="15287"/>
                  </a:lnTo>
                  <a:lnTo>
                    <a:pt x="75138" y="9616"/>
                  </a:lnTo>
                  <a:lnTo>
                    <a:pt x="113358" y="4744"/>
                  </a:lnTo>
                  <a:lnTo>
                    <a:pt x="153862" y="210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491">
            <a:extLst>
              <a:ext uri="{FF2B5EF4-FFF2-40B4-BE49-F238E27FC236}">
                <a16:creationId xmlns:a16="http://schemas.microsoft.com/office/drawing/2014/main" xmlns="" id="{A4D5621E-D20A-4482-9BB4-B24EEA6C5073}"/>
              </a:ext>
            </a:extLst>
          </p:cNvPr>
          <p:cNvGrpSpPr/>
          <p:nvPr/>
        </p:nvGrpSpPr>
        <p:grpSpPr>
          <a:xfrm>
            <a:off x="8802365" y="5520841"/>
            <a:ext cx="627386" cy="482949"/>
            <a:chOff x="8802365" y="5520841"/>
            <a:chExt cx="627386" cy="482949"/>
          </a:xfrm>
        </p:grpSpPr>
        <p:sp>
          <p:nvSpPr>
            <p:cNvPr id="195" name="SMARTInkShape-2537">
              <a:extLst>
                <a:ext uri="{FF2B5EF4-FFF2-40B4-BE49-F238E27FC236}">
                  <a16:creationId xmlns:a16="http://schemas.microsoft.com/office/drawing/2014/main" xmlns="" id="{4DB196A2-ABD1-418B-9038-845121A26C5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296400" y="5522925"/>
              <a:ext cx="31120" cy="211126"/>
            </a:xfrm>
            <a:custGeom>
              <a:avLst/>
              <a:gdLst/>
              <a:ahLst/>
              <a:cxnLst/>
              <a:rect l="0" t="0" r="0" b="0"/>
              <a:pathLst>
                <a:path w="31120" h="211126">
                  <a:moveTo>
                    <a:pt x="0" y="26975"/>
                  </a:moveTo>
                  <a:lnTo>
                    <a:pt x="0" y="26975"/>
                  </a:lnTo>
                  <a:lnTo>
                    <a:pt x="6907" y="4989"/>
                  </a:lnTo>
                  <a:lnTo>
                    <a:pt x="8837" y="1734"/>
                  </a:lnTo>
                  <a:lnTo>
                    <a:pt x="10831" y="270"/>
                  </a:lnTo>
                  <a:lnTo>
                    <a:pt x="12865" y="0"/>
                  </a:lnTo>
                  <a:lnTo>
                    <a:pt x="14927" y="525"/>
                  </a:lnTo>
                  <a:lnTo>
                    <a:pt x="24571" y="11377"/>
                  </a:lnTo>
                  <a:lnTo>
                    <a:pt x="29623" y="38111"/>
                  </a:lnTo>
                  <a:lnTo>
                    <a:pt x="31119" y="76214"/>
                  </a:lnTo>
                  <a:lnTo>
                    <a:pt x="29587" y="110007"/>
                  </a:lnTo>
                  <a:lnTo>
                    <a:pt x="27261" y="146428"/>
                  </a:lnTo>
                  <a:lnTo>
                    <a:pt x="25951" y="189760"/>
                  </a:lnTo>
                  <a:lnTo>
                    <a:pt x="25400" y="211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538">
              <a:extLst>
                <a:ext uri="{FF2B5EF4-FFF2-40B4-BE49-F238E27FC236}">
                  <a16:creationId xmlns:a16="http://schemas.microsoft.com/office/drawing/2014/main" xmlns="" id="{3DE14B6C-82F4-43FF-9FED-0C8E4C3E215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188450" y="5775390"/>
              <a:ext cx="215901" cy="9461"/>
            </a:xfrm>
            <a:custGeom>
              <a:avLst/>
              <a:gdLst/>
              <a:ahLst/>
              <a:cxnLst/>
              <a:rect l="0" t="0" r="0" b="0"/>
              <a:pathLst>
                <a:path w="215901" h="9461">
                  <a:moveTo>
                    <a:pt x="0" y="9460"/>
                  </a:moveTo>
                  <a:lnTo>
                    <a:pt x="0" y="9460"/>
                  </a:lnTo>
                  <a:lnTo>
                    <a:pt x="18030" y="5096"/>
                  </a:lnTo>
                  <a:lnTo>
                    <a:pt x="54182" y="2993"/>
                  </a:lnTo>
                  <a:lnTo>
                    <a:pt x="86875" y="0"/>
                  </a:lnTo>
                  <a:lnTo>
                    <a:pt x="122572" y="82"/>
                  </a:lnTo>
                  <a:lnTo>
                    <a:pt x="157487" y="2469"/>
                  </a:lnTo>
                  <a:lnTo>
                    <a:pt x="215900" y="94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539">
              <a:extLst>
                <a:ext uri="{FF2B5EF4-FFF2-40B4-BE49-F238E27FC236}">
                  <a16:creationId xmlns:a16="http://schemas.microsoft.com/office/drawing/2014/main" xmlns="" id="{8D30AAE8-9177-440E-BD0A-DCA64A5200D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67800" y="5664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540">
              <a:extLst>
                <a:ext uri="{FF2B5EF4-FFF2-40B4-BE49-F238E27FC236}">
                  <a16:creationId xmlns:a16="http://schemas.microsoft.com/office/drawing/2014/main" xmlns="" id="{B704D5FD-78DE-416D-A219-DE57728215F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802365" y="5520841"/>
              <a:ext cx="170895" cy="194160"/>
            </a:xfrm>
            <a:custGeom>
              <a:avLst/>
              <a:gdLst/>
              <a:ahLst/>
              <a:cxnLst/>
              <a:rect l="0" t="0" r="0" b="0"/>
              <a:pathLst>
                <a:path w="170895" h="194160">
                  <a:moveTo>
                    <a:pt x="11435" y="3659"/>
                  </a:moveTo>
                  <a:lnTo>
                    <a:pt x="11435" y="3659"/>
                  </a:lnTo>
                  <a:lnTo>
                    <a:pt x="11434" y="288"/>
                  </a:lnTo>
                  <a:lnTo>
                    <a:pt x="12140" y="0"/>
                  </a:lnTo>
                  <a:lnTo>
                    <a:pt x="14805" y="1563"/>
                  </a:lnTo>
                  <a:lnTo>
                    <a:pt x="20273" y="9780"/>
                  </a:lnTo>
                  <a:lnTo>
                    <a:pt x="27736" y="50546"/>
                  </a:lnTo>
                  <a:lnTo>
                    <a:pt x="28260" y="92497"/>
                  </a:lnTo>
                  <a:lnTo>
                    <a:pt x="20810" y="137540"/>
                  </a:lnTo>
                  <a:lnTo>
                    <a:pt x="11615" y="173829"/>
                  </a:lnTo>
                  <a:lnTo>
                    <a:pt x="9438" y="178489"/>
                  </a:lnTo>
                  <a:lnTo>
                    <a:pt x="7281" y="180185"/>
                  </a:lnTo>
                  <a:lnTo>
                    <a:pt x="5138" y="179904"/>
                  </a:lnTo>
                  <a:lnTo>
                    <a:pt x="3004" y="178306"/>
                  </a:lnTo>
                  <a:lnTo>
                    <a:pt x="0" y="152459"/>
                  </a:lnTo>
                  <a:lnTo>
                    <a:pt x="2481" y="110151"/>
                  </a:lnTo>
                  <a:lnTo>
                    <a:pt x="14426" y="68609"/>
                  </a:lnTo>
                  <a:lnTo>
                    <a:pt x="38113" y="32860"/>
                  </a:lnTo>
                  <a:lnTo>
                    <a:pt x="67474" y="10038"/>
                  </a:lnTo>
                  <a:lnTo>
                    <a:pt x="95145" y="1080"/>
                  </a:lnTo>
                  <a:lnTo>
                    <a:pt x="116373" y="4630"/>
                  </a:lnTo>
                  <a:lnTo>
                    <a:pt x="127960" y="8539"/>
                  </a:lnTo>
                  <a:lnTo>
                    <a:pt x="146479" y="22292"/>
                  </a:lnTo>
                  <a:lnTo>
                    <a:pt x="160355" y="40868"/>
                  </a:lnTo>
                  <a:lnTo>
                    <a:pt x="168873" y="63235"/>
                  </a:lnTo>
                  <a:lnTo>
                    <a:pt x="170894" y="99628"/>
                  </a:lnTo>
                  <a:lnTo>
                    <a:pt x="156911" y="140593"/>
                  </a:lnTo>
                  <a:lnTo>
                    <a:pt x="132085" y="1941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541">
              <a:extLst>
                <a:ext uri="{FF2B5EF4-FFF2-40B4-BE49-F238E27FC236}">
                  <a16:creationId xmlns:a16="http://schemas.microsoft.com/office/drawing/2014/main" xmlns="" id="{D6BF431F-913D-4284-A5FA-7C5BAF2C703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285257" y="5859421"/>
              <a:ext cx="144494" cy="144369"/>
            </a:xfrm>
            <a:custGeom>
              <a:avLst/>
              <a:gdLst/>
              <a:ahLst/>
              <a:cxnLst/>
              <a:rect l="0" t="0" r="0" b="0"/>
              <a:pathLst>
                <a:path w="144494" h="144369">
                  <a:moveTo>
                    <a:pt x="17493" y="33379"/>
                  </a:moveTo>
                  <a:lnTo>
                    <a:pt x="17493" y="33379"/>
                  </a:lnTo>
                  <a:lnTo>
                    <a:pt x="20863" y="33379"/>
                  </a:lnTo>
                  <a:lnTo>
                    <a:pt x="24400" y="39024"/>
                  </a:lnTo>
                  <a:lnTo>
                    <a:pt x="27619" y="49293"/>
                  </a:lnTo>
                  <a:lnTo>
                    <a:pt x="29853" y="90369"/>
                  </a:lnTo>
                  <a:lnTo>
                    <a:pt x="23350" y="117371"/>
                  </a:lnTo>
                  <a:lnTo>
                    <a:pt x="12486" y="136503"/>
                  </a:lnTo>
                  <a:lnTo>
                    <a:pt x="6331" y="142712"/>
                  </a:lnTo>
                  <a:lnTo>
                    <a:pt x="3702" y="144368"/>
                  </a:lnTo>
                  <a:lnTo>
                    <a:pt x="1948" y="142649"/>
                  </a:lnTo>
                  <a:lnTo>
                    <a:pt x="0" y="133214"/>
                  </a:lnTo>
                  <a:lnTo>
                    <a:pt x="8890" y="85999"/>
                  </a:lnTo>
                  <a:lnTo>
                    <a:pt x="21607" y="52184"/>
                  </a:lnTo>
                  <a:lnTo>
                    <a:pt x="48593" y="18879"/>
                  </a:lnTo>
                  <a:lnTo>
                    <a:pt x="62360" y="8591"/>
                  </a:lnTo>
                  <a:lnTo>
                    <a:pt x="77885" y="1665"/>
                  </a:lnTo>
                  <a:lnTo>
                    <a:pt x="94193" y="0"/>
                  </a:lnTo>
                  <a:lnTo>
                    <a:pt x="102493" y="542"/>
                  </a:lnTo>
                  <a:lnTo>
                    <a:pt x="109437" y="3727"/>
                  </a:lnTo>
                  <a:lnTo>
                    <a:pt x="120917" y="14791"/>
                  </a:lnTo>
                  <a:lnTo>
                    <a:pt x="131942" y="40258"/>
                  </a:lnTo>
                  <a:lnTo>
                    <a:pt x="141282" y="81173"/>
                  </a:lnTo>
                  <a:lnTo>
                    <a:pt x="144493" y="1286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492">
            <a:extLst>
              <a:ext uri="{FF2B5EF4-FFF2-40B4-BE49-F238E27FC236}">
                <a16:creationId xmlns:a16="http://schemas.microsoft.com/office/drawing/2014/main" xmlns="" id="{0AE72B13-3445-469C-B8BF-224D1C44FC84}"/>
              </a:ext>
            </a:extLst>
          </p:cNvPr>
          <p:cNvGrpSpPr/>
          <p:nvPr/>
        </p:nvGrpSpPr>
        <p:grpSpPr>
          <a:xfrm>
            <a:off x="9696450" y="5616930"/>
            <a:ext cx="485457" cy="364771"/>
            <a:chOff x="9696450" y="5616930"/>
            <a:chExt cx="485457" cy="364771"/>
          </a:xfrm>
        </p:grpSpPr>
        <p:sp>
          <p:nvSpPr>
            <p:cNvPr id="201" name="SMARTInkShape-2542">
              <a:extLst>
                <a:ext uri="{FF2B5EF4-FFF2-40B4-BE49-F238E27FC236}">
                  <a16:creationId xmlns:a16="http://schemas.microsoft.com/office/drawing/2014/main" xmlns="" id="{C7A55D0B-F9D1-4C17-B1E0-F8B9C40AF8F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153650" y="5616930"/>
              <a:ext cx="28257" cy="206021"/>
            </a:xfrm>
            <a:custGeom>
              <a:avLst/>
              <a:gdLst/>
              <a:ahLst/>
              <a:cxnLst/>
              <a:rect l="0" t="0" r="0" b="0"/>
              <a:pathLst>
                <a:path w="28257" h="206021">
                  <a:moveTo>
                    <a:pt x="0" y="21870"/>
                  </a:moveTo>
                  <a:lnTo>
                    <a:pt x="0" y="21870"/>
                  </a:lnTo>
                  <a:lnTo>
                    <a:pt x="6742" y="8386"/>
                  </a:lnTo>
                  <a:lnTo>
                    <a:pt x="11549" y="4414"/>
                  </a:lnTo>
                  <a:lnTo>
                    <a:pt x="24418" y="0"/>
                  </a:lnTo>
                  <a:lnTo>
                    <a:pt x="28256" y="46958"/>
                  </a:lnTo>
                  <a:lnTo>
                    <a:pt x="27304" y="85162"/>
                  </a:lnTo>
                  <a:lnTo>
                    <a:pt x="24553" y="115570"/>
                  </a:lnTo>
                  <a:lnTo>
                    <a:pt x="15851" y="162527"/>
                  </a:lnTo>
                  <a:lnTo>
                    <a:pt x="6350" y="206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543">
              <a:extLst>
                <a:ext uri="{FF2B5EF4-FFF2-40B4-BE49-F238E27FC236}">
                  <a16:creationId xmlns:a16="http://schemas.microsoft.com/office/drawing/2014/main" xmlns="" id="{2824C0A2-2957-49DA-882A-9383776A22F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925050" y="5922417"/>
              <a:ext cx="247651" cy="27534"/>
            </a:xfrm>
            <a:custGeom>
              <a:avLst/>
              <a:gdLst/>
              <a:ahLst/>
              <a:cxnLst/>
              <a:rect l="0" t="0" r="0" b="0"/>
              <a:pathLst>
                <a:path w="247651" h="27534">
                  <a:moveTo>
                    <a:pt x="0" y="27533"/>
                  </a:moveTo>
                  <a:lnTo>
                    <a:pt x="0" y="27533"/>
                  </a:lnTo>
                  <a:lnTo>
                    <a:pt x="3370" y="20791"/>
                  </a:lnTo>
                  <a:lnTo>
                    <a:pt x="49977" y="6577"/>
                  </a:lnTo>
                  <a:lnTo>
                    <a:pt x="78891" y="1051"/>
                  </a:lnTo>
                  <a:lnTo>
                    <a:pt x="104099" y="0"/>
                  </a:lnTo>
                  <a:lnTo>
                    <a:pt x="136427" y="5"/>
                  </a:lnTo>
                  <a:lnTo>
                    <a:pt x="173502" y="715"/>
                  </a:lnTo>
                  <a:lnTo>
                    <a:pt x="247650" y="21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544">
              <a:extLst>
                <a:ext uri="{FF2B5EF4-FFF2-40B4-BE49-F238E27FC236}">
                  <a16:creationId xmlns:a16="http://schemas.microsoft.com/office/drawing/2014/main" xmlns="" id="{F22BB707-45F0-4A88-9B42-1A2B5C22B9FE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033000" y="59753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545">
              <a:extLst>
                <a:ext uri="{FF2B5EF4-FFF2-40B4-BE49-F238E27FC236}">
                  <a16:creationId xmlns:a16="http://schemas.microsoft.com/office/drawing/2014/main" xmlns="" id="{FCA85643-C6BA-4108-88FA-3C6550240CBC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715500" y="57531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0"/>
                  </a:moveTo>
                  <a:lnTo>
                    <a:pt x="0" y="0"/>
                  </a:lnTo>
                  <a:lnTo>
                    <a:pt x="37588" y="706"/>
                  </a:lnTo>
                  <a:lnTo>
                    <a:pt x="83417" y="5774"/>
                  </a:lnTo>
                  <a:lnTo>
                    <a:pt x="123623" y="12209"/>
                  </a:lnTo>
                  <a:lnTo>
                    <a:pt x="1651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546">
              <a:extLst>
                <a:ext uri="{FF2B5EF4-FFF2-40B4-BE49-F238E27FC236}">
                  <a16:creationId xmlns:a16="http://schemas.microsoft.com/office/drawing/2014/main" xmlns="" id="{5E387AC9-B28E-41B3-B9F0-F7B65BAF15AA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9696450" y="5829300"/>
              <a:ext cx="215901" cy="3659"/>
            </a:xfrm>
            <a:custGeom>
              <a:avLst/>
              <a:gdLst/>
              <a:ahLst/>
              <a:cxnLst/>
              <a:rect l="0" t="0" r="0" b="0"/>
              <a:pathLst>
                <a:path w="215901" h="3659">
                  <a:moveTo>
                    <a:pt x="0" y="0"/>
                  </a:moveTo>
                  <a:lnTo>
                    <a:pt x="0" y="0"/>
                  </a:lnTo>
                  <a:lnTo>
                    <a:pt x="45455" y="705"/>
                  </a:lnTo>
                  <a:lnTo>
                    <a:pt x="75940" y="3371"/>
                  </a:lnTo>
                  <a:lnTo>
                    <a:pt x="98606" y="3658"/>
                  </a:lnTo>
                  <a:lnTo>
                    <a:pt x="125709" y="3145"/>
                  </a:lnTo>
                  <a:lnTo>
                    <a:pt x="155773" y="209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7" name="SMARTInkShape-2547">
            <a:extLst>
              <a:ext uri="{FF2B5EF4-FFF2-40B4-BE49-F238E27FC236}">
                <a16:creationId xmlns:a16="http://schemas.microsoft.com/office/drawing/2014/main" xmlns="" id="{D8043B6A-109E-4581-8A00-B32825D693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52550" y="4507532"/>
            <a:ext cx="5182771" cy="2102819"/>
          </a:xfrm>
          <a:custGeom>
            <a:avLst/>
            <a:gdLst/>
            <a:ahLst/>
            <a:cxnLst/>
            <a:rect l="0" t="0" r="0" b="0"/>
            <a:pathLst>
              <a:path w="5182771" h="2102819">
                <a:moveTo>
                  <a:pt x="0" y="134318"/>
                </a:moveTo>
                <a:lnTo>
                  <a:pt x="0" y="134318"/>
                </a:lnTo>
                <a:lnTo>
                  <a:pt x="34651" y="130660"/>
                </a:lnTo>
                <a:lnTo>
                  <a:pt x="73256" y="132222"/>
                </a:lnTo>
                <a:lnTo>
                  <a:pt x="97521" y="132215"/>
                </a:lnTo>
                <a:lnTo>
                  <a:pt x="124280" y="131505"/>
                </a:lnTo>
                <a:lnTo>
                  <a:pt x="152703" y="130326"/>
                </a:lnTo>
                <a:lnTo>
                  <a:pt x="186469" y="128128"/>
                </a:lnTo>
                <a:lnTo>
                  <a:pt x="223796" y="125253"/>
                </a:lnTo>
                <a:lnTo>
                  <a:pt x="263497" y="121925"/>
                </a:lnTo>
                <a:lnTo>
                  <a:pt x="308309" y="118295"/>
                </a:lnTo>
                <a:lnTo>
                  <a:pt x="356528" y="114463"/>
                </a:lnTo>
                <a:lnTo>
                  <a:pt x="407019" y="110498"/>
                </a:lnTo>
                <a:lnTo>
                  <a:pt x="463963" y="105738"/>
                </a:lnTo>
                <a:lnTo>
                  <a:pt x="525208" y="100448"/>
                </a:lnTo>
                <a:lnTo>
                  <a:pt x="589322" y="94805"/>
                </a:lnTo>
                <a:lnTo>
                  <a:pt x="660287" y="88926"/>
                </a:lnTo>
                <a:lnTo>
                  <a:pt x="735819" y="82890"/>
                </a:lnTo>
                <a:lnTo>
                  <a:pt x="814396" y="76749"/>
                </a:lnTo>
                <a:lnTo>
                  <a:pt x="899236" y="70539"/>
                </a:lnTo>
                <a:lnTo>
                  <a:pt x="988252" y="64282"/>
                </a:lnTo>
                <a:lnTo>
                  <a:pt x="1080051" y="57994"/>
                </a:lnTo>
                <a:lnTo>
                  <a:pt x="1175117" y="52391"/>
                </a:lnTo>
                <a:lnTo>
                  <a:pt x="1272361" y="47244"/>
                </a:lnTo>
                <a:lnTo>
                  <a:pt x="1371058" y="42402"/>
                </a:lnTo>
                <a:lnTo>
                  <a:pt x="1476366" y="37057"/>
                </a:lnTo>
                <a:lnTo>
                  <a:pt x="1586083" y="31377"/>
                </a:lnTo>
                <a:lnTo>
                  <a:pt x="1698739" y="25474"/>
                </a:lnTo>
                <a:lnTo>
                  <a:pt x="1814765" y="20833"/>
                </a:lnTo>
                <a:lnTo>
                  <a:pt x="1933037" y="17034"/>
                </a:lnTo>
                <a:lnTo>
                  <a:pt x="2052808" y="13795"/>
                </a:lnTo>
                <a:lnTo>
                  <a:pt x="2174989" y="10225"/>
                </a:lnTo>
                <a:lnTo>
                  <a:pt x="2298776" y="6434"/>
                </a:lnTo>
                <a:lnTo>
                  <a:pt x="2423634" y="2495"/>
                </a:lnTo>
                <a:lnTo>
                  <a:pt x="2548500" y="575"/>
                </a:lnTo>
                <a:lnTo>
                  <a:pt x="2673373" y="0"/>
                </a:lnTo>
                <a:lnTo>
                  <a:pt x="2798248" y="323"/>
                </a:lnTo>
                <a:lnTo>
                  <a:pt x="2923832" y="1244"/>
                </a:lnTo>
                <a:lnTo>
                  <a:pt x="3049888" y="2562"/>
                </a:lnTo>
                <a:lnTo>
                  <a:pt x="3176258" y="4148"/>
                </a:lnTo>
                <a:lnTo>
                  <a:pt x="3297900" y="5910"/>
                </a:lnTo>
                <a:lnTo>
                  <a:pt x="3416389" y="7790"/>
                </a:lnTo>
                <a:lnTo>
                  <a:pt x="3532775" y="9749"/>
                </a:lnTo>
                <a:lnTo>
                  <a:pt x="3644234" y="12467"/>
                </a:lnTo>
                <a:lnTo>
                  <a:pt x="3752406" y="15690"/>
                </a:lnTo>
                <a:lnTo>
                  <a:pt x="3858387" y="19249"/>
                </a:lnTo>
                <a:lnTo>
                  <a:pt x="3961497" y="22328"/>
                </a:lnTo>
                <a:lnTo>
                  <a:pt x="4062693" y="25086"/>
                </a:lnTo>
                <a:lnTo>
                  <a:pt x="4162611" y="27630"/>
                </a:lnTo>
                <a:lnTo>
                  <a:pt x="4255330" y="30737"/>
                </a:lnTo>
                <a:lnTo>
                  <a:pt x="4343248" y="34219"/>
                </a:lnTo>
                <a:lnTo>
                  <a:pt x="4427965" y="37952"/>
                </a:lnTo>
                <a:lnTo>
                  <a:pt x="4505610" y="41852"/>
                </a:lnTo>
                <a:lnTo>
                  <a:pt x="4578540" y="45862"/>
                </a:lnTo>
                <a:lnTo>
                  <a:pt x="4648327" y="49948"/>
                </a:lnTo>
                <a:lnTo>
                  <a:pt x="4711078" y="54082"/>
                </a:lnTo>
                <a:lnTo>
                  <a:pt x="4769141" y="58250"/>
                </a:lnTo>
                <a:lnTo>
                  <a:pt x="4824078" y="62439"/>
                </a:lnTo>
                <a:lnTo>
                  <a:pt x="4871990" y="66643"/>
                </a:lnTo>
                <a:lnTo>
                  <a:pt x="4915221" y="70857"/>
                </a:lnTo>
                <a:lnTo>
                  <a:pt x="4955330" y="75077"/>
                </a:lnTo>
                <a:lnTo>
                  <a:pt x="4989831" y="79302"/>
                </a:lnTo>
                <a:lnTo>
                  <a:pt x="5020594" y="83530"/>
                </a:lnTo>
                <a:lnTo>
                  <a:pt x="5048862" y="87759"/>
                </a:lnTo>
                <a:lnTo>
                  <a:pt x="5091561" y="96221"/>
                </a:lnTo>
                <a:lnTo>
                  <a:pt x="5123239" y="106098"/>
                </a:lnTo>
                <a:lnTo>
                  <a:pt x="5146725" y="119894"/>
                </a:lnTo>
                <a:lnTo>
                  <a:pt x="5172442" y="153641"/>
                </a:lnTo>
                <a:lnTo>
                  <a:pt x="5181058" y="188296"/>
                </a:lnTo>
                <a:lnTo>
                  <a:pt x="5182770" y="233097"/>
                </a:lnTo>
                <a:lnTo>
                  <a:pt x="5180263" y="260849"/>
                </a:lnTo>
                <a:lnTo>
                  <a:pt x="5176476" y="290638"/>
                </a:lnTo>
                <a:lnTo>
                  <a:pt x="5171129" y="326021"/>
                </a:lnTo>
                <a:lnTo>
                  <a:pt x="5164741" y="365131"/>
                </a:lnTo>
                <a:lnTo>
                  <a:pt x="5157660" y="406727"/>
                </a:lnTo>
                <a:lnTo>
                  <a:pt x="5148707" y="454213"/>
                </a:lnTo>
                <a:lnTo>
                  <a:pt x="5138505" y="505625"/>
                </a:lnTo>
                <a:lnTo>
                  <a:pt x="5127470" y="559656"/>
                </a:lnTo>
                <a:lnTo>
                  <a:pt x="5115880" y="619666"/>
                </a:lnTo>
                <a:lnTo>
                  <a:pt x="5103920" y="683661"/>
                </a:lnTo>
                <a:lnTo>
                  <a:pt x="5091712" y="750313"/>
                </a:lnTo>
                <a:lnTo>
                  <a:pt x="5080048" y="820148"/>
                </a:lnTo>
                <a:lnTo>
                  <a:pt x="5068743" y="892105"/>
                </a:lnTo>
                <a:lnTo>
                  <a:pt x="5057678" y="965476"/>
                </a:lnTo>
                <a:lnTo>
                  <a:pt x="5048185" y="1041201"/>
                </a:lnTo>
                <a:lnTo>
                  <a:pt x="5039740" y="1118496"/>
                </a:lnTo>
                <a:lnTo>
                  <a:pt x="5031993" y="1196836"/>
                </a:lnTo>
                <a:lnTo>
                  <a:pt x="5024712" y="1277285"/>
                </a:lnTo>
                <a:lnTo>
                  <a:pt x="5017742" y="1359141"/>
                </a:lnTo>
                <a:lnTo>
                  <a:pt x="5010977" y="1441933"/>
                </a:lnTo>
                <a:lnTo>
                  <a:pt x="5005057" y="1520411"/>
                </a:lnTo>
                <a:lnTo>
                  <a:pt x="4999699" y="1596013"/>
                </a:lnTo>
                <a:lnTo>
                  <a:pt x="4994716" y="1669698"/>
                </a:lnTo>
                <a:lnTo>
                  <a:pt x="4990689" y="1737871"/>
                </a:lnTo>
                <a:lnTo>
                  <a:pt x="4987298" y="1802370"/>
                </a:lnTo>
                <a:lnTo>
                  <a:pt x="4984332" y="1864419"/>
                </a:lnTo>
                <a:lnTo>
                  <a:pt x="4982354" y="1918485"/>
                </a:lnTo>
                <a:lnTo>
                  <a:pt x="4981036" y="1967230"/>
                </a:lnTo>
                <a:lnTo>
                  <a:pt x="4980157" y="2012426"/>
                </a:lnTo>
                <a:lnTo>
                  <a:pt x="4979570" y="2042557"/>
                </a:lnTo>
                <a:lnTo>
                  <a:pt x="4978400" y="210281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SMARTInkShape-2548">
            <a:extLst>
              <a:ext uri="{FF2B5EF4-FFF2-40B4-BE49-F238E27FC236}">
                <a16:creationId xmlns:a16="http://schemas.microsoft.com/office/drawing/2014/main" xmlns="" id="{8D957C87-4DC2-43D0-A04E-A21F365F295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68392" y="3685160"/>
            <a:ext cx="1100164" cy="1242755"/>
          </a:xfrm>
          <a:custGeom>
            <a:avLst/>
            <a:gdLst/>
            <a:ahLst/>
            <a:cxnLst/>
            <a:rect l="0" t="0" r="0" b="0"/>
            <a:pathLst>
              <a:path w="1100164" h="1242755">
                <a:moveTo>
                  <a:pt x="1072508" y="156590"/>
                </a:moveTo>
                <a:lnTo>
                  <a:pt x="1072508" y="156590"/>
                </a:lnTo>
                <a:lnTo>
                  <a:pt x="1029825" y="117277"/>
                </a:lnTo>
                <a:lnTo>
                  <a:pt x="985870" y="79673"/>
                </a:lnTo>
                <a:lnTo>
                  <a:pt x="948764" y="52896"/>
                </a:lnTo>
                <a:lnTo>
                  <a:pt x="902728" y="26382"/>
                </a:lnTo>
                <a:lnTo>
                  <a:pt x="867228" y="13348"/>
                </a:lnTo>
                <a:lnTo>
                  <a:pt x="830283" y="5203"/>
                </a:lnTo>
                <a:lnTo>
                  <a:pt x="792696" y="1112"/>
                </a:lnTo>
                <a:lnTo>
                  <a:pt x="754119" y="0"/>
                </a:lnTo>
                <a:lnTo>
                  <a:pt x="713456" y="1857"/>
                </a:lnTo>
                <a:lnTo>
                  <a:pt x="671864" y="5035"/>
                </a:lnTo>
                <a:lnTo>
                  <a:pt x="629155" y="8798"/>
                </a:lnTo>
                <a:lnTo>
                  <a:pt x="584303" y="12823"/>
                </a:lnTo>
                <a:lnTo>
                  <a:pt x="538498" y="18845"/>
                </a:lnTo>
                <a:lnTo>
                  <a:pt x="493681" y="26931"/>
                </a:lnTo>
                <a:lnTo>
                  <a:pt x="452595" y="37580"/>
                </a:lnTo>
                <a:lnTo>
                  <a:pt x="411289" y="51250"/>
                </a:lnTo>
                <a:lnTo>
                  <a:pt x="369411" y="68145"/>
                </a:lnTo>
                <a:lnTo>
                  <a:pt x="327279" y="89764"/>
                </a:lnTo>
                <a:lnTo>
                  <a:pt x="288798" y="111602"/>
                </a:lnTo>
                <a:lnTo>
                  <a:pt x="254293" y="132362"/>
                </a:lnTo>
                <a:lnTo>
                  <a:pt x="211067" y="160622"/>
                </a:lnTo>
                <a:lnTo>
                  <a:pt x="172152" y="191024"/>
                </a:lnTo>
                <a:lnTo>
                  <a:pt x="128923" y="234783"/>
                </a:lnTo>
                <a:lnTo>
                  <a:pt x="101717" y="273362"/>
                </a:lnTo>
                <a:lnTo>
                  <a:pt x="77665" y="316073"/>
                </a:lnTo>
                <a:lnTo>
                  <a:pt x="59014" y="361888"/>
                </a:lnTo>
                <a:lnTo>
                  <a:pt x="49155" y="396000"/>
                </a:lnTo>
                <a:lnTo>
                  <a:pt x="40069" y="434679"/>
                </a:lnTo>
                <a:lnTo>
                  <a:pt x="29446" y="473507"/>
                </a:lnTo>
                <a:lnTo>
                  <a:pt x="19080" y="512636"/>
                </a:lnTo>
                <a:lnTo>
                  <a:pt x="12121" y="553545"/>
                </a:lnTo>
                <a:lnTo>
                  <a:pt x="6676" y="595246"/>
                </a:lnTo>
                <a:lnTo>
                  <a:pt x="2610" y="637298"/>
                </a:lnTo>
                <a:lnTo>
                  <a:pt x="804" y="679506"/>
                </a:lnTo>
                <a:lnTo>
                  <a:pt x="0" y="721784"/>
                </a:lnTo>
                <a:lnTo>
                  <a:pt x="349" y="764093"/>
                </a:lnTo>
                <a:lnTo>
                  <a:pt x="2855" y="806415"/>
                </a:lnTo>
                <a:lnTo>
                  <a:pt x="8202" y="846862"/>
                </a:lnTo>
                <a:lnTo>
                  <a:pt x="15989" y="886005"/>
                </a:lnTo>
                <a:lnTo>
                  <a:pt x="26505" y="924569"/>
                </a:lnTo>
                <a:lnTo>
                  <a:pt x="40116" y="960994"/>
                </a:lnTo>
                <a:lnTo>
                  <a:pt x="55572" y="995997"/>
                </a:lnTo>
                <a:lnTo>
                  <a:pt x="71849" y="1030369"/>
                </a:lnTo>
                <a:lnTo>
                  <a:pt x="92255" y="1062579"/>
                </a:lnTo>
                <a:lnTo>
                  <a:pt x="127542" y="1106598"/>
                </a:lnTo>
                <a:lnTo>
                  <a:pt x="168571" y="1144570"/>
                </a:lnTo>
                <a:lnTo>
                  <a:pt x="201564" y="1166486"/>
                </a:lnTo>
                <a:lnTo>
                  <a:pt x="239746" y="1185635"/>
                </a:lnTo>
                <a:lnTo>
                  <a:pt x="278353" y="1201671"/>
                </a:lnTo>
                <a:lnTo>
                  <a:pt x="318794" y="1215148"/>
                </a:lnTo>
                <a:lnTo>
                  <a:pt x="364991" y="1225842"/>
                </a:lnTo>
                <a:lnTo>
                  <a:pt x="409982" y="1235298"/>
                </a:lnTo>
                <a:lnTo>
                  <a:pt x="454202" y="1242088"/>
                </a:lnTo>
                <a:lnTo>
                  <a:pt x="499725" y="1242754"/>
                </a:lnTo>
                <a:lnTo>
                  <a:pt x="545829" y="1238816"/>
                </a:lnTo>
                <a:lnTo>
                  <a:pt x="592189" y="1231657"/>
                </a:lnTo>
                <a:lnTo>
                  <a:pt x="638665" y="1221420"/>
                </a:lnTo>
                <a:lnTo>
                  <a:pt x="681428" y="1207932"/>
                </a:lnTo>
                <a:lnTo>
                  <a:pt x="721600" y="1191120"/>
                </a:lnTo>
                <a:lnTo>
                  <a:pt x="760621" y="1169537"/>
                </a:lnTo>
                <a:lnTo>
                  <a:pt x="797249" y="1145833"/>
                </a:lnTo>
                <a:lnTo>
                  <a:pt x="830932" y="1119776"/>
                </a:lnTo>
                <a:lnTo>
                  <a:pt x="874400" y="1072667"/>
                </a:lnTo>
                <a:lnTo>
                  <a:pt x="903556" y="1037163"/>
                </a:lnTo>
                <a:lnTo>
                  <a:pt x="932978" y="998336"/>
                </a:lnTo>
                <a:lnTo>
                  <a:pt x="961105" y="957560"/>
                </a:lnTo>
                <a:lnTo>
                  <a:pt x="985366" y="915919"/>
                </a:lnTo>
                <a:lnTo>
                  <a:pt x="1007908" y="870131"/>
                </a:lnTo>
                <a:lnTo>
                  <a:pt x="1018858" y="846067"/>
                </a:lnTo>
                <a:lnTo>
                  <a:pt x="1028274" y="820853"/>
                </a:lnTo>
                <a:lnTo>
                  <a:pt x="1036669" y="794870"/>
                </a:lnTo>
                <a:lnTo>
                  <a:pt x="1044382" y="768377"/>
                </a:lnTo>
                <a:lnTo>
                  <a:pt x="1052346" y="741542"/>
                </a:lnTo>
                <a:lnTo>
                  <a:pt x="1060477" y="714480"/>
                </a:lnTo>
                <a:lnTo>
                  <a:pt x="1068721" y="687267"/>
                </a:lnTo>
                <a:lnTo>
                  <a:pt x="1076333" y="659247"/>
                </a:lnTo>
                <a:lnTo>
                  <a:pt x="1083525" y="630689"/>
                </a:lnTo>
                <a:lnTo>
                  <a:pt x="1090436" y="601773"/>
                </a:lnTo>
                <a:lnTo>
                  <a:pt x="1095043" y="572617"/>
                </a:lnTo>
                <a:lnTo>
                  <a:pt x="1098114" y="543303"/>
                </a:lnTo>
                <a:lnTo>
                  <a:pt x="1100163" y="513882"/>
                </a:lnTo>
                <a:lnTo>
                  <a:pt x="1100116" y="485096"/>
                </a:lnTo>
                <a:lnTo>
                  <a:pt x="1098675" y="456733"/>
                </a:lnTo>
                <a:lnTo>
                  <a:pt x="1096303" y="428652"/>
                </a:lnTo>
                <a:lnTo>
                  <a:pt x="1091194" y="400759"/>
                </a:lnTo>
                <a:lnTo>
                  <a:pt x="1084259" y="372991"/>
                </a:lnTo>
                <a:lnTo>
                  <a:pt x="1076109" y="345308"/>
                </a:lnTo>
                <a:lnTo>
                  <a:pt x="1066442" y="318385"/>
                </a:lnTo>
                <a:lnTo>
                  <a:pt x="1055763" y="291970"/>
                </a:lnTo>
                <a:lnTo>
                  <a:pt x="1044411" y="265893"/>
                </a:lnTo>
                <a:lnTo>
                  <a:pt x="1030494" y="240748"/>
                </a:lnTo>
                <a:lnTo>
                  <a:pt x="1014866" y="216223"/>
                </a:lnTo>
                <a:lnTo>
                  <a:pt x="998096" y="192111"/>
                </a:lnTo>
                <a:lnTo>
                  <a:pt x="975628" y="171805"/>
                </a:lnTo>
                <a:lnTo>
                  <a:pt x="949360" y="154033"/>
                </a:lnTo>
                <a:lnTo>
                  <a:pt x="920559" y="137952"/>
                </a:lnTo>
                <a:lnTo>
                  <a:pt x="862958" y="1057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" name="SMARTInkShape-Group495">
            <a:extLst>
              <a:ext uri="{FF2B5EF4-FFF2-40B4-BE49-F238E27FC236}">
                <a16:creationId xmlns:a16="http://schemas.microsoft.com/office/drawing/2014/main" xmlns="" id="{EB12E20C-22C1-406F-8FB4-3A4C56CD6ACD}"/>
              </a:ext>
            </a:extLst>
          </p:cNvPr>
          <p:cNvGrpSpPr/>
          <p:nvPr/>
        </p:nvGrpSpPr>
        <p:grpSpPr>
          <a:xfrm>
            <a:off x="1717334" y="4883995"/>
            <a:ext cx="858200" cy="423322"/>
            <a:chOff x="1717334" y="4883995"/>
            <a:chExt cx="858200" cy="423322"/>
          </a:xfrm>
        </p:grpSpPr>
        <p:sp>
          <p:nvSpPr>
            <p:cNvPr id="209" name="SMARTInkShape-2549">
              <a:extLst>
                <a:ext uri="{FF2B5EF4-FFF2-40B4-BE49-F238E27FC236}">
                  <a16:creationId xmlns:a16="http://schemas.microsoft.com/office/drawing/2014/main" xmlns="" id="{45DCA3B9-45F2-4D67-9D38-385EBE6584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717334" y="4883995"/>
              <a:ext cx="133290" cy="423322"/>
            </a:xfrm>
            <a:custGeom>
              <a:avLst/>
              <a:gdLst/>
              <a:ahLst/>
              <a:cxnLst/>
              <a:rect l="0" t="0" r="0" b="0"/>
              <a:pathLst>
                <a:path w="133290" h="423322">
                  <a:moveTo>
                    <a:pt x="9866" y="126155"/>
                  </a:moveTo>
                  <a:lnTo>
                    <a:pt x="9866" y="126155"/>
                  </a:lnTo>
                  <a:lnTo>
                    <a:pt x="9160" y="137000"/>
                  </a:lnTo>
                  <a:lnTo>
                    <a:pt x="6208" y="156415"/>
                  </a:lnTo>
                  <a:lnTo>
                    <a:pt x="9880" y="197053"/>
                  </a:lnTo>
                  <a:lnTo>
                    <a:pt x="15987" y="231043"/>
                  </a:lnTo>
                  <a:lnTo>
                    <a:pt x="21523" y="269198"/>
                  </a:lnTo>
                  <a:lnTo>
                    <a:pt x="26336" y="308262"/>
                  </a:lnTo>
                  <a:lnTo>
                    <a:pt x="30827" y="344440"/>
                  </a:lnTo>
                  <a:lnTo>
                    <a:pt x="33951" y="389799"/>
                  </a:lnTo>
                  <a:lnTo>
                    <a:pt x="34301" y="420656"/>
                  </a:lnTo>
                  <a:lnTo>
                    <a:pt x="33211" y="422678"/>
                  </a:lnTo>
                  <a:lnTo>
                    <a:pt x="31780" y="423321"/>
                  </a:lnTo>
                  <a:lnTo>
                    <a:pt x="30189" y="414627"/>
                  </a:lnTo>
                  <a:lnTo>
                    <a:pt x="25530" y="380491"/>
                  </a:lnTo>
                  <a:lnTo>
                    <a:pt x="18239" y="340088"/>
                  </a:lnTo>
                  <a:lnTo>
                    <a:pt x="13331" y="312522"/>
                  </a:lnTo>
                  <a:lnTo>
                    <a:pt x="7943" y="282149"/>
                  </a:lnTo>
                  <a:lnTo>
                    <a:pt x="4350" y="249907"/>
                  </a:lnTo>
                  <a:lnTo>
                    <a:pt x="1956" y="216417"/>
                  </a:lnTo>
                  <a:lnTo>
                    <a:pt x="359" y="182096"/>
                  </a:lnTo>
                  <a:lnTo>
                    <a:pt x="0" y="152160"/>
                  </a:lnTo>
                  <a:lnTo>
                    <a:pt x="467" y="125147"/>
                  </a:lnTo>
                  <a:lnTo>
                    <a:pt x="3572" y="79140"/>
                  </a:lnTo>
                  <a:lnTo>
                    <a:pt x="13959" y="32262"/>
                  </a:lnTo>
                  <a:lnTo>
                    <a:pt x="24385" y="14810"/>
                  </a:lnTo>
                  <a:lnTo>
                    <a:pt x="37956" y="4231"/>
                  </a:lnTo>
                  <a:lnTo>
                    <a:pt x="45526" y="422"/>
                  </a:lnTo>
                  <a:lnTo>
                    <a:pt x="54100" y="0"/>
                  </a:lnTo>
                  <a:lnTo>
                    <a:pt x="73035" y="5175"/>
                  </a:lnTo>
                  <a:lnTo>
                    <a:pt x="103529" y="26731"/>
                  </a:lnTo>
                  <a:lnTo>
                    <a:pt x="118757" y="49276"/>
                  </a:lnTo>
                  <a:lnTo>
                    <a:pt x="128817" y="75053"/>
                  </a:lnTo>
                  <a:lnTo>
                    <a:pt x="133289" y="100621"/>
                  </a:lnTo>
                  <a:lnTo>
                    <a:pt x="127750" y="124214"/>
                  </a:lnTo>
                  <a:lnTo>
                    <a:pt x="114470" y="145753"/>
                  </a:lnTo>
                  <a:lnTo>
                    <a:pt x="83898" y="171629"/>
                  </a:lnTo>
                  <a:lnTo>
                    <a:pt x="47251" y="185885"/>
                  </a:lnTo>
                  <a:lnTo>
                    <a:pt x="28916" y="189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550">
              <a:extLst>
                <a:ext uri="{FF2B5EF4-FFF2-40B4-BE49-F238E27FC236}">
                  <a16:creationId xmlns:a16="http://schemas.microsoft.com/office/drawing/2014/main" xmlns="" id="{6DCAF651-0BC7-4380-921C-4D7FAF609EF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823333" y="5092700"/>
              <a:ext cx="157868" cy="173276"/>
            </a:xfrm>
            <a:custGeom>
              <a:avLst/>
              <a:gdLst/>
              <a:ahLst/>
              <a:cxnLst/>
              <a:rect l="0" t="0" r="0" b="0"/>
              <a:pathLst>
                <a:path w="157868" h="173276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3"/>
                  </a:lnTo>
                  <a:lnTo>
                    <a:pt x="0" y="35611"/>
                  </a:lnTo>
                  <a:lnTo>
                    <a:pt x="411" y="33618"/>
                  </a:lnTo>
                  <a:lnTo>
                    <a:pt x="2750" y="29523"/>
                  </a:lnTo>
                  <a:lnTo>
                    <a:pt x="11404" y="19880"/>
                  </a:lnTo>
                  <a:lnTo>
                    <a:pt x="15775" y="18192"/>
                  </a:lnTo>
                  <a:lnTo>
                    <a:pt x="26276" y="18199"/>
                  </a:lnTo>
                  <a:lnTo>
                    <a:pt x="50830" y="32281"/>
                  </a:lnTo>
                  <a:lnTo>
                    <a:pt x="73706" y="61070"/>
                  </a:lnTo>
                  <a:lnTo>
                    <a:pt x="90519" y="103154"/>
                  </a:lnTo>
                  <a:lnTo>
                    <a:pt x="94324" y="141258"/>
                  </a:lnTo>
                  <a:lnTo>
                    <a:pt x="90983" y="168149"/>
                  </a:lnTo>
                  <a:lnTo>
                    <a:pt x="88583" y="172072"/>
                  </a:lnTo>
                  <a:lnTo>
                    <a:pt x="85572" y="173275"/>
                  </a:lnTo>
                  <a:lnTo>
                    <a:pt x="82154" y="172667"/>
                  </a:lnTo>
                  <a:lnTo>
                    <a:pt x="67230" y="154956"/>
                  </a:lnTo>
                  <a:lnTo>
                    <a:pt x="56144" y="117252"/>
                  </a:lnTo>
                  <a:lnTo>
                    <a:pt x="58504" y="77074"/>
                  </a:lnTo>
                  <a:lnTo>
                    <a:pt x="68315" y="54951"/>
                  </a:lnTo>
                  <a:lnTo>
                    <a:pt x="82788" y="37123"/>
                  </a:lnTo>
                  <a:lnTo>
                    <a:pt x="111476" y="19152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551">
              <a:extLst>
                <a:ext uri="{FF2B5EF4-FFF2-40B4-BE49-F238E27FC236}">
                  <a16:creationId xmlns:a16="http://schemas.microsoft.com/office/drawing/2014/main" xmlns="" id="{17FBB4ED-770D-4739-B708-73759FA5F49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072302" y="4898829"/>
              <a:ext cx="80349" cy="365115"/>
            </a:xfrm>
            <a:custGeom>
              <a:avLst/>
              <a:gdLst/>
              <a:ahLst/>
              <a:cxnLst/>
              <a:rect l="0" t="0" r="0" b="0"/>
              <a:pathLst>
                <a:path w="80349" h="365115">
                  <a:moveTo>
                    <a:pt x="73998" y="3371"/>
                  </a:moveTo>
                  <a:lnTo>
                    <a:pt x="73998" y="3371"/>
                  </a:lnTo>
                  <a:lnTo>
                    <a:pt x="70627" y="0"/>
                  </a:lnTo>
                  <a:lnTo>
                    <a:pt x="63328" y="227"/>
                  </a:lnTo>
                  <a:lnTo>
                    <a:pt x="58418" y="1275"/>
                  </a:lnTo>
                  <a:lnTo>
                    <a:pt x="41395" y="12863"/>
                  </a:lnTo>
                  <a:lnTo>
                    <a:pt x="22945" y="46557"/>
                  </a:lnTo>
                  <a:lnTo>
                    <a:pt x="14149" y="80186"/>
                  </a:lnTo>
                  <a:lnTo>
                    <a:pt x="7887" y="120766"/>
                  </a:lnTo>
                  <a:lnTo>
                    <a:pt x="5230" y="144429"/>
                  </a:lnTo>
                  <a:lnTo>
                    <a:pt x="2752" y="169376"/>
                  </a:lnTo>
                  <a:lnTo>
                    <a:pt x="0" y="215910"/>
                  </a:lnTo>
                  <a:lnTo>
                    <a:pt x="188" y="257994"/>
                  </a:lnTo>
                  <a:lnTo>
                    <a:pt x="4975" y="293160"/>
                  </a:lnTo>
                  <a:lnTo>
                    <a:pt x="22345" y="333984"/>
                  </a:lnTo>
                  <a:lnTo>
                    <a:pt x="45366" y="361681"/>
                  </a:lnTo>
                  <a:lnTo>
                    <a:pt x="52794" y="365011"/>
                  </a:lnTo>
                  <a:lnTo>
                    <a:pt x="59862" y="365114"/>
                  </a:lnTo>
                  <a:lnTo>
                    <a:pt x="80348" y="358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552">
              <a:extLst>
                <a:ext uri="{FF2B5EF4-FFF2-40B4-BE49-F238E27FC236}">
                  <a16:creationId xmlns:a16="http://schemas.microsoft.com/office/drawing/2014/main" xmlns="" id="{C0F5210D-FDAB-48B1-99CE-5768FA65254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215764" y="4940300"/>
              <a:ext cx="159137" cy="298451"/>
            </a:xfrm>
            <a:custGeom>
              <a:avLst/>
              <a:gdLst/>
              <a:ahLst/>
              <a:cxnLst/>
              <a:rect l="0" t="0" r="0" b="0"/>
              <a:pathLst>
                <a:path w="159137" h="298451">
                  <a:moveTo>
                    <a:pt x="32136" y="0"/>
                  </a:moveTo>
                  <a:lnTo>
                    <a:pt x="32136" y="0"/>
                  </a:lnTo>
                  <a:lnTo>
                    <a:pt x="28765" y="3371"/>
                  </a:lnTo>
                  <a:lnTo>
                    <a:pt x="23298" y="18951"/>
                  </a:lnTo>
                  <a:lnTo>
                    <a:pt x="23951" y="54925"/>
                  </a:lnTo>
                  <a:lnTo>
                    <a:pt x="26852" y="89088"/>
                  </a:lnTo>
                  <a:lnTo>
                    <a:pt x="29787" y="127789"/>
                  </a:lnTo>
                  <a:lnTo>
                    <a:pt x="31092" y="168508"/>
                  </a:lnTo>
                  <a:lnTo>
                    <a:pt x="31672" y="206361"/>
                  </a:lnTo>
                  <a:lnTo>
                    <a:pt x="30117" y="251879"/>
                  </a:lnTo>
                  <a:lnTo>
                    <a:pt x="27005" y="269285"/>
                  </a:lnTo>
                  <a:lnTo>
                    <a:pt x="25188" y="271952"/>
                  </a:lnTo>
                  <a:lnTo>
                    <a:pt x="23270" y="272317"/>
                  </a:lnTo>
                  <a:lnTo>
                    <a:pt x="10459" y="252607"/>
                  </a:lnTo>
                  <a:lnTo>
                    <a:pt x="0" y="213214"/>
                  </a:lnTo>
                  <a:lnTo>
                    <a:pt x="283" y="166660"/>
                  </a:lnTo>
                  <a:lnTo>
                    <a:pt x="3398" y="152623"/>
                  </a:lnTo>
                  <a:lnTo>
                    <a:pt x="6627" y="148315"/>
                  </a:lnTo>
                  <a:lnTo>
                    <a:pt x="15860" y="143529"/>
                  </a:lnTo>
                  <a:lnTo>
                    <a:pt x="56897" y="140036"/>
                  </a:lnTo>
                  <a:lnTo>
                    <a:pt x="87174" y="133991"/>
                  </a:lnTo>
                  <a:lnTo>
                    <a:pt x="101047" y="127520"/>
                  </a:lnTo>
                  <a:lnTo>
                    <a:pt x="112387" y="114296"/>
                  </a:lnTo>
                  <a:lnTo>
                    <a:pt x="131165" y="73690"/>
                  </a:lnTo>
                  <a:lnTo>
                    <a:pt x="143393" y="32091"/>
                  </a:lnTo>
                  <a:lnTo>
                    <a:pt x="151410" y="10018"/>
                  </a:lnTo>
                  <a:lnTo>
                    <a:pt x="152174" y="15507"/>
                  </a:lnTo>
                  <a:lnTo>
                    <a:pt x="152705" y="62145"/>
                  </a:lnTo>
                  <a:lnTo>
                    <a:pt x="152750" y="93942"/>
                  </a:lnTo>
                  <a:lnTo>
                    <a:pt x="152770" y="131122"/>
                  </a:lnTo>
                  <a:lnTo>
                    <a:pt x="152779" y="170459"/>
                  </a:lnTo>
                  <a:lnTo>
                    <a:pt x="152783" y="209109"/>
                  </a:lnTo>
                  <a:lnTo>
                    <a:pt x="154666" y="245572"/>
                  </a:lnTo>
                  <a:lnTo>
                    <a:pt x="159136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553">
              <a:extLst>
                <a:ext uri="{FF2B5EF4-FFF2-40B4-BE49-F238E27FC236}">
                  <a16:creationId xmlns:a16="http://schemas.microsoft.com/office/drawing/2014/main" xmlns="" id="{1DE41A99-E6D1-4D5C-A780-B46AB78F774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438400" y="5162550"/>
              <a:ext cx="6351" cy="133351"/>
            </a:xfrm>
            <a:custGeom>
              <a:avLst/>
              <a:gdLst/>
              <a:ahLst/>
              <a:cxnLst/>
              <a:rect l="0" t="0" r="0" b="0"/>
              <a:pathLst>
                <a:path w="6351" h="133351">
                  <a:moveTo>
                    <a:pt x="0" y="0"/>
                  </a:moveTo>
                  <a:lnTo>
                    <a:pt x="0" y="0"/>
                  </a:lnTo>
                  <a:lnTo>
                    <a:pt x="3371" y="44812"/>
                  </a:lnTo>
                  <a:lnTo>
                    <a:pt x="5467" y="81560"/>
                  </a:lnTo>
                  <a:lnTo>
                    <a:pt x="6350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554">
              <a:extLst>
                <a:ext uri="{FF2B5EF4-FFF2-40B4-BE49-F238E27FC236}">
                  <a16:creationId xmlns:a16="http://schemas.microsoft.com/office/drawing/2014/main" xmlns="" id="{CC0FE11B-29D7-4839-82E8-D3AAF30103D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95550" y="4930248"/>
              <a:ext cx="79984" cy="346603"/>
            </a:xfrm>
            <a:custGeom>
              <a:avLst/>
              <a:gdLst/>
              <a:ahLst/>
              <a:cxnLst/>
              <a:rect l="0" t="0" r="0" b="0"/>
              <a:pathLst>
                <a:path w="79984" h="34660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09"/>
                  </a:lnTo>
                  <a:lnTo>
                    <a:pt x="1881" y="1323"/>
                  </a:lnTo>
                  <a:lnTo>
                    <a:pt x="3371" y="0"/>
                  </a:lnTo>
                  <a:lnTo>
                    <a:pt x="8789" y="7937"/>
                  </a:lnTo>
                  <a:lnTo>
                    <a:pt x="23536" y="41645"/>
                  </a:lnTo>
                  <a:lnTo>
                    <a:pt x="38683" y="78421"/>
                  </a:lnTo>
                  <a:lnTo>
                    <a:pt x="57173" y="122988"/>
                  </a:lnTo>
                  <a:lnTo>
                    <a:pt x="64927" y="146726"/>
                  </a:lnTo>
                  <a:lnTo>
                    <a:pt x="71507" y="171018"/>
                  </a:lnTo>
                  <a:lnTo>
                    <a:pt x="77305" y="195679"/>
                  </a:lnTo>
                  <a:lnTo>
                    <a:pt x="79983" y="241896"/>
                  </a:lnTo>
                  <a:lnTo>
                    <a:pt x="74354" y="283132"/>
                  </a:lnTo>
                  <a:lnTo>
                    <a:pt x="54878" y="325915"/>
                  </a:lnTo>
                  <a:lnTo>
                    <a:pt x="44450" y="3466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496">
            <a:extLst>
              <a:ext uri="{FF2B5EF4-FFF2-40B4-BE49-F238E27FC236}">
                <a16:creationId xmlns:a16="http://schemas.microsoft.com/office/drawing/2014/main" xmlns="" id="{1A213B13-415A-4279-97FC-D26F03B5F3ED}"/>
              </a:ext>
            </a:extLst>
          </p:cNvPr>
          <p:cNvGrpSpPr/>
          <p:nvPr/>
        </p:nvGrpSpPr>
        <p:grpSpPr>
          <a:xfrm>
            <a:off x="2832100" y="5082174"/>
            <a:ext cx="215901" cy="123160"/>
            <a:chOff x="2832100" y="5082174"/>
            <a:chExt cx="215901" cy="123160"/>
          </a:xfrm>
        </p:grpSpPr>
        <p:sp>
          <p:nvSpPr>
            <p:cNvPr id="216" name="SMARTInkShape-2555">
              <a:extLst>
                <a:ext uri="{FF2B5EF4-FFF2-40B4-BE49-F238E27FC236}">
                  <a16:creationId xmlns:a16="http://schemas.microsoft.com/office/drawing/2014/main" xmlns="" id="{A2BC7E2C-9DD1-4BA4-8D4E-77DC4BCEBEB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832100" y="5082174"/>
              <a:ext cx="133351" cy="10527"/>
            </a:xfrm>
            <a:custGeom>
              <a:avLst/>
              <a:gdLst/>
              <a:ahLst/>
              <a:cxnLst/>
              <a:rect l="0" t="0" r="0" b="0"/>
              <a:pathLst>
                <a:path w="133351" h="10527">
                  <a:moveTo>
                    <a:pt x="0" y="10526"/>
                  </a:moveTo>
                  <a:lnTo>
                    <a:pt x="0" y="10526"/>
                  </a:lnTo>
                  <a:lnTo>
                    <a:pt x="44749" y="400"/>
                  </a:lnTo>
                  <a:lnTo>
                    <a:pt x="85774" y="0"/>
                  </a:lnTo>
                  <a:lnTo>
                    <a:pt x="133350" y="105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556">
              <a:extLst>
                <a:ext uri="{FF2B5EF4-FFF2-40B4-BE49-F238E27FC236}">
                  <a16:creationId xmlns:a16="http://schemas.microsoft.com/office/drawing/2014/main" xmlns="" id="{0C2AA978-C878-4FDB-89F9-369984167C5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861148" y="5149850"/>
              <a:ext cx="186853" cy="55484"/>
            </a:xfrm>
            <a:custGeom>
              <a:avLst/>
              <a:gdLst/>
              <a:ahLst/>
              <a:cxnLst/>
              <a:rect l="0" t="0" r="0" b="0"/>
              <a:pathLst>
                <a:path w="186853" h="55484">
                  <a:moveTo>
                    <a:pt x="28102" y="31750"/>
                  </a:moveTo>
                  <a:lnTo>
                    <a:pt x="28102" y="31750"/>
                  </a:lnTo>
                  <a:lnTo>
                    <a:pt x="2972" y="48709"/>
                  </a:lnTo>
                  <a:lnTo>
                    <a:pt x="765" y="51523"/>
                  </a:lnTo>
                  <a:lnTo>
                    <a:pt x="0" y="53399"/>
                  </a:lnTo>
                  <a:lnTo>
                    <a:pt x="195" y="54649"/>
                  </a:lnTo>
                  <a:lnTo>
                    <a:pt x="1030" y="55483"/>
                  </a:lnTo>
                  <a:lnTo>
                    <a:pt x="45045" y="41612"/>
                  </a:lnTo>
                  <a:lnTo>
                    <a:pt x="83375" y="30489"/>
                  </a:lnTo>
                  <a:lnTo>
                    <a:pt x="124399" y="18490"/>
                  </a:lnTo>
                  <a:lnTo>
                    <a:pt x="1868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97">
            <a:extLst>
              <a:ext uri="{FF2B5EF4-FFF2-40B4-BE49-F238E27FC236}">
                <a16:creationId xmlns:a16="http://schemas.microsoft.com/office/drawing/2014/main" xmlns="" id="{8FA5F446-1803-4E7C-9A74-733BC6F23EBE}"/>
              </a:ext>
            </a:extLst>
          </p:cNvPr>
          <p:cNvGrpSpPr/>
          <p:nvPr/>
        </p:nvGrpSpPr>
        <p:grpSpPr>
          <a:xfrm>
            <a:off x="3413818" y="5317699"/>
            <a:ext cx="504133" cy="488117"/>
            <a:chOff x="3413818" y="5317699"/>
            <a:chExt cx="504133" cy="488117"/>
          </a:xfrm>
        </p:grpSpPr>
        <p:sp>
          <p:nvSpPr>
            <p:cNvPr id="219" name="SMARTInkShape-2557">
              <a:extLst>
                <a:ext uri="{FF2B5EF4-FFF2-40B4-BE49-F238E27FC236}">
                  <a16:creationId xmlns:a16="http://schemas.microsoft.com/office/drawing/2014/main" xmlns="" id="{29FC97EA-EA2B-4FE2-BC27-A141C8775EC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36542" y="5734050"/>
              <a:ext cx="53206" cy="71766"/>
            </a:xfrm>
            <a:custGeom>
              <a:avLst/>
              <a:gdLst/>
              <a:ahLst/>
              <a:cxnLst/>
              <a:rect l="0" t="0" r="0" b="0"/>
              <a:pathLst>
                <a:path w="53206" h="71766">
                  <a:moveTo>
                    <a:pt x="5208" y="63500"/>
                  </a:moveTo>
                  <a:lnTo>
                    <a:pt x="5208" y="63500"/>
                  </a:lnTo>
                  <a:lnTo>
                    <a:pt x="9572" y="53360"/>
                  </a:lnTo>
                  <a:lnTo>
                    <a:pt x="11480" y="33311"/>
                  </a:lnTo>
                  <a:lnTo>
                    <a:pt x="10801" y="33496"/>
                  </a:lnTo>
                  <a:lnTo>
                    <a:pt x="8164" y="35583"/>
                  </a:lnTo>
                  <a:lnTo>
                    <a:pt x="2713" y="47468"/>
                  </a:lnTo>
                  <a:lnTo>
                    <a:pt x="0" y="61024"/>
                  </a:lnTo>
                  <a:lnTo>
                    <a:pt x="1247" y="67808"/>
                  </a:lnTo>
                  <a:lnTo>
                    <a:pt x="2567" y="70605"/>
                  </a:lnTo>
                  <a:lnTo>
                    <a:pt x="5564" y="71765"/>
                  </a:lnTo>
                  <a:lnTo>
                    <a:pt x="14538" y="71172"/>
                  </a:lnTo>
                  <a:lnTo>
                    <a:pt x="31491" y="63500"/>
                  </a:lnTo>
                  <a:lnTo>
                    <a:pt x="41819" y="52446"/>
                  </a:lnTo>
                  <a:lnTo>
                    <a:pt x="49702" y="38832"/>
                  </a:lnTo>
                  <a:lnTo>
                    <a:pt x="53205" y="25724"/>
                  </a:lnTo>
                  <a:lnTo>
                    <a:pt x="52881" y="14726"/>
                  </a:lnTo>
                  <a:lnTo>
                    <a:pt x="51806" y="9817"/>
                  </a:lnTo>
                  <a:lnTo>
                    <a:pt x="49679" y="6545"/>
                  </a:lnTo>
                  <a:lnTo>
                    <a:pt x="46850" y="4363"/>
                  </a:lnTo>
                  <a:lnTo>
                    <a:pt x="369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558">
              <a:extLst>
                <a:ext uri="{FF2B5EF4-FFF2-40B4-BE49-F238E27FC236}">
                  <a16:creationId xmlns:a16="http://schemas.microsoft.com/office/drawing/2014/main" xmlns="" id="{59F6E4F1-3C63-421E-A9A3-626A787D568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413818" y="5317699"/>
              <a:ext cx="504133" cy="53078"/>
            </a:xfrm>
            <a:custGeom>
              <a:avLst/>
              <a:gdLst/>
              <a:ahLst/>
              <a:cxnLst/>
              <a:rect l="0" t="0" r="0" b="0"/>
              <a:pathLst>
                <a:path w="504133" h="53078">
                  <a:moveTo>
                    <a:pt x="15182" y="48051"/>
                  </a:moveTo>
                  <a:lnTo>
                    <a:pt x="15182" y="48051"/>
                  </a:lnTo>
                  <a:lnTo>
                    <a:pt x="0" y="48051"/>
                  </a:lnTo>
                  <a:lnTo>
                    <a:pt x="909" y="48051"/>
                  </a:lnTo>
                  <a:lnTo>
                    <a:pt x="34286" y="53077"/>
                  </a:lnTo>
                  <a:lnTo>
                    <a:pt x="67417" y="52402"/>
                  </a:lnTo>
                  <a:lnTo>
                    <a:pt x="110365" y="47398"/>
                  </a:lnTo>
                  <a:lnTo>
                    <a:pt x="135787" y="44088"/>
                  </a:lnTo>
                  <a:lnTo>
                    <a:pt x="163318" y="40470"/>
                  </a:lnTo>
                  <a:lnTo>
                    <a:pt x="192256" y="36647"/>
                  </a:lnTo>
                  <a:lnTo>
                    <a:pt x="222837" y="31981"/>
                  </a:lnTo>
                  <a:lnTo>
                    <a:pt x="254513" y="26754"/>
                  </a:lnTo>
                  <a:lnTo>
                    <a:pt x="286919" y="21153"/>
                  </a:lnTo>
                  <a:lnTo>
                    <a:pt x="318401" y="16008"/>
                  </a:lnTo>
                  <a:lnTo>
                    <a:pt x="349267" y="11167"/>
                  </a:lnTo>
                  <a:lnTo>
                    <a:pt x="379722" y="6528"/>
                  </a:lnTo>
                  <a:lnTo>
                    <a:pt x="405670" y="3436"/>
                  </a:lnTo>
                  <a:lnTo>
                    <a:pt x="449553" y="0"/>
                  </a:lnTo>
                  <a:lnTo>
                    <a:pt x="489136" y="1436"/>
                  </a:lnTo>
                  <a:lnTo>
                    <a:pt x="495546" y="3568"/>
                  </a:lnTo>
                  <a:lnTo>
                    <a:pt x="499113" y="6402"/>
                  </a:lnTo>
                  <a:lnTo>
                    <a:pt x="504132" y="163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559">
              <a:extLst>
                <a:ext uri="{FF2B5EF4-FFF2-40B4-BE49-F238E27FC236}">
                  <a16:creationId xmlns:a16="http://schemas.microsoft.com/office/drawing/2014/main" xmlns="" id="{496ABE14-4039-4D0D-A656-5424CC4F0EF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598137" y="5543043"/>
              <a:ext cx="154714" cy="179109"/>
            </a:xfrm>
            <a:custGeom>
              <a:avLst/>
              <a:gdLst/>
              <a:ahLst/>
              <a:cxnLst/>
              <a:rect l="0" t="0" r="0" b="0"/>
              <a:pathLst>
                <a:path w="154714" h="179109">
                  <a:moveTo>
                    <a:pt x="8663" y="13207"/>
                  </a:moveTo>
                  <a:lnTo>
                    <a:pt x="8663" y="13207"/>
                  </a:lnTo>
                  <a:lnTo>
                    <a:pt x="8663" y="9836"/>
                  </a:lnTo>
                  <a:lnTo>
                    <a:pt x="9368" y="10254"/>
                  </a:lnTo>
                  <a:lnTo>
                    <a:pt x="12034" y="14482"/>
                  </a:lnTo>
                  <a:lnTo>
                    <a:pt x="18788" y="40244"/>
                  </a:lnTo>
                  <a:lnTo>
                    <a:pt x="20854" y="86516"/>
                  </a:lnTo>
                  <a:lnTo>
                    <a:pt x="19331" y="124769"/>
                  </a:lnTo>
                  <a:lnTo>
                    <a:pt x="12529" y="156565"/>
                  </a:lnTo>
                  <a:lnTo>
                    <a:pt x="6148" y="172171"/>
                  </a:lnTo>
                  <a:lnTo>
                    <a:pt x="960" y="179108"/>
                  </a:lnTo>
                  <a:lnTo>
                    <a:pt x="0" y="178135"/>
                  </a:lnTo>
                  <a:lnTo>
                    <a:pt x="1869" y="142074"/>
                  </a:lnTo>
                  <a:lnTo>
                    <a:pt x="8923" y="103758"/>
                  </a:lnTo>
                  <a:lnTo>
                    <a:pt x="23322" y="67867"/>
                  </a:lnTo>
                  <a:lnTo>
                    <a:pt x="47735" y="34890"/>
                  </a:lnTo>
                  <a:lnTo>
                    <a:pt x="73940" y="12890"/>
                  </a:lnTo>
                  <a:lnTo>
                    <a:pt x="99579" y="805"/>
                  </a:lnTo>
                  <a:lnTo>
                    <a:pt x="106668" y="0"/>
                  </a:lnTo>
                  <a:lnTo>
                    <a:pt x="118308" y="2868"/>
                  </a:lnTo>
                  <a:lnTo>
                    <a:pt x="122682" y="7726"/>
                  </a:lnTo>
                  <a:lnTo>
                    <a:pt x="132209" y="32123"/>
                  </a:lnTo>
                  <a:lnTo>
                    <a:pt x="139867" y="76054"/>
                  </a:lnTo>
                  <a:lnTo>
                    <a:pt x="144960" y="118911"/>
                  </a:lnTo>
                  <a:lnTo>
                    <a:pt x="148163" y="166371"/>
                  </a:lnTo>
                  <a:lnTo>
                    <a:pt x="148274" y="169475"/>
                  </a:lnTo>
                  <a:lnTo>
                    <a:pt x="154713" y="1529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560">
              <a:extLst>
                <a:ext uri="{FF2B5EF4-FFF2-40B4-BE49-F238E27FC236}">
                  <a16:creationId xmlns:a16="http://schemas.microsoft.com/office/drawing/2014/main" xmlns="" id="{3BC7CEF0-4452-45C4-AE4C-2FC90351C65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54450" y="5398383"/>
              <a:ext cx="9421" cy="240418"/>
            </a:xfrm>
            <a:custGeom>
              <a:avLst/>
              <a:gdLst/>
              <a:ahLst/>
              <a:cxnLst/>
              <a:rect l="0" t="0" r="0" b="0"/>
              <a:pathLst>
                <a:path w="9421" h="2404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34389"/>
                  </a:lnTo>
                  <a:lnTo>
                    <a:pt x="6907" y="80123"/>
                  </a:lnTo>
                  <a:lnTo>
                    <a:pt x="9420" y="115553"/>
                  </a:lnTo>
                  <a:lnTo>
                    <a:pt x="8185" y="152467"/>
                  </a:lnTo>
                  <a:lnTo>
                    <a:pt x="7165" y="188157"/>
                  </a:lnTo>
                  <a:lnTo>
                    <a:pt x="6350" y="2404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498">
            <a:extLst>
              <a:ext uri="{FF2B5EF4-FFF2-40B4-BE49-F238E27FC236}">
                <a16:creationId xmlns:a16="http://schemas.microsoft.com/office/drawing/2014/main" xmlns="" id="{19CFE19C-0025-4E32-AF12-DF70BEB207E8}"/>
              </a:ext>
            </a:extLst>
          </p:cNvPr>
          <p:cNvGrpSpPr/>
          <p:nvPr/>
        </p:nvGrpSpPr>
        <p:grpSpPr>
          <a:xfrm>
            <a:off x="3522273" y="4889500"/>
            <a:ext cx="665413" cy="328594"/>
            <a:chOff x="3522273" y="4889500"/>
            <a:chExt cx="665413" cy="328594"/>
          </a:xfrm>
        </p:grpSpPr>
        <p:sp>
          <p:nvSpPr>
            <p:cNvPr id="224" name="SMARTInkShape-2561">
              <a:extLst>
                <a:ext uri="{FF2B5EF4-FFF2-40B4-BE49-F238E27FC236}">
                  <a16:creationId xmlns:a16="http://schemas.microsoft.com/office/drawing/2014/main" xmlns="" id="{FA6F66CF-77E4-493B-A05F-6D2CCD1BA5B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125605" y="5162550"/>
              <a:ext cx="62081" cy="55544"/>
            </a:xfrm>
            <a:custGeom>
              <a:avLst/>
              <a:gdLst/>
              <a:ahLst/>
              <a:cxnLst/>
              <a:rect l="0" t="0" r="0" b="0"/>
              <a:pathLst>
                <a:path w="62081" h="55544">
                  <a:moveTo>
                    <a:pt x="39995" y="12700"/>
                  </a:moveTo>
                  <a:lnTo>
                    <a:pt x="39995" y="12700"/>
                  </a:lnTo>
                  <a:lnTo>
                    <a:pt x="11383" y="30376"/>
                  </a:lnTo>
                  <a:lnTo>
                    <a:pt x="1335" y="42553"/>
                  </a:lnTo>
                  <a:lnTo>
                    <a:pt x="111" y="46008"/>
                  </a:lnTo>
                  <a:lnTo>
                    <a:pt x="0" y="49017"/>
                  </a:lnTo>
                  <a:lnTo>
                    <a:pt x="632" y="51727"/>
                  </a:lnTo>
                  <a:lnTo>
                    <a:pt x="3169" y="53535"/>
                  </a:lnTo>
                  <a:lnTo>
                    <a:pt x="11633" y="55543"/>
                  </a:lnTo>
                  <a:lnTo>
                    <a:pt x="35041" y="53303"/>
                  </a:lnTo>
                  <a:lnTo>
                    <a:pt x="48612" y="46268"/>
                  </a:lnTo>
                  <a:lnTo>
                    <a:pt x="57935" y="36791"/>
                  </a:lnTo>
                  <a:lnTo>
                    <a:pt x="62080" y="27876"/>
                  </a:lnTo>
                  <a:lnTo>
                    <a:pt x="61773" y="23523"/>
                  </a:lnTo>
                  <a:lnTo>
                    <a:pt x="57670" y="14923"/>
                  </a:lnTo>
                  <a:lnTo>
                    <a:pt x="49262" y="8279"/>
                  </a:lnTo>
                  <a:lnTo>
                    <a:pt x="38469" y="3679"/>
                  </a:lnTo>
                  <a:lnTo>
                    <a:pt x="1459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562">
              <a:extLst>
                <a:ext uri="{FF2B5EF4-FFF2-40B4-BE49-F238E27FC236}">
                  <a16:creationId xmlns:a16="http://schemas.microsoft.com/office/drawing/2014/main" xmlns="" id="{BC7CB85C-70E6-4822-8F0A-684027C2CAC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146550" y="48895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0212" y="15580"/>
                  </a:lnTo>
                  <a:lnTo>
                    <a:pt x="2749" y="54583"/>
                  </a:lnTo>
                  <a:lnTo>
                    <a:pt x="814" y="9488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563">
              <a:extLst>
                <a:ext uri="{FF2B5EF4-FFF2-40B4-BE49-F238E27FC236}">
                  <a16:creationId xmlns:a16="http://schemas.microsoft.com/office/drawing/2014/main" xmlns="" id="{D707FBDE-F921-401D-9E02-4E4E5D38994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06850" y="4911241"/>
              <a:ext cx="48073" cy="238610"/>
            </a:xfrm>
            <a:custGeom>
              <a:avLst/>
              <a:gdLst/>
              <a:ahLst/>
              <a:cxnLst/>
              <a:rect l="0" t="0" r="0" b="0"/>
              <a:pathLst>
                <a:path w="48073" h="2386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27136" y="42199"/>
                  </a:lnTo>
                  <a:lnTo>
                    <a:pt x="41593" y="75521"/>
                  </a:lnTo>
                  <a:lnTo>
                    <a:pt x="48072" y="118947"/>
                  </a:lnTo>
                  <a:lnTo>
                    <a:pt x="46621" y="164191"/>
                  </a:lnTo>
                  <a:lnTo>
                    <a:pt x="38351" y="198763"/>
                  </a:lnTo>
                  <a:lnTo>
                    <a:pt x="12700" y="2386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564">
              <a:extLst>
                <a:ext uri="{FF2B5EF4-FFF2-40B4-BE49-F238E27FC236}">
                  <a16:creationId xmlns:a16="http://schemas.microsoft.com/office/drawing/2014/main" xmlns="" id="{32E71497-3085-4EE4-8C7F-AD67FF99A40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956573" y="4984750"/>
              <a:ext cx="18528" cy="139701"/>
            </a:xfrm>
            <a:custGeom>
              <a:avLst/>
              <a:gdLst/>
              <a:ahLst/>
              <a:cxnLst/>
              <a:rect l="0" t="0" r="0" b="0"/>
              <a:pathLst>
                <a:path w="18528" h="139701">
                  <a:moveTo>
                    <a:pt x="12177" y="0"/>
                  </a:moveTo>
                  <a:lnTo>
                    <a:pt x="12177" y="0"/>
                  </a:lnTo>
                  <a:lnTo>
                    <a:pt x="5435" y="3371"/>
                  </a:lnTo>
                  <a:lnTo>
                    <a:pt x="3449" y="7186"/>
                  </a:lnTo>
                  <a:lnTo>
                    <a:pt x="0" y="41441"/>
                  </a:lnTo>
                  <a:lnTo>
                    <a:pt x="4650" y="83759"/>
                  </a:lnTo>
                  <a:lnTo>
                    <a:pt x="14417" y="127351"/>
                  </a:lnTo>
                  <a:lnTo>
                    <a:pt x="18527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565">
              <a:extLst>
                <a:ext uri="{FF2B5EF4-FFF2-40B4-BE49-F238E27FC236}">
                  <a16:creationId xmlns:a16="http://schemas.microsoft.com/office/drawing/2014/main" xmlns="" id="{80563CCF-16D6-4D34-A135-C6CB7B6F0B5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810000" y="5073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5901" y="10126"/>
                  </a:lnTo>
                  <a:lnTo>
                    <a:pt x="60935" y="12599"/>
                  </a:lnTo>
                  <a:lnTo>
                    <a:pt x="762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566">
              <a:extLst>
                <a:ext uri="{FF2B5EF4-FFF2-40B4-BE49-F238E27FC236}">
                  <a16:creationId xmlns:a16="http://schemas.microsoft.com/office/drawing/2014/main" xmlns="" id="{56EF498D-8F0D-404C-9F27-0E1C39A2C08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658374" y="5003800"/>
              <a:ext cx="100827" cy="139701"/>
            </a:xfrm>
            <a:custGeom>
              <a:avLst/>
              <a:gdLst/>
              <a:ahLst/>
              <a:cxnLst/>
              <a:rect l="0" t="0" r="0" b="0"/>
              <a:pathLst>
                <a:path w="100827" h="139701">
                  <a:moveTo>
                    <a:pt x="18276" y="0"/>
                  </a:moveTo>
                  <a:lnTo>
                    <a:pt x="18276" y="0"/>
                  </a:lnTo>
                  <a:lnTo>
                    <a:pt x="13250" y="43308"/>
                  </a:lnTo>
                  <a:lnTo>
                    <a:pt x="8816" y="86558"/>
                  </a:lnTo>
                  <a:lnTo>
                    <a:pt x="393" y="131312"/>
                  </a:lnTo>
                  <a:lnTo>
                    <a:pt x="4" y="131286"/>
                  </a:lnTo>
                  <a:lnTo>
                    <a:pt x="0" y="85039"/>
                  </a:lnTo>
                  <a:lnTo>
                    <a:pt x="5727" y="47618"/>
                  </a:lnTo>
                  <a:lnTo>
                    <a:pt x="14815" y="29630"/>
                  </a:lnTo>
                  <a:lnTo>
                    <a:pt x="25910" y="18343"/>
                  </a:lnTo>
                  <a:lnTo>
                    <a:pt x="31832" y="14345"/>
                  </a:lnTo>
                  <a:lnTo>
                    <a:pt x="37191" y="13091"/>
                  </a:lnTo>
                  <a:lnTo>
                    <a:pt x="42175" y="13666"/>
                  </a:lnTo>
                  <a:lnTo>
                    <a:pt x="46908" y="15461"/>
                  </a:lnTo>
                  <a:lnTo>
                    <a:pt x="60313" y="28100"/>
                  </a:lnTo>
                  <a:lnTo>
                    <a:pt x="76778" y="61472"/>
                  </a:lnTo>
                  <a:lnTo>
                    <a:pt x="87557" y="100154"/>
                  </a:lnTo>
                  <a:lnTo>
                    <a:pt x="100826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567">
              <a:extLst>
                <a:ext uri="{FF2B5EF4-FFF2-40B4-BE49-F238E27FC236}">
                  <a16:creationId xmlns:a16="http://schemas.microsoft.com/office/drawing/2014/main" xmlns="" id="{077709C2-A412-473B-AC2B-ECC34C713BC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522273" y="4905011"/>
              <a:ext cx="90878" cy="301990"/>
            </a:xfrm>
            <a:custGeom>
              <a:avLst/>
              <a:gdLst/>
              <a:ahLst/>
              <a:cxnLst/>
              <a:rect l="0" t="0" r="0" b="0"/>
              <a:pathLst>
                <a:path w="90878" h="301990">
                  <a:moveTo>
                    <a:pt x="90877" y="35289"/>
                  </a:moveTo>
                  <a:lnTo>
                    <a:pt x="90877" y="35289"/>
                  </a:lnTo>
                  <a:lnTo>
                    <a:pt x="90171" y="16422"/>
                  </a:lnTo>
                  <a:lnTo>
                    <a:pt x="87506" y="6678"/>
                  </a:lnTo>
                  <a:lnTo>
                    <a:pt x="85102" y="3515"/>
                  </a:lnTo>
                  <a:lnTo>
                    <a:pt x="78668" y="0"/>
                  </a:lnTo>
                  <a:lnTo>
                    <a:pt x="67341" y="2201"/>
                  </a:lnTo>
                  <a:lnTo>
                    <a:pt x="60370" y="4764"/>
                  </a:lnTo>
                  <a:lnTo>
                    <a:pt x="40445" y="21855"/>
                  </a:lnTo>
                  <a:lnTo>
                    <a:pt x="24507" y="54905"/>
                  </a:lnTo>
                  <a:lnTo>
                    <a:pt x="15283" y="87517"/>
                  </a:lnTo>
                  <a:lnTo>
                    <a:pt x="7185" y="126940"/>
                  </a:lnTo>
                  <a:lnTo>
                    <a:pt x="1234" y="172684"/>
                  </a:lnTo>
                  <a:lnTo>
                    <a:pt x="0" y="213711"/>
                  </a:lnTo>
                  <a:lnTo>
                    <a:pt x="2510" y="248643"/>
                  </a:lnTo>
                  <a:lnTo>
                    <a:pt x="8328" y="275928"/>
                  </a:lnTo>
                  <a:lnTo>
                    <a:pt x="17500" y="292288"/>
                  </a:lnTo>
                  <a:lnTo>
                    <a:pt x="22908" y="297638"/>
                  </a:lnTo>
                  <a:lnTo>
                    <a:pt x="27926" y="300500"/>
                  </a:lnTo>
                  <a:lnTo>
                    <a:pt x="32682" y="301701"/>
                  </a:lnTo>
                  <a:lnTo>
                    <a:pt x="46427" y="3019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499">
            <a:extLst>
              <a:ext uri="{FF2B5EF4-FFF2-40B4-BE49-F238E27FC236}">
                <a16:creationId xmlns:a16="http://schemas.microsoft.com/office/drawing/2014/main" xmlns="" id="{5AC1EBFF-9776-49C3-BEFD-EF6A42127870}"/>
              </a:ext>
            </a:extLst>
          </p:cNvPr>
          <p:cNvGrpSpPr/>
          <p:nvPr/>
        </p:nvGrpSpPr>
        <p:grpSpPr>
          <a:xfrm>
            <a:off x="4584700" y="5116280"/>
            <a:ext cx="552451" cy="484421"/>
            <a:chOff x="4584700" y="5116280"/>
            <a:chExt cx="552451" cy="484421"/>
          </a:xfrm>
        </p:grpSpPr>
        <p:sp>
          <p:nvSpPr>
            <p:cNvPr id="232" name="SMARTInkShape-2568">
              <a:extLst>
                <a:ext uri="{FF2B5EF4-FFF2-40B4-BE49-F238E27FC236}">
                  <a16:creationId xmlns:a16="http://schemas.microsoft.com/office/drawing/2014/main" xmlns="" id="{CCBA474E-BFA1-4E43-8B13-F9100DD86B3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956866" y="5448562"/>
              <a:ext cx="142185" cy="152139"/>
            </a:xfrm>
            <a:custGeom>
              <a:avLst/>
              <a:gdLst/>
              <a:ahLst/>
              <a:cxnLst/>
              <a:rect l="0" t="0" r="0" b="0"/>
              <a:pathLst>
                <a:path w="142185" h="152139">
                  <a:moveTo>
                    <a:pt x="8834" y="6088"/>
                  </a:moveTo>
                  <a:lnTo>
                    <a:pt x="8834" y="6088"/>
                  </a:lnTo>
                  <a:lnTo>
                    <a:pt x="8834" y="2717"/>
                  </a:lnTo>
                  <a:lnTo>
                    <a:pt x="10245" y="1724"/>
                  </a:lnTo>
                  <a:lnTo>
                    <a:pt x="23140" y="0"/>
                  </a:lnTo>
                  <a:lnTo>
                    <a:pt x="29538" y="3617"/>
                  </a:lnTo>
                  <a:lnTo>
                    <a:pt x="33220" y="6557"/>
                  </a:lnTo>
                  <a:lnTo>
                    <a:pt x="37311" y="15469"/>
                  </a:lnTo>
                  <a:lnTo>
                    <a:pt x="38424" y="28601"/>
                  </a:lnTo>
                  <a:lnTo>
                    <a:pt x="33389" y="71527"/>
                  </a:lnTo>
                  <a:lnTo>
                    <a:pt x="23870" y="106381"/>
                  </a:lnTo>
                  <a:lnTo>
                    <a:pt x="8433" y="139650"/>
                  </a:lnTo>
                  <a:lnTo>
                    <a:pt x="5744" y="143107"/>
                  </a:lnTo>
                  <a:lnTo>
                    <a:pt x="3247" y="144706"/>
                  </a:lnTo>
                  <a:lnTo>
                    <a:pt x="876" y="145067"/>
                  </a:lnTo>
                  <a:lnTo>
                    <a:pt x="0" y="141780"/>
                  </a:lnTo>
                  <a:lnTo>
                    <a:pt x="910" y="128720"/>
                  </a:lnTo>
                  <a:lnTo>
                    <a:pt x="12131" y="91420"/>
                  </a:lnTo>
                  <a:lnTo>
                    <a:pt x="35603" y="54733"/>
                  </a:lnTo>
                  <a:lnTo>
                    <a:pt x="64900" y="28262"/>
                  </a:lnTo>
                  <a:lnTo>
                    <a:pt x="81730" y="19471"/>
                  </a:lnTo>
                  <a:lnTo>
                    <a:pt x="96265" y="16269"/>
                  </a:lnTo>
                  <a:lnTo>
                    <a:pt x="109781" y="17198"/>
                  </a:lnTo>
                  <a:lnTo>
                    <a:pt x="115643" y="20550"/>
                  </a:lnTo>
                  <a:lnTo>
                    <a:pt x="125919" y="31800"/>
                  </a:lnTo>
                  <a:lnTo>
                    <a:pt x="136267" y="57373"/>
                  </a:lnTo>
                  <a:lnTo>
                    <a:pt x="141015" y="97618"/>
                  </a:lnTo>
                  <a:lnTo>
                    <a:pt x="142081" y="144030"/>
                  </a:lnTo>
                  <a:lnTo>
                    <a:pt x="142184" y="1521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569">
              <a:extLst>
                <a:ext uri="{FF2B5EF4-FFF2-40B4-BE49-F238E27FC236}">
                  <a16:creationId xmlns:a16="http://schemas.microsoft.com/office/drawing/2014/main" xmlns="" id="{5A330DF4-9B5B-46AB-BF33-B4E8FD04F35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867630" y="5353050"/>
              <a:ext cx="269521" cy="6351"/>
            </a:xfrm>
            <a:custGeom>
              <a:avLst/>
              <a:gdLst/>
              <a:ahLst/>
              <a:cxnLst/>
              <a:rect l="0" t="0" r="0" b="0"/>
              <a:pathLst>
                <a:path w="269521" h="6351">
                  <a:moveTo>
                    <a:pt x="21870" y="0"/>
                  </a:moveTo>
                  <a:lnTo>
                    <a:pt x="21870" y="0"/>
                  </a:lnTo>
                  <a:lnTo>
                    <a:pt x="0" y="5467"/>
                  </a:lnTo>
                  <a:lnTo>
                    <a:pt x="45617" y="6272"/>
                  </a:lnTo>
                  <a:lnTo>
                    <a:pt x="85106" y="6316"/>
                  </a:lnTo>
                  <a:lnTo>
                    <a:pt x="131819" y="6335"/>
                  </a:lnTo>
                  <a:lnTo>
                    <a:pt x="178451" y="6343"/>
                  </a:lnTo>
                  <a:lnTo>
                    <a:pt x="217520" y="6347"/>
                  </a:lnTo>
                  <a:lnTo>
                    <a:pt x="26952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570">
              <a:extLst>
                <a:ext uri="{FF2B5EF4-FFF2-40B4-BE49-F238E27FC236}">
                  <a16:creationId xmlns:a16="http://schemas.microsoft.com/office/drawing/2014/main" xmlns="" id="{6562B0BF-42F5-41E3-BBB6-1BF23BE83B7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997450" y="5116280"/>
              <a:ext cx="5468" cy="192321"/>
            </a:xfrm>
            <a:custGeom>
              <a:avLst/>
              <a:gdLst/>
              <a:ahLst/>
              <a:cxnLst/>
              <a:rect l="0" t="0" r="0" b="0"/>
              <a:pathLst>
                <a:path w="5468" h="192321">
                  <a:moveTo>
                    <a:pt x="0" y="8170"/>
                  </a:moveTo>
                  <a:lnTo>
                    <a:pt x="0" y="8170"/>
                  </a:lnTo>
                  <a:lnTo>
                    <a:pt x="4364" y="147"/>
                  </a:lnTo>
                  <a:lnTo>
                    <a:pt x="5026" y="0"/>
                  </a:lnTo>
                  <a:lnTo>
                    <a:pt x="5467" y="607"/>
                  </a:lnTo>
                  <a:lnTo>
                    <a:pt x="1208" y="46868"/>
                  </a:lnTo>
                  <a:lnTo>
                    <a:pt x="537" y="77580"/>
                  </a:lnTo>
                  <a:lnTo>
                    <a:pt x="238" y="112397"/>
                  </a:lnTo>
                  <a:lnTo>
                    <a:pt x="106" y="145274"/>
                  </a:lnTo>
                  <a:lnTo>
                    <a:pt x="0" y="1923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571">
              <a:extLst>
                <a:ext uri="{FF2B5EF4-FFF2-40B4-BE49-F238E27FC236}">
                  <a16:creationId xmlns:a16="http://schemas.microsoft.com/office/drawing/2014/main" xmlns="" id="{D52742BA-BF4C-406E-BFD3-49CEE383016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588230" y="5365750"/>
              <a:ext cx="136171" cy="23734"/>
            </a:xfrm>
            <a:custGeom>
              <a:avLst/>
              <a:gdLst/>
              <a:ahLst/>
              <a:cxnLst/>
              <a:rect l="0" t="0" r="0" b="0"/>
              <a:pathLst>
                <a:path w="136171" h="23734">
                  <a:moveTo>
                    <a:pt x="21870" y="0"/>
                  </a:moveTo>
                  <a:lnTo>
                    <a:pt x="21870" y="0"/>
                  </a:lnTo>
                  <a:lnTo>
                    <a:pt x="4414" y="13798"/>
                  </a:lnTo>
                  <a:lnTo>
                    <a:pt x="0" y="19773"/>
                  </a:lnTo>
                  <a:lnTo>
                    <a:pt x="1646" y="21649"/>
                  </a:lnTo>
                  <a:lnTo>
                    <a:pt x="11000" y="23733"/>
                  </a:lnTo>
                  <a:lnTo>
                    <a:pt x="48988" y="21535"/>
                  </a:lnTo>
                  <a:lnTo>
                    <a:pt x="82606" y="16391"/>
                  </a:lnTo>
                  <a:lnTo>
                    <a:pt x="13617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572">
              <a:extLst>
                <a:ext uri="{FF2B5EF4-FFF2-40B4-BE49-F238E27FC236}">
                  <a16:creationId xmlns:a16="http://schemas.microsoft.com/office/drawing/2014/main" xmlns="" id="{DE1FA05B-551C-4DD3-9D2C-884CA60BE1E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584700" y="52959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1427" y="1324"/>
                  </a:lnTo>
                  <a:lnTo>
                    <a:pt x="87927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05723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500">
            <a:extLst>
              <a:ext uri="{FF2B5EF4-FFF2-40B4-BE49-F238E27FC236}">
                <a16:creationId xmlns:a16="http://schemas.microsoft.com/office/drawing/2014/main" xmlns="" id="{502709D1-2067-4847-A043-B2EE2CAF9BA3}"/>
              </a:ext>
            </a:extLst>
          </p:cNvPr>
          <p:cNvGrpSpPr/>
          <p:nvPr/>
        </p:nvGrpSpPr>
        <p:grpSpPr>
          <a:xfrm>
            <a:off x="1308361" y="494716"/>
            <a:ext cx="1247187" cy="583399"/>
            <a:chOff x="1308361" y="494716"/>
            <a:chExt cx="1247187" cy="583399"/>
          </a:xfrm>
        </p:grpSpPr>
        <p:sp>
          <p:nvSpPr>
            <p:cNvPr id="2" name="SMARTInkShape-2573">
              <a:extLst>
                <a:ext uri="{FF2B5EF4-FFF2-40B4-BE49-F238E27FC236}">
                  <a16:creationId xmlns:a16="http://schemas.microsoft.com/office/drawing/2014/main" xmlns="" id="{E0F5B9D8-CE55-4520-861B-AD8204665003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1308361" y="539750"/>
              <a:ext cx="56890" cy="476251"/>
            </a:xfrm>
            <a:custGeom>
              <a:avLst/>
              <a:gdLst/>
              <a:ahLst/>
              <a:cxnLst/>
              <a:rect l="0" t="0" r="0" b="0"/>
              <a:pathLst>
                <a:path w="56890" h="4762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8562" y="46140"/>
                  </a:lnTo>
                  <a:lnTo>
                    <a:pt x="15759" y="93164"/>
                  </a:lnTo>
                  <a:lnTo>
                    <a:pt x="18148" y="130306"/>
                  </a:lnTo>
                  <a:lnTo>
                    <a:pt x="21561" y="172684"/>
                  </a:lnTo>
                  <a:lnTo>
                    <a:pt x="25431" y="217389"/>
                  </a:lnTo>
                  <a:lnTo>
                    <a:pt x="29502" y="263129"/>
                  </a:lnTo>
                  <a:lnTo>
                    <a:pt x="33663" y="309328"/>
                  </a:lnTo>
                  <a:lnTo>
                    <a:pt x="39746" y="351968"/>
                  </a:lnTo>
                  <a:lnTo>
                    <a:pt x="45742" y="389969"/>
                  </a:lnTo>
                  <a:lnTo>
                    <a:pt x="49823" y="433752"/>
                  </a:lnTo>
                  <a:lnTo>
                    <a:pt x="56889" y="47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574">
              <a:extLst>
                <a:ext uri="{FF2B5EF4-FFF2-40B4-BE49-F238E27FC236}">
                  <a16:creationId xmlns:a16="http://schemas.microsoft.com/office/drawing/2014/main" xmlns="" id="{121EDA6C-D904-463F-AD30-809279C2200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1428750" y="787961"/>
              <a:ext cx="158751" cy="177240"/>
            </a:xfrm>
            <a:custGeom>
              <a:avLst/>
              <a:gdLst/>
              <a:ahLst/>
              <a:cxnLst/>
              <a:rect l="0" t="0" r="0" b="0"/>
              <a:pathLst>
                <a:path w="158751" h="177240">
                  <a:moveTo>
                    <a:pt x="0" y="31189"/>
                  </a:moveTo>
                  <a:lnTo>
                    <a:pt x="0" y="31189"/>
                  </a:lnTo>
                  <a:lnTo>
                    <a:pt x="0" y="25722"/>
                  </a:lnTo>
                  <a:lnTo>
                    <a:pt x="10831" y="73285"/>
                  </a:lnTo>
                  <a:lnTo>
                    <a:pt x="17218" y="112229"/>
                  </a:lnTo>
                  <a:lnTo>
                    <a:pt x="18943" y="143031"/>
                  </a:lnTo>
                  <a:lnTo>
                    <a:pt x="22412" y="99807"/>
                  </a:lnTo>
                  <a:lnTo>
                    <a:pt x="31257" y="59203"/>
                  </a:lnTo>
                  <a:lnTo>
                    <a:pt x="51251" y="17856"/>
                  </a:lnTo>
                  <a:lnTo>
                    <a:pt x="60643" y="5037"/>
                  </a:lnTo>
                  <a:lnTo>
                    <a:pt x="65829" y="1760"/>
                  </a:lnTo>
                  <a:lnTo>
                    <a:pt x="77235" y="0"/>
                  </a:lnTo>
                  <a:lnTo>
                    <a:pt x="89360" y="5333"/>
                  </a:lnTo>
                  <a:lnTo>
                    <a:pt x="95557" y="9718"/>
                  </a:lnTo>
                  <a:lnTo>
                    <a:pt x="111020" y="36116"/>
                  </a:lnTo>
                  <a:lnTo>
                    <a:pt x="124539" y="74120"/>
                  </a:lnTo>
                  <a:lnTo>
                    <a:pt x="134110" y="116660"/>
                  </a:lnTo>
                  <a:lnTo>
                    <a:pt x="151688" y="161614"/>
                  </a:lnTo>
                  <a:lnTo>
                    <a:pt x="158750" y="17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575">
              <a:extLst>
                <a:ext uri="{FF2B5EF4-FFF2-40B4-BE49-F238E27FC236}">
                  <a16:creationId xmlns:a16="http://schemas.microsoft.com/office/drawing/2014/main" xmlns="" id="{286F89D8-A07B-40CA-BD5D-9A788A77363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1634956" y="555004"/>
              <a:ext cx="111295" cy="396977"/>
            </a:xfrm>
            <a:custGeom>
              <a:avLst/>
              <a:gdLst/>
              <a:ahLst/>
              <a:cxnLst/>
              <a:rect l="0" t="0" r="0" b="0"/>
              <a:pathLst>
                <a:path w="111295" h="396977">
                  <a:moveTo>
                    <a:pt x="79544" y="289546"/>
                  </a:moveTo>
                  <a:lnTo>
                    <a:pt x="79544" y="289546"/>
                  </a:lnTo>
                  <a:lnTo>
                    <a:pt x="79544" y="256975"/>
                  </a:lnTo>
                  <a:lnTo>
                    <a:pt x="77427" y="256543"/>
                  </a:lnTo>
                  <a:lnTo>
                    <a:pt x="69431" y="259826"/>
                  </a:lnTo>
                  <a:lnTo>
                    <a:pt x="38323" y="284276"/>
                  </a:lnTo>
                  <a:lnTo>
                    <a:pt x="17706" y="313698"/>
                  </a:lnTo>
                  <a:lnTo>
                    <a:pt x="3758" y="350952"/>
                  </a:lnTo>
                  <a:lnTo>
                    <a:pt x="0" y="371400"/>
                  </a:lnTo>
                  <a:lnTo>
                    <a:pt x="1115" y="379393"/>
                  </a:lnTo>
                  <a:lnTo>
                    <a:pt x="7998" y="392037"/>
                  </a:lnTo>
                  <a:lnTo>
                    <a:pt x="12796" y="395268"/>
                  </a:lnTo>
                  <a:lnTo>
                    <a:pt x="23773" y="396976"/>
                  </a:lnTo>
                  <a:lnTo>
                    <a:pt x="29663" y="392916"/>
                  </a:lnTo>
                  <a:lnTo>
                    <a:pt x="48772" y="364859"/>
                  </a:lnTo>
                  <a:lnTo>
                    <a:pt x="63986" y="334307"/>
                  </a:lnTo>
                  <a:lnTo>
                    <a:pt x="78274" y="290155"/>
                  </a:lnTo>
                  <a:lnTo>
                    <a:pt x="85047" y="264552"/>
                  </a:lnTo>
                  <a:lnTo>
                    <a:pt x="90268" y="235489"/>
                  </a:lnTo>
                  <a:lnTo>
                    <a:pt x="94455" y="204119"/>
                  </a:lnTo>
                  <a:lnTo>
                    <a:pt x="97951" y="171211"/>
                  </a:lnTo>
                  <a:lnTo>
                    <a:pt x="100282" y="139395"/>
                  </a:lnTo>
                  <a:lnTo>
                    <a:pt x="101836" y="108306"/>
                  </a:lnTo>
                  <a:lnTo>
                    <a:pt x="102872" y="77703"/>
                  </a:lnTo>
                  <a:lnTo>
                    <a:pt x="102142" y="36173"/>
                  </a:lnTo>
                  <a:lnTo>
                    <a:pt x="98054" y="11130"/>
                  </a:lnTo>
                  <a:lnTo>
                    <a:pt x="94001" y="4452"/>
                  </a:lnTo>
                  <a:lnTo>
                    <a:pt x="89182" y="0"/>
                  </a:lnTo>
                  <a:lnTo>
                    <a:pt x="84558" y="1265"/>
                  </a:lnTo>
                  <a:lnTo>
                    <a:pt x="75658" y="13960"/>
                  </a:lnTo>
                  <a:lnTo>
                    <a:pt x="72826" y="58392"/>
                  </a:lnTo>
                  <a:lnTo>
                    <a:pt x="74912" y="100027"/>
                  </a:lnTo>
                  <a:lnTo>
                    <a:pt x="78896" y="147460"/>
                  </a:lnTo>
                  <a:lnTo>
                    <a:pt x="81935" y="172950"/>
                  </a:lnTo>
                  <a:lnTo>
                    <a:pt x="85371" y="199115"/>
                  </a:lnTo>
                  <a:lnTo>
                    <a:pt x="89779" y="227848"/>
                  </a:lnTo>
                  <a:lnTo>
                    <a:pt x="94834" y="258292"/>
                  </a:lnTo>
                  <a:lnTo>
                    <a:pt x="100320" y="289876"/>
                  </a:lnTo>
                  <a:lnTo>
                    <a:pt x="111294" y="35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576">
              <a:extLst>
                <a:ext uri="{FF2B5EF4-FFF2-40B4-BE49-F238E27FC236}">
                  <a16:creationId xmlns:a16="http://schemas.microsoft.com/office/drawing/2014/main" xmlns="" id="{FE927C35-9EAC-416E-A415-139B9B9B227D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1803400" y="764987"/>
              <a:ext cx="152401" cy="150077"/>
            </a:xfrm>
            <a:custGeom>
              <a:avLst/>
              <a:gdLst/>
              <a:ahLst/>
              <a:cxnLst/>
              <a:rect l="0" t="0" r="0" b="0"/>
              <a:pathLst>
                <a:path w="152401" h="150077">
                  <a:moveTo>
                    <a:pt x="0" y="41463"/>
                  </a:moveTo>
                  <a:lnTo>
                    <a:pt x="0" y="41463"/>
                  </a:lnTo>
                  <a:lnTo>
                    <a:pt x="0" y="44834"/>
                  </a:lnTo>
                  <a:lnTo>
                    <a:pt x="1881" y="48371"/>
                  </a:lnTo>
                  <a:lnTo>
                    <a:pt x="3371" y="50301"/>
                  </a:lnTo>
                  <a:lnTo>
                    <a:pt x="12552" y="52447"/>
                  </a:lnTo>
                  <a:lnTo>
                    <a:pt x="25334" y="52695"/>
                  </a:lnTo>
                  <a:lnTo>
                    <a:pt x="44430" y="48162"/>
                  </a:lnTo>
                  <a:lnTo>
                    <a:pt x="57141" y="41853"/>
                  </a:lnTo>
                  <a:lnTo>
                    <a:pt x="67965" y="30583"/>
                  </a:lnTo>
                  <a:lnTo>
                    <a:pt x="72827" y="23626"/>
                  </a:lnTo>
                  <a:lnTo>
                    <a:pt x="74656" y="17577"/>
                  </a:lnTo>
                  <a:lnTo>
                    <a:pt x="74465" y="12134"/>
                  </a:lnTo>
                  <a:lnTo>
                    <a:pt x="72927" y="7093"/>
                  </a:lnTo>
                  <a:lnTo>
                    <a:pt x="69785" y="3733"/>
                  </a:lnTo>
                  <a:lnTo>
                    <a:pt x="60649" y="0"/>
                  </a:lnTo>
                  <a:lnTo>
                    <a:pt x="47651" y="3985"/>
                  </a:lnTo>
                  <a:lnTo>
                    <a:pt x="40234" y="8011"/>
                  </a:lnTo>
                  <a:lnTo>
                    <a:pt x="19682" y="33903"/>
                  </a:lnTo>
                  <a:lnTo>
                    <a:pt x="6929" y="68386"/>
                  </a:lnTo>
                  <a:lnTo>
                    <a:pt x="6843" y="92940"/>
                  </a:lnTo>
                  <a:lnTo>
                    <a:pt x="8795" y="105414"/>
                  </a:lnTo>
                  <a:lnTo>
                    <a:pt x="20372" y="124919"/>
                  </a:lnTo>
                  <a:lnTo>
                    <a:pt x="37982" y="139232"/>
                  </a:lnTo>
                  <a:lnTo>
                    <a:pt x="59920" y="147946"/>
                  </a:lnTo>
                  <a:lnTo>
                    <a:pt x="96071" y="150076"/>
                  </a:lnTo>
                  <a:lnTo>
                    <a:pt x="119133" y="142182"/>
                  </a:lnTo>
                  <a:lnTo>
                    <a:pt x="152400" y="124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577">
              <a:extLst>
                <a:ext uri="{FF2B5EF4-FFF2-40B4-BE49-F238E27FC236}">
                  <a16:creationId xmlns:a16="http://schemas.microsoft.com/office/drawing/2014/main" xmlns="" id="{94704D59-65AE-4AF1-803A-7F3577AAD30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1966011" y="717822"/>
              <a:ext cx="96898" cy="360293"/>
            </a:xfrm>
            <a:custGeom>
              <a:avLst/>
              <a:gdLst/>
              <a:ahLst/>
              <a:cxnLst/>
              <a:rect l="0" t="0" r="0" b="0"/>
              <a:pathLst>
                <a:path w="96898" h="360293">
                  <a:moveTo>
                    <a:pt x="8839" y="75928"/>
                  </a:moveTo>
                  <a:lnTo>
                    <a:pt x="8839" y="75928"/>
                  </a:lnTo>
                  <a:lnTo>
                    <a:pt x="0" y="100347"/>
                  </a:lnTo>
                  <a:lnTo>
                    <a:pt x="1971" y="143859"/>
                  </a:lnTo>
                  <a:lnTo>
                    <a:pt x="5316" y="175970"/>
                  </a:lnTo>
                  <a:lnTo>
                    <a:pt x="9155" y="211408"/>
                  </a:lnTo>
                  <a:lnTo>
                    <a:pt x="12507" y="248324"/>
                  </a:lnTo>
                  <a:lnTo>
                    <a:pt x="13997" y="285899"/>
                  </a:lnTo>
                  <a:lnTo>
                    <a:pt x="14659" y="320002"/>
                  </a:lnTo>
                  <a:lnTo>
                    <a:pt x="15084" y="358541"/>
                  </a:lnTo>
                  <a:lnTo>
                    <a:pt x="14413" y="360292"/>
                  </a:lnTo>
                  <a:lnTo>
                    <a:pt x="13261" y="360049"/>
                  </a:lnTo>
                  <a:lnTo>
                    <a:pt x="11787" y="358475"/>
                  </a:lnTo>
                  <a:lnTo>
                    <a:pt x="8716" y="312571"/>
                  </a:lnTo>
                  <a:lnTo>
                    <a:pt x="5727" y="271414"/>
                  </a:lnTo>
                  <a:lnTo>
                    <a:pt x="3942" y="245763"/>
                  </a:lnTo>
                  <a:lnTo>
                    <a:pt x="2046" y="217374"/>
                  </a:lnTo>
                  <a:lnTo>
                    <a:pt x="77" y="187158"/>
                  </a:lnTo>
                  <a:lnTo>
                    <a:pt x="176" y="157137"/>
                  </a:lnTo>
                  <a:lnTo>
                    <a:pt x="1652" y="127245"/>
                  </a:lnTo>
                  <a:lnTo>
                    <a:pt x="4048" y="97439"/>
                  </a:lnTo>
                  <a:lnTo>
                    <a:pt x="14236" y="53033"/>
                  </a:lnTo>
                  <a:lnTo>
                    <a:pt x="32075" y="11759"/>
                  </a:lnTo>
                  <a:lnTo>
                    <a:pt x="37030" y="3515"/>
                  </a:lnTo>
                  <a:lnTo>
                    <a:pt x="43861" y="136"/>
                  </a:lnTo>
                  <a:lnTo>
                    <a:pt x="51942" y="0"/>
                  </a:lnTo>
                  <a:lnTo>
                    <a:pt x="60858" y="2026"/>
                  </a:lnTo>
                  <a:lnTo>
                    <a:pt x="76409" y="15566"/>
                  </a:lnTo>
                  <a:lnTo>
                    <a:pt x="83519" y="25103"/>
                  </a:lnTo>
                  <a:lnTo>
                    <a:pt x="96897" y="68865"/>
                  </a:lnTo>
                  <a:lnTo>
                    <a:pt x="95248" y="100070"/>
                  </a:lnTo>
                  <a:lnTo>
                    <a:pt x="80538" y="143524"/>
                  </a:lnTo>
                  <a:lnTo>
                    <a:pt x="60187" y="175684"/>
                  </a:lnTo>
                  <a:lnTo>
                    <a:pt x="53654" y="182649"/>
                  </a:lnTo>
                  <a:lnTo>
                    <a:pt x="47888" y="185881"/>
                  </a:lnTo>
                  <a:lnTo>
                    <a:pt x="42633" y="186624"/>
                  </a:lnTo>
                  <a:lnTo>
                    <a:pt x="27889" y="183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578">
              <a:extLst>
                <a:ext uri="{FF2B5EF4-FFF2-40B4-BE49-F238E27FC236}">
                  <a16:creationId xmlns:a16="http://schemas.microsoft.com/office/drawing/2014/main" xmlns="" id="{30A3E7A4-54AD-447B-A972-5E120E2BF776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2123879" y="715673"/>
              <a:ext cx="111322" cy="147126"/>
            </a:xfrm>
            <a:custGeom>
              <a:avLst/>
              <a:gdLst/>
              <a:ahLst/>
              <a:cxnLst/>
              <a:rect l="0" t="0" r="0" b="0"/>
              <a:pathLst>
                <a:path w="111322" h="147126">
                  <a:moveTo>
                    <a:pt x="3371" y="84427"/>
                  </a:moveTo>
                  <a:lnTo>
                    <a:pt x="3371" y="84427"/>
                  </a:lnTo>
                  <a:lnTo>
                    <a:pt x="0" y="91169"/>
                  </a:lnTo>
                  <a:lnTo>
                    <a:pt x="226" y="98242"/>
                  </a:lnTo>
                  <a:lnTo>
                    <a:pt x="2679" y="105384"/>
                  </a:lnTo>
                  <a:lnTo>
                    <a:pt x="6121" y="110910"/>
                  </a:lnTo>
                  <a:lnTo>
                    <a:pt x="9437" y="111254"/>
                  </a:lnTo>
                  <a:lnTo>
                    <a:pt x="18767" y="107874"/>
                  </a:lnTo>
                  <a:lnTo>
                    <a:pt x="42662" y="91296"/>
                  </a:lnTo>
                  <a:lnTo>
                    <a:pt x="54465" y="74545"/>
                  </a:lnTo>
                  <a:lnTo>
                    <a:pt x="61357" y="54635"/>
                  </a:lnTo>
                  <a:lnTo>
                    <a:pt x="64532" y="21742"/>
                  </a:lnTo>
                  <a:lnTo>
                    <a:pt x="62774" y="5062"/>
                  </a:lnTo>
                  <a:lnTo>
                    <a:pt x="59906" y="1178"/>
                  </a:lnTo>
                  <a:lnTo>
                    <a:pt x="55878" y="0"/>
                  </a:lnTo>
                  <a:lnTo>
                    <a:pt x="51075" y="625"/>
                  </a:lnTo>
                  <a:lnTo>
                    <a:pt x="30833" y="14990"/>
                  </a:lnTo>
                  <a:lnTo>
                    <a:pt x="22632" y="33105"/>
                  </a:lnTo>
                  <a:lnTo>
                    <a:pt x="18015" y="68985"/>
                  </a:lnTo>
                  <a:lnTo>
                    <a:pt x="19052" y="95203"/>
                  </a:lnTo>
                  <a:lnTo>
                    <a:pt x="26568" y="118614"/>
                  </a:lnTo>
                  <a:lnTo>
                    <a:pt x="38845" y="135134"/>
                  </a:lnTo>
                  <a:lnTo>
                    <a:pt x="46071" y="141515"/>
                  </a:lnTo>
                  <a:lnTo>
                    <a:pt x="53710" y="145064"/>
                  </a:lnTo>
                  <a:lnTo>
                    <a:pt x="69723" y="147125"/>
                  </a:lnTo>
                  <a:lnTo>
                    <a:pt x="86248" y="140045"/>
                  </a:lnTo>
                  <a:lnTo>
                    <a:pt x="111321" y="12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579">
              <a:extLst>
                <a:ext uri="{FF2B5EF4-FFF2-40B4-BE49-F238E27FC236}">
                  <a16:creationId xmlns:a16="http://schemas.microsoft.com/office/drawing/2014/main" xmlns="" id="{69083883-77C5-4A9F-9B54-8915FFDDABE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2266950" y="713461"/>
              <a:ext cx="69851" cy="142955"/>
            </a:xfrm>
            <a:custGeom>
              <a:avLst/>
              <a:gdLst/>
              <a:ahLst/>
              <a:cxnLst/>
              <a:rect l="0" t="0" r="0" b="0"/>
              <a:pathLst>
                <a:path w="69851" h="142955">
                  <a:moveTo>
                    <a:pt x="0" y="48539"/>
                  </a:moveTo>
                  <a:lnTo>
                    <a:pt x="0" y="48539"/>
                  </a:lnTo>
                  <a:lnTo>
                    <a:pt x="5467" y="28766"/>
                  </a:lnTo>
                  <a:lnTo>
                    <a:pt x="5761" y="28301"/>
                  </a:lnTo>
                  <a:lnTo>
                    <a:pt x="6089" y="31548"/>
                  </a:lnTo>
                  <a:lnTo>
                    <a:pt x="3171" y="69811"/>
                  </a:lnTo>
                  <a:lnTo>
                    <a:pt x="3527" y="98116"/>
                  </a:lnTo>
                  <a:lnTo>
                    <a:pt x="206" y="142954"/>
                  </a:lnTo>
                  <a:lnTo>
                    <a:pt x="61" y="134526"/>
                  </a:lnTo>
                  <a:lnTo>
                    <a:pt x="10151" y="94844"/>
                  </a:lnTo>
                  <a:lnTo>
                    <a:pt x="23077" y="51597"/>
                  </a:lnTo>
                  <a:lnTo>
                    <a:pt x="48251" y="7751"/>
                  </a:lnTo>
                  <a:lnTo>
                    <a:pt x="53334" y="2297"/>
                  </a:lnTo>
                  <a:lnTo>
                    <a:pt x="57428" y="72"/>
                  </a:lnTo>
                  <a:lnTo>
                    <a:pt x="60863" y="0"/>
                  </a:lnTo>
                  <a:lnTo>
                    <a:pt x="63859" y="1363"/>
                  </a:lnTo>
                  <a:lnTo>
                    <a:pt x="67187" y="12285"/>
                  </a:lnTo>
                  <a:lnTo>
                    <a:pt x="65953" y="54783"/>
                  </a:lnTo>
                  <a:lnTo>
                    <a:pt x="69850" y="1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80">
              <a:extLst>
                <a:ext uri="{FF2B5EF4-FFF2-40B4-BE49-F238E27FC236}">
                  <a16:creationId xmlns:a16="http://schemas.microsoft.com/office/drawing/2014/main" xmlns="" id="{5073C242-4445-43D1-BEBC-678BDEA32DCB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2392530" y="494716"/>
              <a:ext cx="163018" cy="363970"/>
            </a:xfrm>
            <a:custGeom>
              <a:avLst/>
              <a:gdLst/>
              <a:ahLst/>
              <a:cxnLst/>
              <a:rect l="0" t="0" r="0" b="0"/>
              <a:pathLst>
                <a:path w="163018" h="363970">
                  <a:moveTo>
                    <a:pt x="103020" y="222834"/>
                  </a:moveTo>
                  <a:lnTo>
                    <a:pt x="103020" y="222834"/>
                  </a:lnTo>
                  <a:lnTo>
                    <a:pt x="99649" y="216092"/>
                  </a:lnTo>
                  <a:lnTo>
                    <a:pt x="94231" y="210901"/>
                  </a:lnTo>
                  <a:lnTo>
                    <a:pt x="90811" y="208528"/>
                  </a:lnTo>
                  <a:lnTo>
                    <a:pt x="77603" y="207774"/>
                  </a:lnTo>
                  <a:lnTo>
                    <a:pt x="69142" y="208561"/>
                  </a:lnTo>
                  <a:lnTo>
                    <a:pt x="40379" y="223152"/>
                  </a:lnTo>
                  <a:lnTo>
                    <a:pt x="12885" y="255462"/>
                  </a:lnTo>
                  <a:lnTo>
                    <a:pt x="2988" y="282256"/>
                  </a:lnTo>
                  <a:lnTo>
                    <a:pt x="0" y="309921"/>
                  </a:lnTo>
                  <a:lnTo>
                    <a:pt x="3376" y="336328"/>
                  </a:lnTo>
                  <a:lnTo>
                    <a:pt x="11461" y="354650"/>
                  </a:lnTo>
                  <a:lnTo>
                    <a:pt x="16581" y="361511"/>
                  </a:lnTo>
                  <a:lnTo>
                    <a:pt x="22816" y="363969"/>
                  </a:lnTo>
                  <a:lnTo>
                    <a:pt x="29795" y="363491"/>
                  </a:lnTo>
                  <a:lnTo>
                    <a:pt x="37270" y="361055"/>
                  </a:lnTo>
                  <a:lnTo>
                    <a:pt x="64645" y="330659"/>
                  </a:lnTo>
                  <a:lnTo>
                    <a:pt x="88552" y="295921"/>
                  </a:lnTo>
                  <a:lnTo>
                    <a:pt x="113523" y="252495"/>
                  </a:lnTo>
                  <a:lnTo>
                    <a:pt x="124133" y="227086"/>
                  </a:lnTo>
                  <a:lnTo>
                    <a:pt x="134029" y="200268"/>
                  </a:lnTo>
                  <a:lnTo>
                    <a:pt x="142037" y="170396"/>
                  </a:lnTo>
                  <a:lnTo>
                    <a:pt x="148787" y="138486"/>
                  </a:lnTo>
                  <a:lnTo>
                    <a:pt x="154698" y="105219"/>
                  </a:lnTo>
                  <a:lnTo>
                    <a:pt x="158638" y="78102"/>
                  </a:lnTo>
                  <a:lnTo>
                    <a:pt x="163017" y="34801"/>
                  </a:lnTo>
                  <a:lnTo>
                    <a:pt x="161362" y="20573"/>
                  </a:lnTo>
                  <a:lnTo>
                    <a:pt x="157437" y="10382"/>
                  </a:lnTo>
                  <a:lnTo>
                    <a:pt x="151998" y="2883"/>
                  </a:lnTo>
                  <a:lnTo>
                    <a:pt x="145550" y="0"/>
                  </a:lnTo>
                  <a:lnTo>
                    <a:pt x="138429" y="195"/>
                  </a:lnTo>
                  <a:lnTo>
                    <a:pt x="130859" y="2441"/>
                  </a:lnTo>
                  <a:lnTo>
                    <a:pt x="116804" y="21870"/>
                  </a:lnTo>
                  <a:lnTo>
                    <a:pt x="110093" y="35942"/>
                  </a:lnTo>
                  <a:lnTo>
                    <a:pt x="104517" y="74154"/>
                  </a:lnTo>
                  <a:lnTo>
                    <a:pt x="104391" y="120771"/>
                  </a:lnTo>
                  <a:lnTo>
                    <a:pt x="105345" y="147031"/>
                  </a:lnTo>
                  <a:lnTo>
                    <a:pt x="106687" y="174415"/>
                  </a:lnTo>
                  <a:lnTo>
                    <a:pt x="108992" y="199727"/>
                  </a:lnTo>
                  <a:lnTo>
                    <a:pt x="115317" y="246666"/>
                  </a:lnTo>
                  <a:lnTo>
                    <a:pt x="120950" y="285402"/>
                  </a:lnTo>
                  <a:lnTo>
                    <a:pt x="128420" y="337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01">
            <a:extLst>
              <a:ext uri="{FF2B5EF4-FFF2-40B4-BE49-F238E27FC236}">
                <a16:creationId xmlns:a16="http://schemas.microsoft.com/office/drawing/2014/main" xmlns="" id="{925C1BCB-6EE7-4E8B-A1D6-F446BE0610E3}"/>
              </a:ext>
            </a:extLst>
          </p:cNvPr>
          <p:cNvGrpSpPr/>
          <p:nvPr/>
        </p:nvGrpSpPr>
        <p:grpSpPr>
          <a:xfrm>
            <a:off x="1257300" y="524919"/>
            <a:ext cx="2482851" cy="713332"/>
            <a:chOff x="1257300" y="524919"/>
            <a:chExt cx="2482851" cy="713332"/>
          </a:xfrm>
        </p:grpSpPr>
        <p:sp>
          <p:nvSpPr>
            <p:cNvPr id="11" name="SMARTInkShape-2581">
              <a:extLst>
                <a:ext uri="{FF2B5EF4-FFF2-40B4-BE49-F238E27FC236}">
                  <a16:creationId xmlns:a16="http://schemas.microsoft.com/office/drawing/2014/main" xmlns="" id="{A17D4CC2-BB8E-4301-A710-58792DF5414C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2952750" y="524919"/>
              <a:ext cx="196851" cy="318218"/>
            </a:xfrm>
            <a:custGeom>
              <a:avLst/>
              <a:gdLst/>
              <a:ahLst/>
              <a:cxnLst/>
              <a:rect l="0" t="0" r="0" b="0"/>
              <a:pathLst>
                <a:path w="196851" h="318218">
                  <a:moveTo>
                    <a:pt x="0" y="78331"/>
                  </a:moveTo>
                  <a:lnTo>
                    <a:pt x="0" y="78331"/>
                  </a:lnTo>
                  <a:lnTo>
                    <a:pt x="8838" y="114959"/>
                  </a:lnTo>
                  <a:lnTo>
                    <a:pt x="11555" y="156368"/>
                  </a:lnTo>
                  <a:lnTo>
                    <a:pt x="12191" y="189920"/>
                  </a:lnTo>
                  <a:lnTo>
                    <a:pt x="12474" y="225293"/>
                  </a:lnTo>
                  <a:lnTo>
                    <a:pt x="12599" y="259829"/>
                  </a:lnTo>
                  <a:lnTo>
                    <a:pt x="8316" y="305597"/>
                  </a:lnTo>
                  <a:lnTo>
                    <a:pt x="6932" y="318217"/>
                  </a:lnTo>
                  <a:lnTo>
                    <a:pt x="6738" y="317983"/>
                  </a:lnTo>
                  <a:lnTo>
                    <a:pt x="2037" y="275591"/>
                  </a:lnTo>
                  <a:lnTo>
                    <a:pt x="905" y="238204"/>
                  </a:lnTo>
                  <a:lnTo>
                    <a:pt x="2015" y="213841"/>
                  </a:lnTo>
                  <a:lnTo>
                    <a:pt x="4165" y="186310"/>
                  </a:lnTo>
                  <a:lnTo>
                    <a:pt x="7010" y="156667"/>
                  </a:lnTo>
                  <a:lnTo>
                    <a:pt x="12434" y="127733"/>
                  </a:lnTo>
                  <a:lnTo>
                    <a:pt x="19578" y="99271"/>
                  </a:lnTo>
                  <a:lnTo>
                    <a:pt x="27869" y="71124"/>
                  </a:lnTo>
                  <a:lnTo>
                    <a:pt x="44607" y="34206"/>
                  </a:lnTo>
                  <a:lnTo>
                    <a:pt x="61453" y="12153"/>
                  </a:lnTo>
                  <a:lnTo>
                    <a:pt x="78348" y="0"/>
                  </a:lnTo>
                  <a:lnTo>
                    <a:pt x="88921" y="710"/>
                  </a:lnTo>
                  <a:lnTo>
                    <a:pt x="113839" y="12788"/>
                  </a:lnTo>
                  <a:lnTo>
                    <a:pt x="148892" y="53502"/>
                  </a:lnTo>
                  <a:lnTo>
                    <a:pt x="163306" y="87757"/>
                  </a:lnTo>
                  <a:lnTo>
                    <a:pt x="168137" y="105782"/>
                  </a:lnTo>
                  <a:lnTo>
                    <a:pt x="165980" y="138979"/>
                  </a:lnTo>
                  <a:lnTo>
                    <a:pt x="154908" y="167375"/>
                  </a:lnTo>
                  <a:lnTo>
                    <a:pt x="138228" y="187050"/>
                  </a:lnTo>
                  <a:lnTo>
                    <a:pt x="128135" y="191733"/>
                  </a:lnTo>
                  <a:lnTo>
                    <a:pt x="105632" y="193173"/>
                  </a:lnTo>
                  <a:lnTo>
                    <a:pt x="69163" y="179307"/>
                  </a:lnTo>
                  <a:lnTo>
                    <a:pt x="25659" y="151359"/>
                  </a:lnTo>
                  <a:lnTo>
                    <a:pt x="69570" y="180650"/>
                  </a:lnTo>
                  <a:lnTo>
                    <a:pt x="109749" y="215657"/>
                  </a:lnTo>
                  <a:lnTo>
                    <a:pt x="152933" y="255428"/>
                  </a:lnTo>
                  <a:lnTo>
                    <a:pt x="196850" y="294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582">
              <a:extLst>
                <a:ext uri="{FF2B5EF4-FFF2-40B4-BE49-F238E27FC236}">
                  <a16:creationId xmlns:a16="http://schemas.microsoft.com/office/drawing/2014/main" xmlns="" id="{909F9899-4C82-4325-A2A1-57FBDBF9D8BC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3257550" y="552450"/>
              <a:ext cx="139701" cy="250846"/>
            </a:xfrm>
            <a:custGeom>
              <a:avLst/>
              <a:gdLst/>
              <a:ahLst/>
              <a:cxnLst/>
              <a:rect l="0" t="0" r="0" b="0"/>
              <a:pathLst>
                <a:path w="139701" h="250846">
                  <a:moveTo>
                    <a:pt x="0" y="63500"/>
                  </a:moveTo>
                  <a:lnTo>
                    <a:pt x="0" y="63500"/>
                  </a:lnTo>
                  <a:lnTo>
                    <a:pt x="3371" y="103499"/>
                  </a:lnTo>
                  <a:lnTo>
                    <a:pt x="12209" y="147005"/>
                  </a:lnTo>
                  <a:lnTo>
                    <a:pt x="20394" y="192272"/>
                  </a:lnTo>
                  <a:lnTo>
                    <a:pt x="29481" y="238854"/>
                  </a:lnTo>
                  <a:lnTo>
                    <a:pt x="33799" y="250326"/>
                  </a:lnTo>
                  <a:lnTo>
                    <a:pt x="37349" y="250845"/>
                  </a:lnTo>
                  <a:lnTo>
                    <a:pt x="46939" y="243896"/>
                  </a:lnTo>
                  <a:lnTo>
                    <a:pt x="64237" y="210633"/>
                  </a:lnTo>
                  <a:lnTo>
                    <a:pt x="78409" y="169579"/>
                  </a:lnTo>
                  <a:lnTo>
                    <a:pt x="86139" y="144803"/>
                  </a:lnTo>
                  <a:lnTo>
                    <a:pt x="100373" y="98459"/>
                  </a:lnTo>
                  <a:lnTo>
                    <a:pt x="113049" y="57870"/>
                  </a:lnTo>
                  <a:lnTo>
                    <a:pt x="130803" y="1247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583">
              <a:extLst>
                <a:ext uri="{FF2B5EF4-FFF2-40B4-BE49-F238E27FC236}">
                  <a16:creationId xmlns:a16="http://schemas.microsoft.com/office/drawing/2014/main" xmlns="" id="{9F085254-48E6-445A-B7ED-7E6602F05DA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3371850" y="665131"/>
              <a:ext cx="130372" cy="192120"/>
            </a:xfrm>
            <a:custGeom>
              <a:avLst/>
              <a:gdLst/>
              <a:ahLst/>
              <a:cxnLst/>
              <a:rect l="0" t="0" r="0" b="0"/>
              <a:pathLst>
                <a:path w="130372" h="192120">
                  <a:moveTo>
                    <a:pt x="127000" y="39719"/>
                  </a:moveTo>
                  <a:lnTo>
                    <a:pt x="127000" y="39719"/>
                  </a:lnTo>
                  <a:lnTo>
                    <a:pt x="130371" y="29606"/>
                  </a:lnTo>
                  <a:lnTo>
                    <a:pt x="130144" y="18997"/>
                  </a:lnTo>
                  <a:lnTo>
                    <a:pt x="129096" y="13204"/>
                  </a:lnTo>
                  <a:lnTo>
                    <a:pt x="124168" y="4887"/>
                  </a:lnTo>
                  <a:lnTo>
                    <a:pt x="120879" y="1681"/>
                  </a:lnTo>
                  <a:lnTo>
                    <a:pt x="107816" y="0"/>
                  </a:lnTo>
                  <a:lnTo>
                    <a:pt x="99394" y="540"/>
                  </a:lnTo>
                  <a:lnTo>
                    <a:pt x="84392" y="6784"/>
                  </a:lnTo>
                  <a:lnTo>
                    <a:pt x="72079" y="16614"/>
                  </a:lnTo>
                  <a:lnTo>
                    <a:pt x="64256" y="28039"/>
                  </a:lnTo>
                  <a:lnTo>
                    <a:pt x="62190" y="40172"/>
                  </a:lnTo>
                  <a:lnTo>
                    <a:pt x="62626" y="46371"/>
                  </a:lnTo>
                  <a:lnTo>
                    <a:pt x="73354" y="68580"/>
                  </a:lnTo>
                  <a:lnTo>
                    <a:pt x="104366" y="111386"/>
                  </a:lnTo>
                  <a:lnTo>
                    <a:pt x="109415" y="123077"/>
                  </a:lnTo>
                  <a:lnTo>
                    <a:pt x="108926" y="128452"/>
                  </a:lnTo>
                  <a:lnTo>
                    <a:pt x="102739" y="138187"/>
                  </a:lnTo>
                  <a:lnTo>
                    <a:pt x="71382" y="164663"/>
                  </a:lnTo>
                  <a:lnTo>
                    <a:pt x="31216" y="183063"/>
                  </a:lnTo>
                  <a:lnTo>
                    <a:pt x="0" y="192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584">
              <a:extLst>
                <a:ext uri="{FF2B5EF4-FFF2-40B4-BE49-F238E27FC236}">
                  <a16:creationId xmlns:a16="http://schemas.microsoft.com/office/drawing/2014/main" xmlns="" id="{FF761A6A-2691-4106-8B73-DFDF40F10F4D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257300" y="977900"/>
              <a:ext cx="2254251" cy="185927"/>
            </a:xfrm>
            <a:custGeom>
              <a:avLst/>
              <a:gdLst/>
              <a:ahLst/>
              <a:cxnLst/>
              <a:rect l="0" t="0" r="0" b="0"/>
              <a:pathLst>
                <a:path w="2254251" h="185927">
                  <a:moveTo>
                    <a:pt x="0" y="171450"/>
                  </a:moveTo>
                  <a:lnTo>
                    <a:pt x="0" y="171450"/>
                  </a:lnTo>
                  <a:lnTo>
                    <a:pt x="31698" y="180884"/>
                  </a:lnTo>
                  <a:lnTo>
                    <a:pt x="74530" y="185756"/>
                  </a:lnTo>
                  <a:lnTo>
                    <a:pt x="103309" y="185926"/>
                  </a:lnTo>
                  <a:lnTo>
                    <a:pt x="135901" y="184628"/>
                  </a:lnTo>
                  <a:lnTo>
                    <a:pt x="171034" y="182352"/>
                  </a:lnTo>
                  <a:lnTo>
                    <a:pt x="211389" y="178718"/>
                  </a:lnTo>
                  <a:lnTo>
                    <a:pt x="255226" y="174179"/>
                  </a:lnTo>
                  <a:lnTo>
                    <a:pt x="301384" y="169036"/>
                  </a:lnTo>
                  <a:lnTo>
                    <a:pt x="354734" y="162079"/>
                  </a:lnTo>
                  <a:lnTo>
                    <a:pt x="412878" y="153914"/>
                  </a:lnTo>
                  <a:lnTo>
                    <a:pt x="474219" y="144943"/>
                  </a:lnTo>
                  <a:lnTo>
                    <a:pt x="539807" y="135434"/>
                  </a:lnTo>
                  <a:lnTo>
                    <a:pt x="608227" y="125567"/>
                  </a:lnTo>
                  <a:lnTo>
                    <a:pt x="678535" y="115461"/>
                  </a:lnTo>
                  <a:lnTo>
                    <a:pt x="751512" y="105902"/>
                  </a:lnTo>
                  <a:lnTo>
                    <a:pt x="826269" y="96707"/>
                  </a:lnTo>
                  <a:lnTo>
                    <a:pt x="902213" y="87755"/>
                  </a:lnTo>
                  <a:lnTo>
                    <a:pt x="981770" y="80375"/>
                  </a:lnTo>
                  <a:lnTo>
                    <a:pt x="1063735" y="74045"/>
                  </a:lnTo>
                  <a:lnTo>
                    <a:pt x="1147307" y="68413"/>
                  </a:lnTo>
                  <a:lnTo>
                    <a:pt x="1230538" y="63247"/>
                  </a:lnTo>
                  <a:lnTo>
                    <a:pt x="1313542" y="58393"/>
                  </a:lnTo>
                  <a:lnTo>
                    <a:pt x="1396395" y="53745"/>
                  </a:lnTo>
                  <a:lnTo>
                    <a:pt x="1477030" y="49941"/>
                  </a:lnTo>
                  <a:lnTo>
                    <a:pt x="1556187" y="46700"/>
                  </a:lnTo>
                  <a:lnTo>
                    <a:pt x="1634358" y="43833"/>
                  </a:lnTo>
                  <a:lnTo>
                    <a:pt x="1706933" y="41217"/>
                  </a:lnTo>
                  <a:lnTo>
                    <a:pt x="1775777" y="38767"/>
                  </a:lnTo>
                  <a:lnTo>
                    <a:pt x="1842135" y="36428"/>
                  </a:lnTo>
                  <a:lnTo>
                    <a:pt x="1903306" y="33457"/>
                  </a:lnTo>
                  <a:lnTo>
                    <a:pt x="1961021" y="30066"/>
                  </a:lnTo>
                  <a:lnTo>
                    <a:pt x="2016431" y="26394"/>
                  </a:lnTo>
                  <a:lnTo>
                    <a:pt x="2064659" y="23240"/>
                  </a:lnTo>
                  <a:lnTo>
                    <a:pt x="2108100" y="20432"/>
                  </a:lnTo>
                  <a:lnTo>
                    <a:pt x="2148350" y="17855"/>
                  </a:lnTo>
                  <a:lnTo>
                    <a:pt x="2178006" y="14726"/>
                  </a:lnTo>
                  <a:lnTo>
                    <a:pt x="2218482" y="7485"/>
                  </a:lnTo>
                  <a:lnTo>
                    <a:pt x="2254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585">
              <a:extLst>
                <a:ext uri="{FF2B5EF4-FFF2-40B4-BE49-F238E27FC236}">
                  <a16:creationId xmlns:a16="http://schemas.microsoft.com/office/drawing/2014/main" xmlns="" id="{7BF51684-2109-4DF9-9A04-E2FCEFC92E82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822450" y="971550"/>
              <a:ext cx="1714501" cy="266701"/>
            </a:xfrm>
            <a:custGeom>
              <a:avLst/>
              <a:gdLst/>
              <a:ahLst/>
              <a:cxnLst/>
              <a:rect l="0" t="0" r="0" b="0"/>
              <a:pathLst>
                <a:path w="1714501" h="266701">
                  <a:moveTo>
                    <a:pt x="0" y="266700"/>
                  </a:moveTo>
                  <a:lnTo>
                    <a:pt x="0" y="266700"/>
                  </a:lnTo>
                  <a:lnTo>
                    <a:pt x="30748" y="264818"/>
                  </a:lnTo>
                  <a:lnTo>
                    <a:pt x="70816" y="260219"/>
                  </a:lnTo>
                  <a:lnTo>
                    <a:pt x="97305" y="256030"/>
                  </a:lnTo>
                  <a:lnTo>
                    <a:pt x="126253" y="251120"/>
                  </a:lnTo>
                  <a:lnTo>
                    <a:pt x="161780" y="245730"/>
                  </a:lnTo>
                  <a:lnTo>
                    <a:pt x="201692" y="240020"/>
                  </a:lnTo>
                  <a:lnTo>
                    <a:pt x="244528" y="234096"/>
                  </a:lnTo>
                  <a:lnTo>
                    <a:pt x="290724" y="228031"/>
                  </a:lnTo>
                  <a:lnTo>
                    <a:pt x="339160" y="221871"/>
                  </a:lnTo>
                  <a:lnTo>
                    <a:pt x="389090" y="215647"/>
                  </a:lnTo>
                  <a:lnTo>
                    <a:pt x="440721" y="209381"/>
                  </a:lnTo>
                  <a:lnTo>
                    <a:pt x="493486" y="203088"/>
                  </a:lnTo>
                  <a:lnTo>
                    <a:pt x="547008" y="196775"/>
                  </a:lnTo>
                  <a:lnTo>
                    <a:pt x="602444" y="190450"/>
                  </a:lnTo>
                  <a:lnTo>
                    <a:pt x="659157" y="184117"/>
                  </a:lnTo>
                  <a:lnTo>
                    <a:pt x="716721" y="177778"/>
                  </a:lnTo>
                  <a:lnTo>
                    <a:pt x="774853" y="171435"/>
                  </a:lnTo>
                  <a:lnTo>
                    <a:pt x="833363" y="165090"/>
                  </a:lnTo>
                  <a:lnTo>
                    <a:pt x="892125" y="158743"/>
                  </a:lnTo>
                  <a:lnTo>
                    <a:pt x="950350" y="150984"/>
                  </a:lnTo>
                  <a:lnTo>
                    <a:pt x="1008217" y="142284"/>
                  </a:lnTo>
                  <a:lnTo>
                    <a:pt x="1065845" y="132956"/>
                  </a:lnTo>
                  <a:lnTo>
                    <a:pt x="1121901" y="123915"/>
                  </a:lnTo>
                  <a:lnTo>
                    <a:pt x="1176912" y="115066"/>
                  </a:lnTo>
                  <a:lnTo>
                    <a:pt x="1231225" y="106344"/>
                  </a:lnTo>
                  <a:lnTo>
                    <a:pt x="1282250" y="98413"/>
                  </a:lnTo>
                  <a:lnTo>
                    <a:pt x="1331083" y="91008"/>
                  </a:lnTo>
                  <a:lnTo>
                    <a:pt x="1378456" y="83956"/>
                  </a:lnTo>
                  <a:lnTo>
                    <a:pt x="1420620" y="77137"/>
                  </a:lnTo>
                  <a:lnTo>
                    <a:pt x="1459314" y="70475"/>
                  </a:lnTo>
                  <a:lnTo>
                    <a:pt x="1495692" y="63916"/>
                  </a:lnTo>
                  <a:lnTo>
                    <a:pt x="1529117" y="57428"/>
                  </a:lnTo>
                  <a:lnTo>
                    <a:pt x="1560573" y="50985"/>
                  </a:lnTo>
                  <a:lnTo>
                    <a:pt x="1590715" y="44573"/>
                  </a:lnTo>
                  <a:lnTo>
                    <a:pt x="1616454" y="38182"/>
                  </a:lnTo>
                  <a:lnTo>
                    <a:pt x="1660106" y="25437"/>
                  </a:lnTo>
                  <a:lnTo>
                    <a:pt x="1714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86">
              <a:extLst>
                <a:ext uri="{FF2B5EF4-FFF2-40B4-BE49-F238E27FC236}">
                  <a16:creationId xmlns:a16="http://schemas.microsoft.com/office/drawing/2014/main" xmlns="" id="{CBBC5A18-5CC2-49F4-8402-9EF7364FFC78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733800" y="838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87">
              <a:extLst>
                <a:ext uri="{FF2B5EF4-FFF2-40B4-BE49-F238E27FC236}">
                  <a16:creationId xmlns:a16="http://schemas.microsoft.com/office/drawing/2014/main" xmlns="" id="{3BD11F8D-A677-4414-B6E5-CF02F6DB725E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714750" y="711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502">
            <a:extLst>
              <a:ext uri="{FF2B5EF4-FFF2-40B4-BE49-F238E27FC236}">
                <a16:creationId xmlns:a16="http://schemas.microsoft.com/office/drawing/2014/main" xmlns="" id="{2F2B741B-8B0F-45FF-908F-1E92877E00BC}"/>
              </a:ext>
            </a:extLst>
          </p:cNvPr>
          <p:cNvGrpSpPr/>
          <p:nvPr/>
        </p:nvGrpSpPr>
        <p:grpSpPr>
          <a:xfrm>
            <a:off x="1968500" y="1765300"/>
            <a:ext cx="260723" cy="387351"/>
            <a:chOff x="1968500" y="1765300"/>
            <a:chExt cx="260723" cy="387351"/>
          </a:xfrm>
        </p:grpSpPr>
        <p:sp>
          <p:nvSpPr>
            <p:cNvPr id="19" name="SMARTInkShape-2588">
              <a:extLst>
                <a:ext uri="{FF2B5EF4-FFF2-40B4-BE49-F238E27FC236}">
                  <a16:creationId xmlns:a16="http://schemas.microsoft.com/office/drawing/2014/main" xmlns="" id="{62EBA2ED-3981-4403-80A8-483A73E1F9C1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2019300" y="1765300"/>
              <a:ext cx="177801" cy="387351"/>
            </a:xfrm>
            <a:custGeom>
              <a:avLst/>
              <a:gdLst/>
              <a:ahLst/>
              <a:cxnLst/>
              <a:rect l="0" t="0" r="0" b="0"/>
              <a:pathLst>
                <a:path w="177801" h="387351">
                  <a:moveTo>
                    <a:pt x="177800" y="0"/>
                  </a:moveTo>
                  <a:lnTo>
                    <a:pt x="177800" y="0"/>
                  </a:lnTo>
                  <a:lnTo>
                    <a:pt x="169011" y="38300"/>
                  </a:lnTo>
                  <a:lnTo>
                    <a:pt x="156146" y="81904"/>
                  </a:lnTo>
                  <a:lnTo>
                    <a:pt x="143481" y="118246"/>
                  </a:lnTo>
                  <a:lnTo>
                    <a:pt x="126093" y="160269"/>
                  </a:lnTo>
                  <a:lnTo>
                    <a:pt x="106606" y="202934"/>
                  </a:lnTo>
                  <a:lnTo>
                    <a:pt x="86186" y="244710"/>
                  </a:lnTo>
                  <a:lnTo>
                    <a:pt x="65351" y="284443"/>
                  </a:lnTo>
                  <a:lnTo>
                    <a:pt x="46213" y="317625"/>
                  </a:lnTo>
                  <a:lnTo>
                    <a:pt x="17674" y="363307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589">
              <a:extLst>
                <a:ext uri="{FF2B5EF4-FFF2-40B4-BE49-F238E27FC236}">
                  <a16:creationId xmlns:a16="http://schemas.microsoft.com/office/drawing/2014/main" xmlns="" id="{37519353-D0F9-4F33-ADD1-C4474BF659C3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968500" y="1803400"/>
              <a:ext cx="260723" cy="298451"/>
            </a:xfrm>
            <a:custGeom>
              <a:avLst/>
              <a:gdLst/>
              <a:ahLst/>
              <a:cxnLst/>
              <a:rect l="0" t="0" r="0" b="0"/>
              <a:pathLst>
                <a:path w="260723" h="298451">
                  <a:moveTo>
                    <a:pt x="0" y="0"/>
                  </a:moveTo>
                  <a:lnTo>
                    <a:pt x="0" y="0"/>
                  </a:lnTo>
                  <a:lnTo>
                    <a:pt x="23536" y="41427"/>
                  </a:lnTo>
                  <a:lnTo>
                    <a:pt x="49542" y="76480"/>
                  </a:lnTo>
                  <a:lnTo>
                    <a:pt x="89703" y="122614"/>
                  </a:lnTo>
                  <a:lnTo>
                    <a:pt x="123123" y="155390"/>
                  </a:lnTo>
                  <a:lnTo>
                    <a:pt x="156792" y="188771"/>
                  </a:lnTo>
                  <a:lnTo>
                    <a:pt x="204109" y="232556"/>
                  </a:lnTo>
                  <a:lnTo>
                    <a:pt x="247019" y="278091"/>
                  </a:lnTo>
                  <a:lnTo>
                    <a:pt x="260722" y="297224"/>
                  </a:lnTo>
                  <a:lnTo>
                    <a:pt x="26035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03">
            <a:extLst>
              <a:ext uri="{FF2B5EF4-FFF2-40B4-BE49-F238E27FC236}">
                <a16:creationId xmlns:a16="http://schemas.microsoft.com/office/drawing/2014/main" xmlns="" id="{4E52D3D5-BB43-4099-B93F-5BE6BEC34A80}"/>
              </a:ext>
            </a:extLst>
          </p:cNvPr>
          <p:cNvGrpSpPr/>
          <p:nvPr/>
        </p:nvGrpSpPr>
        <p:grpSpPr>
          <a:xfrm>
            <a:off x="2599700" y="1682750"/>
            <a:ext cx="873751" cy="406401"/>
            <a:chOff x="2599700" y="1682750"/>
            <a:chExt cx="873751" cy="406401"/>
          </a:xfrm>
        </p:grpSpPr>
        <p:sp>
          <p:nvSpPr>
            <p:cNvPr id="22" name="SMARTInkShape-2590">
              <a:extLst>
                <a:ext uri="{FF2B5EF4-FFF2-40B4-BE49-F238E27FC236}">
                  <a16:creationId xmlns:a16="http://schemas.microsoft.com/office/drawing/2014/main" xmlns="" id="{42F33A4F-BF5D-4AF2-A326-B9F7ED02F011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3359512" y="1703565"/>
              <a:ext cx="113939" cy="385586"/>
            </a:xfrm>
            <a:custGeom>
              <a:avLst/>
              <a:gdLst/>
              <a:ahLst/>
              <a:cxnLst/>
              <a:rect l="0" t="0" r="0" b="0"/>
              <a:pathLst>
                <a:path w="113939" h="385586">
                  <a:moveTo>
                    <a:pt x="113938" y="10935"/>
                  </a:moveTo>
                  <a:lnTo>
                    <a:pt x="113938" y="10935"/>
                  </a:lnTo>
                  <a:lnTo>
                    <a:pt x="110567" y="4193"/>
                  </a:lnTo>
                  <a:lnTo>
                    <a:pt x="108163" y="2207"/>
                  </a:lnTo>
                  <a:lnTo>
                    <a:pt x="101728" y="0"/>
                  </a:lnTo>
                  <a:lnTo>
                    <a:pt x="94165" y="901"/>
                  </a:lnTo>
                  <a:lnTo>
                    <a:pt x="90173" y="2129"/>
                  </a:lnTo>
                  <a:lnTo>
                    <a:pt x="74441" y="13970"/>
                  </a:lnTo>
                  <a:lnTo>
                    <a:pt x="45798" y="52849"/>
                  </a:lnTo>
                  <a:lnTo>
                    <a:pt x="27661" y="93126"/>
                  </a:lnTo>
                  <a:lnTo>
                    <a:pt x="21347" y="135633"/>
                  </a:lnTo>
                  <a:lnTo>
                    <a:pt x="19476" y="175353"/>
                  </a:lnTo>
                  <a:lnTo>
                    <a:pt x="18921" y="213933"/>
                  </a:lnTo>
                  <a:lnTo>
                    <a:pt x="18052" y="251469"/>
                  </a:lnTo>
                  <a:lnTo>
                    <a:pt x="11794" y="294234"/>
                  </a:lnTo>
                  <a:lnTo>
                    <a:pt x="2389" y="337990"/>
                  </a:lnTo>
                  <a:lnTo>
                    <a:pt x="0" y="372471"/>
                  </a:lnTo>
                  <a:lnTo>
                    <a:pt x="585" y="376842"/>
                  </a:lnTo>
                  <a:lnTo>
                    <a:pt x="1681" y="379756"/>
                  </a:lnTo>
                  <a:lnTo>
                    <a:pt x="5988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591">
              <a:extLst>
                <a:ext uri="{FF2B5EF4-FFF2-40B4-BE49-F238E27FC236}">
                  <a16:creationId xmlns:a16="http://schemas.microsoft.com/office/drawing/2014/main" xmlns="" id="{E19AE0A0-868B-4DAE-B478-C957ED2CBD53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3207633" y="1682750"/>
              <a:ext cx="151518" cy="222251"/>
            </a:xfrm>
            <a:custGeom>
              <a:avLst/>
              <a:gdLst/>
              <a:ahLst/>
              <a:cxnLst/>
              <a:rect l="0" t="0" r="0" b="0"/>
              <a:pathLst>
                <a:path w="151518" h="2222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8917" y="17578"/>
                  </a:lnTo>
                  <a:lnTo>
                    <a:pt x="54030" y="62156"/>
                  </a:lnTo>
                  <a:lnTo>
                    <a:pt x="87824" y="100888"/>
                  </a:lnTo>
                  <a:lnTo>
                    <a:pt x="114928" y="139489"/>
                  </a:lnTo>
                  <a:lnTo>
                    <a:pt x="132522" y="177032"/>
                  </a:lnTo>
                  <a:lnTo>
                    <a:pt x="151517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592">
              <a:extLst>
                <a:ext uri="{FF2B5EF4-FFF2-40B4-BE49-F238E27FC236}">
                  <a16:creationId xmlns:a16="http://schemas.microsoft.com/office/drawing/2014/main" xmlns="" id="{5A4B4D23-E3DE-4822-96CE-1B7FDC42C8E7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599700" y="2063750"/>
              <a:ext cx="435601" cy="17645"/>
            </a:xfrm>
            <a:custGeom>
              <a:avLst/>
              <a:gdLst/>
              <a:ahLst/>
              <a:cxnLst/>
              <a:rect l="0" t="0" r="0" b="0"/>
              <a:pathLst>
                <a:path w="435601" h="17645">
                  <a:moveTo>
                    <a:pt x="29200" y="0"/>
                  </a:moveTo>
                  <a:lnTo>
                    <a:pt x="29200" y="0"/>
                  </a:lnTo>
                  <a:lnTo>
                    <a:pt x="0" y="0"/>
                  </a:lnTo>
                  <a:lnTo>
                    <a:pt x="8319" y="0"/>
                  </a:lnTo>
                  <a:lnTo>
                    <a:pt x="52460" y="11933"/>
                  </a:lnTo>
                  <a:lnTo>
                    <a:pt x="86104" y="15887"/>
                  </a:lnTo>
                  <a:lnTo>
                    <a:pt x="126928" y="17644"/>
                  </a:lnTo>
                  <a:lnTo>
                    <a:pt x="152208" y="17407"/>
                  </a:lnTo>
                  <a:lnTo>
                    <a:pt x="180349" y="16544"/>
                  </a:lnTo>
                  <a:lnTo>
                    <a:pt x="210400" y="15262"/>
                  </a:lnTo>
                  <a:lnTo>
                    <a:pt x="241016" y="13703"/>
                  </a:lnTo>
                  <a:lnTo>
                    <a:pt x="272011" y="11957"/>
                  </a:lnTo>
                  <a:lnTo>
                    <a:pt x="303257" y="10088"/>
                  </a:lnTo>
                  <a:lnTo>
                    <a:pt x="330438" y="8842"/>
                  </a:lnTo>
                  <a:lnTo>
                    <a:pt x="377573" y="7457"/>
                  </a:lnTo>
                  <a:lnTo>
                    <a:pt x="422674" y="10933"/>
                  </a:lnTo>
                  <a:lnTo>
                    <a:pt x="435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93">
              <a:extLst>
                <a:ext uri="{FF2B5EF4-FFF2-40B4-BE49-F238E27FC236}">
                  <a16:creationId xmlns:a16="http://schemas.microsoft.com/office/drawing/2014/main" xmlns="" id="{E2871602-A337-4D3A-BAB0-881255532EB2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2740288" y="1736242"/>
              <a:ext cx="15613" cy="346559"/>
            </a:xfrm>
            <a:custGeom>
              <a:avLst/>
              <a:gdLst/>
              <a:ahLst/>
              <a:cxnLst/>
              <a:rect l="0" t="0" r="0" b="0"/>
              <a:pathLst>
                <a:path w="15613" h="346559">
                  <a:moveTo>
                    <a:pt x="15612" y="3658"/>
                  </a:moveTo>
                  <a:lnTo>
                    <a:pt x="15612" y="3658"/>
                  </a:lnTo>
                  <a:lnTo>
                    <a:pt x="15612" y="0"/>
                  </a:lnTo>
                  <a:lnTo>
                    <a:pt x="15612" y="1562"/>
                  </a:lnTo>
                  <a:lnTo>
                    <a:pt x="8870" y="9779"/>
                  </a:lnTo>
                  <a:lnTo>
                    <a:pt x="3383" y="53367"/>
                  </a:lnTo>
                  <a:lnTo>
                    <a:pt x="64" y="91133"/>
                  </a:lnTo>
                  <a:lnTo>
                    <a:pt x="0" y="131906"/>
                  </a:lnTo>
                  <a:lnTo>
                    <a:pt x="1618" y="173546"/>
                  </a:lnTo>
                  <a:lnTo>
                    <a:pt x="2337" y="215571"/>
                  </a:lnTo>
                  <a:lnTo>
                    <a:pt x="2656" y="254005"/>
                  </a:lnTo>
                  <a:lnTo>
                    <a:pt x="2798" y="288490"/>
                  </a:lnTo>
                  <a:lnTo>
                    <a:pt x="2912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504">
            <a:extLst>
              <a:ext uri="{FF2B5EF4-FFF2-40B4-BE49-F238E27FC236}">
                <a16:creationId xmlns:a16="http://schemas.microsoft.com/office/drawing/2014/main" xmlns="" id="{F2F6B52C-494F-4E46-ACE6-3DDB2CBD2877}"/>
              </a:ext>
            </a:extLst>
          </p:cNvPr>
          <p:cNvGrpSpPr/>
          <p:nvPr/>
        </p:nvGrpSpPr>
        <p:grpSpPr>
          <a:xfrm>
            <a:off x="3981450" y="1841500"/>
            <a:ext cx="50801" cy="171451"/>
            <a:chOff x="3981450" y="1841500"/>
            <a:chExt cx="50801" cy="171451"/>
          </a:xfrm>
        </p:grpSpPr>
        <p:sp>
          <p:nvSpPr>
            <p:cNvPr id="27" name="SMARTInkShape-2594">
              <a:extLst>
                <a:ext uri="{FF2B5EF4-FFF2-40B4-BE49-F238E27FC236}">
                  <a16:creationId xmlns:a16="http://schemas.microsoft.com/office/drawing/2014/main" xmlns="" id="{6DD8BCA8-F46A-4425-AE02-C98BD1785851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3981450" y="2006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95">
              <a:extLst>
                <a:ext uri="{FF2B5EF4-FFF2-40B4-BE49-F238E27FC236}">
                  <a16:creationId xmlns:a16="http://schemas.microsoft.com/office/drawing/2014/main" xmlns="" id="{D8935959-DBBA-48C4-ABAA-77EA2DB62B7D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4019550" y="18415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1411"/>
                  </a:lnTo>
                  <a:lnTo>
                    <a:pt x="2648" y="376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05">
            <a:extLst>
              <a:ext uri="{FF2B5EF4-FFF2-40B4-BE49-F238E27FC236}">
                <a16:creationId xmlns:a16="http://schemas.microsoft.com/office/drawing/2014/main" xmlns="" id="{7CDB4785-7ABC-4A41-A557-953364BE8769}"/>
              </a:ext>
            </a:extLst>
          </p:cNvPr>
          <p:cNvGrpSpPr/>
          <p:nvPr/>
        </p:nvGrpSpPr>
        <p:grpSpPr>
          <a:xfrm>
            <a:off x="4707998" y="1650803"/>
            <a:ext cx="1432365" cy="613918"/>
            <a:chOff x="4707998" y="1650803"/>
            <a:chExt cx="1432365" cy="613918"/>
          </a:xfrm>
        </p:grpSpPr>
        <p:sp>
          <p:nvSpPr>
            <p:cNvPr id="30" name="SMARTInkShape-2596">
              <a:extLst>
                <a:ext uri="{FF2B5EF4-FFF2-40B4-BE49-F238E27FC236}">
                  <a16:creationId xmlns:a16="http://schemas.microsoft.com/office/drawing/2014/main" xmlns="" id="{DCA028FD-5565-4CEC-96D2-848894CEA6B4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5817744" y="1841500"/>
              <a:ext cx="178586" cy="423221"/>
            </a:xfrm>
            <a:custGeom>
              <a:avLst/>
              <a:gdLst/>
              <a:ahLst/>
              <a:cxnLst/>
              <a:rect l="0" t="0" r="0" b="0"/>
              <a:pathLst>
                <a:path w="178586" h="423221">
                  <a:moveTo>
                    <a:pt x="11556" y="0"/>
                  </a:moveTo>
                  <a:lnTo>
                    <a:pt x="11556" y="0"/>
                  </a:lnTo>
                  <a:lnTo>
                    <a:pt x="8185" y="3371"/>
                  </a:lnTo>
                  <a:lnTo>
                    <a:pt x="2717" y="22322"/>
                  </a:lnTo>
                  <a:lnTo>
                    <a:pt x="0" y="60393"/>
                  </a:lnTo>
                  <a:lnTo>
                    <a:pt x="5936" y="100679"/>
                  </a:lnTo>
                  <a:lnTo>
                    <a:pt x="16584" y="119065"/>
                  </a:lnTo>
                  <a:lnTo>
                    <a:pt x="23374" y="125943"/>
                  </a:lnTo>
                  <a:lnTo>
                    <a:pt x="38445" y="133586"/>
                  </a:lnTo>
                  <a:lnTo>
                    <a:pt x="46416" y="135624"/>
                  </a:lnTo>
                  <a:lnTo>
                    <a:pt x="62797" y="132244"/>
                  </a:lnTo>
                  <a:lnTo>
                    <a:pt x="71116" y="128379"/>
                  </a:lnTo>
                  <a:lnTo>
                    <a:pt x="92939" y="106085"/>
                  </a:lnTo>
                  <a:lnTo>
                    <a:pt x="109440" y="70395"/>
                  </a:lnTo>
                  <a:lnTo>
                    <a:pt x="118623" y="28229"/>
                  </a:lnTo>
                  <a:lnTo>
                    <a:pt x="122615" y="39722"/>
                  </a:lnTo>
                  <a:lnTo>
                    <a:pt x="130991" y="80440"/>
                  </a:lnTo>
                  <a:lnTo>
                    <a:pt x="142272" y="126689"/>
                  </a:lnTo>
                  <a:lnTo>
                    <a:pt x="152907" y="164491"/>
                  </a:lnTo>
                  <a:lnTo>
                    <a:pt x="162808" y="202929"/>
                  </a:lnTo>
                  <a:lnTo>
                    <a:pt x="171207" y="241180"/>
                  </a:lnTo>
                  <a:lnTo>
                    <a:pt x="177291" y="279347"/>
                  </a:lnTo>
                  <a:lnTo>
                    <a:pt x="178585" y="317476"/>
                  </a:lnTo>
                  <a:lnTo>
                    <a:pt x="173985" y="353473"/>
                  </a:lnTo>
                  <a:lnTo>
                    <a:pt x="152268" y="395422"/>
                  </a:lnTo>
                  <a:lnTo>
                    <a:pt x="135947" y="414221"/>
                  </a:lnTo>
                  <a:lnTo>
                    <a:pt x="126940" y="419375"/>
                  </a:lnTo>
                  <a:lnTo>
                    <a:pt x="107523" y="423220"/>
                  </a:lnTo>
                  <a:lnTo>
                    <a:pt x="98817" y="420436"/>
                  </a:lnTo>
                  <a:lnTo>
                    <a:pt x="68706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597">
              <a:extLst>
                <a:ext uri="{FF2B5EF4-FFF2-40B4-BE49-F238E27FC236}">
                  <a16:creationId xmlns:a16="http://schemas.microsoft.com/office/drawing/2014/main" xmlns="" id="{7AFEFA65-836A-481E-A3A1-19747206030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537200" y="2038350"/>
              <a:ext cx="88901" cy="95251"/>
            </a:xfrm>
            <a:custGeom>
              <a:avLst/>
              <a:gdLst/>
              <a:ahLst/>
              <a:cxnLst/>
              <a:rect l="0" t="0" r="0" b="0"/>
              <a:pathLst>
                <a:path w="88901" h="95251">
                  <a:moveTo>
                    <a:pt x="88900" y="0"/>
                  </a:moveTo>
                  <a:lnTo>
                    <a:pt x="88900" y="0"/>
                  </a:lnTo>
                  <a:lnTo>
                    <a:pt x="75939" y="21689"/>
                  </a:lnTo>
                  <a:lnTo>
                    <a:pt x="35540" y="633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598">
              <a:extLst>
                <a:ext uri="{FF2B5EF4-FFF2-40B4-BE49-F238E27FC236}">
                  <a16:creationId xmlns:a16="http://schemas.microsoft.com/office/drawing/2014/main" xmlns="" id="{647385AF-156B-42F0-8F25-3194916749BF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5302250" y="1858323"/>
              <a:ext cx="203201" cy="192728"/>
            </a:xfrm>
            <a:custGeom>
              <a:avLst/>
              <a:gdLst/>
              <a:ahLst/>
              <a:cxnLst/>
              <a:rect l="0" t="0" r="0" b="0"/>
              <a:pathLst>
                <a:path w="203201" h="1927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1881" y="8019"/>
                  </a:lnTo>
                  <a:lnTo>
                    <a:pt x="3371" y="6089"/>
                  </a:lnTo>
                  <a:lnTo>
                    <a:pt x="15580" y="0"/>
                  </a:lnTo>
                  <a:lnTo>
                    <a:pt x="39345" y="470"/>
                  </a:lnTo>
                  <a:lnTo>
                    <a:pt x="56763" y="10853"/>
                  </a:lnTo>
                  <a:lnTo>
                    <a:pt x="73206" y="28639"/>
                  </a:lnTo>
                  <a:lnTo>
                    <a:pt x="87569" y="53006"/>
                  </a:lnTo>
                  <a:lnTo>
                    <a:pt x="97443" y="94492"/>
                  </a:lnTo>
                  <a:lnTo>
                    <a:pt x="92227" y="125313"/>
                  </a:lnTo>
                  <a:lnTo>
                    <a:pt x="75304" y="164991"/>
                  </a:lnTo>
                  <a:lnTo>
                    <a:pt x="63807" y="180400"/>
                  </a:lnTo>
                  <a:lnTo>
                    <a:pt x="53994" y="187248"/>
                  </a:lnTo>
                  <a:lnTo>
                    <a:pt x="50107" y="186958"/>
                  </a:lnTo>
                  <a:lnTo>
                    <a:pt x="46811" y="184647"/>
                  </a:lnTo>
                  <a:lnTo>
                    <a:pt x="43907" y="180991"/>
                  </a:lnTo>
                  <a:lnTo>
                    <a:pt x="44444" y="165639"/>
                  </a:lnTo>
                  <a:lnTo>
                    <a:pt x="56443" y="131314"/>
                  </a:lnTo>
                  <a:lnTo>
                    <a:pt x="77872" y="87982"/>
                  </a:lnTo>
                  <a:lnTo>
                    <a:pt x="100214" y="46921"/>
                  </a:lnTo>
                  <a:lnTo>
                    <a:pt x="121617" y="16187"/>
                  </a:lnTo>
                  <a:lnTo>
                    <a:pt x="122000" y="16473"/>
                  </a:lnTo>
                  <a:lnTo>
                    <a:pt x="115743" y="61037"/>
                  </a:lnTo>
                  <a:lnTo>
                    <a:pt x="118490" y="104319"/>
                  </a:lnTo>
                  <a:lnTo>
                    <a:pt x="126745" y="132268"/>
                  </a:lnTo>
                  <a:lnTo>
                    <a:pt x="142174" y="156449"/>
                  </a:lnTo>
                  <a:lnTo>
                    <a:pt x="164554" y="173311"/>
                  </a:lnTo>
                  <a:lnTo>
                    <a:pt x="203200" y="19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99">
              <a:extLst>
                <a:ext uri="{FF2B5EF4-FFF2-40B4-BE49-F238E27FC236}">
                  <a16:creationId xmlns:a16="http://schemas.microsoft.com/office/drawing/2014/main" xmlns="" id="{9D1DF49D-D22F-4798-9522-9E82859B1E67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5067496" y="1716167"/>
              <a:ext cx="124113" cy="392034"/>
            </a:xfrm>
            <a:custGeom>
              <a:avLst/>
              <a:gdLst/>
              <a:ahLst/>
              <a:cxnLst/>
              <a:rect l="0" t="0" r="0" b="0"/>
              <a:pathLst>
                <a:path w="124113" h="392034">
                  <a:moveTo>
                    <a:pt x="120454" y="23733"/>
                  </a:moveTo>
                  <a:lnTo>
                    <a:pt x="120454" y="23733"/>
                  </a:lnTo>
                  <a:lnTo>
                    <a:pt x="123825" y="13620"/>
                  </a:lnTo>
                  <a:lnTo>
                    <a:pt x="124112" y="9935"/>
                  </a:lnTo>
                  <a:lnTo>
                    <a:pt x="122550" y="3960"/>
                  </a:lnTo>
                  <a:lnTo>
                    <a:pt x="120440" y="2084"/>
                  </a:lnTo>
                  <a:lnTo>
                    <a:pt x="114333" y="0"/>
                  </a:lnTo>
                  <a:lnTo>
                    <a:pt x="103152" y="6600"/>
                  </a:lnTo>
                  <a:lnTo>
                    <a:pt x="77228" y="35590"/>
                  </a:lnTo>
                  <a:lnTo>
                    <a:pt x="55381" y="70630"/>
                  </a:lnTo>
                  <a:lnTo>
                    <a:pt x="44617" y="93803"/>
                  </a:lnTo>
                  <a:lnTo>
                    <a:pt x="33912" y="119130"/>
                  </a:lnTo>
                  <a:lnTo>
                    <a:pt x="24659" y="145187"/>
                  </a:lnTo>
                  <a:lnTo>
                    <a:pt x="16374" y="171730"/>
                  </a:lnTo>
                  <a:lnTo>
                    <a:pt x="8734" y="198598"/>
                  </a:lnTo>
                  <a:lnTo>
                    <a:pt x="3641" y="224271"/>
                  </a:lnTo>
                  <a:lnTo>
                    <a:pt x="245" y="249147"/>
                  </a:lnTo>
                  <a:lnTo>
                    <a:pt x="0" y="294661"/>
                  </a:lnTo>
                  <a:lnTo>
                    <a:pt x="11650" y="331353"/>
                  </a:lnTo>
                  <a:lnTo>
                    <a:pt x="28588" y="356598"/>
                  </a:lnTo>
                  <a:lnTo>
                    <a:pt x="38043" y="366293"/>
                  </a:lnTo>
                  <a:lnTo>
                    <a:pt x="63601" y="378946"/>
                  </a:lnTo>
                  <a:lnTo>
                    <a:pt x="107754" y="392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00">
              <a:extLst>
                <a:ext uri="{FF2B5EF4-FFF2-40B4-BE49-F238E27FC236}">
                  <a16:creationId xmlns:a16="http://schemas.microsoft.com/office/drawing/2014/main" xmlns="" id="{456CB85C-2412-4D14-BF02-9B364046FD1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4707998" y="1993900"/>
              <a:ext cx="206903" cy="50801"/>
            </a:xfrm>
            <a:custGeom>
              <a:avLst/>
              <a:gdLst/>
              <a:ahLst/>
              <a:cxnLst/>
              <a:rect l="0" t="0" r="0" b="0"/>
              <a:pathLst>
                <a:path w="206903" h="50801">
                  <a:moveTo>
                    <a:pt x="16402" y="50800"/>
                  </a:moveTo>
                  <a:lnTo>
                    <a:pt x="16402" y="50800"/>
                  </a:lnTo>
                  <a:lnTo>
                    <a:pt x="3310" y="45730"/>
                  </a:lnTo>
                  <a:lnTo>
                    <a:pt x="0" y="41962"/>
                  </a:lnTo>
                  <a:lnTo>
                    <a:pt x="528" y="39969"/>
                  </a:lnTo>
                  <a:lnTo>
                    <a:pt x="4878" y="35873"/>
                  </a:lnTo>
                  <a:lnTo>
                    <a:pt x="45928" y="26789"/>
                  </a:lnTo>
                  <a:lnTo>
                    <a:pt x="78208" y="19903"/>
                  </a:lnTo>
                  <a:lnTo>
                    <a:pt x="113722" y="14020"/>
                  </a:lnTo>
                  <a:lnTo>
                    <a:pt x="148555" y="9053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601">
              <a:extLst>
                <a:ext uri="{FF2B5EF4-FFF2-40B4-BE49-F238E27FC236}">
                  <a16:creationId xmlns:a16="http://schemas.microsoft.com/office/drawing/2014/main" xmlns="" id="{91892BDD-0F1A-4F25-93F7-2DA8CBA664D0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4781942" y="1650803"/>
              <a:ext cx="152009" cy="513137"/>
            </a:xfrm>
            <a:custGeom>
              <a:avLst/>
              <a:gdLst/>
              <a:ahLst/>
              <a:cxnLst/>
              <a:rect l="0" t="0" r="0" b="0"/>
              <a:pathLst>
                <a:path w="152009" h="513137">
                  <a:moveTo>
                    <a:pt x="152008" y="44647"/>
                  </a:moveTo>
                  <a:lnTo>
                    <a:pt x="152008" y="44647"/>
                  </a:lnTo>
                  <a:lnTo>
                    <a:pt x="150127" y="23924"/>
                  </a:lnTo>
                  <a:lnTo>
                    <a:pt x="148637" y="18132"/>
                  </a:lnTo>
                  <a:lnTo>
                    <a:pt x="141338" y="7933"/>
                  </a:lnTo>
                  <a:lnTo>
                    <a:pt x="136428" y="3238"/>
                  </a:lnTo>
                  <a:lnTo>
                    <a:pt x="130333" y="813"/>
                  </a:lnTo>
                  <a:lnTo>
                    <a:pt x="116033" y="0"/>
                  </a:lnTo>
                  <a:lnTo>
                    <a:pt x="85374" y="13623"/>
                  </a:lnTo>
                  <a:lnTo>
                    <a:pt x="52850" y="45646"/>
                  </a:lnTo>
                  <a:lnTo>
                    <a:pt x="33384" y="78017"/>
                  </a:lnTo>
                  <a:lnTo>
                    <a:pt x="16736" y="116628"/>
                  </a:lnTo>
                  <a:lnTo>
                    <a:pt x="4633" y="159659"/>
                  </a:lnTo>
                  <a:lnTo>
                    <a:pt x="195" y="206536"/>
                  </a:lnTo>
                  <a:lnTo>
                    <a:pt x="0" y="230890"/>
                  </a:lnTo>
                  <a:lnTo>
                    <a:pt x="1280" y="256297"/>
                  </a:lnTo>
                  <a:lnTo>
                    <a:pt x="3545" y="282408"/>
                  </a:lnTo>
                  <a:lnTo>
                    <a:pt x="6466" y="308988"/>
                  </a:lnTo>
                  <a:lnTo>
                    <a:pt x="10530" y="335174"/>
                  </a:lnTo>
                  <a:lnTo>
                    <a:pt x="15356" y="361098"/>
                  </a:lnTo>
                  <a:lnTo>
                    <a:pt x="20690" y="386848"/>
                  </a:lnTo>
                  <a:lnTo>
                    <a:pt x="32261" y="428629"/>
                  </a:lnTo>
                  <a:lnTo>
                    <a:pt x="42343" y="462955"/>
                  </a:lnTo>
                  <a:lnTo>
                    <a:pt x="48815" y="508197"/>
                  </a:lnTo>
                  <a:lnTo>
                    <a:pt x="49346" y="512431"/>
                  </a:lnTo>
                  <a:lnTo>
                    <a:pt x="48994" y="513136"/>
                  </a:lnTo>
                  <a:lnTo>
                    <a:pt x="44058" y="501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02">
              <a:extLst>
                <a:ext uri="{FF2B5EF4-FFF2-40B4-BE49-F238E27FC236}">
                  <a16:creationId xmlns:a16="http://schemas.microsoft.com/office/drawing/2014/main" xmlns="" id="{1139ADE8-8D26-4396-B66A-5A321E2881D6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6013450" y="1701800"/>
              <a:ext cx="126913" cy="450851"/>
            </a:xfrm>
            <a:custGeom>
              <a:avLst/>
              <a:gdLst/>
              <a:ahLst/>
              <a:cxnLst/>
              <a:rect l="0" t="0" r="0" b="0"/>
              <a:pathLst>
                <a:path w="126913" h="450851">
                  <a:moveTo>
                    <a:pt x="69850" y="0"/>
                  </a:moveTo>
                  <a:lnTo>
                    <a:pt x="69850" y="0"/>
                  </a:lnTo>
                  <a:lnTo>
                    <a:pt x="85430" y="46741"/>
                  </a:lnTo>
                  <a:lnTo>
                    <a:pt x="98412" y="85685"/>
                  </a:lnTo>
                  <a:lnTo>
                    <a:pt x="112177" y="132626"/>
                  </a:lnTo>
                  <a:lnTo>
                    <a:pt x="117824" y="158973"/>
                  </a:lnTo>
                  <a:lnTo>
                    <a:pt x="122999" y="186416"/>
                  </a:lnTo>
                  <a:lnTo>
                    <a:pt x="125744" y="213177"/>
                  </a:lnTo>
                  <a:lnTo>
                    <a:pt x="126868" y="239484"/>
                  </a:lnTo>
                  <a:lnTo>
                    <a:pt x="126912" y="265490"/>
                  </a:lnTo>
                  <a:lnTo>
                    <a:pt x="123413" y="290587"/>
                  </a:lnTo>
                  <a:lnTo>
                    <a:pt x="117554" y="315081"/>
                  </a:lnTo>
                  <a:lnTo>
                    <a:pt x="99518" y="360169"/>
                  </a:lnTo>
                  <a:lnTo>
                    <a:pt x="72687" y="396671"/>
                  </a:lnTo>
                  <a:lnTo>
                    <a:pt x="29220" y="431504"/>
                  </a:lnTo>
                  <a:lnTo>
                    <a:pt x="0" y="450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06">
            <a:extLst>
              <a:ext uri="{FF2B5EF4-FFF2-40B4-BE49-F238E27FC236}">
                <a16:creationId xmlns:a16="http://schemas.microsoft.com/office/drawing/2014/main" xmlns="" id="{9AEF3DDA-FD2B-4274-AE92-5C0E94B16FAE}"/>
              </a:ext>
            </a:extLst>
          </p:cNvPr>
          <p:cNvGrpSpPr/>
          <p:nvPr/>
        </p:nvGrpSpPr>
        <p:grpSpPr>
          <a:xfrm>
            <a:off x="6489308" y="1917700"/>
            <a:ext cx="273443" cy="127001"/>
            <a:chOff x="6489308" y="1917700"/>
            <a:chExt cx="273443" cy="127001"/>
          </a:xfrm>
        </p:grpSpPr>
        <p:sp>
          <p:nvSpPr>
            <p:cNvPr id="38" name="SMARTInkShape-2603">
              <a:extLst>
                <a:ext uri="{FF2B5EF4-FFF2-40B4-BE49-F238E27FC236}">
                  <a16:creationId xmlns:a16="http://schemas.microsoft.com/office/drawing/2014/main" xmlns="" id="{C7D485C5-4608-45B2-9AFD-1AEFAE39C081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496050" y="19177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5156" y="12142"/>
                  </a:lnTo>
                  <a:lnTo>
                    <a:pt x="65014" y="8219"/>
                  </a:lnTo>
                  <a:lnTo>
                    <a:pt x="101802" y="4123"/>
                  </a:lnTo>
                  <a:lnTo>
                    <a:pt x="137908" y="183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04">
              <a:extLst>
                <a:ext uri="{FF2B5EF4-FFF2-40B4-BE49-F238E27FC236}">
                  <a16:creationId xmlns:a16="http://schemas.microsoft.com/office/drawing/2014/main" xmlns="" id="{C726BDE6-F7F2-419F-A012-AD69473DD95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6489308" y="2025650"/>
              <a:ext cx="273443" cy="19051"/>
            </a:xfrm>
            <a:custGeom>
              <a:avLst/>
              <a:gdLst/>
              <a:ahLst/>
              <a:cxnLst/>
              <a:rect l="0" t="0" r="0" b="0"/>
              <a:pathLst>
                <a:path w="27344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44677" y="15679"/>
                  </a:lnTo>
                  <a:lnTo>
                    <a:pt x="66603" y="13275"/>
                  </a:lnTo>
                  <a:lnTo>
                    <a:pt x="92511" y="10261"/>
                  </a:lnTo>
                  <a:lnTo>
                    <a:pt x="121071" y="6840"/>
                  </a:lnTo>
                  <a:lnTo>
                    <a:pt x="150694" y="4560"/>
                  </a:lnTo>
                  <a:lnTo>
                    <a:pt x="181027" y="3040"/>
                  </a:lnTo>
                  <a:lnTo>
                    <a:pt x="211832" y="2027"/>
                  </a:lnTo>
                  <a:lnTo>
                    <a:pt x="2734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07">
            <a:extLst>
              <a:ext uri="{FF2B5EF4-FFF2-40B4-BE49-F238E27FC236}">
                <a16:creationId xmlns:a16="http://schemas.microsoft.com/office/drawing/2014/main" xmlns="" id="{317C9FE2-258B-4254-B88B-50EA41F69EC4}"/>
              </a:ext>
            </a:extLst>
          </p:cNvPr>
          <p:cNvGrpSpPr/>
          <p:nvPr/>
        </p:nvGrpSpPr>
        <p:grpSpPr>
          <a:xfrm>
            <a:off x="7194549" y="1610506"/>
            <a:ext cx="793752" cy="491345"/>
            <a:chOff x="7194549" y="1610506"/>
            <a:chExt cx="793752" cy="491345"/>
          </a:xfrm>
        </p:grpSpPr>
        <p:sp>
          <p:nvSpPr>
            <p:cNvPr id="41" name="SMARTInkShape-2605">
              <a:extLst>
                <a:ext uri="{FF2B5EF4-FFF2-40B4-BE49-F238E27FC236}">
                  <a16:creationId xmlns:a16="http://schemas.microsoft.com/office/drawing/2014/main" xmlns="" id="{FF319313-2739-4544-B7BE-087AD37DD51A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7194549" y="1930400"/>
              <a:ext cx="146052" cy="50801"/>
            </a:xfrm>
            <a:custGeom>
              <a:avLst/>
              <a:gdLst/>
              <a:ahLst/>
              <a:cxnLst/>
              <a:rect l="0" t="0" r="0" b="0"/>
              <a:pathLst>
                <a:path w="146052" h="50801">
                  <a:moveTo>
                    <a:pt x="1" y="50800"/>
                  </a:moveTo>
                  <a:lnTo>
                    <a:pt x="1" y="50800"/>
                  </a:lnTo>
                  <a:lnTo>
                    <a:pt x="0" y="47429"/>
                  </a:lnTo>
                  <a:lnTo>
                    <a:pt x="10114" y="38590"/>
                  </a:lnTo>
                  <a:lnTo>
                    <a:pt x="29887" y="27035"/>
                  </a:lnTo>
                  <a:lnTo>
                    <a:pt x="63732" y="18045"/>
                  </a:lnTo>
                  <a:lnTo>
                    <a:pt x="94648" y="11312"/>
                  </a:lnTo>
                  <a:lnTo>
                    <a:pt x="146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606">
              <a:extLst>
                <a:ext uri="{FF2B5EF4-FFF2-40B4-BE49-F238E27FC236}">
                  <a16:creationId xmlns:a16="http://schemas.microsoft.com/office/drawing/2014/main" xmlns="" id="{F410CB94-1679-47AC-A090-5667562EC2E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7257621" y="1610506"/>
              <a:ext cx="159180" cy="491345"/>
            </a:xfrm>
            <a:custGeom>
              <a:avLst/>
              <a:gdLst/>
              <a:ahLst/>
              <a:cxnLst/>
              <a:rect l="0" t="0" r="0" b="0"/>
              <a:pathLst>
                <a:path w="159180" h="491345">
                  <a:moveTo>
                    <a:pt x="159179" y="46844"/>
                  </a:moveTo>
                  <a:lnTo>
                    <a:pt x="159179" y="46844"/>
                  </a:lnTo>
                  <a:lnTo>
                    <a:pt x="148334" y="22907"/>
                  </a:lnTo>
                  <a:lnTo>
                    <a:pt x="138131" y="9394"/>
                  </a:lnTo>
                  <a:lnTo>
                    <a:pt x="122777" y="1977"/>
                  </a:lnTo>
                  <a:lnTo>
                    <a:pt x="113745" y="0"/>
                  </a:lnTo>
                  <a:lnTo>
                    <a:pt x="94300" y="5328"/>
                  </a:lnTo>
                  <a:lnTo>
                    <a:pt x="73194" y="19926"/>
                  </a:lnTo>
                  <a:lnTo>
                    <a:pt x="38922" y="61995"/>
                  </a:lnTo>
                  <a:lnTo>
                    <a:pt x="19419" y="101320"/>
                  </a:lnTo>
                  <a:lnTo>
                    <a:pt x="6987" y="144669"/>
                  </a:lnTo>
                  <a:lnTo>
                    <a:pt x="522" y="189805"/>
                  </a:lnTo>
                  <a:lnTo>
                    <a:pt x="0" y="235736"/>
                  </a:lnTo>
                  <a:lnTo>
                    <a:pt x="2120" y="282020"/>
                  </a:lnTo>
                  <a:lnTo>
                    <a:pt x="5413" y="327755"/>
                  </a:lnTo>
                  <a:lnTo>
                    <a:pt x="9228" y="371601"/>
                  </a:lnTo>
                  <a:lnTo>
                    <a:pt x="9514" y="410843"/>
                  </a:lnTo>
                  <a:lnTo>
                    <a:pt x="7589" y="457144"/>
                  </a:lnTo>
                  <a:lnTo>
                    <a:pt x="6779" y="491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607">
              <a:extLst>
                <a:ext uri="{FF2B5EF4-FFF2-40B4-BE49-F238E27FC236}">
                  <a16:creationId xmlns:a16="http://schemas.microsoft.com/office/drawing/2014/main" xmlns="" id="{43CB7F95-C973-4576-8589-FB526BA00140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7522790" y="1694995"/>
              <a:ext cx="109911" cy="343356"/>
            </a:xfrm>
            <a:custGeom>
              <a:avLst/>
              <a:gdLst/>
              <a:ahLst/>
              <a:cxnLst/>
              <a:rect l="0" t="0" r="0" b="0"/>
              <a:pathLst>
                <a:path w="109911" h="343356">
                  <a:moveTo>
                    <a:pt x="109910" y="51255"/>
                  </a:moveTo>
                  <a:lnTo>
                    <a:pt x="109910" y="51255"/>
                  </a:lnTo>
                  <a:lnTo>
                    <a:pt x="98975" y="17176"/>
                  </a:lnTo>
                  <a:lnTo>
                    <a:pt x="97733" y="3136"/>
                  </a:lnTo>
                  <a:lnTo>
                    <a:pt x="96147" y="831"/>
                  </a:lnTo>
                  <a:lnTo>
                    <a:pt x="93680" y="0"/>
                  </a:lnTo>
                  <a:lnTo>
                    <a:pt x="90623" y="152"/>
                  </a:lnTo>
                  <a:lnTo>
                    <a:pt x="72837" y="17220"/>
                  </a:lnTo>
                  <a:lnTo>
                    <a:pt x="53064" y="54733"/>
                  </a:lnTo>
                  <a:lnTo>
                    <a:pt x="36432" y="91136"/>
                  </a:lnTo>
                  <a:lnTo>
                    <a:pt x="19398" y="133891"/>
                  </a:lnTo>
                  <a:lnTo>
                    <a:pt x="7123" y="181115"/>
                  </a:lnTo>
                  <a:lnTo>
                    <a:pt x="727" y="224682"/>
                  </a:lnTo>
                  <a:lnTo>
                    <a:pt x="0" y="263095"/>
                  </a:lnTo>
                  <a:lnTo>
                    <a:pt x="6733" y="294278"/>
                  </a:lnTo>
                  <a:lnTo>
                    <a:pt x="18663" y="316604"/>
                  </a:lnTo>
                  <a:lnTo>
                    <a:pt x="25795" y="325521"/>
                  </a:lnTo>
                  <a:lnTo>
                    <a:pt x="43127" y="335429"/>
                  </a:lnTo>
                  <a:lnTo>
                    <a:pt x="71810" y="34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608">
              <a:extLst>
                <a:ext uri="{FF2B5EF4-FFF2-40B4-BE49-F238E27FC236}">
                  <a16:creationId xmlns:a16="http://schemas.microsoft.com/office/drawing/2014/main" xmlns="" id="{F0461FFD-F4C2-49FE-8B84-124D9E9AC8CD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7670981" y="1811156"/>
              <a:ext cx="209370" cy="177864"/>
            </a:xfrm>
            <a:custGeom>
              <a:avLst/>
              <a:gdLst/>
              <a:ahLst/>
              <a:cxnLst/>
              <a:rect l="0" t="0" r="0" b="0"/>
              <a:pathLst>
                <a:path w="209370" h="177864">
                  <a:moveTo>
                    <a:pt x="12519" y="17644"/>
                  </a:moveTo>
                  <a:lnTo>
                    <a:pt x="12519" y="17644"/>
                  </a:lnTo>
                  <a:lnTo>
                    <a:pt x="21357" y="3338"/>
                  </a:lnTo>
                  <a:lnTo>
                    <a:pt x="25384" y="703"/>
                  </a:lnTo>
                  <a:lnTo>
                    <a:pt x="27446" y="0"/>
                  </a:lnTo>
                  <a:lnTo>
                    <a:pt x="35381" y="2982"/>
                  </a:lnTo>
                  <a:lnTo>
                    <a:pt x="40460" y="5752"/>
                  </a:lnTo>
                  <a:lnTo>
                    <a:pt x="57722" y="26507"/>
                  </a:lnTo>
                  <a:lnTo>
                    <a:pt x="64358" y="48865"/>
                  </a:lnTo>
                  <a:lnTo>
                    <a:pt x="65898" y="74559"/>
                  </a:lnTo>
                  <a:lnTo>
                    <a:pt x="57419" y="112824"/>
                  </a:lnTo>
                  <a:lnTo>
                    <a:pt x="37660" y="148857"/>
                  </a:lnTo>
                  <a:lnTo>
                    <a:pt x="15343" y="171762"/>
                  </a:lnTo>
                  <a:lnTo>
                    <a:pt x="4131" y="177863"/>
                  </a:lnTo>
                  <a:lnTo>
                    <a:pt x="1282" y="177373"/>
                  </a:lnTo>
                  <a:lnTo>
                    <a:pt x="90" y="174930"/>
                  </a:lnTo>
                  <a:lnTo>
                    <a:pt x="0" y="171185"/>
                  </a:lnTo>
                  <a:lnTo>
                    <a:pt x="9985" y="149058"/>
                  </a:lnTo>
                  <a:lnTo>
                    <a:pt x="36462" y="113418"/>
                  </a:lnTo>
                  <a:lnTo>
                    <a:pt x="78266" y="67973"/>
                  </a:lnTo>
                  <a:lnTo>
                    <a:pt x="117585" y="35857"/>
                  </a:lnTo>
                  <a:lnTo>
                    <a:pt x="119253" y="35430"/>
                  </a:lnTo>
                  <a:lnTo>
                    <a:pt x="118952" y="36557"/>
                  </a:lnTo>
                  <a:lnTo>
                    <a:pt x="117341" y="38719"/>
                  </a:lnTo>
                  <a:lnTo>
                    <a:pt x="111702" y="58617"/>
                  </a:lnTo>
                  <a:lnTo>
                    <a:pt x="112305" y="83485"/>
                  </a:lnTo>
                  <a:lnTo>
                    <a:pt x="123694" y="108727"/>
                  </a:lnTo>
                  <a:lnTo>
                    <a:pt x="136484" y="121861"/>
                  </a:lnTo>
                  <a:lnTo>
                    <a:pt x="143846" y="127338"/>
                  </a:lnTo>
                  <a:lnTo>
                    <a:pt x="167078" y="131543"/>
                  </a:lnTo>
                  <a:lnTo>
                    <a:pt x="209369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609">
              <a:extLst>
                <a:ext uri="{FF2B5EF4-FFF2-40B4-BE49-F238E27FC236}">
                  <a16:creationId xmlns:a16="http://schemas.microsoft.com/office/drawing/2014/main" xmlns="" id="{7B6660F9-A85C-4987-9E51-9500008E1D0B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7880350" y="1682253"/>
              <a:ext cx="107951" cy="349748"/>
            </a:xfrm>
            <a:custGeom>
              <a:avLst/>
              <a:gdLst/>
              <a:ahLst/>
              <a:cxnLst/>
              <a:rect l="0" t="0" r="0" b="0"/>
              <a:pathLst>
                <a:path w="107951" h="349748">
                  <a:moveTo>
                    <a:pt x="107950" y="13197"/>
                  </a:moveTo>
                  <a:lnTo>
                    <a:pt x="107950" y="13197"/>
                  </a:lnTo>
                  <a:lnTo>
                    <a:pt x="90494" y="811"/>
                  </a:lnTo>
                  <a:lnTo>
                    <a:pt x="87845" y="0"/>
                  </a:lnTo>
                  <a:lnTo>
                    <a:pt x="86080" y="166"/>
                  </a:lnTo>
                  <a:lnTo>
                    <a:pt x="84119" y="7876"/>
                  </a:lnTo>
                  <a:lnTo>
                    <a:pt x="86230" y="49305"/>
                  </a:lnTo>
                  <a:lnTo>
                    <a:pt x="91477" y="83337"/>
                  </a:lnTo>
                  <a:lnTo>
                    <a:pt x="97806" y="121982"/>
                  </a:lnTo>
                  <a:lnTo>
                    <a:pt x="102971" y="162675"/>
                  </a:lnTo>
                  <a:lnTo>
                    <a:pt x="100092" y="202399"/>
                  </a:lnTo>
                  <a:lnTo>
                    <a:pt x="91052" y="239809"/>
                  </a:lnTo>
                  <a:lnTo>
                    <a:pt x="69390" y="286520"/>
                  </a:lnTo>
                  <a:lnTo>
                    <a:pt x="40942" y="318470"/>
                  </a:lnTo>
                  <a:lnTo>
                    <a:pt x="0" y="349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08">
            <a:extLst>
              <a:ext uri="{FF2B5EF4-FFF2-40B4-BE49-F238E27FC236}">
                <a16:creationId xmlns:a16="http://schemas.microsoft.com/office/drawing/2014/main" xmlns="" id="{0AD61798-0377-43DE-A242-45549E004C70}"/>
              </a:ext>
            </a:extLst>
          </p:cNvPr>
          <p:cNvGrpSpPr/>
          <p:nvPr/>
        </p:nvGrpSpPr>
        <p:grpSpPr>
          <a:xfrm>
            <a:off x="8299449" y="1613622"/>
            <a:ext cx="1137857" cy="575801"/>
            <a:chOff x="8299449" y="1613622"/>
            <a:chExt cx="1137857" cy="575801"/>
          </a:xfrm>
        </p:grpSpPr>
        <p:sp>
          <p:nvSpPr>
            <p:cNvPr id="47" name="SMARTInkShape-2610">
              <a:extLst>
                <a:ext uri="{FF2B5EF4-FFF2-40B4-BE49-F238E27FC236}">
                  <a16:creationId xmlns:a16="http://schemas.microsoft.com/office/drawing/2014/main" xmlns="" id="{35A590F5-051C-4F8D-8805-155D792AF5C9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321800" y="1733550"/>
              <a:ext cx="115506" cy="311151"/>
            </a:xfrm>
            <a:custGeom>
              <a:avLst/>
              <a:gdLst/>
              <a:ahLst/>
              <a:cxnLst/>
              <a:rect l="0" t="0" r="0" b="0"/>
              <a:pathLst>
                <a:path w="115506" h="311151">
                  <a:moveTo>
                    <a:pt x="50800" y="0"/>
                  </a:moveTo>
                  <a:lnTo>
                    <a:pt x="50800" y="0"/>
                  </a:lnTo>
                  <a:lnTo>
                    <a:pt x="54170" y="0"/>
                  </a:lnTo>
                  <a:lnTo>
                    <a:pt x="77545" y="33239"/>
                  </a:lnTo>
                  <a:lnTo>
                    <a:pt x="95612" y="66514"/>
                  </a:lnTo>
                  <a:lnTo>
                    <a:pt x="109757" y="110465"/>
                  </a:lnTo>
                  <a:lnTo>
                    <a:pt x="115505" y="135027"/>
                  </a:lnTo>
                  <a:lnTo>
                    <a:pt x="112482" y="181132"/>
                  </a:lnTo>
                  <a:lnTo>
                    <a:pt x="97265" y="222320"/>
                  </a:lnTo>
                  <a:lnTo>
                    <a:pt x="57668" y="26789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611">
              <a:extLst>
                <a:ext uri="{FF2B5EF4-FFF2-40B4-BE49-F238E27FC236}">
                  <a16:creationId xmlns:a16="http://schemas.microsoft.com/office/drawing/2014/main" xmlns="" id="{940CE62C-DA2D-4948-8389-A24226A9620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9049893" y="1860550"/>
              <a:ext cx="207030" cy="328873"/>
            </a:xfrm>
            <a:custGeom>
              <a:avLst/>
              <a:gdLst/>
              <a:ahLst/>
              <a:cxnLst/>
              <a:rect l="0" t="0" r="0" b="0"/>
              <a:pathLst>
                <a:path w="207030" h="328873">
                  <a:moveTo>
                    <a:pt x="11557" y="0"/>
                  </a:moveTo>
                  <a:lnTo>
                    <a:pt x="11557" y="0"/>
                  </a:lnTo>
                  <a:lnTo>
                    <a:pt x="2719" y="0"/>
                  </a:lnTo>
                  <a:lnTo>
                    <a:pt x="1431" y="1411"/>
                  </a:lnTo>
                  <a:lnTo>
                    <a:pt x="0" y="6742"/>
                  </a:lnTo>
                  <a:lnTo>
                    <a:pt x="889" y="39545"/>
                  </a:lnTo>
                  <a:lnTo>
                    <a:pt x="2328" y="47530"/>
                  </a:lnTo>
                  <a:lnTo>
                    <a:pt x="6110" y="54265"/>
                  </a:lnTo>
                  <a:lnTo>
                    <a:pt x="36936" y="79775"/>
                  </a:lnTo>
                  <a:lnTo>
                    <a:pt x="53410" y="82963"/>
                  </a:lnTo>
                  <a:lnTo>
                    <a:pt x="72492" y="80617"/>
                  </a:lnTo>
                  <a:lnTo>
                    <a:pt x="92731" y="72519"/>
                  </a:lnTo>
                  <a:lnTo>
                    <a:pt x="117217" y="52688"/>
                  </a:lnTo>
                  <a:lnTo>
                    <a:pt x="147216" y="7180"/>
                  </a:lnTo>
                  <a:lnTo>
                    <a:pt x="149461" y="3191"/>
                  </a:lnTo>
                  <a:lnTo>
                    <a:pt x="150766" y="2833"/>
                  </a:lnTo>
                  <a:lnTo>
                    <a:pt x="152340" y="3300"/>
                  </a:lnTo>
                  <a:lnTo>
                    <a:pt x="154096" y="4316"/>
                  </a:lnTo>
                  <a:lnTo>
                    <a:pt x="159026" y="44383"/>
                  </a:lnTo>
                  <a:lnTo>
                    <a:pt x="168140" y="88175"/>
                  </a:lnTo>
                  <a:lnTo>
                    <a:pt x="178516" y="123150"/>
                  </a:lnTo>
                  <a:lnTo>
                    <a:pt x="190183" y="159861"/>
                  </a:lnTo>
                  <a:lnTo>
                    <a:pt x="200542" y="199225"/>
                  </a:lnTo>
                  <a:lnTo>
                    <a:pt x="207029" y="238122"/>
                  </a:lnTo>
                  <a:lnTo>
                    <a:pt x="202040" y="285671"/>
                  </a:lnTo>
                  <a:lnTo>
                    <a:pt x="192877" y="308528"/>
                  </a:lnTo>
                  <a:lnTo>
                    <a:pt x="177986" y="322449"/>
                  </a:lnTo>
                  <a:lnTo>
                    <a:pt x="169076" y="327150"/>
                  </a:lnTo>
                  <a:lnTo>
                    <a:pt x="160315" y="328872"/>
                  </a:lnTo>
                  <a:lnTo>
                    <a:pt x="143053" y="327023"/>
                  </a:lnTo>
                  <a:lnTo>
                    <a:pt x="135909" y="322437"/>
                  </a:lnTo>
                  <a:lnTo>
                    <a:pt x="124210" y="307935"/>
                  </a:lnTo>
                  <a:lnTo>
                    <a:pt x="106807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12">
              <a:extLst>
                <a:ext uri="{FF2B5EF4-FFF2-40B4-BE49-F238E27FC236}">
                  <a16:creationId xmlns:a16="http://schemas.microsoft.com/office/drawing/2014/main" xmlns="" id="{60E287C1-A966-4C4C-85D4-81DFDA198E3B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874350" y="1690865"/>
              <a:ext cx="142651" cy="353836"/>
            </a:xfrm>
            <a:custGeom>
              <a:avLst/>
              <a:gdLst/>
              <a:ahLst/>
              <a:cxnLst/>
              <a:rect l="0" t="0" r="0" b="0"/>
              <a:pathLst>
                <a:path w="142651" h="353836">
                  <a:moveTo>
                    <a:pt x="142650" y="10935"/>
                  </a:moveTo>
                  <a:lnTo>
                    <a:pt x="142650" y="10935"/>
                  </a:lnTo>
                  <a:lnTo>
                    <a:pt x="127442" y="2207"/>
                  </a:lnTo>
                  <a:lnTo>
                    <a:pt x="116135" y="0"/>
                  </a:lnTo>
                  <a:lnTo>
                    <a:pt x="100291" y="6545"/>
                  </a:lnTo>
                  <a:lnTo>
                    <a:pt x="80785" y="22390"/>
                  </a:lnTo>
                  <a:lnTo>
                    <a:pt x="47415" y="67716"/>
                  </a:lnTo>
                  <a:lnTo>
                    <a:pt x="28121" y="105551"/>
                  </a:lnTo>
                  <a:lnTo>
                    <a:pt x="13902" y="145885"/>
                  </a:lnTo>
                  <a:lnTo>
                    <a:pt x="4289" y="186624"/>
                  </a:lnTo>
                  <a:lnTo>
                    <a:pt x="18" y="225897"/>
                  </a:lnTo>
                  <a:lnTo>
                    <a:pt x="0" y="262636"/>
                  </a:lnTo>
                  <a:lnTo>
                    <a:pt x="983" y="280336"/>
                  </a:lnTo>
                  <a:lnTo>
                    <a:pt x="17128" y="313173"/>
                  </a:lnTo>
                  <a:lnTo>
                    <a:pt x="41001" y="338585"/>
                  </a:lnTo>
                  <a:lnTo>
                    <a:pt x="85500" y="353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613">
              <a:extLst>
                <a:ext uri="{FF2B5EF4-FFF2-40B4-BE49-F238E27FC236}">
                  <a16:creationId xmlns:a16="http://schemas.microsoft.com/office/drawing/2014/main" xmlns="" id="{E8A8D568-3D2F-44CA-A025-C1898353924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502650" y="190500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37708"/>
                  </a:lnTo>
                  <a:lnTo>
                    <a:pt x="24419" y="30144"/>
                  </a:lnTo>
                  <a:lnTo>
                    <a:pt x="64384" y="20064"/>
                  </a:lnTo>
                  <a:lnTo>
                    <a:pt x="100347" y="14091"/>
                  </a:lnTo>
                  <a:lnTo>
                    <a:pt x="138437" y="9085"/>
                  </a:lnTo>
                  <a:lnTo>
                    <a:pt x="185971" y="300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614">
              <a:extLst>
                <a:ext uri="{FF2B5EF4-FFF2-40B4-BE49-F238E27FC236}">
                  <a16:creationId xmlns:a16="http://schemas.microsoft.com/office/drawing/2014/main" xmlns="" id="{88283A3B-E88A-48B5-8EC1-D319858DB9D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576677" y="1613622"/>
              <a:ext cx="173624" cy="488229"/>
            </a:xfrm>
            <a:custGeom>
              <a:avLst/>
              <a:gdLst/>
              <a:ahLst/>
              <a:cxnLst/>
              <a:rect l="0" t="0" r="0" b="0"/>
              <a:pathLst>
                <a:path w="173624" h="488229">
                  <a:moveTo>
                    <a:pt x="173623" y="94528"/>
                  </a:moveTo>
                  <a:lnTo>
                    <a:pt x="173623" y="94528"/>
                  </a:lnTo>
                  <a:lnTo>
                    <a:pt x="171506" y="61994"/>
                  </a:lnTo>
                  <a:lnTo>
                    <a:pt x="163510" y="31385"/>
                  </a:lnTo>
                  <a:lnTo>
                    <a:pt x="151020" y="11666"/>
                  </a:lnTo>
                  <a:lnTo>
                    <a:pt x="143737" y="5420"/>
                  </a:lnTo>
                  <a:lnTo>
                    <a:pt x="122476" y="361"/>
                  </a:lnTo>
                  <a:lnTo>
                    <a:pt x="109891" y="0"/>
                  </a:lnTo>
                  <a:lnTo>
                    <a:pt x="86501" y="10888"/>
                  </a:lnTo>
                  <a:lnTo>
                    <a:pt x="62935" y="33366"/>
                  </a:lnTo>
                  <a:lnTo>
                    <a:pt x="35998" y="69226"/>
                  </a:lnTo>
                  <a:lnTo>
                    <a:pt x="16971" y="114797"/>
                  </a:lnTo>
                  <a:lnTo>
                    <a:pt x="9921" y="139791"/>
                  </a:lnTo>
                  <a:lnTo>
                    <a:pt x="5222" y="166331"/>
                  </a:lnTo>
                  <a:lnTo>
                    <a:pt x="2089" y="193902"/>
                  </a:lnTo>
                  <a:lnTo>
                    <a:pt x="0" y="222161"/>
                  </a:lnTo>
                  <a:lnTo>
                    <a:pt x="20" y="250172"/>
                  </a:lnTo>
                  <a:lnTo>
                    <a:pt x="1443" y="278018"/>
                  </a:lnTo>
                  <a:lnTo>
                    <a:pt x="3803" y="305755"/>
                  </a:lnTo>
                  <a:lnTo>
                    <a:pt x="6787" y="331302"/>
                  </a:lnTo>
                  <a:lnTo>
                    <a:pt x="13867" y="378501"/>
                  </a:lnTo>
                  <a:lnTo>
                    <a:pt x="16072" y="419235"/>
                  </a:lnTo>
                  <a:lnTo>
                    <a:pt x="15228" y="462611"/>
                  </a:lnTo>
                  <a:lnTo>
                    <a:pt x="14873" y="488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15">
              <a:extLst>
                <a:ext uri="{FF2B5EF4-FFF2-40B4-BE49-F238E27FC236}">
                  <a16:creationId xmlns:a16="http://schemas.microsoft.com/office/drawing/2014/main" xmlns="" id="{EA0F88C1-85B8-416A-A11A-D58CF1D3608A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299449" y="1930400"/>
              <a:ext cx="12702" cy="6351"/>
            </a:xfrm>
            <a:custGeom>
              <a:avLst/>
              <a:gdLst/>
              <a:ahLst/>
              <a:cxnLst/>
              <a:rect l="0" t="0" r="0" b="0"/>
              <a:pathLst>
                <a:path w="12702" h="6351">
                  <a:moveTo>
                    <a:pt x="1" y="6350"/>
                  </a:moveTo>
                  <a:lnTo>
                    <a:pt x="1" y="6350"/>
                  </a:lnTo>
                  <a:lnTo>
                    <a:pt x="0" y="2979"/>
                  </a:lnTo>
                  <a:lnTo>
                    <a:pt x="1412" y="1986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509">
            <a:extLst>
              <a:ext uri="{FF2B5EF4-FFF2-40B4-BE49-F238E27FC236}">
                <a16:creationId xmlns:a16="http://schemas.microsoft.com/office/drawing/2014/main" xmlns="" id="{D83DA259-15F4-4656-BE42-A15A1C81A4AE}"/>
              </a:ext>
            </a:extLst>
          </p:cNvPr>
          <p:cNvGrpSpPr/>
          <p:nvPr/>
        </p:nvGrpSpPr>
        <p:grpSpPr>
          <a:xfrm>
            <a:off x="7359650" y="2146300"/>
            <a:ext cx="162747" cy="184151"/>
            <a:chOff x="7359650" y="2146300"/>
            <a:chExt cx="162747" cy="184151"/>
          </a:xfrm>
        </p:grpSpPr>
        <p:sp>
          <p:nvSpPr>
            <p:cNvPr id="54" name="SMARTInkShape-2616">
              <a:extLst>
                <a:ext uri="{FF2B5EF4-FFF2-40B4-BE49-F238E27FC236}">
                  <a16:creationId xmlns:a16="http://schemas.microsoft.com/office/drawing/2014/main" xmlns="" id="{DC895B98-831A-4CC9-B864-A6AB5510633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7390851" y="2146300"/>
              <a:ext cx="95800" cy="184151"/>
            </a:xfrm>
            <a:custGeom>
              <a:avLst/>
              <a:gdLst/>
              <a:ahLst/>
              <a:cxnLst/>
              <a:rect l="0" t="0" r="0" b="0"/>
              <a:pathLst>
                <a:path w="95800" h="184151">
                  <a:moveTo>
                    <a:pt x="95799" y="0"/>
                  </a:moveTo>
                  <a:lnTo>
                    <a:pt x="95799" y="0"/>
                  </a:lnTo>
                  <a:lnTo>
                    <a:pt x="86960" y="0"/>
                  </a:lnTo>
                  <a:lnTo>
                    <a:pt x="84967" y="2117"/>
                  </a:lnTo>
                  <a:lnTo>
                    <a:pt x="62355" y="47702"/>
                  </a:lnTo>
                  <a:lnTo>
                    <a:pt x="44497" y="83514"/>
                  </a:lnTo>
                  <a:lnTo>
                    <a:pt x="26506" y="120230"/>
                  </a:lnTo>
                  <a:lnTo>
                    <a:pt x="7427" y="160836"/>
                  </a:lnTo>
                  <a:lnTo>
                    <a:pt x="784" y="173788"/>
                  </a:lnTo>
                  <a:lnTo>
                    <a:pt x="0" y="177242"/>
                  </a:lnTo>
                  <a:lnTo>
                    <a:pt x="54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17">
              <a:extLst>
                <a:ext uri="{FF2B5EF4-FFF2-40B4-BE49-F238E27FC236}">
                  <a16:creationId xmlns:a16="http://schemas.microsoft.com/office/drawing/2014/main" xmlns="" id="{532E2AFE-C540-4829-B69D-1D2B23551C7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7359650" y="2165350"/>
              <a:ext cx="162747" cy="137005"/>
            </a:xfrm>
            <a:custGeom>
              <a:avLst/>
              <a:gdLst/>
              <a:ahLst/>
              <a:cxnLst/>
              <a:rect l="0" t="0" r="0" b="0"/>
              <a:pathLst>
                <a:path w="162747" h="137005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6606" y="10844"/>
                  </a:lnTo>
                  <a:lnTo>
                    <a:pt x="61282" y="49914"/>
                  </a:lnTo>
                  <a:lnTo>
                    <a:pt x="101998" y="82793"/>
                  </a:lnTo>
                  <a:lnTo>
                    <a:pt x="147382" y="119140"/>
                  </a:lnTo>
                  <a:lnTo>
                    <a:pt x="162628" y="136714"/>
                  </a:lnTo>
                  <a:lnTo>
                    <a:pt x="162746" y="137004"/>
                  </a:lnTo>
                  <a:lnTo>
                    <a:pt x="1587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10">
            <a:extLst>
              <a:ext uri="{FF2B5EF4-FFF2-40B4-BE49-F238E27FC236}">
                <a16:creationId xmlns:a16="http://schemas.microsoft.com/office/drawing/2014/main" xmlns="" id="{74E71596-1CBC-47CB-A532-639E21396B3F}"/>
              </a:ext>
            </a:extLst>
          </p:cNvPr>
          <p:cNvGrpSpPr/>
          <p:nvPr/>
        </p:nvGrpSpPr>
        <p:grpSpPr>
          <a:xfrm>
            <a:off x="8687682" y="2095500"/>
            <a:ext cx="145169" cy="222251"/>
            <a:chOff x="8687682" y="2095500"/>
            <a:chExt cx="145169" cy="222251"/>
          </a:xfrm>
        </p:grpSpPr>
        <p:sp>
          <p:nvSpPr>
            <p:cNvPr id="57" name="SMARTInkShape-2618">
              <a:extLst>
                <a:ext uri="{FF2B5EF4-FFF2-40B4-BE49-F238E27FC236}">
                  <a16:creationId xmlns:a16="http://schemas.microsoft.com/office/drawing/2014/main" xmlns="" id="{4E070E2E-2589-4667-ACF1-AF5378F22658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769632" y="2108461"/>
              <a:ext cx="63219" cy="209290"/>
            </a:xfrm>
            <a:custGeom>
              <a:avLst/>
              <a:gdLst/>
              <a:ahLst/>
              <a:cxnLst/>
              <a:rect l="0" t="0" r="0" b="0"/>
              <a:pathLst>
                <a:path w="63219" h="209290">
                  <a:moveTo>
                    <a:pt x="63218" y="6089"/>
                  </a:moveTo>
                  <a:lnTo>
                    <a:pt x="63218" y="6089"/>
                  </a:lnTo>
                  <a:lnTo>
                    <a:pt x="63217" y="2718"/>
                  </a:lnTo>
                  <a:lnTo>
                    <a:pt x="61806" y="1725"/>
                  </a:lnTo>
                  <a:lnTo>
                    <a:pt x="48913" y="0"/>
                  </a:lnTo>
                  <a:lnTo>
                    <a:pt x="44395" y="1737"/>
                  </a:lnTo>
                  <a:lnTo>
                    <a:pt x="29364" y="14673"/>
                  </a:lnTo>
                  <a:lnTo>
                    <a:pt x="20887" y="33890"/>
                  </a:lnTo>
                  <a:lnTo>
                    <a:pt x="6930" y="75671"/>
                  </a:lnTo>
                  <a:lnTo>
                    <a:pt x="1143" y="120885"/>
                  </a:lnTo>
                  <a:lnTo>
                    <a:pt x="0" y="162638"/>
                  </a:lnTo>
                  <a:lnTo>
                    <a:pt x="1682" y="185824"/>
                  </a:lnTo>
                  <a:lnTo>
                    <a:pt x="6068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19">
              <a:extLst>
                <a:ext uri="{FF2B5EF4-FFF2-40B4-BE49-F238E27FC236}">
                  <a16:creationId xmlns:a16="http://schemas.microsoft.com/office/drawing/2014/main" xmlns="" id="{8E2D4920-817A-4F92-93BA-B9ACE9C618C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687682" y="2095500"/>
              <a:ext cx="94369" cy="88901"/>
            </a:xfrm>
            <a:custGeom>
              <a:avLst/>
              <a:gdLst/>
              <a:ahLst/>
              <a:cxnLst/>
              <a:rect l="0" t="0" r="0" b="0"/>
              <a:pathLst>
                <a:path w="94369" h="8890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2117" y="20264"/>
                  </a:lnTo>
                  <a:lnTo>
                    <a:pt x="56224" y="62680"/>
                  </a:lnTo>
                  <a:lnTo>
                    <a:pt x="68948" y="74425"/>
                  </a:lnTo>
                  <a:lnTo>
                    <a:pt x="9436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511">
            <a:extLst>
              <a:ext uri="{FF2B5EF4-FFF2-40B4-BE49-F238E27FC236}">
                <a16:creationId xmlns:a16="http://schemas.microsoft.com/office/drawing/2014/main" xmlns="" id="{BE3EE5D0-57F1-4342-85F0-85B9676F78CA}"/>
              </a:ext>
            </a:extLst>
          </p:cNvPr>
          <p:cNvGrpSpPr/>
          <p:nvPr/>
        </p:nvGrpSpPr>
        <p:grpSpPr>
          <a:xfrm>
            <a:off x="4673600" y="2952750"/>
            <a:ext cx="1118272" cy="470198"/>
            <a:chOff x="4673600" y="2952750"/>
            <a:chExt cx="1118272" cy="470198"/>
          </a:xfrm>
        </p:grpSpPr>
        <p:sp>
          <p:nvSpPr>
            <p:cNvPr id="60" name="SMARTInkShape-2620">
              <a:extLst>
                <a:ext uri="{FF2B5EF4-FFF2-40B4-BE49-F238E27FC236}">
                  <a16:creationId xmlns:a16="http://schemas.microsoft.com/office/drawing/2014/main" xmlns="" id="{628E8A85-A570-49B4-AC01-ED7ED331592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5683250" y="2952750"/>
              <a:ext cx="108622" cy="330201"/>
            </a:xfrm>
            <a:custGeom>
              <a:avLst/>
              <a:gdLst/>
              <a:ahLst/>
              <a:cxnLst/>
              <a:rect l="0" t="0" r="0" b="0"/>
              <a:pathLst>
                <a:path w="108622" h="330201">
                  <a:moveTo>
                    <a:pt x="76200" y="0"/>
                  </a:moveTo>
                  <a:lnTo>
                    <a:pt x="76200" y="0"/>
                  </a:lnTo>
                  <a:lnTo>
                    <a:pt x="79571" y="0"/>
                  </a:lnTo>
                  <a:lnTo>
                    <a:pt x="88409" y="16855"/>
                  </a:lnTo>
                  <a:lnTo>
                    <a:pt x="99966" y="57676"/>
                  </a:lnTo>
                  <a:lnTo>
                    <a:pt x="106283" y="95719"/>
                  </a:lnTo>
                  <a:lnTo>
                    <a:pt x="108621" y="139203"/>
                  </a:lnTo>
                  <a:lnTo>
                    <a:pt x="102603" y="186751"/>
                  </a:lnTo>
                  <a:lnTo>
                    <a:pt x="87229" y="228580"/>
                  </a:lnTo>
                  <a:lnTo>
                    <a:pt x="64169" y="265280"/>
                  </a:lnTo>
                  <a:lnTo>
                    <a:pt x="21835" y="308770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621">
              <a:extLst>
                <a:ext uri="{FF2B5EF4-FFF2-40B4-BE49-F238E27FC236}">
                  <a16:creationId xmlns:a16="http://schemas.microsoft.com/office/drawing/2014/main" xmlns="" id="{64D3F0FF-479C-4274-A9BD-2C60EEF7CF2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519866" y="3048000"/>
              <a:ext cx="122395" cy="313627"/>
            </a:xfrm>
            <a:custGeom>
              <a:avLst/>
              <a:gdLst/>
              <a:ahLst/>
              <a:cxnLst/>
              <a:rect l="0" t="0" r="0" b="0"/>
              <a:pathLst>
                <a:path w="122395" h="313627">
                  <a:moveTo>
                    <a:pt x="10984" y="0"/>
                  </a:moveTo>
                  <a:lnTo>
                    <a:pt x="10984" y="0"/>
                  </a:lnTo>
                  <a:lnTo>
                    <a:pt x="7613" y="0"/>
                  </a:lnTo>
                  <a:lnTo>
                    <a:pt x="4076" y="7526"/>
                  </a:lnTo>
                  <a:lnTo>
                    <a:pt x="0" y="27630"/>
                  </a:lnTo>
                  <a:lnTo>
                    <a:pt x="458" y="43325"/>
                  </a:lnTo>
                  <a:lnTo>
                    <a:pt x="8649" y="66616"/>
                  </a:lnTo>
                  <a:lnTo>
                    <a:pt x="16061" y="78055"/>
                  </a:lnTo>
                  <a:lnTo>
                    <a:pt x="21424" y="81670"/>
                  </a:lnTo>
                  <a:lnTo>
                    <a:pt x="34909" y="85687"/>
                  </a:lnTo>
                  <a:lnTo>
                    <a:pt x="50310" y="83709"/>
                  </a:lnTo>
                  <a:lnTo>
                    <a:pt x="66562" y="76715"/>
                  </a:lnTo>
                  <a:lnTo>
                    <a:pt x="83192" y="64199"/>
                  </a:lnTo>
                  <a:lnTo>
                    <a:pt x="109620" y="23672"/>
                  </a:lnTo>
                  <a:lnTo>
                    <a:pt x="117095" y="6401"/>
                  </a:lnTo>
                  <a:lnTo>
                    <a:pt x="116296" y="5678"/>
                  </a:lnTo>
                  <a:lnTo>
                    <a:pt x="111646" y="8639"/>
                  </a:lnTo>
                  <a:lnTo>
                    <a:pt x="110548" y="12814"/>
                  </a:lnTo>
                  <a:lnTo>
                    <a:pt x="115547" y="54439"/>
                  </a:lnTo>
                  <a:lnTo>
                    <a:pt x="117931" y="96720"/>
                  </a:lnTo>
                  <a:lnTo>
                    <a:pt x="120369" y="128594"/>
                  </a:lnTo>
                  <a:lnTo>
                    <a:pt x="122394" y="161575"/>
                  </a:lnTo>
                  <a:lnTo>
                    <a:pt x="120942" y="195048"/>
                  </a:lnTo>
                  <a:lnTo>
                    <a:pt x="116158" y="242255"/>
                  </a:lnTo>
                  <a:lnTo>
                    <a:pt x="103530" y="280781"/>
                  </a:lnTo>
                  <a:lnTo>
                    <a:pt x="90451" y="297888"/>
                  </a:lnTo>
                  <a:lnTo>
                    <a:pt x="75936" y="308783"/>
                  </a:lnTo>
                  <a:lnTo>
                    <a:pt x="62429" y="313626"/>
                  </a:lnTo>
                  <a:lnTo>
                    <a:pt x="57981" y="313506"/>
                  </a:lnTo>
                  <a:lnTo>
                    <a:pt x="55015" y="312015"/>
                  </a:lnTo>
                  <a:lnTo>
                    <a:pt x="4908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622">
              <a:extLst>
                <a:ext uri="{FF2B5EF4-FFF2-40B4-BE49-F238E27FC236}">
                  <a16:creationId xmlns:a16="http://schemas.microsoft.com/office/drawing/2014/main" xmlns="" id="{CB0F0B1C-D000-4898-B57A-38C81C59A6E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378450" y="320675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18702" y="40826"/>
                  </a:lnTo>
                  <a:lnTo>
                    <a:pt x="8312" y="5553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623">
              <a:extLst>
                <a:ext uri="{FF2B5EF4-FFF2-40B4-BE49-F238E27FC236}">
                  <a16:creationId xmlns:a16="http://schemas.microsoft.com/office/drawing/2014/main" xmlns="" id="{EE4809FD-11C8-44FC-8550-7439B99FCC53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40133" y="2953535"/>
              <a:ext cx="90668" cy="304016"/>
            </a:xfrm>
            <a:custGeom>
              <a:avLst/>
              <a:gdLst/>
              <a:ahLst/>
              <a:cxnLst/>
              <a:rect l="0" t="0" r="0" b="0"/>
              <a:pathLst>
                <a:path w="90668" h="304016">
                  <a:moveTo>
                    <a:pt x="90667" y="18265"/>
                  </a:moveTo>
                  <a:lnTo>
                    <a:pt x="90667" y="18265"/>
                  </a:lnTo>
                  <a:lnTo>
                    <a:pt x="81233" y="5173"/>
                  </a:lnTo>
                  <a:lnTo>
                    <a:pt x="76361" y="1863"/>
                  </a:lnTo>
                  <a:lnTo>
                    <a:pt x="66281" y="0"/>
                  </a:lnTo>
                  <a:lnTo>
                    <a:pt x="56545" y="7090"/>
                  </a:lnTo>
                  <a:lnTo>
                    <a:pt x="44458" y="23882"/>
                  </a:lnTo>
                  <a:lnTo>
                    <a:pt x="29678" y="54863"/>
                  </a:lnTo>
                  <a:lnTo>
                    <a:pt x="17464" y="94033"/>
                  </a:lnTo>
                  <a:lnTo>
                    <a:pt x="8038" y="136606"/>
                  </a:lnTo>
                  <a:lnTo>
                    <a:pt x="1496" y="179046"/>
                  </a:lnTo>
                  <a:lnTo>
                    <a:pt x="0" y="217664"/>
                  </a:lnTo>
                  <a:lnTo>
                    <a:pt x="3099" y="251526"/>
                  </a:lnTo>
                  <a:lnTo>
                    <a:pt x="11531" y="278335"/>
                  </a:lnTo>
                  <a:lnTo>
                    <a:pt x="22334" y="294483"/>
                  </a:lnTo>
                  <a:lnTo>
                    <a:pt x="28179" y="299777"/>
                  </a:lnTo>
                  <a:lnTo>
                    <a:pt x="34897" y="302600"/>
                  </a:lnTo>
                  <a:lnTo>
                    <a:pt x="65267" y="30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624">
              <a:extLst>
                <a:ext uri="{FF2B5EF4-FFF2-40B4-BE49-F238E27FC236}">
                  <a16:creationId xmlns:a16="http://schemas.microsoft.com/office/drawing/2014/main" xmlns="" id="{439C6508-0ADD-4757-9867-8A8E02D09C8C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163433" y="3048131"/>
              <a:ext cx="138818" cy="177753"/>
            </a:xfrm>
            <a:custGeom>
              <a:avLst/>
              <a:gdLst/>
              <a:ahLst/>
              <a:cxnLst/>
              <a:rect l="0" t="0" r="0" b="0"/>
              <a:pathLst>
                <a:path w="138818" h="177753">
                  <a:moveTo>
                    <a:pt x="5467" y="31619"/>
                  </a:moveTo>
                  <a:lnTo>
                    <a:pt x="5467" y="31619"/>
                  </a:lnTo>
                  <a:lnTo>
                    <a:pt x="0" y="20684"/>
                  </a:lnTo>
                  <a:lnTo>
                    <a:pt x="5153" y="19703"/>
                  </a:lnTo>
                  <a:lnTo>
                    <a:pt x="9491" y="19442"/>
                  </a:lnTo>
                  <a:lnTo>
                    <a:pt x="29080" y="25816"/>
                  </a:lnTo>
                  <a:lnTo>
                    <a:pt x="52759" y="43383"/>
                  </a:lnTo>
                  <a:lnTo>
                    <a:pt x="63645" y="62248"/>
                  </a:lnTo>
                  <a:lnTo>
                    <a:pt x="67535" y="73205"/>
                  </a:lnTo>
                  <a:lnTo>
                    <a:pt x="66214" y="98550"/>
                  </a:lnTo>
                  <a:lnTo>
                    <a:pt x="57866" y="124866"/>
                  </a:lnTo>
                  <a:lnTo>
                    <a:pt x="37299" y="158104"/>
                  </a:lnTo>
                  <a:lnTo>
                    <a:pt x="21496" y="174618"/>
                  </a:lnTo>
                  <a:lnTo>
                    <a:pt x="16153" y="177752"/>
                  </a:lnTo>
                  <a:lnTo>
                    <a:pt x="12591" y="177724"/>
                  </a:lnTo>
                  <a:lnTo>
                    <a:pt x="10216" y="175589"/>
                  </a:lnTo>
                  <a:lnTo>
                    <a:pt x="11341" y="161928"/>
                  </a:lnTo>
                  <a:lnTo>
                    <a:pt x="18660" y="141039"/>
                  </a:lnTo>
                  <a:lnTo>
                    <a:pt x="42616" y="102219"/>
                  </a:lnTo>
                  <a:lnTo>
                    <a:pt x="71351" y="64297"/>
                  </a:lnTo>
                  <a:lnTo>
                    <a:pt x="104820" y="23283"/>
                  </a:lnTo>
                  <a:lnTo>
                    <a:pt x="126265" y="0"/>
                  </a:lnTo>
                  <a:lnTo>
                    <a:pt x="123596" y="2514"/>
                  </a:lnTo>
                  <a:lnTo>
                    <a:pt x="106020" y="32246"/>
                  </a:lnTo>
                  <a:lnTo>
                    <a:pt x="91992" y="78571"/>
                  </a:lnTo>
                  <a:lnTo>
                    <a:pt x="90666" y="88320"/>
                  </a:lnTo>
                  <a:lnTo>
                    <a:pt x="96721" y="108560"/>
                  </a:lnTo>
                  <a:lnTo>
                    <a:pt x="108819" y="127904"/>
                  </a:lnTo>
                  <a:lnTo>
                    <a:pt x="138817" y="158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625">
              <a:extLst>
                <a:ext uri="{FF2B5EF4-FFF2-40B4-BE49-F238E27FC236}">
                  <a16:creationId xmlns:a16="http://schemas.microsoft.com/office/drawing/2014/main" xmlns="" id="{9DDA5502-B9DE-4384-B4C3-71BA5F9B6C2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673600" y="2963183"/>
              <a:ext cx="177518" cy="459765"/>
            </a:xfrm>
            <a:custGeom>
              <a:avLst/>
              <a:gdLst/>
              <a:ahLst/>
              <a:cxnLst/>
              <a:rect l="0" t="0" r="0" b="0"/>
              <a:pathLst>
                <a:path w="177518" h="459765">
                  <a:moveTo>
                    <a:pt x="25400" y="110217"/>
                  </a:moveTo>
                  <a:lnTo>
                    <a:pt x="25400" y="110217"/>
                  </a:lnTo>
                  <a:lnTo>
                    <a:pt x="18658" y="110217"/>
                  </a:lnTo>
                  <a:lnTo>
                    <a:pt x="15966" y="112334"/>
                  </a:lnTo>
                  <a:lnTo>
                    <a:pt x="11094" y="120330"/>
                  </a:lnTo>
                  <a:lnTo>
                    <a:pt x="7756" y="143474"/>
                  </a:lnTo>
                  <a:lnTo>
                    <a:pt x="10137" y="186158"/>
                  </a:lnTo>
                  <a:lnTo>
                    <a:pt x="13443" y="226519"/>
                  </a:lnTo>
                  <a:lnTo>
                    <a:pt x="16558" y="271973"/>
                  </a:lnTo>
                  <a:lnTo>
                    <a:pt x="17942" y="318046"/>
                  </a:lnTo>
                  <a:lnTo>
                    <a:pt x="22320" y="358748"/>
                  </a:lnTo>
                  <a:lnTo>
                    <a:pt x="28264" y="394948"/>
                  </a:lnTo>
                  <a:lnTo>
                    <a:pt x="34872" y="439566"/>
                  </a:lnTo>
                  <a:lnTo>
                    <a:pt x="37143" y="459764"/>
                  </a:lnTo>
                  <a:lnTo>
                    <a:pt x="37462" y="459665"/>
                  </a:lnTo>
                  <a:lnTo>
                    <a:pt x="38016" y="420034"/>
                  </a:lnTo>
                  <a:lnTo>
                    <a:pt x="38062" y="383615"/>
                  </a:lnTo>
                  <a:lnTo>
                    <a:pt x="38075" y="360921"/>
                  </a:lnTo>
                  <a:lnTo>
                    <a:pt x="38083" y="335914"/>
                  </a:lnTo>
                  <a:lnTo>
                    <a:pt x="38089" y="309365"/>
                  </a:lnTo>
                  <a:lnTo>
                    <a:pt x="38093" y="281083"/>
                  </a:lnTo>
                  <a:lnTo>
                    <a:pt x="38095" y="251644"/>
                  </a:lnTo>
                  <a:lnTo>
                    <a:pt x="38097" y="221435"/>
                  </a:lnTo>
                  <a:lnTo>
                    <a:pt x="38803" y="193535"/>
                  </a:lnTo>
                  <a:lnTo>
                    <a:pt x="39981" y="167173"/>
                  </a:lnTo>
                  <a:lnTo>
                    <a:pt x="41470" y="141838"/>
                  </a:lnTo>
                  <a:lnTo>
                    <a:pt x="48770" y="98635"/>
                  </a:lnTo>
                  <a:lnTo>
                    <a:pt x="59070" y="62736"/>
                  </a:lnTo>
                  <a:lnTo>
                    <a:pt x="81048" y="16589"/>
                  </a:lnTo>
                  <a:lnTo>
                    <a:pt x="85782" y="9698"/>
                  </a:lnTo>
                  <a:lnTo>
                    <a:pt x="93171" y="5105"/>
                  </a:lnTo>
                  <a:lnTo>
                    <a:pt x="112670" y="0"/>
                  </a:lnTo>
                  <a:lnTo>
                    <a:pt x="121680" y="3578"/>
                  </a:lnTo>
                  <a:lnTo>
                    <a:pt x="137335" y="20724"/>
                  </a:lnTo>
                  <a:lnTo>
                    <a:pt x="161420" y="61514"/>
                  </a:lnTo>
                  <a:lnTo>
                    <a:pt x="172402" y="96803"/>
                  </a:lnTo>
                  <a:lnTo>
                    <a:pt x="177517" y="134594"/>
                  </a:lnTo>
                  <a:lnTo>
                    <a:pt x="175087" y="170205"/>
                  </a:lnTo>
                  <a:lnTo>
                    <a:pt x="165541" y="202965"/>
                  </a:lnTo>
                  <a:lnTo>
                    <a:pt x="150479" y="232578"/>
                  </a:lnTo>
                  <a:lnTo>
                    <a:pt x="129674" y="257497"/>
                  </a:lnTo>
                  <a:lnTo>
                    <a:pt x="102553" y="274688"/>
                  </a:lnTo>
                  <a:lnTo>
                    <a:pt x="73096" y="284915"/>
                  </a:lnTo>
                  <a:lnTo>
                    <a:pt x="45892" y="287109"/>
                  </a:lnTo>
                  <a:lnTo>
                    <a:pt x="25336" y="281969"/>
                  </a:lnTo>
                  <a:lnTo>
                    <a:pt x="0" y="2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12">
            <a:extLst>
              <a:ext uri="{FF2B5EF4-FFF2-40B4-BE49-F238E27FC236}">
                <a16:creationId xmlns:a16="http://schemas.microsoft.com/office/drawing/2014/main" xmlns="" id="{4F9CD83A-7B44-49D3-A818-A8907FBFC29E}"/>
              </a:ext>
            </a:extLst>
          </p:cNvPr>
          <p:cNvGrpSpPr/>
          <p:nvPr/>
        </p:nvGrpSpPr>
        <p:grpSpPr>
          <a:xfrm>
            <a:off x="6427867" y="3187700"/>
            <a:ext cx="258684" cy="112832"/>
            <a:chOff x="6427867" y="3187700"/>
            <a:chExt cx="258684" cy="112832"/>
          </a:xfrm>
        </p:grpSpPr>
        <p:sp>
          <p:nvSpPr>
            <p:cNvPr id="67" name="SMARTInkShape-2626">
              <a:extLst>
                <a:ext uri="{FF2B5EF4-FFF2-40B4-BE49-F238E27FC236}">
                  <a16:creationId xmlns:a16="http://schemas.microsoft.com/office/drawing/2014/main" xmlns="" id="{007C8FCB-8EBD-4B4C-8447-711EE0405C2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6479979" y="3282950"/>
              <a:ext cx="206572" cy="17582"/>
            </a:xfrm>
            <a:custGeom>
              <a:avLst/>
              <a:gdLst/>
              <a:ahLst/>
              <a:cxnLst/>
              <a:rect l="0" t="0" r="0" b="0"/>
              <a:pathLst>
                <a:path w="206572" h="17582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1829" y="11419"/>
                  </a:lnTo>
                  <a:lnTo>
                    <a:pt x="11388" y="15188"/>
                  </a:lnTo>
                  <a:lnTo>
                    <a:pt x="54187" y="17581"/>
                  </a:lnTo>
                  <a:lnTo>
                    <a:pt x="91336" y="15340"/>
                  </a:lnTo>
                  <a:lnTo>
                    <a:pt x="135600" y="10111"/>
                  </a:lnTo>
                  <a:lnTo>
                    <a:pt x="175029" y="4494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627">
              <a:extLst>
                <a:ext uri="{FF2B5EF4-FFF2-40B4-BE49-F238E27FC236}">
                  <a16:creationId xmlns:a16="http://schemas.microsoft.com/office/drawing/2014/main" xmlns="" id="{427FAB93-EE77-4892-BC08-8DD623732F84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427867" y="3187700"/>
              <a:ext cx="226934" cy="10984"/>
            </a:xfrm>
            <a:custGeom>
              <a:avLst/>
              <a:gdLst/>
              <a:ahLst/>
              <a:cxnLst/>
              <a:rect l="0" t="0" r="0" b="0"/>
              <a:pathLst>
                <a:path w="226934" h="10984">
                  <a:moveTo>
                    <a:pt x="23733" y="0"/>
                  </a:moveTo>
                  <a:lnTo>
                    <a:pt x="23733" y="0"/>
                  </a:lnTo>
                  <a:lnTo>
                    <a:pt x="9935" y="706"/>
                  </a:lnTo>
                  <a:lnTo>
                    <a:pt x="3959" y="3371"/>
                  </a:lnTo>
                  <a:lnTo>
                    <a:pt x="2084" y="5070"/>
                  </a:lnTo>
                  <a:lnTo>
                    <a:pt x="0" y="8838"/>
                  </a:lnTo>
                  <a:lnTo>
                    <a:pt x="10362" y="10983"/>
                  </a:lnTo>
                  <a:lnTo>
                    <a:pt x="47523" y="10310"/>
                  </a:lnTo>
                  <a:lnTo>
                    <a:pt x="85106" y="7405"/>
                  </a:lnTo>
                  <a:lnTo>
                    <a:pt x="130032" y="3761"/>
                  </a:lnTo>
                  <a:lnTo>
                    <a:pt x="170695" y="3553"/>
                  </a:lnTo>
                  <a:lnTo>
                    <a:pt x="22693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513">
            <a:extLst>
              <a:ext uri="{FF2B5EF4-FFF2-40B4-BE49-F238E27FC236}">
                <a16:creationId xmlns:a16="http://schemas.microsoft.com/office/drawing/2014/main" xmlns="" id="{C6812526-5F4E-4A1A-A324-449F2FC07503}"/>
              </a:ext>
            </a:extLst>
          </p:cNvPr>
          <p:cNvGrpSpPr/>
          <p:nvPr/>
        </p:nvGrpSpPr>
        <p:grpSpPr>
          <a:xfrm>
            <a:off x="7437709" y="3048000"/>
            <a:ext cx="1058592" cy="426320"/>
            <a:chOff x="7437709" y="3048000"/>
            <a:chExt cx="1058592" cy="426320"/>
          </a:xfrm>
        </p:grpSpPr>
        <p:sp>
          <p:nvSpPr>
            <p:cNvPr id="70" name="SMARTInkShape-2628">
              <a:extLst>
                <a:ext uri="{FF2B5EF4-FFF2-40B4-BE49-F238E27FC236}">
                  <a16:creationId xmlns:a16="http://schemas.microsoft.com/office/drawing/2014/main" xmlns="" id="{D0C87CAD-673D-47CA-B62F-85B71BF7B1C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470900" y="32512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25400" y="0"/>
                  </a:moveTo>
                  <a:lnTo>
                    <a:pt x="254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629">
              <a:extLst>
                <a:ext uri="{FF2B5EF4-FFF2-40B4-BE49-F238E27FC236}">
                  <a16:creationId xmlns:a16="http://schemas.microsoft.com/office/drawing/2014/main" xmlns="" id="{64064625-2942-4ECE-91B0-C867B440F191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255000" y="3048000"/>
              <a:ext cx="69068" cy="266701"/>
            </a:xfrm>
            <a:custGeom>
              <a:avLst/>
              <a:gdLst/>
              <a:ahLst/>
              <a:cxnLst/>
              <a:rect l="0" t="0" r="0" b="0"/>
              <a:pathLst>
                <a:path w="69068" h="2667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8091" y="1411"/>
                  </a:lnTo>
                  <a:lnTo>
                    <a:pt x="42145" y="46453"/>
                  </a:lnTo>
                  <a:lnTo>
                    <a:pt x="60928" y="90550"/>
                  </a:lnTo>
                  <a:lnTo>
                    <a:pt x="67207" y="130859"/>
                  </a:lnTo>
                  <a:lnTo>
                    <a:pt x="69067" y="167341"/>
                  </a:lnTo>
                  <a:lnTo>
                    <a:pt x="60095" y="191496"/>
                  </a:lnTo>
                  <a:lnTo>
                    <a:pt x="33327" y="22889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630">
              <a:extLst>
                <a:ext uri="{FF2B5EF4-FFF2-40B4-BE49-F238E27FC236}">
                  <a16:creationId xmlns:a16="http://schemas.microsoft.com/office/drawing/2014/main" xmlns="" id="{0E79ABB8-309F-4912-B078-306B62BB53B2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025129" y="3157095"/>
              <a:ext cx="179072" cy="135190"/>
            </a:xfrm>
            <a:custGeom>
              <a:avLst/>
              <a:gdLst/>
              <a:ahLst/>
              <a:cxnLst/>
              <a:rect l="0" t="0" r="0" b="0"/>
              <a:pathLst>
                <a:path w="179072" h="135190">
                  <a:moveTo>
                    <a:pt x="20321" y="11555"/>
                  </a:moveTo>
                  <a:lnTo>
                    <a:pt x="20321" y="11555"/>
                  </a:lnTo>
                  <a:lnTo>
                    <a:pt x="776" y="1429"/>
                  </a:lnTo>
                  <a:lnTo>
                    <a:pt x="235" y="572"/>
                  </a:lnTo>
                  <a:lnTo>
                    <a:pt x="580" y="0"/>
                  </a:lnTo>
                  <a:lnTo>
                    <a:pt x="7809" y="2565"/>
                  </a:lnTo>
                  <a:lnTo>
                    <a:pt x="25628" y="17906"/>
                  </a:lnTo>
                  <a:lnTo>
                    <a:pt x="45412" y="47068"/>
                  </a:lnTo>
                  <a:lnTo>
                    <a:pt x="50757" y="68496"/>
                  </a:lnTo>
                  <a:lnTo>
                    <a:pt x="50076" y="89074"/>
                  </a:lnTo>
                  <a:lnTo>
                    <a:pt x="45069" y="107626"/>
                  </a:lnTo>
                  <a:lnTo>
                    <a:pt x="36260" y="121516"/>
                  </a:lnTo>
                  <a:lnTo>
                    <a:pt x="30947" y="127196"/>
                  </a:lnTo>
                  <a:lnTo>
                    <a:pt x="19399" y="133506"/>
                  </a:lnTo>
                  <a:lnTo>
                    <a:pt x="13356" y="135189"/>
                  </a:lnTo>
                  <a:lnTo>
                    <a:pt x="8622" y="134900"/>
                  </a:lnTo>
                  <a:lnTo>
                    <a:pt x="4760" y="133296"/>
                  </a:lnTo>
                  <a:lnTo>
                    <a:pt x="1480" y="130816"/>
                  </a:lnTo>
                  <a:lnTo>
                    <a:pt x="0" y="125634"/>
                  </a:lnTo>
                  <a:lnTo>
                    <a:pt x="235" y="110470"/>
                  </a:lnTo>
                  <a:lnTo>
                    <a:pt x="14448" y="82099"/>
                  </a:lnTo>
                  <a:lnTo>
                    <a:pt x="53968" y="42318"/>
                  </a:lnTo>
                  <a:lnTo>
                    <a:pt x="96961" y="12653"/>
                  </a:lnTo>
                  <a:lnTo>
                    <a:pt x="101754" y="10876"/>
                  </a:lnTo>
                  <a:lnTo>
                    <a:pt x="105654" y="10397"/>
                  </a:lnTo>
                  <a:lnTo>
                    <a:pt x="108959" y="10783"/>
                  </a:lnTo>
                  <a:lnTo>
                    <a:pt x="109751" y="13863"/>
                  </a:lnTo>
                  <a:lnTo>
                    <a:pt x="99297" y="59198"/>
                  </a:lnTo>
                  <a:lnTo>
                    <a:pt x="98050" y="84624"/>
                  </a:lnTo>
                  <a:lnTo>
                    <a:pt x="100258" y="99064"/>
                  </a:lnTo>
                  <a:lnTo>
                    <a:pt x="103245" y="104466"/>
                  </a:lnTo>
                  <a:lnTo>
                    <a:pt x="112209" y="112351"/>
                  </a:lnTo>
                  <a:lnTo>
                    <a:pt x="125131" y="116325"/>
                  </a:lnTo>
                  <a:lnTo>
                    <a:pt x="132527" y="117385"/>
                  </a:lnTo>
                  <a:lnTo>
                    <a:pt x="179071" y="106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631">
              <a:extLst>
                <a:ext uri="{FF2B5EF4-FFF2-40B4-BE49-F238E27FC236}">
                  <a16:creationId xmlns:a16="http://schemas.microsoft.com/office/drawing/2014/main" xmlns="" id="{FDBBE35A-27AE-4277-982F-104947C247F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877788" y="3069281"/>
              <a:ext cx="72413" cy="283520"/>
            </a:xfrm>
            <a:custGeom>
              <a:avLst/>
              <a:gdLst/>
              <a:ahLst/>
              <a:cxnLst/>
              <a:rect l="0" t="0" r="0" b="0"/>
              <a:pathLst>
                <a:path w="72413" h="283520">
                  <a:moveTo>
                    <a:pt x="72412" y="23169"/>
                  </a:moveTo>
                  <a:lnTo>
                    <a:pt x="72412" y="23169"/>
                  </a:lnTo>
                  <a:lnTo>
                    <a:pt x="72412" y="57"/>
                  </a:lnTo>
                  <a:lnTo>
                    <a:pt x="71000" y="0"/>
                  </a:lnTo>
                  <a:lnTo>
                    <a:pt x="65670" y="1818"/>
                  </a:lnTo>
                  <a:lnTo>
                    <a:pt x="47993" y="23663"/>
                  </a:lnTo>
                  <a:lnTo>
                    <a:pt x="28253" y="63689"/>
                  </a:lnTo>
                  <a:lnTo>
                    <a:pt x="15391" y="96917"/>
                  </a:lnTo>
                  <a:lnTo>
                    <a:pt x="4736" y="132851"/>
                  </a:lnTo>
                  <a:lnTo>
                    <a:pt x="0" y="169989"/>
                  </a:lnTo>
                  <a:lnTo>
                    <a:pt x="706" y="216484"/>
                  </a:lnTo>
                  <a:lnTo>
                    <a:pt x="9263" y="240085"/>
                  </a:lnTo>
                  <a:lnTo>
                    <a:pt x="15496" y="250330"/>
                  </a:lnTo>
                  <a:lnTo>
                    <a:pt x="33710" y="265476"/>
                  </a:lnTo>
                  <a:lnTo>
                    <a:pt x="66062" y="283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632">
              <a:extLst>
                <a:ext uri="{FF2B5EF4-FFF2-40B4-BE49-F238E27FC236}">
                  <a16:creationId xmlns:a16="http://schemas.microsoft.com/office/drawing/2014/main" xmlns="" id="{C557EE27-3113-47F0-B234-A324A724C701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7600950" y="3282950"/>
              <a:ext cx="133351" cy="133351"/>
            </a:xfrm>
            <a:custGeom>
              <a:avLst/>
              <a:gdLst/>
              <a:ahLst/>
              <a:cxnLst/>
              <a:rect l="0" t="0" r="0" b="0"/>
              <a:pathLst>
                <a:path w="133351" h="133351">
                  <a:moveTo>
                    <a:pt x="133350" y="0"/>
                  </a:moveTo>
                  <a:lnTo>
                    <a:pt x="133350" y="0"/>
                  </a:lnTo>
                  <a:lnTo>
                    <a:pt x="102843" y="39345"/>
                  </a:lnTo>
                  <a:lnTo>
                    <a:pt x="57578" y="78275"/>
                  </a:lnTo>
                  <a:lnTo>
                    <a:pt x="12564" y="119111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633">
              <a:extLst>
                <a:ext uri="{FF2B5EF4-FFF2-40B4-BE49-F238E27FC236}">
                  <a16:creationId xmlns:a16="http://schemas.microsoft.com/office/drawing/2014/main" xmlns="" id="{39C73E3E-F6C8-4F70-9A4C-9F6D8C62DBE5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588250" y="328295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44812" y="47714"/>
                  </a:lnTo>
                  <a:lnTo>
                    <a:pt x="89932" y="87170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634">
              <a:extLst>
                <a:ext uri="{FF2B5EF4-FFF2-40B4-BE49-F238E27FC236}">
                  <a16:creationId xmlns:a16="http://schemas.microsoft.com/office/drawing/2014/main" xmlns="" id="{DBB23F7B-A4E6-41F9-A022-0651F69541D3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437709" y="3073866"/>
              <a:ext cx="187455" cy="400454"/>
            </a:xfrm>
            <a:custGeom>
              <a:avLst/>
              <a:gdLst/>
              <a:ahLst/>
              <a:cxnLst/>
              <a:rect l="0" t="0" r="0" b="0"/>
              <a:pathLst>
                <a:path w="187455" h="400454">
                  <a:moveTo>
                    <a:pt x="17191" y="107484"/>
                  </a:moveTo>
                  <a:lnTo>
                    <a:pt x="17191" y="107484"/>
                  </a:lnTo>
                  <a:lnTo>
                    <a:pt x="17191" y="110855"/>
                  </a:lnTo>
                  <a:lnTo>
                    <a:pt x="12164" y="134783"/>
                  </a:lnTo>
                  <a:lnTo>
                    <a:pt x="13114" y="172722"/>
                  </a:lnTo>
                  <a:lnTo>
                    <a:pt x="15379" y="207034"/>
                  </a:lnTo>
                  <a:lnTo>
                    <a:pt x="16386" y="245802"/>
                  </a:lnTo>
                  <a:lnTo>
                    <a:pt x="16834" y="284670"/>
                  </a:lnTo>
                  <a:lnTo>
                    <a:pt x="17031" y="321700"/>
                  </a:lnTo>
                  <a:lnTo>
                    <a:pt x="17850" y="367491"/>
                  </a:lnTo>
                  <a:lnTo>
                    <a:pt x="20836" y="393603"/>
                  </a:lnTo>
                  <a:lnTo>
                    <a:pt x="20326" y="397713"/>
                  </a:lnTo>
                  <a:lnTo>
                    <a:pt x="19282" y="400453"/>
                  </a:lnTo>
                  <a:lnTo>
                    <a:pt x="18585" y="398752"/>
                  </a:lnTo>
                  <a:lnTo>
                    <a:pt x="17466" y="363149"/>
                  </a:lnTo>
                  <a:lnTo>
                    <a:pt x="17313" y="329063"/>
                  </a:lnTo>
                  <a:lnTo>
                    <a:pt x="17245" y="285691"/>
                  </a:lnTo>
                  <a:lnTo>
                    <a:pt x="19344" y="260155"/>
                  </a:lnTo>
                  <a:lnTo>
                    <a:pt x="22860" y="232548"/>
                  </a:lnTo>
                  <a:lnTo>
                    <a:pt x="27320" y="203560"/>
                  </a:lnTo>
                  <a:lnTo>
                    <a:pt x="33821" y="175062"/>
                  </a:lnTo>
                  <a:lnTo>
                    <a:pt x="41683" y="146892"/>
                  </a:lnTo>
                  <a:lnTo>
                    <a:pt x="50453" y="118939"/>
                  </a:lnTo>
                  <a:lnTo>
                    <a:pt x="67722" y="74710"/>
                  </a:lnTo>
                  <a:lnTo>
                    <a:pt x="91429" y="27688"/>
                  </a:lnTo>
                  <a:lnTo>
                    <a:pt x="105219" y="8519"/>
                  </a:lnTo>
                  <a:lnTo>
                    <a:pt x="118403" y="0"/>
                  </a:lnTo>
                  <a:lnTo>
                    <a:pt x="126999" y="550"/>
                  </a:lnTo>
                  <a:lnTo>
                    <a:pt x="147840" y="8688"/>
                  </a:lnTo>
                  <a:lnTo>
                    <a:pt x="165569" y="27356"/>
                  </a:lnTo>
                  <a:lnTo>
                    <a:pt x="179092" y="53527"/>
                  </a:lnTo>
                  <a:lnTo>
                    <a:pt x="187454" y="86326"/>
                  </a:lnTo>
                  <a:lnTo>
                    <a:pt x="184116" y="118306"/>
                  </a:lnTo>
                  <a:lnTo>
                    <a:pt x="179274" y="133749"/>
                  </a:lnTo>
                  <a:lnTo>
                    <a:pt x="158843" y="160314"/>
                  </a:lnTo>
                  <a:lnTo>
                    <a:pt x="145492" y="172338"/>
                  </a:lnTo>
                  <a:lnTo>
                    <a:pt x="111843" y="187578"/>
                  </a:lnTo>
                  <a:lnTo>
                    <a:pt x="74781" y="194587"/>
                  </a:lnTo>
                  <a:lnTo>
                    <a:pt x="39494" y="192998"/>
                  </a:lnTo>
                  <a:lnTo>
                    <a:pt x="8120" y="184170"/>
                  </a:lnTo>
                  <a:lnTo>
                    <a:pt x="3383" y="181186"/>
                  </a:lnTo>
                  <a:lnTo>
                    <a:pt x="930" y="178491"/>
                  </a:lnTo>
                  <a:lnTo>
                    <a:pt x="0" y="175989"/>
                  </a:lnTo>
                  <a:lnTo>
                    <a:pt x="4319" y="174320"/>
                  </a:lnTo>
                  <a:lnTo>
                    <a:pt x="42591" y="17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514">
            <a:extLst>
              <a:ext uri="{FF2B5EF4-FFF2-40B4-BE49-F238E27FC236}">
                <a16:creationId xmlns:a16="http://schemas.microsoft.com/office/drawing/2014/main" xmlns="" id="{8BAF0D72-59C6-4679-BAD9-F5E15465F67B}"/>
              </a:ext>
            </a:extLst>
          </p:cNvPr>
          <p:cNvGrpSpPr/>
          <p:nvPr/>
        </p:nvGrpSpPr>
        <p:grpSpPr>
          <a:xfrm>
            <a:off x="8751768" y="3006201"/>
            <a:ext cx="826776" cy="469020"/>
            <a:chOff x="8751768" y="3006201"/>
            <a:chExt cx="826776" cy="469020"/>
          </a:xfrm>
        </p:grpSpPr>
        <p:sp>
          <p:nvSpPr>
            <p:cNvPr id="78" name="SMARTInkShape-2635">
              <a:extLst>
                <a:ext uri="{FF2B5EF4-FFF2-40B4-BE49-F238E27FC236}">
                  <a16:creationId xmlns:a16="http://schemas.microsoft.com/office/drawing/2014/main" xmlns="" id="{F55EB5BB-1989-4B9F-AD14-8A6A91CC230A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385300" y="3054350"/>
              <a:ext cx="193244" cy="342901"/>
            </a:xfrm>
            <a:custGeom>
              <a:avLst/>
              <a:gdLst/>
              <a:ahLst/>
              <a:cxnLst/>
              <a:rect l="0" t="0" r="0" b="0"/>
              <a:pathLst>
                <a:path w="193244" h="342901">
                  <a:moveTo>
                    <a:pt x="171450" y="0"/>
                  </a:moveTo>
                  <a:lnTo>
                    <a:pt x="171450" y="0"/>
                  </a:lnTo>
                  <a:lnTo>
                    <a:pt x="172861" y="18031"/>
                  </a:lnTo>
                  <a:lnTo>
                    <a:pt x="182294" y="55594"/>
                  </a:lnTo>
                  <a:lnTo>
                    <a:pt x="192497" y="93618"/>
                  </a:lnTo>
                  <a:lnTo>
                    <a:pt x="193243" y="116739"/>
                  </a:lnTo>
                  <a:lnTo>
                    <a:pt x="190918" y="142032"/>
                  </a:lnTo>
                  <a:lnTo>
                    <a:pt x="186544" y="168771"/>
                  </a:lnTo>
                  <a:lnTo>
                    <a:pt x="178691" y="193653"/>
                  </a:lnTo>
                  <a:lnTo>
                    <a:pt x="156794" y="240114"/>
                  </a:lnTo>
                  <a:lnTo>
                    <a:pt x="126836" y="276756"/>
                  </a:lnTo>
                  <a:lnTo>
                    <a:pt x="90238" y="305036"/>
                  </a:lnTo>
                  <a:lnTo>
                    <a:pt x="45750" y="324660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636">
              <a:extLst>
                <a:ext uri="{FF2B5EF4-FFF2-40B4-BE49-F238E27FC236}">
                  <a16:creationId xmlns:a16="http://schemas.microsoft.com/office/drawing/2014/main" xmlns="" id="{62EB4FC1-64E8-4CAC-A858-24B1A8FD0BE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302455" y="3176765"/>
              <a:ext cx="95505" cy="298456"/>
            </a:xfrm>
            <a:custGeom>
              <a:avLst/>
              <a:gdLst/>
              <a:ahLst/>
              <a:cxnLst/>
              <a:rect l="0" t="0" r="0" b="0"/>
              <a:pathLst>
                <a:path w="95505" h="298456">
                  <a:moveTo>
                    <a:pt x="32045" y="10935"/>
                  </a:moveTo>
                  <a:lnTo>
                    <a:pt x="32045" y="10935"/>
                  </a:lnTo>
                  <a:lnTo>
                    <a:pt x="32045" y="4193"/>
                  </a:lnTo>
                  <a:lnTo>
                    <a:pt x="31339" y="2207"/>
                  </a:lnTo>
                  <a:lnTo>
                    <a:pt x="30164" y="883"/>
                  </a:lnTo>
                  <a:lnTo>
                    <a:pt x="28674" y="0"/>
                  </a:lnTo>
                  <a:lnTo>
                    <a:pt x="26976" y="117"/>
                  </a:lnTo>
                  <a:lnTo>
                    <a:pt x="23207" y="2129"/>
                  </a:lnTo>
                  <a:lnTo>
                    <a:pt x="17118" y="17342"/>
                  </a:lnTo>
                  <a:lnTo>
                    <a:pt x="18590" y="30010"/>
                  </a:lnTo>
                  <a:lnTo>
                    <a:pt x="34117" y="71066"/>
                  </a:lnTo>
                  <a:lnTo>
                    <a:pt x="37659" y="73600"/>
                  </a:lnTo>
                  <a:lnTo>
                    <a:pt x="42138" y="74584"/>
                  </a:lnTo>
                  <a:lnTo>
                    <a:pt x="47240" y="74534"/>
                  </a:lnTo>
                  <a:lnTo>
                    <a:pt x="58553" y="68835"/>
                  </a:lnTo>
                  <a:lnTo>
                    <a:pt x="69226" y="59246"/>
                  </a:lnTo>
                  <a:lnTo>
                    <a:pt x="92038" y="20902"/>
                  </a:lnTo>
                  <a:lnTo>
                    <a:pt x="93987" y="16070"/>
                  </a:lnTo>
                  <a:lnTo>
                    <a:pt x="94506" y="15770"/>
                  </a:lnTo>
                  <a:lnTo>
                    <a:pt x="94853" y="16275"/>
                  </a:lnTo>
                  <a:lnTo>
                    <a:pt x="95504" y="55508"/>
                  </a:lnTo>
                  <a:lnTo>
                    <a:pt x="94827" y="94619"/>
                  </a:lnTo>
                  <a:lnTo>
                    <a:pt x="89766" y="141642"/>
                  </a:lnTo>
                  <a:lnTo>
                    <a:pt x="83334" y="174625"/>
                  </a:lnTo>
                  <a:lnTo>
                    <a:pt x="71779" y="221557"/>
                  </a:lnTo>
                  <a:lnTo>
                    <a:pt x="56047" y="260000"/>
                  </a:lnTo>
                  <a:lnTo>
                    <a:pt x="34610" y="286991"/>
                  </a:lnTo>
                  <a:lnTo>
                    <a:pt x="20485" y="295904"/>
                  </a:lnTo>
                  <a:lnTo>
                    <a:pt x="13755" y="298281"/>
                  </a:lnTo>
                  <a:lnTo>
                    <a:pt x="8563" y="298455"/>
                  </a:lnTo>
                  <a:lnTo>
                    <a:pt x="4396" y="297159"/>
                  </a:lnTo>
                  <a:lnTo>
                    <a:pt x="912" y="294885"/>
                  </a:lnTo>
                  <a:lnTo>
                    <a:pt x="0" y="289840"/>
                  </a:lnTo>
                  <a:lnTo>
                    <a:pt x="6645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637">
              <a:extLst>
                <a:ext uri="{FF2B5EF4-FFF2-40B4-BE49-F238E27FC236}">
                  <a16:creationId xmlns:a16="http://schemas.microsoft.com/office/drawing/2014/main" xmlns="" id="{5CC6FBDE-371F-4160-A9EF-A92A373F06FB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214540" y="3039162"/>
              <a:ext cx="126311" cy="275539"/>
            </a:xfrm>
            <a:custGeom>
              <a:avLst/>
              <a:gdLst/>
              <a:ahLst/>
              <a:cxnLst/>
              <a:rect l="0" t="0" r="0" b="0"/>
              <a:pathLst>
                <a:path w="126311" h="275539">
                  <a:moveTo>
                    <a:pt x="126310" y="8838"/>
                  </a:moveTo>
                  <a:lnTo>
                    <a:pt x="126310" y="8838"/>
                  </a:lnTo>
                  <a:lnTo>
                    <a:pt x="120534" y="3769"/>
                  </a:lnTo>
                  <a:lnTo>
                    <a:pt x="114100" y="0"/>
                  </a:lnTo>
                  <a:lnTo>
                    <a:pt x="100892" y="1618"/>
                  </a:lnTo>
                  <a:lnTo>
                    <a:pt x="83969" y="8451"/>
                  </a:lnTo>
                  <a:lnTo>
                    <a:pt x="67040" y="20895"/>
                  </a:lnTo>
                  <a:lnTo>
                    <a:pt x="38271" y="60623"/>
                  </a:lnTo>
                  <a:lnTo>
                    <a:pt x="21564" y="94648"/>
                  </a:lnTo>
                  <a:lnTo>
                    <a:pt x="8495" y="130937"/>
                  </a:lnTo>
                  <a:lnTo>
                    <a:pt x="335" y="168232"/>
                  </a:lnTo>
                  <a:lnTo>
                    <a:pt x="0" y="202211"/>
                  </a:lnTo>
                  <a:lnTo>
                    <a:pt x="5261" y="231659"/>
                  </a:lnTo>
                  <a:lnTo>
                    <a:pt x="24710" y="27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638">
              <a:extLst>
                <a:ext uri="{FF2B5EF4-FFF2-40B4-BE49-F238E27FC236}">
                  <a16:creationId xmlns:a16="http://schemas.microsoft.com/office/drawing/2014/main" xmlns="" id="{9A8E65B7-7BF5-4DCA-8DD4-4E4FA721CDE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017000" y="3251355"/>
              <a:ext cx="68707" cy="152246"/>
            </a:xfrm>
            <a:custGeom>
              <a:avLst/>
              <a:gdLst/>
              <a:ahLst/>
              <a:cxnLst/>
              <a:rect l="0" t="0" r="0" b="0"/>
              <a:pathLst>
                <a:path w="68707" h="152246">
                  <a:moveTo>
                    <a:pt x="57150" y="12545"/>
                  </a:moveTo>
                  <a:lnTo>
                    <a:pt x="57150" y="12545"/>
                  </a:lnTo>
                  <a:lnTo>
                    <a:pt x="60520" y="5803"/>
                  </a:lnTo>
                  <a:lnTo>
                    <a:pt x="62219" y="3817"/>
                  </a:lnTo>
                  <a:lnTo>
                    <a:pt x="68706" y="368"/>
                  </a:lnTo>
                  <a:lnTo>
                    <a:pt x="68382" y="193"/>
                  </a:lnTo>
                  <a:lnTo>
                    <a:pt x="66140" y="0"/>
                  </a:lnTo>
                  <a:lnTo>
                    <a:pt x="62792" y="1795"/>
                  </a:lnTo>
                  <a:lnTo>
                    <a:pt x="18151" y="38927"/>
                  </a:lnTo>
                  <a:lnTo>
                    <a:pt x="7572" y="49447"/>
                  </a:lnTo>
                  <a:lnTo>
                    <a:pt x="3366" y="59285"/>
                  </a:lnTo>
                  <a:lnTo>
                    <a:pt x="197" y="101579"/>
                  </a:lnTo>
                  <a:lnTo>
                    <a:pt x="744" y="121802"/>
                  </a:lnTo>
                  <a:lnTo>
                    <a:pt x="3669" y="135072"/>
                  </a:lnTo>
                  <a:lnTo>
                    <a:pt x="0" y="15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639">
              <a:extLst>
                <a:ext uri="{FF2B5EF4-FFF2-40B4-BE49-F238E27FC236}">
                  <a16:creationId xmlns:a16="http://schemas.microsoft.com/office/drawing/2014/main" xmlns="" id="{67ED6546-DF5C-4C62-BC3D-A35A68EBAFF6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954023" y="3225800"/>
              <a:ext cx="50278" cy="114301"/>
            </a:xfrm>
            <a:custGeom>
              <a:avLst/>
              <a:gdLst/>
              <a:ahLst/>
              <a:cxnLst/>
              <a:rect l="0" t="0" r="0" b="0"/>
              <a:pathLst>
                <a:path w="50278" h="114301">
                  <a:moveTo>
                    <a:pt x="12177" y="0"/>
                  </a:moveTo>
                  <a:lnTo>
                    <a:pt x="12177" y="0"/>
                  </a:lnTo>
                  <a:lnTo>
                    <a:pt x="0" y="0"/>
                  </a:lnTo>
                  <a:lnTo>
                    <a:pt x="30253" y="42358"/>
                  </a:lnTo>
                  <a:lnTo>
                    <a:pt x="46490" y="81438"/>
                  </a:lnTo>
                  <a:lnTo>
                    <a:pt x="5027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640">
              <a:extLst>
                <a:ext uri="{FF2B5EF4-FFF2-40B4-BE49-F238E27FC236}">
                  <a16:creationId xmlns:a16="http://schemas.microsoft.com/office/drawing/2014/main" xmlns="" id="{F3B47F76-5845-439F-AFBF-B11DBC7F55C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751768" y="3006201"/>
              <a:ext cx="212270" cy="453210"/>
            </a:xfrm>
            <a:custGeom>
              <a:avLst/>
              <a:gdLst/>
              <a:ahLst/>
              <a:cxnLst/>
              <a:rect l="0" t="0" r="0" b="0"/>
              <a:pathLst>
                <a:path w="212270" h="453210">
                  <a:moveTo>
                    <a:pt x="11232" y="149749"/>
                  </a:moveTo>
                  <a:lnTo>
                    <a:pt x="11232" y="149749"/>
                  </a:lnTo>
                  <a:lnTo>
                    <a:pt x="14602" y="149749"/>
                  </a:lnTo>
                  <a:lnTo>
                    <a:pt x="18139" y="151631"/>
                  </a:lnTo>
                  <a:lnTo>
                    <a:pt x="20069" y="153120"/>
                  </a:lnTo>
                  <a:lnTo>
                    <a:pt x="22788" y="172071"/>
                  </a:lnTo>
                  <a:lnTo>
                    <a:pt x="20222" y="210142"/>
                  </a:lnTo>
                  <a:lnTo>
                    <a:pt x="16874" y="242913"/>
                  </a:lnTo>
                  <a:lnTo>
                    <a:pt x="14446" y="278644"/>
                  </a:lnTo>
                  <a:lnTo>
                    <a:pt x="15718" y="315691"/>
                  </a:lnTo>
                  <a:lnTo>
                    <a:pt x="14871" y="353323"/>
                  </a:lnTo>
                  <a:lnTo>
                    <a:pt x="12144" y="389099"/>
                  </a:lnTo>
                  <a:lnTo>
                    <a:pt x="7348" y="430217"/>
                  </a:lnTo>
                  <a:lnTo>
                    <a:pt x="4908" y="450475"/>
                  </a:lnTo>
                  <a:lnTo>
                    <a:pt x="3488" y="452539"/>
                  </a:lnTo>
                  <a:lnTo>
                    <a:pt x="1836" y="453209"/>
                  </a:lnTo>
                  <a:lnTo>
                    <a:pt x="0" y="444546"/>
                  </a:lnTo>
                  <a:lnTo>
                    <a:pt x="2730" y="412309"/>
                  </a:lnTo>
                  <a:lnTo>
                    <a:pt x="8865" y="377215"/>
                  </a:lnTo>
                  <a:lnTo>
                    <a:pt x="16294" y="331043"/>
                  </a:lnTo>
                  <a:lnTo>
                    <a:pt x="22369" y="303773"/>
                  </a:lnTo>
                  <a:lnTo>
                    <a:pt x="29945" y="274303"/>
                  </a:lnTo>
                  <a:lnTo>
                    <a:pt x="38523" y="243369"/>
                  </a:lnTo>
                  <a:lnTo>
                    <a:pt x="47771" y="212162"/>
                  </a:lnTo>
                  <a:lnTo>
                    <a:pt x="57464" y="180774"/>
                  </a:lnTo>
                  <a:lnTo>
                    <a:pt x="67453" y="149266"/>
                  </a:lnTo>
                  <a:lnTo>
                    <a:pt x="76935" y="121911"/>
                  </a:lnTo>
                  <a:lnTo>
                    <a:pt x="94996" y="74582"/>
                  </a:lnTo>
                  <a:lnTo>
                    <a:pt x="114312" y="39906"/>
                  </a:lnTo>
                  <a:lnTo>
                    <a:pt x="133950" y="15558"/>
                  </a:lnTo>
                  <a:lnTo>
                    <a:pt x="152086" y="2384"/>
                  </a:lnTo>
                  <a:lnTo>
                    <a:pt x="161579" y="0"/>
                  </a:lnTo>
                  <a:lnTo>
                    <a:pt x="181535" y="1114"/>
                  </a:lnTo>
                  <a:lnTo>
                    <a:pt x="190384" y="6915"/>
                  </a:lnTo>
                  <a:lnTo>
                    <a:pt x="205860" y="26530"/>
                  </a:lnTo>
                  <a:lnTo>
                    <a:pt x="212269" y="57355"/>
                  </a:lnTo>
                  <a:lnTo>
                    <a:pt x="211355" y="93163"/>
                  </a:lnTo>
                  <a:lnTo>
                    <a:pt x="203892" y="127892"/>
                  </a:lnTo>
                  <a:lnTo>
                    <a:pt x="177678" y="172435"/>
                  </a:lnTo>
                  <a:lnTo>
                    <a:pt x="155058" y="191817"/>
                  </a:lnTo>
                  <a:lnTo>
                    <a:pt x="131599" y="203724"/>
                  </a:lnTo>
                  <a:lnTo>
                    <a:pt x="109414" y="209016"/>
                  </a:lnTo>
                  <a:lnTo>
                    <a:pt x="89676" y="207605"/>
                  </a:lnTo>
                  <a:lnTo>
                    <a:pt x="50464" y="197820"/>
                  </a:lnTo>
                  <a:lnTo>
                    <a:pt x="31681" y="199801"/>
                  </a:lnTo>
                  <a:lnTo>
                    <a:pt x="30282" y="200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641">
            <a:extLst>
              <a:ext uri="{FF2B5EF4-FFF2-40B4-BE49-F238E27FC236}">
                <a16:creationId xmlns:a16="http://schemas.microsoft.com/office/drawing/2014/main" xmlns="" id="{13C5E902-82BB-4CDE-8658-20364AD5CBA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162050" y="3874657"/>
            <a:ext cx="10585451" cy="430644"/>
          </a:xfrm>
          <a:custGeom>
            <a:avLst/>
            <a:gdLst/>
            <a:ahLst/>
            <a:cxnLst/>
            <a:rect l="0" t="0" r="0" b="0"/>
            <a:pathLst>
              <a:path w="10585451" h="430644">
                <a:moveTo>
                  <a:pt x="0" y="259193"/>
                </a:moveTo>
                <a:lnTo>
                  <a:pt x="0" y="259193"/>
                </a:lnTo>
                <a:lnTo>
                  <a:pt x="33239" y="254829"/>
                </a:lnTo>
                <a:lnTo>
                  <a:pt x="66514" y="253726"/>
                </a:lnTo>
                <a:lnTo>
                  <a:pt x="112347" y="251354"/>
                </a:lnTo>
                <a:lnTo>
                  <a:pt x="138398" y="249733"/>
                </a:lnTo>
                <a:lnTo>
                  <a:pt x="167760" y="248653"/>
                </a:lnTo>
                <a:lnTo>
                  <a:pt x="199329" y="247933"/>
                </a:lnTo>
                <a:lnTo>
                  <a:pt x="232369" y="247453"/>
                </a:lnTo>
                <a:lnTo>
                  <a:pt x="269213" y="247839"/>
                </a:lnTo>
                <a:lnTo>
                  <a:pt x="308592" y="248801"/>
                </a:lnTo>
                <a:lnTo>
                  <a:pt x="349661" y="250148"/>
                </a:lnTo>
                <a:lnTo>
                  <a:pt x="396796" y="249635"/>
                </a:lnTo>
                <a:lnTo>
                  <a:pt x="447975" y="247882"/>
                </a:lnTo>
                <a:lnTo>
                  <a:pt x="501850" y="245303"/>
                </a:lnTo>
                <a:lnTo>
                  <a:pt x="561050" y="242171"/>
                </a:lnTo>
                <a:lnTo>
                  <a:pt x="623800" y="238673"/>
                </a:lnTo>
                <a:lnTo>
                  <a:pt x="688917" y="234930"/>
                </a:lnTo>
                <a:lnTo>
                  <a:pt x="759139" y="230318"/>
                </a:lnTo>
                <a:lnTo>
                  <a:pt x="832765" y="225126"/>
                </a:lnTo>
                <a:lnTo>
                  <a:pt x="908660" y="219548"/>
                </a:lnTo>
                <a:lnTo>
                  <a:pt x="990301" y="213007"/>
                </a:lnTo>
                <a:lnTo>
                  <a:pt x="1075773" y="205825"/>
                </a:lnTo>
                <a:lnTo>
                  <a:pt x="1163799" y="198214"/>
                </a:lnTo>
                <a:lnTo>
                  <a:pt x="1256349" y="189612"/>
                </a:lnTo>
                <a:lnTo>
                  <a:pt x="1351916" y="180350"/>
                </a:lnTo>
                <a:lnTo>
                  <a:pt x="1449494" y="170648"/>
                </a:lnTo>
                <a:lnTo>
                  <a:pt x="1551941" y="161357"/>
                </a:lnTo>
                <a:lnTo>
                  <a:pt x="1657633" y="152341"/>
                </a:lnTo>
                <a:lnTo>
                  <a:pt x="1765488" y="143509"/>
                </a:lnTo>
                <a:lnTo>
                  <a:pt x="1880431" y="134092"/>
                </a:lnTo>
                <a:lnTo>
                  <a:pt x="2000099" y="124287"/>
                </a:lnTo>
                <a:lnTo>
                  <a:pt x="2122916" y="114222"/>
                </a:lnTo>
                <a:lnTo>
                  <a:pt x="2250655" y="103984"/>
                </a:lnTo>
                <a:lnTo>
                  <a:pt x="2381676" y="93632"/>
                </a:lnTo>
                <a:lnTo>
                  <a:pt x="2514884" y="83202"/>
                </a:lnTo>
                <a:lnTo>
                  <a:pt x="2650256" y="73427"/>
                </a:lnTo>
                <a:lnTo>
                  <a:pt x="2787071" y="64087"/>
                </a:lnTo>
                <a:lnTo>
                  <a:pt x="2924847" y="55039"/>
                </a:lnTo>
                <a:lnTo>
                  <a:pt x="3068204" y="46890"/>
                </a:lnTo>
                <a:lnTo>
                  <a:pt x="3215280" y="39341"/>
                </a:lnTo>
                <a:lnTo>
                  <a:pt x="3364836" y="32192"/>
                </a:lnTo>
                <a:lnTo>
                  <a:pt x="3516047" y="25308"/>
                </a:lnTo>
                <a:lnTo>
                  <a:pt x="3668359" y="18603"/>
                </a:lnTo>
                <a:lnTo>
                  <a:pt x="3821406" y="12017"/>
                </a:lnTo>
                <a:lnTo>
                  <a:pt x="3974943" y="7626"/>
                </a:lnTo>
                <a:lnTo>
                  <a:pt x="4128806" y="4698"/>
                </a:lnTo>
                <a:lnTo>
                  <a:pt x="4282887" y="2746"/>
                </a:lnTo>
                <a:lnTo>
                  <a:pt x="4440642" y="1445"/>
                </a:lnTo>
                <a:lnTo>
                  <a:pt x="4600844" y="577"/>
                </a:lnTo>
                <a:lnTo>
                  <a:pt x="4762679" y="0"/>
                </a:lnTo>
                <a:lnTo>
                  <a:pt x="4924191" y="1730"/>
                </a:lnTo>
                <a:lnTo>
                  <a:pt x="5085489" y="5001"/>
                </a:lnTo>
                <a:lnTo>
                  <a:pt x="5246643" y="9299"/>
                </a:lnTo>
                <a:lnTo>
                  <a:pt x="5406289" y="14280"/>
                </a:lnTo>
                <a:lnTo>
                  <a:pt x="5564932" y="19717"/>
                </a:lnTo>
                <a:lnTo>
                  <a:pt x="5722904" y="25459"/>
                </a:lnTo>
                <a:lnTo>
                  <a:pt x="5879019" y="31403"/>
                </a:lnTo>
                <a:lnTo>
                  <a:pt x="6033896" y="37483"/>
                </a:lnTo>
                <a:lnTo>
                  <a:pt x="6187947" y="43653"/>
                </a:lnTo>
                <a:lnTo>
                  <a:pt x="6343565" y="51294"/>
                </a:lnTo>
                <a:lnTo>
                  <a:pt x="6500226" y="59916"/>
                </a:lnTo>
                <a:lnTo>
                  <a:pt x="6657584" y="69192"/>
                </a:lnTo>
                <a:lnTo>
                  <a:pt x="6813290" y="78903"/>
                </a:lnTo>
                <a:lnTo>
                  <a:pt x="6967893" y="88905"/>
                </a:lnTo>
                <a:lnTo>
                  <a:pt x="7121761" y="99102"/>
                </a:lnTo>
                <a:lnTo>
                  <a:pt x="7277258" y="109427"/>
                </a:lnTo>
                <a:lnTo>
                  <a:pt x="7433838" y="119838"/>
                </a:lnTo>
                <a:lnTo>
                  <a:pt x="7591142" y="130306"/>
                </a:lnTo>
                <a:lnTo>
                  <a:pt x="7748928" y="141518"/>
                </a:lnTo>
                <a:lnTo>
                  <a:pt x="7907036" y="153226"/>
                </a:lnTo>
                <a:lnTo>
                  <a:pt x="8065357" y="165265"/>
                </a:lnTo>
                <a:lnTo>
                  <a:pt x="8220999" y="178230"/>
                </a:lnTo>
                <a:lnTo>
                  <a:pt x="8374855" y="191812"/>
                </a:lnTo>
                <a:lnTo>
                  <a:pt x="8527520" y="205806"/>
                </a:lnTo>
                <a:lnTo>
                  <a:pt x="8677275" y="220073"/>
                </a:lnTo>
                <a:lnTo>
                  <a:pt x="8825089" y="234524"/>
                </a:lnTo>
                <a:lnTo>
                  <a:pt x="8971609" y="249097"/>
                </a:lnTo>
                <a:lnTo>
                  <a:pt x="9117268" y="264457"/>
                </a:lnTo>
                <a:lnTo>
                  <a:pt x="9262351" y="280341"/>
                </a:lnTo>
                <a:lnTo>
                  <a:pt x="9407050" y="296575"/>
                </a:lnTo>
                <a:lnTo>
                  <a:pt x="9602295" y="318686"/>
                </a:lnTo>
                <a:lnTo>
                  <a:pt x="9831236" y="344716"/>
                </a:lnTo>
                <a:lnTo>
                  <a:pt x="10082640" y="373359"/>
                </a:lnTo>
                <a:lnTo>
                  <a:pt x="10250243" y="392453"/>
                </a:lnTo>
                <a:lnTo>
                  <a:pt x="10585450" y="4306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516">
            <a:extLst>
              <a:ext uri="{FF2B5EF4-FFF2-40B4-BE49-F238E27FC236}">
                <a16:creationId xmlns:a16="http://schemas.microsoft.com/office/drawing/2014/main" xmlns="" id="{2EB2732E-9172-4FF2-8CCD-D97FEC12273E}"/>
              </a:ext>
            </a:extLst>
          </p:cNvPr>
          <p:cNvGrpSpPr/>
          <p:nvPr/>
        </p:nvGrpSpPr>
        <p:grpSpPr>
          <a:xfrm>
            <a:off x="1544860" y="4400221"/>
            <a:ext cx="252191" cy="267626"/>
            <a:chOff x="1544860" y="4400221"/>
            <a:chExt cx="252191" cy="267626"/>
          </a:xfrm>
        </p:grpSpPr>
        <p:sp>
          <p:nvSpPr>
            <p:cNvPr id="86" name="SMARTInkShape-2642">
              <a:extLst>
                <a:ext uri="{FF2B5EF4-FFF2-40B4-BE49-F238E27FC236}">
                  <a16:creationId xmlns:a16="http://schemas.microsoft.com/office/drawing/2014/main" xmlns="" id="{D2824E23-90E6-4420-86B6-0B69C2AFB19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785233" y="45847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9329"/>
                  </a:lnTo>
                  <a:lnTo>
                    <a:pt x="4761" y="8336"/>
                  </a:lnTo>
                  <a:lnTo>
                    <a:pt x="3585" y="7674"/>
                  </a:lnTo>
                  <a:lnTo>
                    <a:pt x="0" y="6612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43">
              <a:extLst>
                <a:ext uri="{FF2B5EF4-FFF2-40B4-BE49-F238E27FC236}">
                  <a16:creationId xmlns:a16="http://schemas.microsoft.com/office/drawing/2014/main" xmlns="" id="{52AEC515-EEBE-487E-84C7-F68D9370EAB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544860" y="4400221"/>
              <a:ext cx="163291" cy="267626"/>
            </a:xfrm>
            <a:custGeom>
              <a:avLst/>
              <a:gdLst/>
              <a:ahLst/>
              <a:cxnLst/>
              <a:rect l="0" t="0" r="0" b="0"/>
              <a:pathLst>
                <a:path w="163291" h="267626">
                  <a:moveTo>
                    <a:pt x="17240" y="38429"/>
                  </a:moveTo>
                  <a:lnTo>
                    <a:pt x="17240" y="38429"/>
                  </a:lnTo>
                  <a:lnTo>
                    <a:pt x="17240" y="35058"/>
                  </a:lnTo>
                  <a:lnTo>
                    <a:pt x="19122" y="31521"/>
                  </a:lnTo>
                  <a:lnTo>
                    <a:pt x="38894" y="7396"/>
                  </a:lnTo>
                  <a:lnTo>
                    <a:pt x="44376" y="2924"/>
                  </a:lnTo>
                  <a:lnTo>
                    <a:pt x="50853" y="648"/>
                  </a:lnTo>
                  <a:lnTo>
                    <a:pt x="65575" y="0"/>
                  </a:lnTo>
                  <a:lnTo>
                    <a:pt x="87170" y="18998"/>
                  </a:lnTo>
                  <a:lnTo>
                    <a:pt x="108998" y="48137"/>
                  </a:lnTo>
                  <a:lnTo>
                    <a:pt x="121051" y="75199"/>
                  </a:lnTo>
                  <a:lnTo>
                    <a:pt x="123115" y="105101"/>
                  </a:lnTo>
                  <a:lnTo>
                    <a:pt x="114462" y="149906"/>
                  </a:lnTo>
                  <a:lnTo>
                    <a:pt x="103489" y="175463"/>
                  </a:lnTo>
                  <a:lnTo>
                    <a:pt x="89204" y="196229"/>
                  </a:lnTo>
                  <a:lnTo>
                    <a:pt x="69685" y="207340"/>
                  </a:lnTo>
                  <a:lnTo>
                    <a:pt x="32774" y="214473"/>
                  </a:lnTo>
                  <a:lnTo>
                    <a:pt x="15101" y="212338"/>
                  </a:lnTo>
                  <a:lnTo>
                    <a:pt x="4298" y="207236"/>
                  </a:lnTo>
                  <a:lnTo>
                    <a:pt x="905" y="203295"/>
                  </a:lnTo>
                  <a:lnTo>
                    <a:pt x="0" y="201256"/>
                  </a:lnTo>
                  <a:lnTo>
                    <a:pt x="808" y="200603"/>
                  </a:lnTo>
                  <a:lnTo>
                    <a:pt x="16026" y="203004"/>
                  </a:lnTo>
                  <a:lnTo>
                    <a:pt x="58279" y="226627"/>
                  </a:lnTo>
                  <a:lnTo>
                    <a:pt x="99491" y="257663"/>
                  </a:lnTo>
                  <a:lnTo>
                    <a:pt x="122122" y="267625"/>
                  </a:lnTo>
                  <a:lnTo>
                    <a:pt x="130200" y="267426"/>
                  </a:lnTo>
                  <a:lnTo>
                    <a:pt x="163290" y="254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17">
            <a:extLst>
              <a:ext uri="{FF2B5EF4-FFF2-40B4-BE49-F238E27FC236}">
                <a16:creationId xmlns:a16="http://schemas.microsoft.com/office/drawing/2014/main" xmlns="" id="{C21280D2-1EF4-4406-94BE-D9DA82C33E5D}"/>
              </a:ext>
            </a:extLst>
          </p:cNvPr>
          <p:cNvGrpSpPr/>
          <p:nvPr/>
        </p:nvGrpSpPr>
        <p:grpSpPr>
          <a:xfrm>
            <a:off x="2140833" y="4287703"/>
            <a:ext cx="957968" cy="383082"/>
            <a:chOff x="2140833" y="4287703"/>
            <a:chExt cx="957968" cy="383082"/>
          </a:xfrm>
        </p:grpSpPr>
        <p:sp>
          <p:nvSpPr>
            <p:cNvPr id="89" name="SMARTInkShape-2644">
              <a:extLst>
                <a:ext uri="{FF2B5EF4-FFF2-40B4-BE49-F238E27FC236}">
                  <a16:creationId xmlns:a16="http://schemas.microsoft.com/office/drawing/2014/main" xmlns="" id="{CF1A51E9-0CCE-4877-976E-C9A1A118AF8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2959100" y="4419600"/>
              <a:ext cx="139701" cy="44451"/>
            </a:xfrm>
            <a:custGeom>
              <a:avLst/>
              <a:gdLst/>
              <a:ahLst/>
              <a:cxnLst/>
              <a:rect l="0" t="0" r="0" b="0"/>
              <a:pathLst>
                <a:path w="139701" h="44451">
                  <a:moveTo>
                    <a:pt x="0" y="44450"/>
                  </a:moveTo>
                  <a:lnTo>
                    <a:pt x="0" y="44450"/>
                  </a:lnTo>
                  <a:lnTo>
                    <a:pt x="16620" y="43039"/>
                  </a:lnTo>
                  <a:lnTo>
                    <a:pt x="56173" y="28753"/>
                  </a:lnTo>
                  <a:lnTo>
                    <a:pt x="96842" y="136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45">
              <a:extLst>
                <a:ext uri="{FF2B5EF4-FFF2-40B4-BE49-F238E27FC236}">
                  <a16:creationId xmlns:a16="http://schemas.microsoft.com/office/drawing/2014/main" xmlns="" id="{56180215-E4B6-4477-AC82-C69CCF06D243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573863" y="4299579"/>
              <a:ext cx="467788" cy="324995"/>
            </a:xfrm>
            <a:custGeom>
              <a:avLst/>
              <a:gdLst/>
              <a:ahLst/>
              <a:cxnLst/>
              <a:rect l="0" t="0" r="0" b="0"/>
              <a:pathLst>
                <a:path w="467788" h="324995">
                  <a:moveTo>
                    <a:pt x="48687" y="234321"/>
                  </a:moveTo>
                  <a:lnTo>
                    <a:pt x="48687" y="234321"/>
                  </a:lnTo>
                  <a:lnTo>
                    <a:pt x="53051" y="224182"/>
                  </a:lnTo>
                  <a:lnTo>
                    <a:pt x="54775" y="204467"/>
                  </a:lnTo>
                  <a:lnTo>
                    <a:pt x="51158" y="196123"/>
                  </a:lnTo>
                  <a:lnTo>
                    <a:pt x="45552" y="189121"/>
                  </a:lnTo>
                  <a:lnTo>
                    <a:pt x="40708" y="186010"/>
                  </a:lnTo>
                  <a:lnTo>
                    <a:pt x="37018" y="187297"/>
                  </a:lnTo>
                  <a:lnTo>
                    <a:pt x="27273" y="194371"/>
                  </a:lnTo>
                  <a:lnTo>
                    <a:pt x="9886" y="220367"/>
                  </a:lnTo>
                  <a:lnTo>
                    <a:pt x="1443" y="254881"/>
                  </a:lnTo>
                  <a:lnTo>
                    <a:pt x="0" y="297988"/>
                  </a:lnTo>
                  <a:lnTo>
                    <a:pt x="4941" y="314123"/>
                  </a:lnTo>
                  <a:lnTo>
                    <a:pt x="9645" y="319272"/>
                  </a:lnTo>
                  <a:lnTo>
                    <a:pt x="22398" y="324994"/>
                  </a:lnTo>
                  <a:lnTo>
                    <a:pt x="39355" y="321892"/>
                  </a:lnTo>
                  <a:lnTo>
                    <a:pt x="48815" y="318102"/>
                  </a:lnTo>
                  <a:lnTo>
                    <a:pt x="66854" y="300719"/>
                  </a:lnTo>
                  <a:lnTo>
                    <a:pt x="82866" y="275120"/>
                  </a:lnTo>
                  <a:lnTo>
                    <a:pt x="94687" y="242576"/>
                  </a:lnTo>
                  <a:lnTo>
                    <a:pt x="102763" y="203182"/>
                  </a:lnTo>
                  <a:lnTo>
                    <a:pt x="107998" y="159098"/>
                  </a:lnTo>
                  <a:lnTo>
                    <a:pt x="109395" y="135489"/>
                  </a:lnTo>
                  <a:lnTo>
                    <a:pt x="110240" y="89501"/>
                  </a:lnTo>
                  <a:lnTo>
                    <a:pt x="108264" y="50247"/>
                  </a:lnTo>
                  <a:lnTo>
                    <a:pt x="99814" y="13269"/>
                  </a:lnTo>
                  <a:lnTo>
                    <a:pt x="96178" y="7226"/>
                  </a:lnTo>
                  <a:lnTo>
                    <a:pt x="92342" y="3902"/>
                  </a:lnTo>
                  <a:lnTo>
                    <a:pt x="88373" y="2391"/>
                  </a:lnTo>
                  <a:lnTo>
                    <a:pt x="84317" y="4913"/>
                  </a:lnTo>
                  <a:lnTo>
                    <a:pt x="76046" y="17121"/>
                  </a:lnTo>
                  <a:lnTo>
                    <a:pt x="66828" y="57312"/>
                  </a:lnTo>
                  <a:lnTo>
                    <a:pt x="65687" y="97089"/>
                  </a:lnTo>
                  <a:lnTo>
                    <a:pt x="67531" y="142284"/>
                  </a:lnTo>
                  <a:lnTo>
                    <a:pt x="70703" y="188242"/>
                  </a:lnTo>
                  <a:lnTo>
                    <a:pt x="78227" y="228893"/>
                  </a:lnTo>
                  <a:lnTo>
                    <a:pt x="87922" y="263658"/>
                  </a:lnTo>
                  <a:lnTo>
                    <a:pt x="105643" y="309078"/>
                  </a:lnTo>
                  <a:lnTo>
                    <a:pt x="109941" y="315909"/>
                  </a:lnTo>
                  <a:lnTo>
                    <a:pt x="114923" y="319052"/>
                  </a:lnTo>
                  <a:lnTo>
                    <a:pt x="120361" y="319736"/>
                  </a:lnTo>
                  <a:lnTo>
                    <a:pt x="126103" y="318781"/>
                  </a:lnTo>
                  <a:lnTo>
                    <a:pt x="131342" y="313911"/>
                  </a:lnTo>
                  <a:lnTo>
                    <a:pt x="140926" y="297211"/>
                  </a:lnTo>
                  <a:lnTo>
                    <a:pt x="150884" y="260638"/>
                  </a:lnTo>
                  <a:lnTo>
                    <a:pt x="158304" y="221892"/>
                  </a:lnTo>
                  <a:lnTo>
                    <a:pt x="161356" y="192563"/>
                  </a:lnTo>
                  <a:lnTo>
                    <a:pt x="160489" y="189549"/>
                  </a:lnTo>
                  <a:lnTo>
                    <a:pt x="159205" y="187540"/>
                  </a:lnTo>
                  <a:lnTo>
                    <a:pt x="157644" y="189023"/>
                  </a:lnTo>
                  <a:lnTo>
                    <a:pt x="154027" y="198195"/>
                  </a:lnTo>
                  <a:lnTo>
                    <a:pt x="151731" y="235808"/>
                  </a:lnTo>
                  <a:lnTo>
                    <a:pt x="156281" y="263140"/>
                  </a:lnTo>
                  <a:lnTo>
                    <a:pt x="166252" y="286996"/>
                  </a:lnTo>
                  <a:lnTo>
                    <a:pt x="174081" y="296067"/>
                  </a:lnTo>
                  <a:lnTo>
                    <a:pt x="178849" y="296652"/>
                  </a:lnTo>
                  <a:lnTo>
                    <a:pt x="189793" y="291657"/>
                  </a:lnTo>
                  <a:lnTo>
                    <a:pt x="207853" y="273574"/>
                  </a:lnTo>
                  <a:lnTo>
                    <a:pt x="219868" y="246971"/>
                  </a:lnTo>
                  <a:lnTo>
                    <a:pt x="231861" y="206742"/>
                  </a:lnTo>
                  <a:lnTo>
                    <a:pt x="232187" y="206763"/>
                  </a:lnTo>
                  <a:lnTo>
                    <a:pt x="232403" y="207482"/>
                  </a:lnTo>
                  <a:lnTo>
                    <a:pt x="234702" y="253418"/>
                  </a:lnTo>
                  <a:lnTo>
                    <a:pt x="238604" y="264681"/>
                  </a:lnTo>
                  <a:lnTo>
                    <a:pt x="245043" y="272038"/>
                  </a:lnTo>
                  <a:lnTo>
                    <a:pt x="248735" y="273577"/>
                  </a:lnTo>
                  <a:lnTo>
                    <a:pt x="256601" y="273405"/>
                  </a:lnTo>
                  <a:lnTo>
                    <a:pt x="272334" y="262600"/>
                  </a:lnTo>
                  <a:lnTo>
                    <a:pt x="303692" y="215457"/>
                  </a:lnTo>
                  <a:lnTo>
                    <a:pt x="325295" y="186975"/>
                  </a:lnTo>
                  <a:lnTo>
                    <a:pt x="326226" y="187235"/>
                  </a:lnTo>
                  <a:lnTo>
                    <a:pt x="327260" y="191286"/>
                  </a:lnTo>
                  <a:lnTo>
                    <a:pt x="328744" y="206763"/>
                  </a:lnTo>
                  <a:lnTo>
                    <a:pt x="333548" y="214011"/>
                  </a:lnTo>
                  <a:lnTo>
                    <a:pt x="333844" y="213726"/>
                  </a:lnTo>
                  <a:lnTo>
                    <a:pt x="334174" y="211527"/>
                  </a:lnTo>
                  <a:lnTo>
                    <a:pt x="332438" y="208197"/>
                  </a:lnTo>
                  <a:lnTo>
                    <a:pt x="330021" y="204366"/>
                  </a:lnTo>
                  <a:lnTo>
                    <a:pt x="328947" y="200311"/>
                  </a:lnTo>
                  <a:lnTo>
                    <a:pt x="326543" y="199653"/>
                  </a:lnTo>
                  <a:lnTo>
                    <a:pt x="318228" y="200804"/>
                  </a:lnTo>
                  <a:lnTo>
                    <a:pt x="309359" y="207430"/>
                  </a:lnTo>
                  <a:lnTo>
                    <a:pt x="292167" y="232302"/>
                  </a:lnTo>
                  <a:lnTo>
                    <a:pt x="286164" y="256144"/>
                  </a:lnTo>
                  <a:lnTo>
                    <a:pt x="284842" y="292436"/>
                  </a:lnTo>
                  <a:lnTo>
                    <a:pt x="287230" y="305070"/>
                  </a:lnTo>
                  <a:lnTo>
                    <a:pt x="290266" y="309004"/>
                  </a:lnTo>
                  <a:lnTo>
                    <a:pt x="299283" y="313374"/>
                  </a:lnTo>
                  <a:lnTo>
                    <a:pt x="304651" y="312423"/>
                  </a:lnTo>
                  <a:lnTo>
                    <a:pt x="316260" y="305722"/>
                  </a:lnTo>
                  <a:lnTo>
                    <a:pt x="341437" y="283307"/>
                  </a:lnTo>
                  <a:lnTo>
                    <a:pt x="364498" y="244210"/>
                  </a:lnTo>
                  <a:lnTo>
                    <a:pt x="381900" y="209318"/>
                  </a:lnTo>
                  <a:lnTo>
                    <a:pt x="399982" y="169586"/>
                  </a:lnTo>
                  <a:lnTo>
                    <a:pt x="415073" y="126057"/>
                  </a:lnTo>
                  <a:lnTo>
                    <a:pt x="428836" y="82722"/>
                  </a:lnTo>
                  <a:lnTo>
                    <a:pt x="440598" y="44177"/>
                  </a:lnTo>
                  <a:lnTo>
                    <a:pt x="453040" y="315"/>
                  </a:lnTo>
                  <a:lnTo>
                    <a:pt x="452311" y="0"/>
                  </a:lnTo>
                  <a:lnTo>
                    <a:pt x="447738" y="5295"/>
                  </a:lnTo>
                  <a:lnTo>
                    <a:pt x="442738" y="38902"/>
                  </a:lnTo>
                  <a:lnTo>
                    <a:pt x="439486" y="69152"/>
                  </a:lnTo>
                  <a:lnTo>
                    <a:pt x="433807" y="105644"/>
                  </a:lnTo>
                  <a:lnTo>
                    <a:pt x="427285" y="143970"/>
                  </a:lnTo>
                  <a:lnTo>
                    <a:pt x="422034" y="179819"/>
                  </a:lnTo>
                  <a:lnTo>
                    <a:pt x="417349" y="214566"/>
                  </a:lnTo>
                  <a:lnTo>
                    <a:pt x="412625" y="256455"/>
                  </a:lnTo>
                  <a:lnTo>
                    <a:pt x="412932" y="273086"/>
                  </a:lnTo>
                  <a:lnTo>
                    <a:pt x="417772" y="282830"/>
                  </a:lnTo>
                  <a:lnTo>
                    <a:pt x="421743" y="284299"/>
                  </a:lnTo>
                  <a:lnTo>
                    <a:pt x="431801" y="282168"/>
                  </a:lnTo>
                  <a:lnTo>
                    <a:pt x="467787" y="25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646">
              <a:extLst>
                <a:ext uri="{FF2B5EF4-FFF2-40B4-BE49-F238E27FC236}">
                  <a16:creationId xmlns:a16="http://schemas.microsoft.com/office/drawing/2014/main" xmlns="" id="{CB0D8AA5-90DE-49B7-882F-0DC49DA8EAD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2426149" y="4512147"/>
              <a:ext cx="66735" cy="119161"/>
            </a:xfrm>
            <a:custGeom>
              <a:avLst/>
              <a:gdLst/>
              <a:ahLst/>
              <a:cxnLst/>
              <a:rect l="0" t="0" r="0" b="0"/>
              <a:pathLst>
                <a:path w="66735" h="119161">
                  <a:moveTo>
                    <a:pt x="44001" y="21753"/>
                  </a:moveTo>
                  <a:lnTo>
                    <a:pt x="44001" y="21753"/>
                  </a:lnTo>
                  <a:lnTo>
                    <a:pt x="26994" y="5452"/>
                  </a:lnTo>
                  <a:lnTo>
                    <a:pt x="22802" y="3925"/>
                  </a:lnTo>
                  <a:lnTo>
                    <a:pt x="19990" y="5634"/>
                  </a:lnTo>
                  <a:lnTo>
                    <a:pt x="13103" y="13178"/>
                  </a:lnTo>
                  <a:lnTo>
                    <a:pt x="4664" y="32696"/>
                  </a:lnTo>
                  <a:lnTo>
                    <a:pt x="224" y="77905"/>
                  </a:lnTo>
                  <a:lnTo>
                    <a:pt x="0" y="86704"/>
                  </a:lnTo>
                  <a:lnTo>
                    <a:pt x="5395" y="102126"/>
                  </a:lnTo>
                  <a:lnTo>
                    <a:pt x="9797" y="109201"/>
                  </a:lnTo>
                  <a:lnTo>
                    <a:pt x="15554" y="113919"/>
                  </a:lnTo>
                  <a:lnTo>
                    <a:pt x="29476" y="119160"/>
                  </a:lnTo>
                  <a:lnTo>
                    <a:pt x="35729" y="118441"/>
                  </a:lnTo>
                  <a:lnTo>
                    <a:pt x="46439" y="111997"/>
                  </a:lnTo>
                  <a:lnTo>
                    <a:pt x="60403" y="93099"/>
                  </a:lnTo>
                  <a:lnTo>
                    <a:pt x="66734" y="62883"/>
                  </a:lnTo>
                  <a:lnTo>
                    <a:pt x="64510" y="21933"/>
                  </a:lnTo>
                  <a:lnTo>
                    <a:pt x="62778" y="4559"/>
                  </a:lnTo>
                  <a:lnTo>
                    <a:pt x="61457" y="1824"/>
                  </a:lnTo>
                  <a:lnTo>
                    <a:pt x="59872" y="0"/>
                  </a:lnTo>
                  <a:lnTo>
                    <a:pt x="58109" y="196"/>
                  </a:lnTo>
                  <a:lnTo>
                    <a:pt x="50351" y="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647">
              <a:extLst>
                <a:ext uri="{FF2B5EF4-FFF2-40B4-BE49-F238E27FC236}">
                  <a16:creationId xmlns:a16="http://schemas.microsoft.com/office/drawing/2014/main" xmlns="" id="{FB3BCEC2-7F85-4EEA-B0E0-FD5C3ABB8FF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2247900" y="4483100"/>
              <a:ext cx="158751" cy="149692"/>
            </a:xfrm>
            <a:custGeom>
              <a:avLst/>
              <a:gdLst/>
              <a:ahLst/>
              <a:cxnLst/>
              <a:rect l="0" t="0" r="0" b="0"/>
              <a:pathLst>
                <a:path w="158751" h="149692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1881" y="45216"/>
                  </a:lnTo>
                  <a:lnTo>
                    <a:pt x="3371" y="42844"/>
                  </a:lnTo>
                  <a:lnTo>
                    <a:pt x="15580" y="32764"/>
                  </a:lnTo>
                  <a:lnTo>
                    <a:pt x="22381" y="31721"/>
                  </a:lnTo>
                  <a:lnTo>
                    <a:pt x="39345" y="34324"/>
                  </a:lnTo>
                  <a:lnTo>
                    <a:pt x="61987" y="43723"/>
                  </a:lnTo>
                  <a:lnTo>
                    <a:pt x="73646" y="57062"/>
                  </a:lnTo>
                  <a:lnTo>
                    <a:pt x="86262" y="84406"/>
                  </a:lnTo>
                  <a:lnTo>
                    <a:pt x="89258" y="94371"/>
                  </a:lnTo>
                  <a:lnTo>
                    <a:pt x="88824" y="114850"/>
                  </a:lnTo>
                  <a:lnTo>
                    <a:pt x="82527" y="138687"/>
                  </a:lnTo>
                  <a:lnTo>
                    <a:pt x="80418" y="143258"/>
                  </a:lnTo>
                  <a:lnTo>
                    <a:pt x="77601" y="146305"/>
                  </a:lnTo>
                  <a:lnTo>
                    <a:pt x="70708" y="149691"/>
                  </a:lnTo>
                  <a:lnTo>
                    <a:pt x="67600" y="147772"/>
                  </a:lnTo>
                  <a:lnTo>
                    <a:pt x="62265" y="138113"/>
                  </a:lnTo>
                  <a:lnTo>
                    <a:pt x="58665" y="106696"/>
                  </a:lnTo>
                  <a:lnTo>
                    <a:pt x="67712" y="69478"/>
                  </a:lnTo>
                  <a:lnTo>
                    <a:pt x="87169" y="35011"/>
                  </a:lnTo>
                  <a:lnTo>
                    <a:pt x="104594" y="18852"/>
                  </a:lnTo>
                  <a:lnTo>
                    <a:pt x="123391" y="837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48">
              <a:extLst>
                <a:ext uri="{FF2B5EF4-FFF2-40B4-BE49-F238E27FC236}">
                  <a16:creationId xmlns:a16="http://schemas.microsoft.com/office/drawing/2014/main" xmlns="" id="{DDC345A2-7868-4C3C-8BB3-6E4C75A76170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140833" y="4287703"/>
              <a:ext cx="136439" cy="383082"/>
            </a:xfrm>
            <a:custGeom>
              <a:avLst/>
              <a:gdLst/>
              <a:ahLst/>
              <a:cxnLst/>
              <a:rect l="0" t="0" r="0" b="0"/>
              <a:pathLst>
                <a:path w="136439" h="383082">
                  <a:moveTo>
                    <a:pt x="5467" y="144597"/>
                  </a:moveTo>
                  <a:lnTo>
                    <a:pt x="5467" y="144597"/>
                  </a:lnTo>
                  <a:lnTo>
                    <a:pt x="2096" y="141226"/>
                  </a:lnTo>
                  <a:lnTo>
                    <a:pt x="1103" y="140939"/>
                  </a:lnTo>
                  <a:lnTo>
                    <a:pt x="441" y="141452"/>
                  </a:lnTo>
                  <a:lnTo>
                    <a:pt x="0" y="142501"/>
                  </a:lnTo>
                  <a:lnTo>
                    <a:pt x="8033" y="184412"/>
                  </a:lnTo>
                  <a:lnTo>
                    <a:pt x="14067" y="231418"/>
                  </a:lnTo>
                  <a:lnTo>
                    <a:pt x="20108" y="267145"/>
                  </a:lnTo>
                  <a:lnTo>
                    <a:pt x="26085" y="303485"/>
                  </a:lnTo>
                  <a:lnTo>
                    <a:pt x="28742" y="338451"/>
                  </a:lnTo>
                  <a:lnTo>
                    <a:pt x="30587" y="383081"/>
                  </a:lnTo>
                  <a:lnTo>
                    <a:pt x="29419" y="340998"/>
                  </a:lnTo>
                  <a:lnTo>
                    <a:pt x="24109" y="301030"/>
                  </a:lnTo>
                  <a:lnTo>
                    <a:pt x="21423" y="276403"/>
                  </a:lnTo>
                  <a:lnTo>
                    <a:pt x="18926" y="249401"/>
                  </a:lnTo>
                  <a:lnTo>
                    <a:pt x="16556" y="220816"/>
                  </a:lnTo>
                  <a:lnTo>
                    <a:pt x="15682" y="193999"/>
                  </a:lnTo>
                  <a:lnTo>
                    <a:pt x="15805" y="168359"/>
                  </a:lnTo>
                  <a:lnTo>
                    <a:pt x="16592" y="143505"/>
                  </a:lnTo>
                  <a:lnTo>
                    <a:pt x="23111" y="98956"/>
                  </a:lnTo>
                  <a:lnTo>
                    <a:pt x="32359" y="60812"/>
                  </a:lnTo>
                  <a:lnTo>
                    <a:pt x="46910" y="20915"/>
                  </a:lnTo>
                  <a:lnTo>
                    <a:pt x="60810" y="2844"/>
                  </a:lnTo>
                  <a:lnTo>
                    <a:pt x="69173" y="0"/>
                  </a:lnTo>
                  <a:lnTo>
                    <a:pt x="78277" y="927"/>
                  </a:lnTo>
                  <a:lnTo>
                    <a:pt x="97094" y="10188"/>
                  </a:lnTo>
                  <a:lnTo>
                    <a:pt x="114864" y="26064"/>
                  </a:lnTo>
                  <a:lnTo>
                    <a:pt x="133993" y="64948"/>
                  </a:lnTo>
                  <a:lnTo>
                    <a:pt x="136438" y="92263"/>
                  </a:lnTo>
                  <a:lnTo>
                    <a:pt x="135114" y="105475"/>
                  </a:lnTo>
                  <a:lnTo>
                    <a:pt x="122355" y="131442"/>
                  </a:lnTo>
                  <a:lnTo>
                    <a:pt x="101867" y="154978"/>
                  </a:lnTo>
                  <a:lnTo>
                    <a:pt x="63977" y="178012"/>
                  </a:lnTo>
                  <a:lnTo>
                    <a:pt x="31897" y="185072"/>
                  </a:lnTo>
                  <a:lnTo>
                    <a:pt x="12987" y="183375"/>
                  </a:lnTo>
                  <a:lnTo>
                    <a:pt x="11817" y="18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SMARTInkShape-2649">
            <a:extLst>
              <a:ext uri="{FF2B5EF4-FFF2-40B4-BE49-F238E27FC236}">
                <a16:creationId xmlns:a16="http://schemas.microsoft.com/office/drawing/2014/main" xmlns="" id="{855D3478-49A4-44D1-A009-D3CE0F2F06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336837" y="4291145"/>
            <a:ext cx="377914" cy="429509"/>
          </a:xfrm>
          <a:custGeom>
            <a:avLst/>
            <a:gdLst/>
            <a:ahLst/>
            <a:cxnLst/>
            <a:rect l="0" t="0" r="0" b="0"/>
            <a:pathLst>
              <a:path w="377914" h="429509">
                <a:moveTo>
                  <a:pt x="79463" y="160205"/>
                </a:moveTo>
                <a:lnTo>
                  <a:pt x="79463" y="160205"/>
                </a:lnTo>
                <a:lnTo>
                  <a:pt x="72721" y="156834"/>
                </a:lnTo>
                <a:lnTo>
                  <a:pt x="44142" y="154116"/>
                </a:lnTo>
                <a:lnTo>
                  <a:pt x="30976" y="157303"/>
                </a:lnTo>
                <a:lnTo>
                  <a:pt x="22400" y="164560"/>
                </a:lnTo>
                <a:lnTo>
                  <a:pt x="13885" y="176252"/>
                </a:lnTo>
                <a:lnTo>
                  <a:pt x="2569" y="203373"/>
                </a:lnTo>
                <a:lnTo>
                  <a:pt x="0" y="236496"/>
                </a:lnTo>
                <a:lnTo>
                  <a:pt x="4400" y="255731"/>
                </a:lnTo>
                <a:lnTo>
                  <a:pt x="16704" y="269924"/>
                </a:lnTo>
                <a:lnTo>
                  <a:pt x="33225" y="279525"/>
                </a:lnTo>
                <a:lnTo>
                  <a:pt x="49976" y="283792"/>
                </a:lnTo>
                <a:lnTo>
                  <a:pt x="58394" y="282107"/>
                </a:lnTo>
                <a:lnTo>
                  <a:pt x="75273" y="272710"/>
                </a:lnTo>
                <a:lnTo>
                  <a:pt x="88419" y="255362"/>
                </a:lnTo>
                <a:lnTo>
                  <a:pt x="96849" y="233541"/>
                </a:lnTo>
                <a:lnTo>
                  <a:pt x="96922" y="196751"/>
                </a:lnTo>
                <a:lnTo>
                  <a:pt x="89026" y="156295"/>
                </a:lnTo>
                <a:lnTo>
                  <a:pt x="81561" y="114068"/>
                </a:lnTo>
                <a:lnTo>
                  <a:pt x="80861" y="106164"/>
                </a:lnTo>
                <a:lnTo>
                  <a:pt x="81807" y="100189"/>
                </a:lnTo>
                <a:lnTo>
                  <a:pt x="86619" y="91668"/>
                </a:lnTo>
                <a:lnTo>
                  <a:pt x="95343" y="85529"/>
                </a:lnTo>
                <a:lnTo>
                  <a:pt x="135882" y="67141"/>
                </a:lnTo>
                <a:lnTo>
                  <a:pt x="174183" y="46866"/>
                </a:lnTo>
                <a:lnTo>
                  <a:pt x="221645" y="20695"/>
                </a:lnTo>
                <a:lnTo>
                  <a:pt x="255787" y="330"/>
                </a:lnTo>
                <a:lnTo>
                  <a:pt x="258395" y="0"/>
                </a:lnTo>
                <a:lnTo>
                  <a:pt x="260135" y="485"/>
                </a:lnTo>
                <a:lnTo>
                  <a:pt x="259883" y="2925"/>
                </a:lnTo>
                <a:lnTo>
                  <a:pt x="245631" y="37998"/>
                </a:lnTo>
                <a:lnTo>
                  <a:pt x="235865" y="68261"/>
                </a:lnTo>
                <a:lnTo>
                  <a:pt x="223058" y="107347"/>
                </a:lnTo>
                <a:lnTo>
                  <a:pt x="214704" y="130610"/>
                </a:lnTo>
                <a:lnTo>
                  <a:pt x="205607" y="155292"/>
                </a:lnTo>
                <a:lnTo>
                  <a:pt x="197426" y="181624"/>
                </a:lnTo>
                <a:lnTo>
                  <a:pt x="189855" y="209057"/>
                </a:lnTo>
                <a:lnTo>
                  <a:pt x="182691" y="237223"/>
                </a:lnTo>
                <a:lnTo>
                  <a:pt x="177915" y="264467"/>
                </a:lnTo>
                <a:lnTo>
                  <a:pt x="174731" y="291096"/>
                </a:lnTo>
                <a:lnTo>
                  <a:pt x="172608" y="317316"/>
                </a:lnTo>
                <a:lnTo>
                  <a:pt x="174013" y="359619"/>
                </a:lnTo>
                <a:lnTo>
                  <a:pt x="184619" y="405557"/>
                </a:lnTo>
                <a:lnTo>
                  <a:pt x="189783" y="416906"/>
                </a:lnTo>
                <a:lnTo>
                  <a:pt x="196049" y="423767"/>
                </a:lnTo>
                <a:lnTo>
                  <a:pt x="203048" y="427635"/>
                </a:lnTo>
                <a:lnTo>
                  <a:pt x="210536" y="429508"/>
                </a:lnTo>
                <a:lnTo>
                  <a:pt x="219056" y="427229"/>
                </a:lnTo>
                <a:lnTo>
                  <a:pt x="237930" y="415290"/>
                </a:lnTo>
                <a:lnTo>
                  <a:pt x="252433" y="394461"/>
                </a:lnTo>
                <a:lnTo>
                  <a:pt x="262172" y="368035"/>
                </a:lnTo>
                <a:lnTo>
                  <a:pt x="266949" y="323541"/>
                </a:lnTo>
                <a:lnTo>
                  <a:pt x="264209" y="290602"/>
                </a:lnTo>
                <a:lnTo>
                  <a:pt x="258317" y="273254"/>
                </a:lnTo>
                <a:lnTo>
                  <a:pt x="260082" y="270849"/>
                </a:lnTo>
                <a:lnTo>
                  <a:pt x="274796" y="263387"/>
                </a:lnTo>
                <a:lnTo>
                  <a:pt x="314740" y="250463"/>
                </a:lnTo>
                <a:lnTo>
                  <a:pt x="356811" y="237536"/>
                </a:lnTo>
                <a:lnTo>
                  <a:pt x="377913" y="2300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519">
            <a:extLst>
              <a:ext uri="{FF2B5EF4-FFF2-40B4-BE49-F238E27FC236}">
                <a16:creationId xmlns:a16="http://schemas.microsoft.com/office/drawing/2014/main" xmlns="" id="{1ACDEC95-DD0E-493A-8436-F1894C930295}"/>
              </a:ext>
            </a:extLst>
          </p:cNvPr>
          <p:cNvGrpSpPr/>
          <p:nvPr/>
        </p:nvGrpSpPr>
        <p:grpSpPr>
          <a:xfrm>
            <a:off x="4007730" y="4253317"/>
            <a:ext cx="469021" cy="420497"/>
            <a:chOff x="4007730" y="4253317"/>
            <a:chExt cx="469021" cy="420497"/>
          </a:xfrm>
        </p:grpSpPr>
        <p:sp>
          <p:nvSpPr>
            <p:cNvPr id="96" name="SMARTInkShape-2650">
              <a:extLst>
                <a:ext uri="{FF2B5EF4-FFF2-40B4-BE49-F238E27FC236}">
                  <a16:creationId xmlns:a16="http://schemas.microsoft.com/office/drawing/2014/main" xmlns="" id="{8EB633C2-062D-4F33-9FA2-35845700A99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70400" y="447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651">
              <a:extLst>
                <a:ext uri="{FF2B5EF4-FFF2-40B4-BE49-F238E27FC236}">
                  <a16:creationId xmlns:a16="http://schemas.microsoft.com/office/drawing/2014/main" xmlns="" id="{B369BA66-8640-4ECF-8DF4-E24296DCC353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286883" y="4371526"/>
              <a:ext cx="107506" cy="302288"/>
            </a:xfrm>
            <a:custGeom>
              <a:avLst/>
              <a:gdLst/>
              <a:ahLst/>
              <a:cxnLst/>
              <a:rect l="0" t="0" r="0" b="0"/>
              <a:pathLst>
                <a:path w="107506" h="302288">
                  <a:moveTo>
                    <a:pt x="43817" y="73474"/>
                  </a:moveTo>
                  <a:lnTo>
                    <a:pt x="43817" y="73474"/>
                  </a:lnTo>
                  <a:lnTo>
                    <a:pt x="40446" y="76845"/>
                  </a:lnTo>
                  <a:lnTo>
                    <a:pt x="30952" y="110824"/>
                  </a:lnTo>
                  <a:lnTo>
                    <a:pt x="24718" y="148746"/>
                  </a:lnTo>
                  <a:lnTo>
                    <a:pt x="18402" y="193849"/>
                  </a:lnTo>
                  <a:lnTo>
                    <a:pt x="10181" y="238492"/>
                  </a:lnTo>
                  <a:lnTo>
                    <a:pt x="2571" y="277355"/>
                  </a:lnTo>
                  <a:lnTo>
                    <a:pt x="0" y="302287"/>
                  </a:lnTo>
                  <a:lnTo>
                    <a:pt x="1199" y="301511"/>
                  </a:lnTo>
                  <a:lnTo>
                    <a:pt x="9631" y="284817"/>
                  </a:lnTo>
                  <a:lnTo>
                    <a:pt x="21066" y="246710"/>
                  </a:lnTo>
                  <a:lnTo>
                    <a:pt x="29237" y="208558"/>
                  </a:lnTo>
                  <a:lnTo>
                    <a:pt x="37572" y="161969"/>
                  </a:lnTo>
                  <a:lnTo>
                    <a:pt x="41770" y="136704"/>
                  </a:lnTo>
                  <a:lnTo>
                    <a:pt x="52079" y="89817"/>
                  </a:lnTo>
                  <a:lnTo>
                    <a:pt x="64422" y="49693"/>
                  </a:lnTo>
                  <a:lnTo>
                    <a:pt x="89698" y="6583"/>
                  </a:lnTo>
                  <a:lnTo>
                    <a:pt x="93454" y="1363"/>
                  </a:lnTo>
                  <a:lnTo>
                    <a:pt x="97369" y="0"/>
                  </a:lnTo>
                  <a:lnTo>
                    <a:pt x="101391" y="1208"/>
                  </a:lnTo>
                  <a:lnTo>
                    <a:pt x="105483" y="4130"/>
                  </a:lnTo>
                  <a:lnTo>
                    <a:pt x="107505" y="10311"/>
                  </a:lnTo>
                  <a:lnTo>
                    <a:pt x="105682" y="50649"/>
                  </a:lnTo>
                  <a:lnTo>
                    <a:pt x="98527" y="96012"/>
                  </a:lnTo>
                  <a:lnTo>
                    <a:pt x="92405" y="124915"/>
                  </a:lnTo>
                  <a:lnTo>
                    <a:pt x="88909" y="131757"/>
                  </a:lnTo>
                  <a:lnTo>
                    <a:pt x="62867" y="156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652">
              <a:extLst>
                <a:ext uri="{FF2B5EF4-FFF2-40B4-BE49-F238E27FC236}">
                  <a16:creationId xmlns:a16="http://schemas.microsoft.com/office/drawing/2014/main" xmlns="" id="{AE7E74BE-40D7-48ED-B3EF-955943366559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4203700" y="4434948"/>
              <a:ext cx="82551" cy="130703"/>
            </a:xfrm>
            <a:custGeom>
              <a:avLst/>
              <a:gdLst/>
              <a:ahLst/>
              <a:cxnLst/>
              <a:rect l="0" t="0" r="0" b="0"/>
              <a:pathLst>
                <a:path w="82551" h="130703">
                  <a:moveTo>
                    <a:pt x="82550" y="16402"/>
                  </a:moveTo>
                  <a:lnTo>
                    <a:pt x="82550" y="16402"/>
                  </a:lnTo>
                  <a:lnTo>
                    <a:pt x="79179" y="6289"/>
                  </a:lnTo>
                  <a:lnTo>
                    <a:pt x="76775" y="3309"/>
                  </a:lnTo>
                  <a:lnTo>
                    <a:pt x="70340" y="0"/>
                  </a:lnTo>
                  <a:lnTo>
                    <a:pt x="60896" y="2292"/>
                  </a:lnTo>
                  <a:lnTo>
                    <a:pt x="55413" y="4878"/>
                  </a:lnTo>
                  <a:lnTo>
                    <a:pt x="37585" y="25374"/>
                  </a:lnTo>
                  <a:lnTo>
                    <a:pt x="13304" y="68269"/>
                  </a:lnTo>
                  <a:lnTo>
                    <a:pt x="806" y="99346"/>
                  </a:lnTo>
                  <a:lnTo>
                    <a:pt x="0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653">
              <a:extLst>
                <a:ext uri="{FF2B5EF4-FFF2-40B4-BE49-F238E27FC236}">
                  <a16:creationId xmlns:a16="http://schemas.microsoft.com/office/drawing/2014/main" xmlns="" id="{70006B8D-AE0B-48AD-9007-C71BD44A6D3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4179183" y="4413250"/>
              <a:ext cx="107068" cy="114301"/>
            </a:xfrm>
            <a:custGeom>
              <a:avLst/>
              <a:gdLst/>
              <a:ahLst/>
              <a:cxnLst/>
              <a:rect l="0" t="0" r="0" b="0"/>
              <a:pathLst>
                <a:path w="107068" h="1143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3272" y="13815"/>
                  </a:lnTo>
                  <a:lnTo>
                    <a:pt x="46670" y="60075"/>
                  </a:lnTo>
                  <a:lnTo>
                    <a:pt x="89410" y="97943"/>
                  </a:lnTo>
                  <a:lnTo>
                    <a:pt x="10706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654">
              <a:extLst>
                <a:ext uri="{FF2B5EF4-FFF2-40B4-BE49-F238E27FC236}">
                  <a16:creationId xmlns:a16="http://schemas.microsoft.com/office/drawing/2014/main" xmlns="" id="{622E34A8-A98B-4A77-91C9-753DD369C70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009320" y="4445000"/>
              <a:ext cx="156281" cy="25401"/>
            </a:xfrm>
            <a:custGeom>
              <a:avLst/>
              <a:gdLst/>
              <a:ahLst/>
              <a:cxnLst/>
              <a:rect l="0" t="0" r="0" b="0"/>
              <a:pathLst>
                <a:path w="156281" h="25401">
                  <a:moveTo>
                    <a:pt x="16580" y="25400"/>
                  </a:moveTo>
                  <a:lnTo>
                    <a:pt x="16580" y="25400"/>
                  </a:lnTo>
                  <a:lnTo>
                    <a:pt x="3488" y="20331"/>
                  </a:lnTo>
                  <a:lnTo>
                    <a:pt x="178" y="16561"/>
                  </a:lnTo>
                  <a:lnTo>
                    <a:pt x="0" y="15274"/>
                  </a:lnTo>
                  <a:lnTo>
                    <a:pt x="588" y="14416"/>
                  </a:lnTo>
                  <a:lnTo>
                    <a:pt x="16713" y="9668"/>
                  </a:lnTo>
                  <a:lnTo>
                    <a:pt x="62284" y="2641"/>
                  </a:lnTo>
                  <a:lnTo>
                    <a:pt x="103656" y="783"/>
                  </a:lnTo>
                  <a:lnTo>
                    <a:pt x="1562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655">
              <a:extLst>
                <a:ext uri="{FF2B5EF4-FFF2-40B4-BE49-F238E27FC236}">
                  <a16:creationId xmlns:a16="http://schemas.microsoft.com/office/drawing/2014/main" xmlns="" id="{AA6FC55D-DB3D-4252-93B1-987C15AB6E72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4007730" y="4253317"/>
              <a:ext cx="147991" cy="316796"/>
            </a:xfrm>
            <a:custGeom>
              <a:avLst/>
              <a:gdLst/>
              <a:ahLst/>
              <a:cxnLst/>
              <a:rect l="0" t="0" r="0" b="0"/>
              <a:pathLst>
                <a:path w="147991" h="316796">
                  <a:moveTo>
                    <a:pt x="126120" y="32933"/>
                  </a:moveTo>
                  <a:lnTo>
                    <a:pt x="126120" y="32933"/>
                  </a:lnTo>
                  <a:lnTo>
                    <a:pt x="146224" y="5922"/>
                  </a:lnTo>
                  <a:lnTo>
                    <a:pt x="147990" y="2226"/>
                  </a:lnTo>
                  <a:lnTo>
                    <a:pt x="147049" y="467"/>
                  </a:lnTo>
                  <a:lnTo>
                    <a:pt x="144306" y="0"/>
                  </a:lnTo>
                  <a:lnTo>
                    <a:pt x="114582" y="7692"/>
                  </a:lnTo>
                  <a:lnTo>
                    <a:pt x="73014" y="23505"/>
                  </a:lnTo>
                  <a:lnTo>
                    <a:pt x="43514" y="40252"/>
                  </a:lnTo>
                  <a:lnTo>
                    <a:pt x="30375" y="52413"/>
                  </a:lnTo>
                  <a:lnTo>
                    <a:pt x="15044" y="77902"/>
                  </a:lnTo>
                  <a:lnTo>
                    <a:pt x="4936" y="111168"/>
                  </a:lnTo>
                  <a:lnTo>
                    <a:pt x="4633" y="155971"/>
                  </a:lnTo>
                  <a:lnTo>
                    <a:pt x="5222" y="192390"/>
                  </a:lnTo>
                  <a:lnTo>
                    <a:pt x="5396" y="229287"/>
                  </a:lnTo>
                  <a:lnTo>
                    <a:pt x="3574" y="271835"/>
                  </a:lnTo>
                  <a:lnTo>
                    <a:pt x="0" y="300884"/>
                  </a:lnTo>
                  <a:lnTo>
                    <a:pt x="1392" y="309126"/>
                  </a:lnTo>
                  <a:lnTo>
                    <a:pt x="2752" y="312311"/>
                  </a:lnTo>
                  <a:lnTo>
                    <a:pt x="5774" y="314435"/>
                  </a:lnTo>
                  <a:lnTo>
                    <a:pt x="14778" y="316795"/>
                  </a:lnTo>
                  <a:lnTo>
                    <a:pt x="61537" y="311526"/>
                  </a:lnTo>
                  <a:lnTo>
                    <a:pt x="98517" y="303863"/>
                  </a:lnTo>
                  <a:lnTo>
                    <a:pt x="126173" y="292654"/>
                  </a:lnTo>
                  <a:lnTo>
                    <a:pt x="145170" y="280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20">
            <a:extLst>
              <a:ext uri="{FF2B5EF4-FFF2-40B4-BE49-F238E27FC236}">
                <a16:creationId xmlns:a16="http://schemas.microsoft.com/office/drawing/2014/main" xmlns="" id="{21D7ED62-44C8-47E7-9235-99D63BEF3CC8}"/>
              </a:ext>
            </a:extLst>
          </p:cNvPr>
          <p:cNvGrpSpPr/>
          <p:nvPr/>
        </p:nvGrpSpPr>
        <p:grpSpPr>
          <a:xfrm>
            <a:off x="4754274" y="4263542"/>
            <a:ext cx="935327" cy="298874"/>
            <a:chOff x="4754274" y="4263542"/>
            <a:chExt cx="935327" cy="298874"/>
          </a:xfrm>
        </p:grpSpPr>
        <p:sp>
          <p:nvSpPr>
            <p:cNvPr id="103" name="SMARTInkShape-2656">
              <a:extLst>
                <a:ext uri="{FF2B5EF4-FFF2-40B4-BE49-F238E27FC236}">
                  <a16:creationId xmlns:a16="http://schemas.microsoft.com/office/drawing/2014/main" xmlns="" id="{6DC1B38F-CF62-47F5-8EAE-45DF67882BB3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646033" y="4476750"/>
              <a:ext cx="18168" cy="10009"/>
            </a:xfrm>
            <a:custGeom>
              <a:avLst/>
              <a:gdLst/>
              <a:ahLst/>
              <a:cxnLst/>
              <a:rect l="0" t="0" r="0" b="0"/>
              <a:pathLst>
                <a:path w="18168" h="10009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1103" y="10008"/>
                  </a:lnTo>
                  <a:lnTo>
                    <a:pt x="441" y="9494"/>
                  </a:lnTo>
                  <a:lnTo>
                    <a:pt x="0" y="8446"/>
                  </a:lnTo>
                  <a:lnTo>
                    <a:pt x="5153" y="5400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657">
              <a:extLst>
                <a:ext uri="{FF2B5EF4-FFF2-40B4-BE49-F238E27FC236}">
                  <a16:creationId xmlns:a16="http://schemas.microsoft.com/office/drawing/2014/main" xmlns="" id="{6B40F35E-AD3A-4B32-BCF8-7CEDBBCE3E1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665966" y="4368800"/>
              <a:ext cx="23635" cy="25401"/>
            </a:xfrm>
            <a:custGeom>
              <a:avLst/>
              <a:gdLst/>
              <a:ahLst/>
              <a:cxnLst/>
              <a:rect l="0" t="0" r="0" b="0"/>
              <a:pathLst>
                <a:path w="23635" h="25401">
                  <a:moveTo>
                    <a:pt x="10934" y="0"/>
                  </a:moveTo>
                  <a:lnTo>
                    <a:pt x="10934" y="0"/>
                  </a:lnTo>
                  <a:lnTo>
                    <a:pt x="4192" y="0"/>
                  </a:lnTo>
                  <a:lnTo>
                    <a:pt x="2206" y="705"/>
                  </a:lnTo>
                  <a:lnTo>
                    <a:pt x="882" y="1881"/>
                  </a:lnTo>
                  <a:lnTo>
                    <a:pt x="0" y="3371"/>
                  </a:lnTo>
                  <a:lnTo>
                    <a:pt x="116" y="5069"/>
                  </a:lnTo>
                  <a:lnTo>
                    <a:pt x="2128" y="8838"/>
                  </a:lnTo>
                  <a:lnTo>
                    <a:pt x="2363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658">
              <a:extLst>
                <a:ext uri="{FF2B5EF4-FFF2-40B4-BE49-F238E27FC236}">
                  <a16:creationId xmlns:a16="http://schemas.microsoft.com/office/drawing/2014/main" xmlns="" id="{743E4F8C-35EA-4FEF-892F-6C3F2227A7C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486400" y="4263542"/>
              <a:ext cx="84878" cy="283059"/>
            </a:xfrm>
            <a:custGeom>
              <a:avLst/>
              <a:gdLst/>
              <a:ahLst/>
              <a:cxnLst/>
              <a:rect l="0" t="0" r="0" b="0"/>
              <a:pathLst>
                <a:path w="84878" h="283059">
                  <a:moveTo>
                    <a:pt x="76200" y="3658"/>
                  </a:moveTo>
                  <a:lnTo>
                    <a:pt x="76200" y="3658"/>
                  </a:lnTo>
                  <a:lnTo>
                    <a:pt x="72829" y="287"/>
                  </a:lnTo>
                  <a:lnTo>
                    <a:pt x="71131" y="0"/>
                  </a:lnTo>
                  <a:lnTo>
                    <a:pt x="69292" y="514"/>
                  </a:lnTo>
                  <a:lnTo>
                    <a:pt x="67361" y="1562"/>
                  </a:lnTo>
                  <a:lnTo>
                    <a:pt x="65216" y="8371"/>
                  </a:lnTo>
                  <a:lnTo>
                    <a:pt x="64968" y="19864"/>
                  </a:lnTo>
                  <a:lnTo>
                    <a:pt x="72440" y="59750"/>
                  </a:lnTo>
                  <a:lnTo>
                    <a:pt x="81436" y="104239"/>
                  </a:lnTo>
                  <a:lnTo>
                    <a:pt x="84877" y="137966"/>
                  </a:lnTo>
                  <a:lnTo>
                    <a:pt x="80731" y="184721"/>
                  </a:lnTo>
                  <a:lnTo>
                    <a:pt x="61864" y="227737"/>
                  </a:lnTo>
                  <a:lnTo>
                    <a:pt x="34949" y="257886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659">
              <a:extLst>
                <a:ext uri="{FF2B5EF4-FFF2-40B4-BE49-F238E27FC236}">
                  <a16:creationId xmlns:a16="http://schemas.microsoft.com/office/drawing/2014/main" xmlns="" id="{2E9F0330-ACD1-47FF-9654-002170195F3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306780" y="4432300"/>
              <a:ext cx="198671" cy="25139"/>
            </a:xfrm>
            <a:custGeom>
              <a:avLst/>
              <a:gdLst/>
              <a:ahLst/>
              <a:cxnLst/>
              <a:rect l="0" t="0" r="0" b="0"/>
              <a:pathLst>
                <a:path w="198671" h="25139">
                  <a:moveTo>
                    <a:pt x="8170" y="19050"/>
                  </a:moveTo>
                  <a:lnTo>
                    <a:pt x="8170" y="19050"/>
                  </a:lnTo>
                  <a:lnTo>
                    <a:pt x="1428" y="19050"/>
                  </a:lnTo>
                  <a:lnTo>
                    <a:pt x="147" y="19755"/>
                  </a:lnTo>
                  <a:lnTo>
                    <a:pt x="0" y="20932"/>
                  </a:lnTo>
                  <a:lnTo>
                    <a:pt x="607" y="22421"/>
                  </a:lnTo>
                  <a:lnTo>
                    <a:pt x="34114" y="24812"/>
                  </a:lnTo>
                  <a:lnTo>
                    <a:pt x="64856" y="25138"/>
                  </a:lnTo>
                  <a:lnTo>
                    <a:pt x="99687" y="21520"/>
                  </a:lnTo>
                  <a:lnTo>
                    <a:pt x="134922" y="15209"/>
                  </a:lnTo>
                  <a:lnTo>
                    <a:pt x="177587" y="5134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660">
              <a:extLst>
                <a:ext uri="{FF2B5EF4-FFF2-40B4-BE49-F238E27FC236}">
                  <a16:creationId xmlns:a16="http://schemas.microsoft.com/office/drawing/2014/main" xmlns="" id="{376D0C13-083F-4FDF-A17A-115F9C7A6C58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303137" y="4300588"/>
              <a:ext cx="169681" cy="241314"/>
            </a:xfrm>
            <a:custGeom>
              <a:avLst/>
              <a:gdLst/>
              <a:ahLst/>
              <a:cxnLst/>
              <a:rect l="0" t="0" r="0" b="0"/>
              <a:pathLst>
                <a:path w="169681" h="241314">
                  <a:moveTo>
                    <a:pt x="164213" y="36462"/>
                  </a:moveTo>
                  <a:lnTo>
                    <a:pt x="164213" y="36462"/>
                  </a:lnTo>
                  <a:lnTo>
                    <a:pt x="169680" y="13318"/>
                  </a:lnTo>
                  <a:lnTo>
                    <a:pt x="168289" y="6655"/>
                  </a:lnTo>
                  <a:lnTo>
                    <a:pt x="166931" y="3891"/>
                  </a:lnTo>
                  <a:lnTo>
                    <a:pt x="165319" y="2048"/>
                  </a:lnTo>
                  <a:lnTo>
                    <a:pt x="161647" y="0"/>
                  </a:lnTo>
                  <a:lnTo>
                    <a:pt x="148871" y="2218"/>
                  </a:lnTo>
                  <a:lnTo>
                    <a:pt x="106439" y="13331"/>
                  </a:lnTo>
                  <a:lnTo>
                    <a:pt x="79988" y="22945"/>
                  </a:lnTo>
                  <a:lnTo>
                    <a:pt x="39152" y="54917"/>
                  </a:lnTo>
                  <a:lnTo>
                    <a:pt x="26786" y="69358"/>
                  </a:lnTo>
                  <a:lnTo>
                    <a:pt x="13098" y="107374"/>
                  </a:lnTo>
                  <a:lnTo>
                    <a:pt x="3600" y="148855"/>
                  </a:lnTo>
                  <a:lnTo>
                    <a:pt x="0" y="190314"/>
                  </a:lnTo>
                  <a:lnTo>
                    <a:pt x="787" y="216260"/>
                  </a:lnTo>
                  <a:lnTo>
                    <a:pt x="5972" y="228320"/>
                  </a:lnTo>
                  <a:lnTo>
                    <a:pt x="12980" y="236503"/>
                  </a:lnTo>
                  <a:lnTo>
                    <a:pt x="16824" y="239672"/>
                  </a:lnTo>
                  <a:lnTo>
                    <a:pt x="30503" y="241313"/>
                  </a:lnTo>
                  <a:lnTo>
                    <a:pt x="68030" y="236617"/>
                  </a:lnTo>
                  <a:lnTo>
                    <a:pt x="107297" y="219462"/>
                  </a:lnTo>
                  <a:lnTo>
                    <a:pt x="132463" y="20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661">
              <a:extLst>
                <a:ext uri="{FF2B5EF4-FFF2-40B4-BE49-F238E27FC236}">
                  <a16:creationId xmlns:a16="http://schemas.microsoft.com/office/drawing/2014/main" xmlns="" id="{93738FF6-7E59-4FE6-8630-7EA0BF02872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054410" y="4354967"/>
              <a:ext cx="137344" cy="179083"/>
            </a:xfrm>
            <a:custGeom>
              <a:avLst/>
              <a:gdLst/>
              <a:ahLst/>
              <a:cxnLst/>
              <a:rect l="0" t="0" r="0" b="0"/>
              <a:pathLst>
                <a:path w="137344" h="179083">
                  <a:moveTo>
                    <a:pt x="76390" y="20183"/>
                  </a:moveTo>
                  <a:lnTo>
                    <a:pt x="76390" y="20183"/>
                  </a:lnTo>
                  <a:lnTo>
                    <a:pt x="73019" y="13441"/>
                  </a:lnTo>
                  <a:lnTo>
                    <a:pt x="67601" y="8249"/>
                  </a:lnTo>
                  <a:lnTo>
                    <a:pt x="64181" y="5877"/>
                  </a:lnTo>
                  <a:lnTo>
                    <a:pt x="54736" y="5123"/>
                  </a:lnTo>
                  <a:lnTo>
                    <a:pt x="49254" y="5909"/>
                  </a:lnTo>
                  <a:lnTo>
                    <a:pt x="39400" y="12428"/>
                  </a:lnTo>
                  <a:lnTo>
                    <a:pt x="18205" y="40602"/>
                  </a:lnTo>
                  <a:lnTo>
                    <a:pt x="3255" y="80012"/>
                  </a:lnTo>
                  <a:lnTo>
                    <a:pt x="0" y="120695"/>
                  </a:lnTo>
                  <a:lnTo>
                    <a:pt x="6876" y="156190"/>
                  </a:lnTo>
                  <a:lnTo>
                    <a:pt x="11703" y="164476"/>
                  </a:lnTo>
                  <a:lnTo>
                    <a:pt x="24592" y="175565"/>
                  </a:lnTo>
                  <a:lnTo>
                    <a:pt x="41610" y="179082"/>
                  </a:lnTo>
                  <a:lnTo>
                    <a:pt x="51087" y="179033"/>
                  </a:lnTo>
                  <a:lnTo>
                    <a:pt x="84650" y="165478"/>
                  </a:lnTo>
                  <a:lnTo>
                    <a:pt x="114664" y="136846"/>
                  </a:lnTo>
                  <a:lnTo>
                    <a:pt x="134689" y="98181"/>
                  </a:lnTo>
                  <a:lnTo>
                    <a:pt x="137343" y="66137"/>
                  </a:lnTo>
                  <a:lnTo>
                    <a:pt x="133113" y="34963"/>
                  </a:lnTo>
                  <a:lnTo>
                    <a:pt x="124179" y="14052"/>
                  </a:lnTo>
                  <a:lnTo>
                    <a:pt x="118127" y="7629"/>
                  </a:lnTo>
                  <a:lnTo>
                    <a:pt x="103876" y="492"/>
                  </a:lnTo>
                  <a:lnTo>
                    <a:pt x="98242" y="0"/>
                  </a:lnTo>
                  <a:lnTo>
                    <a:pt x="93780" y="1083"/>
                  </a:lnTo>
                  <a:lnTo>
                    <a:pt x="90100" y="3217"/>
                  </a:lnTo>
                  <a:lnTo>
                    <a:pt x="88352" y="6755"/>
                  </a:lnTo>
                  <a:lnTo>
                    <a:pt x="89090" y="26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662">
              <a:extLst>
                <a:ext uri="{FF2B5EF4-FFF2-40B4-BE49-F238E27FC236}">
                  <a16:creationId xmlns:a16="http://schemas.microsoft.com/office/drawing/2014/main" xmlns="" id="{85338B41-A2A0-4C74-A351-4CA8CA79DA54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898829" y="4279166"/>
              <a:ext cx="117067" cy="256160"/>
            </a:xfrm>
            <a:custGeom>
              <a:avLst/>
              <a:gdLst/>
              <a:ahLst/>
              <a:cxnLst/>
              <a:rect l="0" t="0" r="0" b="0"/>
              <a:pathLst>
                <a:path w="117067" h="256160">
                  <a:moveTo>
                    <a:pt x="16071" y="108684"/>
                  </a:moveTo>
                  <a:lnTo>
                    <a:pt x="16071" y="108684"/>
                  </a:lnTo>
                  <a:lnTo>
                    <a:pt x="12700" y="98571"/>
                  </a:lnTo>
                  <a:lnTo>
                    <a:pt x="11002" y="96297"/>
                  </a:lnTo>
                  <a:lnTo>
                    <a:pt x="9163" y="95487"/>
                  </a:lnTo>
                  <a:lnTo>
                    <a:pt x="7232" y="95653"/>
                  </a:lnTo>
                  <a:lnTo>
                    <a:pt x="5945" y="98585"/>
                  </a:lnTo>
                  <a:lnTo>
                    <a:pt x="3710" y="138050"/>
                  </a:lnTo>
                  <a:lnTo>
                    <a:pt x="3472" y="176730"/>
                  </a:lnTo>
                  <a:lnTo>
                    <a:pt x="3401" y="216100"/>
                  </a:lnTo>
                  <a:lnTo>
                    <a:pt x="3373" y="256159"/>
                  </a:lnTo>
                  <a:lnTo>
                    <a:pt x="1490" y="251369"/>
                  </a:lnTo>
                  <a:lnTo>
                    <a:pt x="0" y="246141"/>
                  </a:lnTo>
                  <a:lnTo>
                    <a:pt x="2679" y="200146"/>
                  </a:lnTo>
                  <a:lnTo>
                    <a:pt x="6121" y="164621"/>
                  </a:lnTo>
                  <a:lnTo>
                    <a:pt x="10003" y="123432"/>
                  </a:lnTo>
                  <a:lnTo>
                    <a:pt x="15490" y="82077"/>
                  </a:lnTo>
                  <a:lnTo>
                    <a:pt x="24985" y="47235"/>
                  </a:lnTo>
                  <a:lnTo>
                    <a:pt x="42231" y="13336"/>
                  </a:lnTo>
                  <a:lnTo>
                    <a:pt x="52627" y="2807"/>
                  </a:lnTo>
                  <a:lnTo>
                    <a:pt x="57375" y="0"/>
                  </a:lnTo>
                  <a:lnTo>
                    <a:pt x="72058" y="643"/>
                  </a:lnTo>
                  <a:lnTo>
                    <a:pt x="80912" y="2790"/>
                  </a:lnTo>
                  <a:lnTo>
                    <a:pt x="96394" y="16464"/>
                  </a:lnTo>
                  <a:lnTo>
                    <a:pt x="108920" y="36653"/>
                  </a:lnTo>
                  <a:lnTo>
                    <a:pt x="116839" y="59737"/>
                  </a:lnTo>
                  <a:lnTo>
                    <a:pt x="117066" y="84107"/>
                  </a:lnTo>
                  <a:lnTo>
                    <a:pt x="115151" y="96533"/>
                  </a:lnTo>
                  <a:lnTo>
                    <a:pt x="103616" y="119746"/>
                  </a:lnTo>
                  <a:lnTo>
                    <a:pt x="77288" y="148886"/>
                  </a:lnTo>
                  <a:lnTo>
                    <a:pt x="58801" y="161829"/>
                  </a:lnTo>
                  <a:lnTo>
                    <a:pt x="28771" y="17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663">
              <a:extLst>
                <a:ext uri="{FF2B5EF4-FFF2-40B4-BE49-F238E27FC236}">
                  <a16:creationId xmlns:a16="http://schemas.microsoft.com/office/drawing/2014/main" xmlns="" id="{B98123C5-1E63-4547-81E6-3D94AF05F19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754274" y="4298454"/>
              <a:ext cx="109827" cy="263962"/>
            </a:xfrm>
            <a:custGeom>
              <a:avLst/>
              <a:gdLst/>
              <a:ahLst/>
              <a:cxnLst/>
              <a:rect l="0" t="0" r="0" b="0"/>
              <a:pathLst>
                <a:path w="109827" h="263962">
                  <a:moveTo>
                    <a:pt x="52676" y="13196"/>
                  </a:moveTo>
                  <a:lnTo>
                    <a:pt x="52676" y="13196"/>
                  </a:lnTo>
                  <a:lnTo>
                    <a:pt x="45934" y="3083"/>
                  </a:lnTo>
                  <a:lnTo>
                    <a:pt x="43242" y="810"/>
                  </a:lnTo>
                  <a:lnTo>
                    <a:pt x="40742" y="0"/>
                  </a:lnTo>
                  <a:lnTo>
                    <a:pt x="38370" y="165"/>
                  </a:lnTo>
                  <a:lnTo>
                    <a:pt x="24919" y="13882"/>
                  </a:lnTo>
                  <a:lnTo>
                    <a:pt x="10899" y="45933"/>
                  </a:lnTo>
                  <a:lnTo>
                    <a:pt x="4004" y="78311"/>
                  </a:lnTo>
                  <a:lnTo>
                    <a:pt x="0" y="115513"/>
                  </a:lnTo>
                  <a:lnTo>
                    <a:pt x="572" y="153215"/>
                  </a:lnTo>
                  <a:lnTo>
                    <a:pt x="3178" y="189256"/>
                  </a:lnTo>
                  <a:lnTo>
                    <a:pt x="9510" y="221267"/>
                  </a:lnTo>
                  <a:lnTo>
                    <a:pt x="24084" y="244902"/>
                  </a:lnTo>
                  <a:lnTo>
                    <a:pt x="42320" y="259169"/>
                  </a:lnTo>
                  <a:lnTo>
                    <a:pt x="52122" y="263961"/>
                  </a:lnTo>
                  <a:lnTo>
                    <a:pt x="74302" y="263642"/>
                  </a:lnTo>
                  <a:lnTo>
                    <a:pt x="109826" y="254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521">
            <a:extLst>
              <a:ext uri="{FF2B5EF4-FFF2-40B4-BE49-F238E27FC236}">
                <a16:creationId xmlns:a16="http://schemas.microsoft.com/office/drawing/2014/main" xmlns="" id="{D6D7A019-BEB5-4FB5-AA17-2D502C7CE455}"/>
              </a:ext>
            </a:extLst>
          </p:cNvPr>
          <p:cNvGrpSpPr/>
          <p:nvPr/>
        </p:nvGrpSpPr>
        <p:grpSpPr>
          <a:xfrm>
            <a:off x="6263790" y="4211038"/>
            <a:ext cx="1460152" cy="453506"/>
            <a:chOff x="6263790" y="4211038"/>
            <a:chExt cx="1460152" cy="453506"/>
          </a:xfrm>
        </p:grpSpPr>
        <p:sp>
          <p:nvSpPr>
            <p:cNvPr id="112" name="SMARTInkShape-2664">
              <a:extLst>
                <a:ext uri="{FF2B5EF4-FFF2-40B4-BE49-F238E27FC236}">
                  <a16:creationId xmlns:a16="http://schemas.microsoft.com/office/drawing/2014/main" xmlns="" id="{938DE422-1FD2-477A-8197-53FB1ACF7E4B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531100" y="4211038"/>
              <a:ext cx="192842" cy="411763"/>
            </a:xfrm>
            <a:custGeom>
              <a:avLst/>
              <a:gdLst/>
              <a:ahLst/>
              <a:cxnLst/>
              <a:rect l="0" t="0" r="0" b="0"/>
              <a:pathLst>
                <a:path w="192842" h="411763">
                  <a:moveTo>
                    <a:pt x="0" y="24412"/>
                  </a:moveTo>
                  <a:lnTo>
                    <a:pt x="0" y="24412"/>
                  </a:lnTo>
                  <a:lnTo>
                    <a:pt x="0" y="21041"/>
                  </a:lnTo>
                  <a:lnTo>
                    <a:pt x="13484" y="12202"/>
                  </a:lnTo>
                  <a:lnTo>
                    <a:pt x="54169" y="2349"/>
                  </a:lnTo>
                  <a:lnTo>
                    <a:pt x="94053" y="0"/>
                  </a:lnTo>
                  <a:lnTo>
                    <a:pt x="132995" y="10"/>
                  </a:lnTo>
                  <a:lnTo>
                    <a:pt x="168523" y="5579"/>
                  </a:lnTo>
                  <a:lnTo>
                    <a:pt x="183319" y="14631"/>
                  </a:lnTo>
                  <a:lnTo>
                    <a:pt x="187829" y="21419"/>
                  </a:lnTo>
                  <a:lnTo>
                    <a:pt x="192841" y="38369"/>
                  </a:lnTo>
                  <a:lnTo>
                    <a:pt x="188920" y="77858"/>
                  </a:lnTo>
                  <a:lnTo>
                    <a:pt x="175451" y="125306"/>
                  </a:lnTo>
                  <a:lnTo>
                    <a:pt x="164056" y="158389"/>
                  </a:lnTo>
                  <a:lnTo>
                    <a:pt x="152641" y="191907"/>
                  </a:lnTo>
                  <a:lnTo>
                    <a:pt x="142864" y="225619"/>
                  </a:lnTo>
                  <a:lnTo>
                    <a:pt x="132797" y="272961"/>
                  </a:lnTo>
                  <a:lnTo>
                    <a:pt x="128718" y="311525"/>
                  </a:lnTo>
                  <a:lnTo>
                    <a:pt x="131704" y="354751"/>
                  </a:lnTo>
                  <a:lnTo>
                    <a:pt x="134906" y="383254"/>
                  </a:lnTo>
                  <a:lnTo>
                    <a:pt x="139616" y="404255"/>
                  </a:lnTo>
                  <a:lnTo>
                    <a:pt x="138939" y="404641"/>
                  </a:lnTo>
                  <a:lnTo>
                    <a:pt x="93920" y="410424"/>
                  </a:lnTo>
                  <a:lnTo>
                    <a:pt x="49977" y="411644"/>
                  </a:lnTo>
                  <a:lnTo>
                    <a:pt x="38100" y="411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665">
              <a:extLst>
                <a:ext uri="{FF2B5EF4-FFF2-40B4-BE49-F238E27FC236}">
                  <a16:creationId xmlns:a16="http://schemas.microsoft.com/office/drawing/2014/main" xmlns="" id="{69E44213-98C7-4ECA-9E1F-4364B9FC716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385124" y="4327329"/>
              <a:ext cx="82477" cy="302791"/>
            </a:xfrm>
            <a:custGeom>
              <a:avLst/>
              <a:gdLst/>
              <a:ahLst/>
              <a:cxnLst/>
              <a:rect l="0" t="0" r="0" b="0"/>
              <a:pathLst>
                <a:path w="82477" h="302791">
                  <a:moveTo>
                    <a:pt x="82476" y="3371"/>
                  </a:moveTo>
                  <a:lnTo>
                    <a:pt x="82476" y="3371"/>
                  </a:lnTo>
                  <a:lnTo>
                    <a:pt x="75734" y="0"/>
                  </a:lnTo>
                  <a:lnTo>
                    <a:pt x="66779" y="227"/>
                  </a:lnTo>
                  <a:lnTo>
                    <a:pt x="55744" y="3385"/>
                  </a:lnTo>
                  <a:lnTo>
                    <a:pt x="37631" y="13802"/>
                  </a:lnTo>
                  <a:lnTo>
                    <a:pt x="9594" y="42008"/>
                  </a:lnTo>
                  <a:lnTo>
                    <a:pt x="4223" y="54409"/>
                  </a:lnTo>
                  <a:lnTo>
                    <a:pt x="303" y="96054"/>
                  </a:lnTo>
                  <a:lnTo>
                    <a:pt x="0" y="138722"/>
                  </a:lnTo>
                  <a:lnTo>
                    <a:pt x="3318" y="178785"/>
                  </a:lnTo>
                  <a:lnTo>
                    <a:pt x="2029" y="218564"/>
                  </a:lnTo>
                  <a:lnTo>
                    <a:pt x="3920" y="257161"/>
                  </a:lnTo>
                  <a:lnTo>
                    <a:pt x="2820" y="296357"/>
                  </a:lnTo>
                  <a:lnTo>
                    <a:pt x="3972" y="300296"/>
                  </a:lnTo>
                  <a:lnTo>
                    <a:pt x="6151" y="302215"/>
                  </a:lnTo>
                  <a:lnTo>
                    <a:pt x="9015" y="302790"/>
                  </a:lnTo>
                  <a:lnTo>
                    <a:pt x="18976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666">
              <a:extLst>
                <a:ext uri="{FF2B5EF4-FFF2-40B4-BE49-F238E27FC236}">
                  <a16:creationId xmlns:a16="http://schemas.microsoft.com/office/drawing/2014/main" xmlns="" id="{EE0EC23C-C6D6-45D1-803C-4930BCAB2922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7239882" y="4299833"/>
              <a:ext cx="126119" cy="189618"/>
            </a:xfrm>
            <a:custGeom>
              <a:avLst/>
              <a:gdLst/>
              <a:ahLst/>
              <a:cxnLst/>
              <a:rect l="0" t="0" r="0" b="0"/>
              <a:pathLst>
                <a:path w="126119" h="1896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9492" y="2749"/>
                  </a:lnTo>
                  <a:lnTo>
                    <a:pt x="32452" y="18145"/>
                  </a:lnTo>
                  <a:lnTo>
                    <a:pt x="70404" y="63841"/>
                  </a:lnTo>
                  <a:lnTo>
                    <a:pt x="92912" y="105234"/>
                  </a:lnTo>
                  <a:lnTo>
                    <a:pt x="111576" y="143918"/>
                  </a:lnTo>
                  <a:lnTo>
                    <a:pt x="126118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667">
              <a:extLst>
                <a:ext uri="{FF2B5EF4-FFF2-40B4-BE49-F238E27FC236}">
                  <a16:creationId xmlns:a16="http://schemas.microsoft.com/office/drawing/2014/main" xmlns="" id="{5B209582-084F-499E-9C72-C8859647E1D7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004050" y="4483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68">
              <a:extLst>
                <a:ext uri="{FF2B5EF4-FFF2-40B4-BE49-F238E27FC236}">
                  <a16:creationId xmlns:a16="http://schemas.microsoft.com/office/drawing/2014/main" xmlns="" id="{2258D818-A16E-480D-843C-F3DB766AA41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6819595" y="4330700"/>
              <a:ext cx="159056" cy="266701"/>
            </a:xfrm>
            <a:custGeom>
              <a:avLst/>
              <a:gdLst/>
              <a:ahLst/>
              <a:cxnLst/>
              <a:rect l="0" t="0" r="0" b="0"/>
              <a:pathLst>
                <a:path w="159056" h="266701">
                  <a:moveTo>
                    <a:pt x="159055" y="0"/>
                  </a:moveTo>
                  <a:lnTo>
                    <a:pt x="159055" y="0"/>
                  </a:lnTo>
                  <a:lnTo>
                    <a:pt x="155684" y="0"/>
                  </a:lnTo>
                  <a:lnTo>
                    <a:pt x="152147" y="1881"/>
                  </a:lnTo>
                  <a:lnTo>
                    <a:pt x="144128" y="8838"/>
                  </a:lnTo>
                  <a:lnTo>
                    <a:pt x="130680" y="28557"/>
                  </a:lnTo>
                  <a:lnTo>
                    <a:pt x="108791" y="72485"/>
                  </a:lnTo>
                  <a:lnTo>
                    <a:pt x="90148" y="104888"/>
                  </a:lnTo>
                  <a:lnTo>
                    <a:pt x="67751" y="138104"/>
                  </a:lnTo>
                  <a:lnTo>
                    <a:pt x="38085" y="185166"/>
                  </a:lnTo>
                  <a:lnTo>
                    <a:pt x="18163" y="227019"/>
                  </a:lnTo>
                  <a:lnTo>
                    <a:pt x="0" y="263643"/>
                  </a:lnTo>
                  <a:lnTo>
                    <a:pt x="305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69">
              <a:extLst>
                <a:ext uri="{FF2B5EF4-FFF2-40B4-BE49-F238E27FC236}">
                  <a16:creationId xmlns:a16="http://schemas.microsoft.com/office/drawing/2014/main" xmlns="" id="{ED28428A-684A-41B8-8552-36D8F72DC8F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6820161" y="4350273"/>
              <a:ext cx="145790" cy="215378"/>
            </a:xfrm>
            <a:custGeom>
              <a:avLst/>
              <a:gdLst/>
              <a:ahLst/>
              <a:cxnLst/>
              <a:rect l="0" t="0" r="0" b="0"/>
              <a:pathLst>
                <a:path w="145790" h="215378">
                  <a:moveTo>
                    <a:pt x="6089" y="12177"/>
                  </a:moveTo>
                  <a:lnTo>
                    <a:pt x="6089" y="12177"/>
                  </a:lnTo>
                  <a:lnTo>
                    <a:pt x="0" y="0"/>
                  </a:lnTo>
                  <a:lnTo>
                    <a:pt x="31166" y="37846"/>
                  </a:lnTo>
                  <a:lnTo>
                    <a:pt x="65025" y="79519"/>
                  </a:lnTo>
                  <a:lnTo>
                    <a:pt x="98105" y="123852"/>
                  </a:lnTo>
                  <a:lnTo>
                    <a:pt x="123899" y="161918"/>
                  </a:lnTo>
                  <a:lnTo>
                    <a:pt x="139303" y="191776"/>
                  </a:lnTo>
                  <a:lnTo>
                    <a:pt x="145789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70">
              <a:extLst>
                <a:ext uri="{FF2B5EF4-FFF2-40B4-BE49-F238E27FC236}">
                  <a16:creationId xmlns:a16="http://schemas.microsoft.com/office/drawing/2014/main" xmlns="" id="{CA8D772B-E655-45E6-8C0A-D5E27E4696F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6591458" y="4230865"/>
              <a:ext cx="171293" cy="433679"/>
            </a:xfrm>
            <a:custGeom>
              <a:avLst/>
              <a:gdLst/>
              <a:ahLst/>
              <a:cxnLst/>
              <a:rect l="0" t="0" r="0" b="0"/>
              <a:pathLst>
                <a:path w="171293" h="433679">
                  <a:moveTo>
                    <a:pt x="171292" y="10935"/>
                  </a:moveTo>
                  <a:lnTo>
                    <a:pt x="171292" y="10935"/>
                  </a:lnTo>
                  <a:lnTo>
                    <a:pt x="171292" y="4193"/>
                  </a:lnTo>
                  <a:lnTo>
                    <a:pt x="169175" y="2207"/>
                  </a:lnTo>
                  <a:lnTo>
                    <a:pt x="161179" y="0"/>
                  </a:lnTo>
                  <a:lnTo>
                    <a:pt x="127953" y="4359"/>
                  </a:lnTo>
                  <a:lnTo>
                    <a:pt x="83238" y="19958"/>
                  </a:lnTo>
                  <a:lnTo>
                    <a:pt x="52774" y="39008"/>
                  </a:lnTo>
                  <a:lnTo>
                    <a:pt x="19434" y="69587"/>
                  </a:lnTo>
                  <a:lnTo>
                    <a:pt x="12547" y="81452"/>
                  </a:lnTo>
                  <a:lnTo>
                    <a:pt x="8075" y="100033"/>
                  </a:lnTo>
                  <a:lnTo>
                    <a:pt x="10792" y="129556"/>
                  </a:lnTo>
                  <a:lnTo>
                    <a:pt x="14585" y="169489"/>
                  </a:lnTo>
                  <a:lnTo>
                    <a:pt x="13920" y="210755"/>
                  </a:lnTo>
                  <a:lnTo>
                    <a:pt x="13154" y="250732"/>
                  </a:lnTo>
                  <a:lnTo>
                    <a:pt x="11403" y="288961"/>
                  </a:lnTo>
                  <a:lnTo>
                    <a:pt x="5921" y="324767"/>
                  </a:lnTo>
                  <a:lnTo>
                    <a:pt x="1643" y="369917"/>
                  </a:lnTo>
                  <a:lnTo>
                    <a:pt x="79" y="413390"/>
                  </a:lnTo>
                  <a:lnTo>
                    <a:pt x="0" y="418938"/>
                  </a:lnTo>
                  <a:lnTo>
                    <a:pt x="1358" y="423343"/>
                  </a:lnTo>
                  <a:lnTo>
                    <a:pt x="6631" y="430118"/>
                  </a:lnTo>
                  <a:lnTo>
                    <a:pt x="17440" y="433600"/>
                  </a:lnTo>
                  <a:lnTo>
                    <a:pt x="43156" y="433678"/>
                  </a:lnTo>
                  <a:lnTo>
                    <a:pt x="79468" y="425470"/>
                  </a:lnTo>
                  <a:lnTo>
                    <a:pt x="117744" y="413395"/>
                  </a:lnTo>
                  <a:lnTo>
                    <a:pt x="152242" y="404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71">
              <a:extLst>
                <a:ext uri="{FF2B5EF4-FFF2-40B4-BE49-F238E27FC236}">
                  <a16:creationId xmlns:a16="http://schemas.microsoft.com/office/drawing/2014/main" xmlns="" id="{4938006C-ADA6-4DED-A708-843DAD19C52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6288265" y="4457700"/>
              <a:ext cx="169686" cy="44189"/>
            </a:xfrm>
            <a:custGeom>
              <a:avLst/>
              <a:gdLst/>
              <a:ahLst/>
              <a:cxnLst/>
              <a:rect l="0" t="0" r="0" b="0"/>
              <a:pathLst>
                <a:path w="169686" h="44189">
                  <a:moveTo>
                    <a:pt x="10935" y="38100"/>
                  </a:moveTo>
                  <a:lnTo>
                    <a:pt x="10935" y="38100"/>
                  </a:lnTo>
                  <a:lnTo>
                    <a:pt x="0" y="43567"/>
                  </a:lnTo>
                  <a:lnTo>
                    <a:pt x="8871" y="44188"/>
                  </a:lnTo>
                  <a:lnTo>
                    <a:pt x="48156" y="33553"/>
                  </a:lnTo>
                  <a:lnTo>
                    <a:pt x="79689" y="23379"/>
                  </a:lnTo>
                  <a:lnTo>
                    <a:pt x="114870" y="13683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72">
              <a:extLst>
                <a:ext uri="{FF2B5EF4-FFF2-40B4-BE49-F238E27FC236}">
                  <a16:creationId xmlns:a16="http://schemas.microsoft.com/office/drawing/2014/main" xmlns="" id="{179294E1-447D-4C8B-A3A8-452CA62382E9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263790" y="4300998"/>
              <a:ext cx="213211" cy="348594"/>
            </a:xfrm>
            <a:custGeom>
              <a:avLst/>
              <a:gdLst/>
              <a:ahLst/>
              <a:cxnLst/>
              <a:rect l="0" t="0" r="0" b="0"/>
              <a:pathLst>
                <a:path w="213211" h="348594">
                  <a:moveTo>
                    <a:pt x="143360" y="55102"/>
                  </a:moveTo>
                  <a:lnTo>
                    <a:pt x="143360" y="55102"/>
                  </a:lnTo>
                  <a:lnTo>
                    <a:pt x="172769" y="12551"/>
                  </a:lnTo>
                  <a:lnTo>
                    <a:pt x="173549" y="9802"/>
                  </a:lnTo>
                  <a:lnTo>
                    <a:pt x="173364" y="7263"/>
                  </a:lnTo>
                  <a:lnTo>
                    <a:pt x="171276" y="2560"/>
                  </a:lnTo>
                  <a:lnTo>
                    <a:pt x="160471" y="0"/>
                  </a:lnTo>
                  <a:lnTo>
                    <a:pt x="121419" y="1728"/>
                  </a:lnTo>
                  <a:lnTo>
                    <a:pt x="78714" y="13932"/>
                  </a:lnTo>
                  <a:lnTo>
                    <a:pt x="50435" y="27930"/>
                  </a:lnTo>
                  <a:lnTo>
                    <a:pt x="22851" y="52774"/>
                  </a:lnTo>
                  <a:lnTo>
                    <a:pt x="8954" y="79028"/>
                  </a:lnTo>
                  <a:lnTo>
                    <a:pt x="1779" y="109542"/>
                  </a:lnTo>
                  <a:lnTo>
                    <a:pt x="2789" y="145081"/>
                  </a:lnTo>
                  <a:lnTo>
                    <a:pt x="3401" y="183127"/>
                  </a:lnTo>
                  <a:lnTo>
                    <a:pt x="3584" y="224660"/>
                  </a:lnTo>
                  <a:lnTo>
                    <a:pt x="3637" y="263386"/>
                  </a:lnTo>
                  <a:lnTo>
                    <a:pt x="1774" y="306552"/>
                  </a:lnTo>
                  <a:lnTo>
                    <a:pt x="0" y="323491"/>
                  </a:lnTo>
                  <a:lnTo>
                    <a:pt x="1562" y="335723"/>
                  </a:lnTo>
                  <a:lnTo>
                    <a:pt x="6490" y="343981"/>
                  </a:lnTo>
                  <a:lnTo>
                    <a:pt x="9781" y="347172"/>
                  </a:lnTo>
                  <a:lnTo>
                    <a:pt x="13385" y="348593"/>
                  </a:lnTo>
                  <a:lnTo>
                    <a:pt x="36835" y="345804"/>
                  </a:lnTo>
                  <a:lnTo>
                    <a:pt x="73226" y="340438"/>
                  </a:lnTo>
                  <a:lnTo>
                    <a:pt x="119758" y="330616"/>
                  </a:lnTo>
                  <a:lnTo>
                    <a:pt x="163648" y="318063"/>
                  </a:lnTo>
                  <a:lnTo>
                    <a:pt x="193351" y="307994"/>
                  </a:lnTo>
                  <a:lnTo>
                    <a:pt x="213210" y="29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22">
            <a:extLst>
              <a:ext uri="{FF2B5EF4-FFF2-40B4-BE49-F238E27FC236}">
                <a16:creationId xmlns:a16="http://schemas.microsoft.com/office/drawing/2014/main" xmlns="" id="{8CB32F8B-8509-46FC-ADB3-BE2655A4B020}"/>
              </a:ext>
            </a:extLst>
          </p:cNvPr>
          <p:cNvGrpSpPr/>
          <p:nvPr/>
        </p:nvGrpSpPr>
        <p:grpSpPr>
          <a:xfrm>
            <a:off x="8001882" y="4111142"/>
            <a:ext cx="284869" cy="470578"/>
            <a:chOff x="8001882" y="4111142"/>
            <a:chExt cx="284869" cy="470578"/>
          </a:xfrm>
        </p:grpSpPr>
        <p:sp>
          <p:nvSpPr>
            <p:cNvPr id="122" name="SMARTInkShape-2673">
              <a:extLst>
                <a:ext uri="{FF2B5EF4-FFF2-40B4-BE49-F238E27FC236}">
                  <a16:creationId xmlns:a16="http://schemas.microsoft.com/office/drawing/2014/main" xmlns="" id="{7F39EB4A-E141-4569-9A1B-C8AA13CAA4E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07395" y="4318022"/>
              <a:ext cx="241256" cy="6329"/>
            </a:xfrm>
            <a:custGeom>
              <a:avLst/>
              <a:gdLst/>
              <a:ahLst/>
              <a:cxnLst/>
              <a:rect l="0" t="0" r="0" b="0"/>
              <a:pathLst>
                <a:path w="241256" h="6329">
                  <a:moveTo>
                    <a:pt x="12655" y="6328"/>
                  </a:moveTo>
                  <a:lnTo>
                    <a:pt x="12655" y="6328"/>
                  </a:lnTo>
                  <a:lnTo>
                    <a:pt x="0" y="6328"/>
                  </a:lnTo>
                  <a:lnTo>
                    <a:pt x="42673" y="6328"/>
                  </a:lnTo>
                  <a:lnTo>
                    <a:pt x="84265" y="6328"/>
                  </a:lnTo>
                  <a:lnTo>
                    <a:pt x="115977" y="4446"/>
                  </a:lnTo>
                  <a:lnTo>
                    <a:pt x="148182" y="1964"/>
                  </a:lnTo>
                  <a:lnTo>
                    <a:pt x="191963" y="566"/>
                  </a:lnTo>
                  <a:lnTo>
                    <a:pt x="238532" y="0"/>
                  </a:lnTo>
                  <a:lnTo>
                    <a:pt x="239439" y="698"/>
                  </a:lnTo>
                  <a:lnTo>
                    <a:pt x="240448" y="3355"/>
                  </a:lnTo>
                  <a:lnTo>
                    <a:pt x="240011" y="4346"/>
                  </a:lnTo>
                  <a:lnTo>
                    <a:pt x="239015" y="5007"/>
                  </a:lnTo>
                  <a:lnTo>
                    <a:pt x="235716" y="6067"/>
                  </a:lnTo>
                  <a:lnTo>
                    <a:pt x="241255" y="6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74">
              <a:extLst>
                <a:ext uri="{FF2B5EF4-FFF2-40B4-BE49-F238E27FC236}">
                  <a16:creationId xmlns:a16="http://schemas.microsoft.com/office/drawing/2014/main" xmlns="" id="{AD0FF724-C740-48CA-84E4-98E23AA0C08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115300" y="4111142"/>
              <a:ext cx="12701" cy="220607"/>
            </a:xfrm>
            <a:custGeom>
              <a:avLst/>
              <a:gdLst/>
              <a:ahLst/>
              <a:cxnLst/>
              <a:rect l="0" t="0" r="0" b="0"/>
              <a:pathLst>
                <a:path w="12701" h="220607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5958" y="41682"/>
                  </a:lnTo>
                  <a:lnTo>
                    <a:pt x="4352" y="81717"/>
                  </a:lnTo>
                  <a:lnTo>
                    <a:pt x="1290" y="124859"/>
                  </a:lnTo>
                  <a:lnTo>
                    <a:pt x="382" y="165158"/>
                  </a:lnTo>
                  <a:lnTo>
                    <a:pt x="3446" y="203638"/>
                  </a:lnTo>
                  <a:lnTo>
                    <a:pt x="8860" y="218212"/>
                  </a:lnTo>
                  <a:lnTo>
                    <a:pt x="10140" y="220072"/>
                  </a:lnTo>
                  <a:lnTo>
                    <a:pt x="10993" y="220606"/>
                  </a:lnTo>
                  <a:lnTo>
                    <a:pt x="1270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75">
              <a:extLst>
                <a:ext uri="{FF2B5EF4-FFF2-40B4-BE49-F238E27FC236}">
                  <a16:creationId xmlns:a16="http://schemas.microsoft.com/office/drawing/2014/main" xmlns="" id="{5C68C180-2955-4E84-AD17-F9343C92B50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001882" y="4572000"/>
              <a:ext cx="278519" cy="9720"/>
            </a:xfrm>
            <a:custGeom>
              <a:avLst/>
              <a:gdLst/>
              <a:ahLst/>
              <a:cxnLst/>
              <a:rect l="0" t="0" r="0" b="0"/>
              <a:pathLst>
                <a:path w="278519" h="9720">
                  <a:moveTo>
                    <a:pt x="5468" y="0"/>
                  </a:moveTo>
                  <a:lnTo>
                    <a:pt x="5468" y="0"/>
                  </a:lnTo>
                  <a:lnTo>
                    <a:pt x="2097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4364"/>
                  </a:lnTo>
                  <a:lnTo>
                    <a:pt x="1391" y="5026"/>
                  </a:lnTo>
                  <a:lnTo>
                    <a:pt x="2750" y="5467"/>
                  </a:lnTo>
                  <a:lnTo>
                    <a:pt x="43240" y="6175"/>
                  </a:lnTo>
                  <a:lnTo>
                    <a:pt x="80581" y="6272"/>
                  </a:lnTo>
                  <a:lnTo>
                    <a:pt x="124930" y="6316"/>
                  </a:lnTo>
                  <a:lnTo>
                    <a:pt x="170039" y="6334"/>
                  </a:lnTo>
                  <a:lnTo>
                    <a:pt x="208903" y="6343"/>
                  </a:lnTo>
                  <a:lnTo>
                    <a:pt x="249033" y="9719"/>
                  </a:lnTo>
                  <a:lnTo>
                    <a:pt x="263767" y="9494"/>
                  </a:lnTo>
                  <a:lnTo>
                    <a:pt x="27851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76">
              <a:extLst>
                <a:ext uri="{FF2B5EF4-FFF2-40B4-BE49-F238E27FC236}">
                  <a16:creationId xmlns:a16="http://schemas.microsoft.com/office/drawing/2014/main" xmlns="" id="{EEDE0A4F-C595-4393-9264-BEA78C95A3C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002765" y="4451350"/>
              <a:ext cx="283986" cy="6351"/>
            </a:xfrm>
            <a:custGeom>
              <a:avLst/>
              <a:gdLst/>
              <a:ahLst/>
              <a:cxnLst/>
              <a:rect l="0" t="0" r="0" b="0"/>
              <a:pathLst>
                <a:path w="283986" h="63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47227" y="0"/>
                  </a:lnTo>
                  <a:lnTo>
                    <a:pt x="86802" y="1882"/>
                  </a:lnTo>
                  <a:lnTo>
                    <a:pt x="133553" y="4364"/>
                  </a:lnTo>
                  <a:lnTo>
                    <a:pt x="180202" y="5467"/>
                  </a:lnTo>
                  <a:lnTo>
                    <a:pt x="217398" y="5958"/>
                  </a:lnTo>
                  <a:lnTo>
                    <a:pt x="256494" y="6234"/>
                  </a:lnTo>
                  <a:lnTo>
                    <a:pt x="2839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23">
            <a:extLst>
              <a:ext uri="{FF2B5EF4-FFF2-40B4-BE49-F238E27FC236}">
                <a16:creationId xmlns:a16="http://schemas.microsoft.com/office/drawing/2014/main" xmlns="" id="{C2F4D8DB-375A-434C-A1CB-5F6A784D6A19}"/>
              </a:ext>
            </a:extLst>
          </p:cNvPr>
          <p:cNvGrpSpPr/>
          <p:nvPr/>
        </p:nvGrpSpPr>
        <p:grpSpPr>
          <a:xfrm>
            <a:off x="8542964" y="4292678"/>
            <a:ext cx="2177513" cy="431228"/>
            <a:chOff x="8542964" y="4292678"/>
            <a:chExt cx="2177513" cy="431228"/>
          </a:xfrm>
        </p:grpSpPr>
        <p:sp>
          <p:nvSpPr>
            <p:cNvPr id="127" name="SMARTInkShape-2677">
              <a:extLst>
                <a:ext uri="{FF2B5EF4-FFF2-40B4-BE49-F238E27FC236}">
                  <a16:creationId xmlns:a16="http://schemas.microsoft.com/office/drawing/2014/main" xmlns="" id="{CBD15885-0176-4F99-A396-197F9698C2D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9512300" y="45529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678">
              <a:extLst>
                <a:ext uri="{FF2B5EF4-FFF2-40B4-BE49-F238E27FC236}">
                  <a16:creationId xmlns:a16="http://schemas.microsoft.com/office/drawing/2014/main" xmlns="" id="{28BC66A4-4BC4-4D4C-BE45-33EF4DB1E3B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603283" y="4483100"/>
              <a:ext cx="140668" cy="12701"/>
            </a:xfrm>
            <a:custGeom>
              <a:avLst/>
              <a:gdLst/>
              <a:ahLst/>
              <a:cxnLst/>
              <a:rect l="0" t="0" r="0" b="0"/>
              <a:pathLst>
                <a:path w="140668" h="12701">
                  <a:moveTo>
                    <a:pt x="7317" y="12700"/>
                  </a:moveTo>
                  <a:lnTo>
                    <a:pt x="7317" y="12700"/>
                  </a:lnTo>
                  <a:lnTo>
                    <a:pt x="575" y="12700"/>
                  </a:lnTo>
                  <a:lnTo>
                    <a:pt x="0" y="11994"/>
                  </a:lnTo>
                  <a:lnTo>
                    <a:pt x="1028" y="10818"/>
                  </a:lnTo>
                  <a:lnTo>
                    <a:pt x="3124" y="9329"/>
                  </a:lnTo>
                  <a:lnTo>
                    <a:pt x="5228" y="9042"/>
                  </a:lnTo>
                  <a:lnTo>
                    <a:pt x="29271" y="12079"/>
                  </a:lnTo>
                  <a:lnTo>
                    <a:pt x="64230" y="9145"/>
                  </a:lnTo>
                  <a:lnTo>
                    <a:pt x="109239" y="3807"/>
                  </a:lnTo>
                  <a:lnTo>
                    <a:pt x="140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679">
              <a:extLst>
                <a:ext uri="{FF2B5EF4-FFF2-40B4-BE49-F238E27FC236}">
                  <a16:creationId xmlns:a16="http://schemas.microsoft.com/office/drawing/2014/main" xmlns="" id="{AE65B536-4B77-4232-9A4F-3DF23D30D2F4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855091" y="4292678"/>
              <a:ext cx="187310" cy="323683"/>
            </a:xfrm>
            <a:custGeom>
              <a:avLst/>
              <a:gdLst/>
              <a:ahLst/>
              <a:cxnLst/>
              <a:rect l="0" t="0" r="0" b="0"/>
              <a:pathLst>
                <a:path w="187310" h="323683">
                  <a:moveTo>
                    <a:pt x="180959" y="6272"/>
                  </a:moveTo>
                  <a:lnTo>
                    <a:pt x="180959" y="6272"/>
                  </a:lnTo>
                  <a:lnTo>
                    <a:pt x="177588" y="2901"/>
                  </a:lnTo>
                  <a:lnTo>
                    <a:pt x="172170" y="1246"/>
                  </a:lnTo>
                  <a:lnTo>
                    <a:pt x="129252" y="0"/>
                  </a:lnTo>
                  <a:lnTo>
                    <a:pt x="92774" y="1813"/>
                  </a:lnTo>
                  <a:lnTo>
                    <a:pt x="86186" y="3299"/>
                  </a:lnTo>
                  <a:lnTo>
                    <a:pt x="75101" y="10595"/>
                  </a:lnTo>
                  <a:lnTo>
                    <a:pt x="56488" y="32526"/>
                  </a:lnTo>
                  <a:lnTo>
                    <a:pt x="51556" y="50396"/>
                  </a:lnTo>
                  <a:lnTo>
                    <a:pt x="48779" y="86138"/>
                  </a:lnTo>
                  <a:lnTo>
                    <a:pt x="42311" y="129890"/>
                  </a:lnTo>
                  <a:lnTo>
                    <a:pt x="28871" y="176720"/>
                  </a:lnTo>
                  <a:lnTo>
                    <a:pt x="15951" y="221875"/>
                  </a:lnTo>
                  <a:lnTo>
                    <a:pt x="6949" y="262771"/>
                  </a:lnTo>
                  <a:lnTo>
                    <a:pt x="0" y="307481"/>
                  </a:lnTo>
                  <a:lnTo>
                    <a:pt x="1284" y="316061"/>
                  </a:lnTo>
                  <a:lnTo>
                    <a:pt x="2615" y="318631"/>
                  </a:lnTo>
                  <a:lnTo>
                    <a:pt x="4208" y="320345"/>
                  </a:lnTo>
                  <a:lnTo>
                    <a:pt x="5975" y="321487"/>
                  </a:lnTo>
                  <a:lnTo>
                    <a:pt x="50489" y="320326"/>
                  </a:lnTo>
                  <a:lnTo>
                    <a:pt x="95607" y="323091"/>
                  </a:lnTo>
                  <a:lnTo>
                    <a:pt x="140330" y="323682"/>
                  </a:lnTo>
                  <a:lnTo>
                    <a:pt x="187309" y="3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80">
              <a:extLst>
                <a:ext uri="{FF2B5EF4-FFF2-40B4-BE49-F238E27FC236}">
                  <a16:creationId xmlns:a16="http://schemas.microsoft.com/office/drawing/2014/main" xmlns="" id="{001B809F-88A6-4C27-915E-8E70EA5E3BC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124950" y="4356100"/>
              <a:ext cx="107951" cy="209551"/>
            </a:xfrm>
            <a:custGeom>
              <a:avLst/>
              <a:gdLst/>
              <a:ahLst/>
              <a:cxnLst/>
              <a:rect l="0" t="0" r="0" b="0"/>
              <a:pathLst>
                <a:path w="107951" h="209551">
                  <a:moveTo>
                    <a:pt x="0" y="0"/>
                  </a:moveTo>
                  <a:lnTo>
                    <a:pt x="0" y="0"/>
                  </a:lnTo>
                  <a:lnTo>
                    <a:pt x="17311" y="38282"/>
                  </a:lnTo>
                  <a:lnTo>
                    <a:pt x="37977" y="75940"/>
                  </a:lnTo>
                  <a:lnTo>
                    <a:pt x="60563" y="114222"/>
                  </a:lnTo>
                  <a:lnTo>
                    <a:pt x="81551" y="161322"/>
                  </a:lnTo>
                  <a:lnTo>
                    <a:pt x="1079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681">
              <a:extLst>
                <a:ext uri="{FF2B5EF4-FFF2-40B4-BE49-F238E27FC236}">
                  <a16:creationId xmlns:a16="http://schemas.microsoft.com/office/drawing/2014/main" xmlns="" id="{D41BE80F-EDDD-423A-8D49-C1A1F9DFC0D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315450" y="4305526"/>
              <a:ext cx="124621" cy="297002"/>
            </a:xfrm>
            <a:custGeom>
              <a:avLst/>
              <a:gdLst/>
              <a:ahLst/>
              <a:cxnLst/>
              <a:rect l="0" t="0" r="0" b="0"/>
              <a:pathLst>
                <a:path w="124621" h="297002">
                  <a:moveTo>
                    <a:pt x="0" y="12474"/>
                  </a:moveTo>
                  <a:lnTo>
                    <a:pt x="0" y="12474"/>
                  </a:lnTo>
                  <a:lnTo>
                    <a:pt x="42358" y="1490"/>
                  </a:lnTo>
                  <a:lnTo>
                    <a:pt x="86507" y="0"/>
                  </a:lnTo>
                  <a:lnTo>
                    <a:pt x="109985" y="1252"/>
                  </a:lnTo>
                  <a:lnTo>
                    <a:pt x="118967" y="6546"/>
                  </a:lnTo>
                  <a:lnTo>
                    <a:pt x="123430" y="13602"/>
                  </a:lnTo>
                  <a:lnTo>
                    <a:pt x="124620" y="17459"/>
                  </a:lnTo>
                  <a:lnTo>
                    <a:pt x="122924" y="33001"/>
                  </a:lnTo>
                  <a:lnTo>
                    <a:pt x="111665" y="68766"/>
                  </a:lnTo>
                  <a:lnTo>
                    <a:pt x="104191" y="106450"/>
                  </a:lnTo>
                  <a:lnTo>
                    <a:pt x="95344" y="151505"/>
                  </a:lnTo>
                  <a:lnTo>
                    <a:pt x="83431" y="194375"/>
                  </a:lnTo>
                  <a:lnTo>
                    <a:pt x="74971" y="232960"/>
                  </a:lnTo>
                  <a:lnTo>
                    <a:pt x="74738" y="258817"/>
                  </a:lnTo>
                  <a:lnTo>
                    <a:pt x="81539" y="287996"/>
                  </a:lnTo>
                  <a:lnTo>
                    <a:pt x="81169" y="289994"/>
                  </a:lnTo>
                  <a:lnTo>
                    <a:pt x="78879" y="294096"/>
                  </a:lnTo>
                  <a:lnTo>
                    <a:pt x="77280" y="295472"/>
                  </a:lnTo>
                  <a:lnTo>
                    <a:pt x="73623" y="297001"/>
                  </a:lnTo>
                  <a:lnTo>
                    <a:pt x="67764" y="295799"/>
                  </a:lnTo>
                  <a:lnTo>
                    <a:pt x="59751" y="293618"/>
                  </a:lnTo>
                  <a:lnTo>
                    <a:pt x="12700" y="291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682">
              <a:extLst>
                <a:ext uri="{FF2B5EF4-FFF2-40B4-BE49-F238E27FC236}">
                  <a16:creationId xmlns:a16="http://schemas.microsoft.com/office/drawing/2014/main" xmlns="" id="{BB8C2231-9649-496A-BBE9-4AE4F354DE1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093023" y="4343400"/>
              <a:ext cx="197028" cy="234951"/>
            </a:xfrm>
            <a:custGeom>
              <a:avLst/>
              <a:gdLst/>
              <a:ahLst/>
              <a:cxnLst/>
              <a:rect l="0" t="0" r="0" b="0"/>
              <a:pathLst>
                <a:path w="197028" h="234951">
                  <a:moveTo>
                    <a:pt x="197027" y="0"/>
                  </a:moveTo>
                  <a:lnTo>
                    <a:pt x="197027" y="0"/>
                  </a:lnTo>
                  <a:lnTo>
                    <a:pt x="191252" y="5069"/>
                  </a:lnTo>
                  <a:lnTo>
                    <a:pt x="163148" y="28411"/>
                  </a:lnTo>
                  <a:lnTo>
                    <a:pt x="122811" y="72405"/>
                  </a:lnTo>
                  <a:lnTo>
                    <a:pt x="83628" y="113567"/>
                  </a:lnTo>
                  <a:lnTo>
                    <a:pt x="45600" y="157044"/>
                  </a:lnTo>
                  <a:lnTo>
                    <a:pt x="14498" y="198382"/>
                  </a:lnTo>
                  <a:lnTo>
                    <a:pt x="971" y="223174"/>
                  </a:lnTo>
                  <a:lnTo>
                    <a:pt x="0" y="227099"/>
                  </a:lnTo>
                  <a:lnTo>
                    <a:pt x="17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683">
              <a:extLst>
                <a:ext uri="{FF2B5EF4-FFF2-40B4-BE49-F238E27FC236}">
                  <a16:creationId xmlns:a16="http://schemas.microsoft.com/office/drawing/2014/main" xmlns="" id="{5DAD471B-8C21-4863-93E3-60B112C5229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542964" y="4299833"/>
              <a:ext cx="204357" cy="331378"/>
            </a:xfrm>
            <a:custGeom>
              <a:avLst/>
              <a:gdLst/>
              <a:ahLst/>
              <a:cxnLst/>
              <a:rect l="0" t="0" r="0" b="0"/>
              <a:pathLst>
                <a:path w="204357" h="331378">
                  <a:moveTo>
                    <a:pt x="200986" y="5467"/>
                  </a:moveTo>
                  <a:lnTo>
                    <a:pt x="200986" y="5467"/>
                  </a:lnTo>
                  <a:lnTo>
                    <a:pt x="204356" y="2096"/>
                  </a:lnTo>
                  <a:lnTo>
                    <a:pt x="203939" y="1103"/>
                  </a:lnTo>
                  <a:lnTo>
                    <a:pt x="199711" y="0"/>
                  </a:lnTo>
                  <a:lnTo>
                    <a:pt x="156356" y="8033"/>
                  </a:lnTo>
                  <a:lnTo>
                    <a:pt x="112207" y="20503"/>
                  </a:lnTo>
                  <a:lnTo>
                    <a:pt x="84448" y="30305"/>
                  </a:lnTo>
                  <a:lnTo>
                    <a:pt x="55748" y="57828"/>
                  </a:lnTo>
                  <a:lnTo>
                    <a:pt x="49128" y="65774"/>
                  </a:lnTo>
                  <a:lnTo>
                    <a:pt x="41770" y="84011"/>
                  </a:lnTo>
                  <a:lnTo>
                    <a:pt x="33677" y="124463"/>
                  </a:lnTo>
                  <a:lnTo>
                    <a:pt x="24021" y="166000"/>
                  </a:lnTo>
                  <a:lnTo>
                    <a:pt x="15594" y="210685"/>
                  </a:lnTo>
                  <a:lnTo>
                    <a:pt x="5258" y="251833"/>
                  </a:lnTo>
                  <a:lnTo>
                    <a:pt x="0" y="294208"/>
                  </a:lnTo>
                  <a:lnTo>
                    <a:pt x="1812" y="321187"/>
                  </a:lnTo>
                  <a:lnTo>
                    <a:pt x="4703" y="326014"/>
                  </a:lnTo>
                  <a:lnTo>
                    <a:pt x="8747" y="329232"/>
                  </a:lnTo>
                  <a:lnTo>
                    <a:pt x="13560" y="331377"/>
                  </a:lnTo>
                  <a:lnTo>
                    <a:pt x="47302" y="331025"/>
                  </a:lnTo>
                  <a:lnTo>
                    <a:pt x="79059" y="324431"/>
                  </a:lnTo>
                  <a:lnTo>
                    <a:pt x="112929" y="315857"/>
                  </a:lnTo>
                  <a:lnTo>
                    <a:pt x="156942" y="306357"/>
                  </a:lnTo>
                  <a:lnTo>
                    <a:pt x="194636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684">
              <a:extLst>
                <a:ext uri="{FF2B5EF4-FFF2-40B4-BE49-F238E27FC236}">
                  <a16:creationId xmlns:a16="http://schemas.microsoft.com/office/drawing/2014/main" xmlns="" id="{E6D7E6C8-8628-4A95-BB8A-30B9A851CBD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698608" y="4324962"/>
              <a:ext cx="220093" cy="358206"/>
            </a:xfrm>
            <a:custGeom>
              <a:avLst/>
              <a:gdLst/>
              <a:ahLst/>
              <a:cxnLst/>
              <a:rect l="0" t="0" r="0" b="0"/>
              <a:pathLst>
                <a:path w="220093" h="358206">
                  <a:moveTo>
                    <a:pt x="201042" y="31138"/>
                  </a:moveTo>
                  <a:lnTo>
                    <a:pt x="201042" y="31138"/>
                  </a:lnTo>
                  <a:lnTo>
                    <a:pt x="204413" y="21025"/>
                  </a:lnTo>
                  <a:lnTo>
                    <a:pt x="209831" y="14178"/>
                  </a:lnTo>
                  <a:lnTo>
                    <a:pt x="215531" y="8783"/>
                  </a:lnTo>
                  <a:lnTo>
                    <a:pt x="218064" y="4034"/>
                  </a:lnTo>
                  <a:lnTo>
                    <a:pt x="217329" y="2485"/>
                  </a:lnTo>
                  <a:lnTo>
                    <a:pt x="215427" y="1453"/>
                  </a:lnTo>
                  <a:lnTo>
                    <a:pt x="200365" y="0"/>
                  </a:lnTo>
                  <a:lnTo>
                    <a:pt x="183103" y="1071"/>
                  </a:lnTo>
                  <a:lnTo>
                    <a:pt x="141394" y="13256"/>
                  </a:lnTo>
                  <a:lnTo>
                    <a:pt x="99340" y="29252"/>
                  </a:lnTo>
                  <a:lnTo>
                    <a:pt x="75893" y="45160"/>
                  </a:lnTo>
                  <a:lnTo>
                    <a:pt x="62282" y="59909"/>
                  </a:lnTo>
                  <a:lnTo>
                    <a:pt x="46793" y="103772"/>
                  </a:lnTo>
                  <a:lnTo>
                    <a:pt x="41003" y="149289"/>
                  </a:lnTo>
                  <a:lnTo>
                    <a:pt x="33679" y="184679"/>
                  </a:lnTo>
                  <a:lnTo>
                    <a:pt x="24453" y="221976"/>
                  </a:lnTo>
                  <a:lnTo>
                    <a:pt x="17250" y="259838"/>
                  </a:lnTo>
                  <a:lnTo>
                    <a:pt x="5125" y="307187"/>
                  </a:lnTo>
                  <a:lnTo>
                    <a:pt x="0" y="333063"/>
                  </a:lnTo>
                  <a:lnTo>
                    <a:pt x="1852" y="350765"/>
                  </a:lnTo>
                  <a:lnTo>
                    <a:pt x="4043" y="354290"/>
                  </a:lnTo>
                  <a:lnTo>
                    <a:pt x="6915" y="356639"/>
                  </a:lnTo>
                  <a:lnTo>
                    <a:pt x="10240" y="358205"/>
                  </a:lnTo>
                  <a:lnTo>
                    <a:pt x="57462" y="354018"/>
                  </a:lnTo>
                  <a:lnTo>
                    <a:pt x="99468" y="346469"/>
                  </a:lnTo>
                  <a:lnTo>
                    <a:pt x="132614" y="340618"/>
                  </a:lnTo>
                  <a:lnTo>
                    <a:pt x="176220" y="335914"/>
                  </a:lnTo>
                  <a:lnTo>
                    <a:pt x="195654" y="329812"/>
                  </a:lnTo>
                  <a:lnTo>
                    <a:pt x="220092" y="310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685">
              <a:extLst>
                <a:ext uri="{FF2B5EF4-FFF2-40B4-BE49-F238E27FC236}">
                  <a16:creationId xmlns:a16="http://schemas.microsoft.com/office/drawing/2014/main" xmlns="" id="{4DEBB68E-6796-478F-AEE7-07E2BE5EA62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9730891" y="4514850"/>
              <a:ext cx="194160" cy="12701"/>
            </a:xfrm>
            <a:custGeom>
              <a:avLst/>
              <a:gdLst/>
              <a:ahLst/>
              <a:cxnLst/>
              <a:rect l="0" t="0" r="0" b="0"/>
              <a:pathLst>
                <a:path w="1941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3474" y="9329"/>
                  </a:lnTo>
                  <a:lnTo>
                    <a:pt x="90480" y="3861"/>
                  </a:lnTo>
                  <a:lnTo>
                    <a:pt x="129971" y="1716"/>
                  </a:lnTo>
                  <a:lnTo>
                    <a:pt x="1941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686">
              <a:extLst>
                <a:ext uri="{FF2B5EF4-FFF2-40B4-BE49-F238E27FC236}">
                  <a16:creationId xmlns:a16="http://schemas.microsoft.com/office/drawing/2014/main" xmlns="" id="{CD3C0C88-6941-49F1-ADE9-36B8D85B33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0050198" y="4324873"/>
              <a:ext cx="211403" cy="315059"/>
            </a:xfrm>
            <a:custGeom>
              <a:avLst/>
              <a:gdLst/>
              <a:ahLst/>
              <a:cxnLst/>
              <a:rect l="0" t="0" r="0" b="0"/>
              <a:pathLst>
                <a:path w="211403" h="315059">
                  <a:moveTo>
                    <a:pt x="211402" y="12177"/>
                  </a:moveTo>
                  <a:lnTo>
                    <a:pt x="211402" y="12177"/>
                  </a:lnTo>
                  <a:lnTo>
                    <a:pt x="211402" y="1242"/>
                  </a:lnTo>
                  <a:lnTo>
                    <a:pt x="201289" y="0"/>
                  </a:lnTo>
                  <a:lnTo>
                    <a:pt x="160254" y="6453"/>
                  </a:lnTo>
                  <a:lnTo>
                    <a:pt x="113105" y="14417"/>
                  </a:lnTo>
                  <a:lnTo>
                    <a:pt x="71231" y="27854"/>
                  </a:lnTo>
                  <a:lnTo>
                    <a:pt x="42995" y="44097"/>
                  </a:lnTo>
                  <a:lnTo>
                    <a:pt x="34249" y="52469"/>
                  </a:lnTo>
                  <a:lnTo>
                    <a:pt x="30361" y="60894"/>
                  </a:lnTo>
                  <a:lnTo>
                    <a:pt x="30515" y="71223"/>
                  </a:lnTo>
                  <a:lnTo>
                    <a:pt x="36450" y="90820"/>
                  </a:lnTo>
                  <a:lnTo>
                    <a:pt x="47726" y="126097"/>
                  </a:lnTo>
                  <a:lnTo>
                    <a:pt x="51192" y="163367"/>
                  </a:lnTo>
                  <a:lnTo>
                    <a:pt x="48848" y="205689"/>
                  </a:lnTo>
                  <a:lnTo>
                    <a:pt x="43686" y="246138"/>
                  </a:lnTo>
                  <a:lnTo>
                    <a:pt x="34085" y="268324"/>
                  </a:lnTo>
                  <a:lnTo>
                    <a:pt x="133" y="312659"/>
                  </a:lnTo>
                  <a:lnTo>
                    <a:pt x="0" y="314098"/>
                  </a:lnTo>
                  <a:lnTo>
                    <a:pt x="617" y="315058"/>
                  </a:lnTo>
                  <a:lnTo>
                    <a:pt x="2440" y="314992"/>
                  </a:lnTo>
                  <a:lnTo>
                    <a:pt x="40512" y="305371"/>
                  </a:lnTo>
                  <a:lnTo>
                    <a:pt x="86939" y="301002"/>
                  </a:lnTo>
                  <a:lnTo>
                    <a:pt x="128852" y="29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687">
              <a:extLst>
                <a:ext uri="{FF2B5EF4-FFF2-40B4-BE49-F238E27FC236}">
                  <a16:creationId xmlns:a16="http://schemas.microsoft.com/office/drawing/2014/main" xmlns="" id="{404474BB-87E1-484E-B101-4C8D96222A5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0331449" y="4406900"/>
              <a:ext cx="107952" cy="133351"/>
            </a:xfrm>
            <a:custGeom>
              <a:avLst/>
              <a:gdLst/>
              <a:ahLst/>
              <a:cxnLst/>
              <a:rect l="0" t="0" r="0" b="0"/>
              <a:pathLst>
                <a:path w="107952" h="133351">
                  <a:moveTo>
                    <a:pt x="1" y="0"/>
                  </a:moveTo>
                  <a:lnTo>
                    <a:pt x="1" y="0"/>
                  </a:lnTo>
                  <a:lnTo>
                    <a:pt x="0" y="6742"/>
                  </a:lnTo>
                  <a:lnTo>
                    <a:pt x="35354" y="50901"/>
                  </a:lnTo>
                  <a:lnTo>
                    <a:pt x="74516" y="98129"/>
                  </a:lnTo>
                  <a:lnTo>
                    <a:pt x="1079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688">
              <a:extLst>
                <a:ext uri="{FF2B5EF4-FFF2-40B4-BE49-F238E27FC236}">
                  <a16:creationId xmlns:a16="http://schemas.microsoft.com/office/drawing/2014/main" xmlns="" id="{852DDCEB-A5B5-40FA-9BCE-2EB50AA0500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0432301" y="4415015"/>
              <a:ext cx="121400" cy="264936"/>
            </a:xfrm>
            <a:custGeom>
              <a:avLst/>
              <a:gdLst/>
              <a:ahLst/>
              <a:cxnLst/>
              <a:rect l="0" t="0" r="0" b="0"/>
              <a:pathLst>
                <a:path w="121400" h="264936">
                  <a:moveTo>
                    <a:pt x="121399" y="10935"/>
                  </a:moveTo>
                  <a:lnTo>
                    <a:pt x="121399" y="10935"/>
                  </a:lnTo>
                  <a:lnTo>
                    <a:pt x="111965" y="2207"/>
                  </a:lnTo>
                  <a:lnTo>
                    <a:pt x="107094" y="0"/>
                  </a:lnTo>
                  <a:lnTo>
                    <a:pt x="100696" y="901"/>
                  </a:lnTo>
                  <a:lnTo>
                    <a:pt x="58313" y="22046"/>
                  </a:lnTo>
                  <a:lnTo>
                    <a:pt x="23206" y="52432"/>
                  </a:lnTo>
                  <a:lnTo>
                    <a:pt x="5943" y="79470"/>
                  </a:lnTo>
                  <a:lnTo>
                    <a:pt x="0" y="92900"/>
                  </a:lnTo>
                  <a:lnTo>
                    <a:pt x="651" y="109688"/>
                  </a:lnTo>
                  <a:lnTo>
                    <a:pt x="9197" y="152581"/>
                  </a:lnTo>
                  <a:lnTo>
                    <a:pt x="15560" y="189312"/>
                  </a:lnTo>
                  <a:lnTo>
                    <a:pt x="13892" y="228804"/>
                  </a:lnTo>
                  <a:lnTo>
                    <a:pt x="4129" y="263714"/>
                  </a:lnTo>
                  <a:lnTo>
                    <a:pt x="4414" y="264826"/>
                  </a:lnTo>
                  <a:lnTo>
                    <a:pt x="7099" y="264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689">
              <a:extLst>
                <a:ext uri="{FF2B5EF4-FFF2-40B4-BE49-F238E27FC236}">
                  <a16:creationId xmlns:a16="http://schemas.microsoft.com/office/drawing/2014/main" xmlns="" id="{2018891A-E6BD-4AB0-B18F-5DA8BE9B98E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0521950" y="4381762"/>
              <a:ext cx="198527" cy="342144"/>
            </a:xfrm>
            <a:custGeom>
              <a:avLst/>
              <a:gdLst/>
              <a:ahLst/>
              <a:cxnLst/>
              <a:rect l="0" t="0" r="0" b="0"/>
              <a:pathLst>
                <a:path w="198527" h="342144">
                  <a:moveTo>
                    <a:pt x="95250" y="6088"/>
                  </a:moveTo>
                  <a:lnTo>
                    <a:pt x="95250" y="6088"/>
                  </a:lnTo>
                  <a:lnTo>
                    <a:pt x="87228" y="1724"/>
                  </a:lnTo>
                  <a:lnTo>
                    <a:pt x="87080" y="1062"/>
                  </a:lnTo>
                  <a:lnTo>
                    <a:pt x="87686" y="621"/>
                  </a:lnTo>
                  <a:lnTo>
                    <a:pt x="95282" y="0"/>
                  </a:lnTo>
                  <a:lnTo>
                    <a:pt x="139770" y="8599"/>
                  </a:lnTo>
                  <a:lnTo>
                    <a:pt x="173868" y="21818"/>
                  </a:lnTo>
                  <a:lnTo>
                    <a:pt x="185695" y="29777"/>
                  </a:lnTo>
                  <a:lnTo>
                    <a:pt x="193773" y="41781"/>
                  </a:lnTo>
                  <a:lnTo>
                    <a:pt x="196915" y="48933"/>
                  </a:lnTo>
                  <a:lnTo>
                    <a:pt x="198526" y="66288"/>
                  </a:lnTo>
                  <a:lnTo>
                    <a:pt x="190439" y="109545"/>
                  </a:lnTo>
                  <a:lnTo>
                    <a:pt x="172530" y="146338"/>
                  </a:lnTo>
                  <a:lnTo>
                    <a:pt x="150626" y="191627"/>
                  </a:lnTo>
                  <a:lnTo>
                    <a:pt x="128530" y="234543"/>
                  </a:lnTo>
                  <a:lnTo>
                    <a:pt x="118515" y="264514"/>
                  </a:lnTo>
                  <a:lnTo>
                    <a:pt x="112788" y="308280"/>
                  </a:lnTo>
                  <a:lnTo>
                    <a:pt x="108688" y="318195"/>
                  </a:lnTo>
                  <a:lnTo>
                    <a:pt x="102163" y="327306"/>
                  </a:lnTo>
                  <a:lnTo>
                    <a:pt x="90796" y="334177"/>
                  </a:lnTo>
                  <a:lnTo>
                    <a:pt x="75632" y="338878"/>
                  </a:lnTo>
                  <a:lnTo>
                    <a:pt x="37152" y="341895"/>
                  </a:lnTo>
                  <a:lnTo>
                    <a:pt x="26885" y="342143"/>
                  </a:lnTo>
                  <a:lnTo>
                    <a:pt x="19334" y="340191"/>
                  </a:lnTo>
                  <a:lnTo>
                    <a:pt x="13595" y="336773"/>
                  </a:lnTo>
                  <a:lnTo>
                    <a:pt x="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524">
            <a:extLst>
              <a:ext uri="{FF2B5EF4-FFF2-40B4-BE49-F238E27FC236}">
                <a16:creationId xmlns:a16="http://schemas.microsoft.com/office/drawing/2014/main" xmlns="" id="{182D00F0-FED1-4A45-86C2-CFBF6ABAFD0C}"/>
              </a:ext>
            </a:extLst>
          </p:cNvPr>
          <p:cNvGrpSpPr/>
          <p:nvPr/>
        </p:nvGrpSpPr>
        <p:grpSpPr>
          <a:xfrm>
            <a:off x="2634329" y="4829732"/>
            <a:ext cx="1374645" cy="485219"/>
            <a:chOff x="2634329" y="4829732"/>
            <a:chExt cx="1374645" cy="485219"/>
          </a:xfrm>
        </p:grpSpPr>
        <p:sp>
          <p:nvSpPr>
            <p:cNvPr id="141" name="SMARTInkShape-2690">
              <a:extLst>
                <a:ext uri="{FF2B5EF4-FFF2-40B4-BE49-F238E27FC236}">
                  <a16:creationId xmlns:a16="http://schemas.microsoft.com/office/drawing/2014/main" xmlns="" id="{4CFEFAA2-7EBC-4F04-AF95-C6730AF03D0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84600" y="4985132"/>
              <a:ext cx="224374" cy="248076"/>
            </a:xfrm>
            <a:custGeom>
              <a:avLst/>
              <a:gdLst/>
              <a:ahLst/>
              <a:cxnLst/>
              <a:rect l="0" t="0" r="0" b="0"/>
              <a:pathLst>
                <a:path w="224374" h="248076">
                  <a:moveTo>
                    <a:pt x="0" y="31368"/>
                  </a:moveTo>
                  <a:lnTo>
                    <a:pt x="0" y="31368"/>
                  </a:lnTo>
                  <a:lnTo>
                    <a:pt x="3371" y="27997"/>
                  </a:lnTo>
                  <a:lnTo>
                    <a:pt x="8789" y="26342"/>
                  </a:lnTo>
                  <a:lnTo>
                    <a:pt x="12209" y="25901"/>
                  </a:lnTo>
                  <a:lnTo>
                    <a:pt x="23765" y="28650"/>
                  </a:lnTo>
                  <a:lnTo>
                    <a:pt x="39497" y="40676"/>
                  </a:lnTo>
                  <a:lnTo>
                    <a:pt x="54193" y="64386"/>
                  </a:lnTo>
                  <a:lnTo>
                    <a:pt x="60742" y="90383"/>
                  </a:lnTo>
                  <a:lnTo>
                    <a:pt x="58511" y="107456"/>
                  </a:lnTo>
                  <a:lnTo>
                    <a:pt x="52816" y="123040"/>
                  </a:lnTo>
                  <a:lnTo>
                    <a:pt x="45581" y="134671"/>
                  </a:lnTo>
                  <a:lnTo>
                    <a:pt x="41676" y="137631"/>
                  </a:lnTo>
                  <a:lnTo>
                    <a:pt x="37662" y="138899"/>
                  </a:lnTo>
                  <a:lnTo>
                    <a:pt x="33574" y="139038"/>
                  </a:lnTo>
                  <a:lnTo>
                    <a:pt x="30144" y="137015"/>
                  </a:lnTo>
                  <a:lnTo>
                    <a:pt x="24451" y="129122"/>
                  </a:lnTo>
                  <a:lnTo>
                    <a:pt x="23332" y="114795"/>
                  </a:lnTo>
                  <a:lnTo>
                    <a:pt x="31733" y="73482"/>
                  </a:lnTo>
                  <a:lnTo>
                    <a:pt x="49697" y="43768"/>
                  </a:lnTo>
                  <a:lnTo>
                    <a:pt x="80346" y="14924"/>
                  </a:lnTo>
                  <a:lnTo>
                    <a:pt x="94270" y="6891"/>
                  </a:lnTo>
                  <a:lnTo>
                    <a:pt x="100241" y="5878"/>
                  </a:lnTo>
                  <a:lnTo>
                    <a:pt x="105633" y="6613"/>
                  </a:lnTo>
                  <a:lnTo>
                    <a:pt x="110639" y="8515"/>
                  </a:lnTo>
                  <a:lnTo>
                    <a:pt x="118082" y="16272"/>
                  </a:lnTo>
                  <a:lnTo>
                    <a:pt x="123036" y="27481"/>
                  </a:lnTo>
                  <a:lnTo>
                    <a:pt x="126652" y="72692"/>
                  </a:lnTo>
                  <a:lnTo>
                    <a:pt x="126845" y="84071"/>
                  </a:lnTo>
                  <a:lnTo>
                    <a:pt x="128308" y="87670"/>
                  </a:lnTo>
                  <a:lnTo>
                    <a:pt x="130694" y="90069"/>
                  </a:lnTo>
                  <a:lnTo>
                    <a:pt x="133696" y="91669"/>
                  </a:lnTo>
                  <a:lnTo>
                    <a:pt x="136403" y="91324"/>
                  </a:lnTo>
                  <a:lnTo>
                    <a:pt x="138913" y="89683"/>
                  </a:lnTo>
                  <a:lnTo>
                    <a:pt x="141292" y="87178"/>
                  </a:lnTo>
                  <a:lnTo>
                    <a:pt x="163309" y="41787"/>
                  </a:lnTo>
                  <a:lnTo>
                    <a:pt x="185041" y="1250"/>
                  </a:lnTo>
                  <a:lnTo>
                    <a:pt x="187566" y="0"/>
                  </a:lnTo>
                  <a:lnTo>
                    <a:pt x="189955" y="578"/>
                  </a:lnTo>
                  <a:lnTo>
                    <a:pt x="192253" y="2374"/>
                  </a:lnTo>
                  <a:lnTo>
                    <a:pt x="194807" y="10015"/>
                  </a:lnTo>
                  <a:lnTo>
                    <a:pt x="203578" y="55093"/>
                  </a:lnTo>
                  <a:lnTo>
                    <a:pt x="211741" y="102142"/>
                  </a:lnTo>
                  <a:lnTo>
                    <a:pt x="218039" y="139592"/>
                  </a:lnTo>
                  <a:lnTo>
                    <a:pt x="224373" y="177499"/>
                  </a:lnTo>
                  <a:lnTo>
                    <a:pt x="223976" y="208800"/>
                  </a:lnTo>
                  <a:lnTo>
                    <a:pt x="217373" y="225232"/>
                  </a:lnTo>
                  <a:lnTo>
                    <a:pt x="212648" y="232577"/>
                  </a:lnTo>
                  <a:lnTo>
                    <a:pt x="197992" y="242621"/>
                  </a:lnTo>
                  <a:lnTo>
                    <a:pt x="179718" y="248025"/>
                  </a:lnTo>
                  <a:lnTo>
                    <a:pt x="159838" y="248075"/>
                  </a:lnTo>
                  <a:lnTo>
                    <a:pt x="139243" y="240101"/>
                  </a:lnTo>
                  <a:lnTo>
                    <a:pt x="121152" y="227150"/>
                  </a:lnTo>
                  <a:lnTo>
                    <a:pt x="101600" y="196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691">
              <a:extLst>
                <a:ext uri="{FF2B5EF4-FFF2-40B4-BE49-F238E27FC236}">
                  <a16:creationId xmlns:a16="http://schemas.microsoft.com/office/drawing/2014/main" xmlns="" id="{AE74A4CE-24CF-4DAE-8D1E-1C11B960F24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168650" y="4829732"/>
              <a:ext cx="88901" cy="364569"/>
            </a:xfrm>
            <a:custGeom>
              <a:avLst/>
              <a:gdLst/>
              <a:ahLst/>
              <a:cxnLst/>
              <a:rect l="0" t="0" r="0" b="0"/>
              <a:pathLst>
                <a:path w="88901" h="364569">
                  <a:moveTo>
                    <a:pt x="88900" y="34368"/>
                  </a:moveTo>
                  <a:lnTo>
                    <a:pt x="88900" y="34368"/>
                  </a:lnTo>
                  <a:lnTo>
                    <a:pt x="76967" y="20553"/>
                  </a:lnTo>
                  <a:lnTo>
                    <a:pt x="71602" y="13411"/>
                  </a:lnTo>
                  <a:lnTo>
                    <a:pt x="55961" y="808"/>
                  </a:lnTo>
                  <a:lnTo>
                    <a:pt x="52830" y="0"/>
                  </a:lnTo>
                  <a:lnTo>
                    <a:pt x="45587" y="984"/>
                  </a:lnTo>
                  <a:lnTo>
                    <a:pt x="33577" y="8875"/>
                  </a:lnTo>
                  <a:lnTo>
                    <a:pt x="27153" y="21862"/>
                  </a:lnTo>
                  <a:lnTo>
                    <a:pt x="13908" y="69057"/>
                  </a:lnTo>
                  <a:lnTo>
                    <a:pt x="7828" y="105760"/>
                  </a:lnTo>
                  <a:lnTo>
                    <a:pt x="3479" y="148648"/>
                  </a:lnTo>
                  <a:lnTo>
                    <a:pt x="1546" y="195931"/>
                  </a:lnTo>
                  <a:lnTo>
                    <a:pt x="687" y="241405"/>
                  </a:lnTo>
                  <a:lnTo>
                    <a:pt x="1011" y="282312"/>
                  </a:lnTo>
                  <a:lnTo>
                    <a:pt x="3749" y="327026"/>
                  </a:lnTo>
                  <a:lnTo>
                    <a:pt x="0" y="364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692">
              <a:extLst>
                <a:ext uri="{FF2B5EF4-FFF2-40B4-BE49-F238E27FC236}">
                  <a16:creationId xmlns:a16="http://schemas.microsoft.com/office/drawing/2014/main" xmlns="" id="{99CEB1F5-A5B3-4F09-ADF2-8C9E400C78C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101492" y="5054600"/>
              <a:ext cx="168759" cy="25401"/>
            </a:xfrm>
            <a:custGeom>
              <a:avLst/>
              <a:gdLst/>
              <a:ahLst/>
              <a:cxnLst/>
              <a:rect l="0" t="0" r="0" b="0"/>
              <a:pathLst>
                <a:path w="1687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18658"/>
                  </a:lnTo>
                  <a:lnTo>
                    <a:pt x="0" y="15966"/>
                  </a:lnTo>
                  <a:lnTo>
                    <a:pt x="1562" y="11094"/>
                  </a:lnTo>
                  <a:lnTo>
                    <a:pt x="2966" y="9513"/>
                  </a:lnTo>
                  <a:lnTo>
                    <a:pt x="6408" y="7756"/>
                  </a:lnTo>
                  <a:lnTo>
                    <a:pt x="49691" y="3102"/>
                  </a:lnTo>
                  <a:lnTo>
                    <a:pt x="93419" y="919"/>
                  </a:lnTo>
                  <a:lnTo>
                    <a:pt x="138753" y="272"/>
                  </a:lnTo>
                  <a:lnTo>
                    <a:pt x="168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693">
              <a:extLst>
                <a:ext uri="{FF2B5EF4-FFF2-40B4-BE49-F238E27FC236}">
                  <a16:creationId xmlns:a16="http://schemas.microsoft.com/office/drawing/2014/main" xmlns="" id="{DAFFCF69-B651-4D39-A7F9-5E90CACD5AA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647950" y="5251450"/>
              <a:ext cx="476251" cy="54172"/>
            </a:xfrm>
            <a:custGeom>
              <a:avLst/>
              <a:gdLst/>
              <a:ahLst/>
              <a:cxnLst/>
              <a:rect l="0" t="0" r="0" b="0"/>
              <a:pathLst>
                <a:path w="476251" h="54172">
                  <a:moveTo>
                    <a:pt x="0" y="50800"/>
                  </a:moveTo>
                  <a:lnTo>
                    <a:pt x="0" y="50800"/>
                  </a:lnTo>
                  <a:lnTo>
                    <a:pt x="10113" y="54171"/>
                  </a:lnTo>
                  <a:lnTo>
                    <a:pt x="57005" y="50786"/>
                  </a:lnTo>
                  <a:lnTo>
                    <a:pt x="100360" y="44679"/>
                  </a:lnTo>
                  <a:lnTo>
                    <a:pt x="126878" y="41075"/>
                  </a:lnTo>
                  <a:lnTo>
                    <a:pt x="155847" y="37261"/>
                  </a:lnTo>
                  <a:lnTo>
                    <a:pt x="186448" y="33307"/>
                  </a:lnTo>
                  <a:lnTo>
                    <a:pt x="217432" y="29966"/>
                  </a:lnTo>
                  <a:lnTo>
                    <a:pt x="248671" y="27033"/>
                  </a:lnTo>
                  <a:lnTo>
                    <a:pt x="280081" y="24372"/>
                  </a:lnTo>
                  <a:lnTo>
                    <a:pt x="310193" y="21187"/>
                  </a:lnTo>
                  <a:lnTo>
                    <a:pt x="339439" y="17652"/>
                  </a:lnTo>
                  <a:lnTo>
                    <a:pt x="368110" y="13885"/>
                  </a:lnTo>
                  <a:lnTo>
                    <a:pt x="415017" y="7817"/>
                  </a:lnTo>
                  <a:lnTo>
                    <a:pt x="47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694">
              <a:extLst>
                <a:ext uri="{FF2B5EF4-FFF2-40B4-BE49-F238E27FC236}">
                  <a16:creationId xmlns:a16="http://schemas.microsoft.com/office/drawing/2014/main" xmlns="" id="{275C3E86-0490-43B2-B0E7-1A07F94C1C8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800350" y="5232400"/>
              <a:ext cx="361951" cy="82551"/>
            </a:xfrm>
            <a:custGeom>
              <a:avLst/>
              <a:gdLst/>
              <a:ahLst/>
              <a:cxnLst/>
              <a:rect l="0" t="0" r="0" b="0"/>
              <a:pathLst>
                <a:path w="361951" h="82551">
                  <a:moveTo>
                    <a:pt x="0" y="82550"/>
                  </a:moveTo>
                  <a:lnTo>
                    <a:pt x="0" y="82550"/>
                  </a:lnTo>
                  <a:lnTo>
                    <a:pt x="10008" y="81139"/>
                  </a:lnTo>
                  <a:lnTo>
                    <a:pt x="48434" y="72411"/>
                  </a:lnTo>
                  <a:lnTo>
                    <a:pt x="86908" y="64874"/>
                  </a:lnTo>
                  <a:lnTo>
                    <a:pt x="131759" y="54938"/>
                  </a:lnTo>
                  <a:lnTo>
                    <a:pt x="155573" y="49325"/>
                  </a:lnTo>
                  <a:lnTo>
                    <a:pt x="181326" y="43467"/>
                  </a:lnTo>
                  <a:lnTo>
                    <a:pt x="208373" y="37445"/>
                  </a:lnTo>
                  <a:lnTo>
                    <a:pt x="236282" y="31313"/>
                  </a:lnTo>
                  <a:lnTo>
                    <a:pt x="262649" y="25109"/>
                  </a:lnTo>
                  <a:lnTo>
                    <a:pt x="287988" y="18855"/>
                  </a:lnTo>
                  <a:lnTo>
                    <a:pt x="329078" y="8380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695">
              <a:extLst>
                <a:ext uri="{FF2B5EF4-FFF2-40B4-BE49-F238E27FC236}">
                  <a16:creationId xmlns:a16="http://schemas.microsoft.com/office/drawing/2014/main" xmlns="" id="{1C7D8102-4260-408A-94C1-44D163A7BB3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333750" y="50673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696">
              <a:extLst>
                <a:ext uri="{FF2B5EF4-FFF2-40B4-BE49-F238E27FC236}">
                  <a16:creationId xmlns:a16="http://schemas.microsoft.com/office/drawing/2014/main" xmlns="" id="{D603A9A1-3938-4AC9-9130-63A6CACD537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352800" y="51435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697">
              <a:extLst>
                <a:ext uri="{FF2B5EF4-FFF2-40B4-BE49-F238E27FC236}">
                  <a16:creationId xmlns:a16="http://schemas.microsoft.com/office/drawing/2014/main" xmlns="" id="{62259419-E9E9-4DDA-8AFF-C8863D9811FC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585929" y="4902200"/>
              <a:ext cx="255822" cy="114301"/>
            </a:xfrm>
            <a:custGeom>
              <a:avLst/>
              <a:gdLst/>
              <a:ahLst/>
              <a:cxnLst/>
              <a:rect l="0" t="0" r="0" b="0"/>
              <a:pathLst>
                <a:path w="255822" h="114301">
                  <a:moveTo>
                    <a:pt x="8171" y="114300"/>
                  </a:moveTo>
                  <a:lnTo>
                    <a:pt x="8171" y="114300"/>
                  </a:lnTo>
                  <a:lnTo>
                    <a:pt x="149" y="105572"/>
                  </a:lnTo>
                  <a:lnTo>
                    <a:pt x="0" y="104248"/>
                  </a:lnTo>
                  <a:lnTo>
                    <a:pt x="607" y="103365"/>
                  </a:lnTo>
                  <a:lnTo>
                    <a:pt x="36817" y="86135"/>
                  </a:lnTo>
                  <a:lnTo>
                    <a:pt x="67469" y="74266"/>
                  </a:lnTo>
                  <a:lnTo>
                    <a:pt x="106963" y="59583"/>
                  </a:lnTo>
                  <a:lnTo>
                    <a:pt x="148504" y="43650"/>
                  </a:lnTo>
                  <a:lnTo>
                    <a:pt x="188369" y="27867"/>
                  </a:lnTo>
                  <a:lnTo>
                    <a:pt x="233640" y="9197"/>
                  </a:lnTo>
                  <a:lnTo>
                    <a:pt x="255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698">
              <a:extLst>
                <a:ext uri="{FF2B5EF4-FFF2-40B4-BE49-F238E27FC236}">
                  <a16:creationId xmlns:a16="http://schemas.microsoft.com/office/drawing/2014/main" xmlns="" id="{434BCEF3-FC74-4C3F-B846-DAD41AD924A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005311" y="5010150"/>
              <a:ext cx="53755" cy="126651"/>
            </a:xfrm>
            <a:custGeom>
              <a:avLst/>
              <a:gdLst/>
              <a:ahLst/>
              <a:cxnLst/>
              <a:rect l="0" t="0" r="0" b="0"/>
              <a:pathLst>
                <a:path w="53755" h="126651">
                  <a:moveTo>
                    <a:pt x="36339" y="19050"/>
                  </a:moveTo>
                  <a:lnTo>
                    <a:pt x="36339" y="19050"/>
                  </a:lnTo>
                  <a:lnTo>
                    <a:pt x="36339" y="15679"/>
                  </a:lnTo>
                  <a:lnTo>
                    <a:pt x="35633" y="14686"/>
                  </a:lnTo>
                  <a:lnTo>
                    <a:pt x="34458" y="14024"/>
                  </a:lnTo>
                  <a:lnTo>
                    <a:pt x="32968" y="13583"/>
                  </a:lnTo>
                  <a:lnTo>
                    <a:pt x="24130" y="16333"/>
                  </a:lnTo>
                  <a:lnTo>
                    <a:pt x="12574" y="24987"/>
                  </a:lnTo>
                  <a:lnTo>
                    <a:pt x="3584" y="46601"/>
                  </a:lnTo>
                  <a:lnTo>
                    <a:pt x="0" y="84805"/>
                  </a:lnTo>
                  <a:lnTo>
                    <a:pt x="2079" y="102837"/>
                  </a:lnTo>
                  <a:lnTo>
                    <a:pt x="9118" y="116496"/>
                  </a:lnTo>
                  <a:lnTo>
                    <a:pt x="13958" y="122114"/>
                  </a:lnTo>
                  <a:lnTo>
                    <a:pt x="18596" y="125154"/>
                  </a:lnTo>
                  <a:lnTo>
                    <a:pt x="23099" y="126475"/>
                  </a:lnTo>
                  <a:lnTo>
                    <a:pt x="27513" y="126650"/>
                  </a:lnTo>
                  <a:lnTo>
                    <a:pt x="31866" y="123944"/>
                  </a:lnTo>
                  <a:lnTo>
                    <a:pt x="40465" y="113412"/>
                  </a:lnTo>
                  <a:lnTo>
                    <a:pt x="49870" y="91616"/>
                  </a:lnTo>
                  <a:lnTo>
                    <a:pt x="53754" y="67283"/>
                  </a:lnTo>
                  <a:lnTo>
                    <a:pt x="49996" y="38848"/>
                  </a:lnTo>
                  <a:lnTo>
                    <a:pt x="36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699">
              <a:extLst>
                <a:ext uri="{FF2B5EF4-FFF2-40B4-BE49-F238E27FC236}">
                  <a16:creationId xmlns:a16="http://schemas.microsoft.com/office/drawing/2014/main" xmlns="" id="{FEB31482-C0ED-44A3-9960-11FF69E0F5A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904504" y="5036433"/>
              <a:ext cx="70789" cy="110107"/>
            </a:xfrm>
            <a:custGeom>
              <a:avLst/>
              <a:gdLst/>
              <a:ahLst/>
              <a:cxnLst/>
              <a:rect l="0" t="0" r="0" b="0"/>
              <a:pathLst>
                <a:path w="70789" h="110107">
                  <a:moveTo>
                    <a:pt x="35546" y="5467"/>
                  </a:moveTo>
                  <a:lnTo>
                    <a:pt x="35546" y="5467"/>
                  </a:lnTo>
                  <a:lnTo>
                    <a:pt x="32175" y="5467"/>
                  </a:lnTo>
                  <a:lnTo>
                    <a:pt x="28639" y="3585"/>
                  </a:lnTo>
                  <a:lnTo>
                    <a:pt x="24715" y="1103"/>
                  </a:lnTo>
                  <a:lnTo>
                    <a:pt x="20619" y="0"/>
                  </a:lnTo>
                  <a:lnTo>
                    <a:pt x="14565" y="5154"/>
                  </a:lnTo>
                  <a:lnTo>
                    <a:pt x="7877" y="15206"/>
                  </a:lnTo>
                  <a:lnTo>
                    <a:pt x="850" y="37437"/>
                  </a:lnTo>
                  <a:lnTo>
                    <a:pt x="0" y="74315"/>
                  </a:lnTo>
                  <a:lnTo>
                    <a:pt x="1265" y="83115"/>
                  </a:lnTo>
                  <a:lnTo>
                    <a:pt x="8316" y="96656"/>
                  </a:lnTo>
                  <a:lnTo>
                    <a:pt x="13159" y="102243"/>
                  </a:lnTo>
                  <a:lnTo>
                    <a:pt x="24185" y="108451"/>
                  </a:lnTo>
                  <a:lnTo>
                    <a:pt x="30089" y="110106"/>
                  </a:lnTo>
                  <a:lnTo>
                    <a:pt x="36141" y="108388"/>
                  </a:lnTo>
                  <a:lnTo>
                    <a:pt x="48511" y="98952"/>
                  </a:lnTo>
                  <a:lnTo>
                    <a:pt x="64003" y="74402"/>
                  </a:lnTo>
                  <a:lnTo>
                    <a:pt x="70788" y="44785"/>
                  </a:lnTo>
                  <a:lnTo>
                    <a:pt x="68613" y="27880"/>
                  </a:lnTo>
                  <a:lnTo>
                    <a:pt x="59090" y="6523"/>
                  </a:lnTo>
                  <a:lnTo>
                    <a:pt x="56886" y="4760"/>
                  </a:lnTo>
                  <a:lnTo>
                    <a:pt x="54712" y="4290"/>
                  </a:lnTo>
                  <a:lnTo>
                    <a:pt x="52557" y="4683"/>
                  </a:lnTo>
                  <a:lnTo>
                    <a:pt x="51119" y="5650"/>
                  </a:lnTo>
                  <a:lnTo>
                    <a:pt x="50162" y="7000"/>
                  </a:lnTo>
                  <a:lnTo>
                    <a:pt x="4824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700">
              <a:extLst>
                <a:ext uri="{FF2B5EF4-FFF2-40B4-BE49-F238E27FC236}">
                  <a16:creationId xmlns:a16="http://schemas.microsoft.com/office/drawing/2014/main" xmlns="" id="{9731B5C1-6123-43CA-94F0-CC5F907B7F2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634329" y="4867054"/>
              <a:ext cx="112888" cy="351446"/>
            </a:xfrm>
            <a:custGeom>
              <a:avLst/>
              <a:gdLst/>
              <a:ahLst/>
              <a:cxnLst/>
              <a:rect l="0" t="0" r="0" b="0"/>
              <a:pathLst>
                <a:path w="112888" h="351446">
                  <a:moveTo>
                    <a:pt x="13621" y="111346"/>
                  </a:moveTo>
                  <a:lnTo>
                    <a:pt x="13621" y="111346"/>
                  </a:lnTo>
                  <a:lnTo>
                    <a:pt x="10250" y="118088"/>
                  </a:lnTo>
                  <a:lnTo>
                    <a:pt x="11525" y="152620"/>
                  </a:lnTo>
                  <a:lnTo>
                    <a:pt x="16371" y="199696"/>
                  </a:lnTo>
                  <a:lnTo>
                    <a:pt x="18371" y="232693"/>
                  </a:lnTo>
                  <a:lnTo>
                    <a:pt x="19965" y="265466"/>
                  </a:lnTo>
                  <a:lnTo>
                    <a:pt x="24124" y="309568"/>
                  </a:lnTo>
                  <a:lnTo>
                    <a:pt x="26128" y="351445"/>
                  </a:lnTo>
                  <a:lnTo>
                    <a:pt x="26235" y="349525"/>
                  </a:lnTo>
                  <a:lnTo>
                    <a:pt x="20529" y="317353"/>
                  </a:lnTo>
                  <a:lnTo>
                    <a:pt x="14104" y="282162"/>
                  </a:lnTo>
                  <a:lnTo>
                    <a:pt x="10415" y="258384"/>
                  </a:lnTo>
                  <a:lnTo>
                    <a:pt x="6545" y="231244"/>
                  </a:lnTo>
                  <a:lnTo>
                    <a:pt x="2554" y="201861"/>
                  </a:lnTo>
                  <a:lnTo>
                    <a:pt x="598" y="173806"/>
                  </a:lnTo>
                  <a:lnTo>
                    <a:pt x="0" y="146636"/>
                  </a:lnTo>
                  <a:lnTo>
                    <a:pt x="307" y="120056"/>
                  </a:lnTo>
                  <a:lnTo>
                    <a:pt x="6292" y="77352"/>
                  </a:lnTo>
                  <a:lnTo>
                    <a:pt x="21562" y="31189"/>
                  </a:lnTo>
                  <a:lnTo>
                    <a:pt x="33379" y="11515"/>
                  </a:lnTo>
                  <a:lnTo>
                    <a:pt x="45685" y="419"/>
                  </a:lnTo>
                  <a:lnTo>
                    <a:pt x="52636" y="0"/>
                  </a:lnTo>
                  <a:lnTo>
                    <a:pt x="67885" y="7061"/>
                  </a:lnTo>
                  <a:lnTo>
                    <a:pt x="92337" y="37016"/>
                  </a:lnTo>
                  <a:lnTo>
                    <a:pt x="107343" y="77171"/>
                  </a:lnTo>
                  <a:lnTo>
                    <a:pt x="112887" y="120349"/>
                  </a:lnTo>
                  <a:lnTo>
                    <a:pt x="106657" y="145921"/>
                  </a:lnTo>
                  <a:lnTo>
                    <a:pt x="93070" y="168341"/>
                  </a:lnTo>
                  <a:lnTo>
                    <a:pt x="72921" y="187712"/>
                  </a:lnTo>
                  <a:lnTo>
                    <a:pt x="37777" y="204372"/>
                  </a:lnTo>
                  <a:lnTo>
                    <a:pt x="18713" y="205372"/>
                  </a:lnTo>
                  <a:lnTo>
                    <a:pt x="10665" y="203664"/>
                  </a:lnTo>
                  <a:lnTo>
                    <a:pt x="6006" y="201113"/>
                  </a:lnTo>
                  <a:lnTo>
                    <a:pt x="3605" y="198002"/>
                  </a:lnTo>
                  <a:lnTo>
                    <a:pt x="921" y="18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701">
              <a:extLst>
                <a:ext uri="{FF2B5EF4-FFF2-40B4-BE49-F238E27FC236}">
                  <a16:creationId xmlns:a16="http://schemas.microsoft.com/office/drawing/2014/main" xmlns="" id="{B843FDF5-C673-47E9-A9AC-5821B234845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756161" y="5029200"/>
              <a:ext cx="164840" cy="127425"/>
            </a:xfrm>
            <a:custGeom>
              <a:avLst/>
              <a:gdLst/>
              <a:ahLst/>
              <a:cxnLst/>
              <a:rect l="0" t="0" r="0" b="0"/>
              <a:pathLst>
                <a:path w="164840" h="127425">
                  <a:moveTo>
                    <a:pt x="6089" y="50800"/>
                  </a:moveTo>
                  <a:lnTo>
                    <a:pt x="6089" y="50800"/>
                  </a:lnTo>
                  <a:lnTo>
                    <a:pt x="622" y="56267"/>
                  </a:lnTo>
                  <a:lnTo>
                    <a:pt x="327" y="55856"/>
                  </a:lnTo>
                  <a:lnTo>
                    <a:pt x="0" y="53518"/>
                  </a:lnTo>
                  <a:lnTo>
                    <a:pt x="619" y="52612"/>
                  </a:lnTo>
                  <a:lnTo>
                    <a:pt x="1737" y="52008"/>
                  </a:lnTo>
                  <a:lnTo>
                    <a:pt x="17066" y="47301"/>
                  </a:lnTo>
                  <a:lnTo>
                    <a:pt x="30253" y="48774"/>
                  </a:lnTo>
                  <a:lnTo>
                    <a:pt x="50173" y="56942"/>
                  </a:lnTo>
                  <a:lnTo>
                    <a:pt x="75161" y="81778"/>
                  </a:lnTo>
                  <a:lnTo>
                    <a:pt x="85236" y="94906"/>
                  </a:lnTo>
                  <a:lnTo>
                    <a:pt x="88773" y="107797"/>
                  </a:lnTo>
                  <a:lnTo>
                    <a:pt x="87993" y="119171"/>
                  </a:lnTo>
                  <a:lnTo>
                    <a:pt x="85295" y="126578"/>
                  </a:lnTo>
                  <a:lnTo>
                    <a:pt x="82882" y="127424"/>
                  </a:lnTo>
                  <a:lnTo>
                    <a:pt x="79862" y="126577"/>
                  </a:lnTo>
                  <a:lnTo>
                    <a:pt x="76438" y="124602"/>
                  </a:lnTo>
                  <a:lnTo>
                    <a:pt x="64876" y="108337"/>
                  </a:lnTo>
                  <a:lnTo>
                    <a:pt x="55884" y="82273"/>
                  </a:lnTo>
                  <a:lnTo>
                    <a:pt x="56678" y="64317"/>
                  </a:lnTo>
                  <a:lnTo>
                    <a:pt x="62440" y="47635"/>
                  </a:lnTo>
                  <a:lnTo>
                    <a:pt x="72056" y="33166"/>
                  </a:lnTo>
                  <a:lnTo>
                    <a:pt x="96112" y="16491"/>
                  </a:lnTo>
                  <a:lnTo>
                    <a:pt x="130776" y="3989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2702">
            <a:extLst>
              <a:ext uri="{FF2B5EF4-FFF2-40B4-BE49-F238E27FC236}">
                <a16:creationId xmlns:a16="http://schemas.microsoft.com/office/drawing/2014/main" xmlns="" id="{3B84AB3C-11F9-4F36-8EE6-76D11F957C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714750" y="4946650"/>
            <a:ext cx="1" cy="215901"/>
          </a:xfrm>
          <a:custGeom>
            <a:avLst/>
            <a:gdLst/>
            <a:ahLst/>
            <a:cxnLst/>
            <a:rect l="0" t="0" r="0" b="0"/>
            <a:pathLst>
              <a:path w="1" h="215901">
                <a:moveTo>
                  <a:pt x="0" y="0"/>
                </a:moveTo>
                <a:lnTo>
                  <a:pt x="0" y="0"/>
                </a:lnTo>
                <a:lnTo>
                  <a:pt x="0" y="40182"/>
                </a:lnTo>
                <a:lnTo>
                  <a:pt x="0" y="86929"/>
                </a:lnTo>
                <a:lnTo>
                  <a:pt x="0" y="121185"/>
                </a:lnTo>
                <a:lnTo>
                  <a:pt x="0" y="166827"/>
                </a:lnTo>
                <a:lnTo>
                  <a:pt x="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526">
            <a:extLst>
              <a:ext uri="{FF2B5EF4-FFF2-40B4-BE49-F238E27FC236}">
                <a16:creationId xmlns:a16="http://schemas.microsoft.com/office/drawing/2014/main" xmlns="" id="{37029E08-766D-4CD6-8148-AA722EF04CE8}"/>
              </a:ext>
            </a:extLst>
          </p:cNvPr>
          <p:cNvGrpSpPr/>
          <p:nvPr/>
        </p:nvGrpSpPr>
        <p:grpSpPr>
          <a:xfrm>
            <a:off x="4292600" y="4841679"/>
            <a:ext cx="279401" cy="270072"/>
            <a:chOff x="4292600" y="4841679"/>
            <a:chExt cx="279401" cy="270072"/>
          </a:xfrm>
        </p:grpSpPr>
        <p:sp>
          <p:nvSpPr>
            <p:cNvPr id="155" name="SMARTInkShape-2703">
              <a:extLst>
                <a:ext uri="{FF2B5EF4-FFF2-40B4-BE49-F238E27FC236}">
                  <a16:creationId xmlns:a16="http://schemas.microsoft.com/office/drawing/2014/main" xmlns="" id="{E4E6CEED-456C-49C4-992A-2C88D42DF16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311650" y="50292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0052" y="17578"/>
                  </a:lnTo>
                  <a:lnTo>
                    <a:pt x="17494" y="62047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704">
              <a:extLst>
                <a:ext uri="{FF2B5EF4-FFF2-40B4-BE49-F238E27FC236}">
                  <a16:creationId xmlns:a16="http://schemas.microsoft.com/office/drawing/2014/main" xmlns="" id="{AFE94E3E-7D71-47BE-8FB3-FAD20861740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292600" y="4921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705">
              <a:extLst>
                <a:ext uri="{FF2B5EF4-FFF2-40B4-BE49-F238E27FC236}">
                  <a16:creationId xmlns:a16="http://schemas.microsoft.com/office/drawing/2014/main" xmlns="" id="{2E223744-465D-4866-BF40-37F70AD22B1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404200" y="4841679"/>
              <a:ext cx="47151" cy="260113"/>
            </a:xfrm>
            <a:custGeom>
              <a:avLst/>
              <a:gdLst/>
              <a:ahLst/>
              <a:cxnLst/>
              <a:rect l="0" t="0" r="0" b="0"/>
              <a:pathLst>
                <a:path w="47151" h="260113">
                  <a:moveTo>
                    <a:pt x="47150" y="3371"/>
                  </a:moveTo>
                  <a:lnTo>
                    <a:pt x="47150" y="3371"/>
                  </a:lnTo>
                  <a:lnTo>
                    <a:pt x="43779" y="0"/>
                  </a:lnTo>
                  <a:lnTo>
                    <a:pt x="42081" y="418"/>
                  </a:lnTo>
                  <a:lnTo>
                    <a:pt x="38311" y="4646"/>
                  </a:lnTo>
                  <a:lnTo>
                    <a:pt x="30143" y="31113"/>
                  </a:lnTo>
                  <a:lnTo>
                    <a:pt x="24550" y="68662"/>
                  </a:lnTo>
                  <a:lnTo>
                    <a:pt x="21168" y="115222"/>
                  </a:lnTo>
                  <a:lnTo>
                    <a:pt x="15376" y="148098"/>
                  </a:lnTo>
                  <a:lnTo>
                    <a:pt x="7553" y="194969"/>
                  </a:lnTo>
                  <a:lnTo>
                    <a:pt x="0" y="238433"/>
                  </a:lnTo>
                  <a:lnTo>
                    <a:pt x="1029" y="251541"/>
                  </a:lnTo>
                  <a:lnTo>
                    <a:pt x="2997" y="255601"/>
                  </a:lnTo>
                  <a:lnTo>
                    <a:pt x="5720" y="258308"/>
                  </a:lnTo>
                  <a:lnTo>
                    <a:pt x="8947" y="260112"/>
                  </a:lnTo>
                  <a:lnTo>
                    <a:pt x="12509" y="259198"/>
                  </a:lnTo>
                  <a:lnTo>
                    <a:pt x="20230" y="252538"/>
                  </a:lnTo>
                  <a:lnTo>
                    <a:pt x="34450" y="219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706">
              <a:extLst>
                <a:ext uri="{FF2B5EF4-FFF2-40B4-BE49-F238E27FC236}">
                  <a16:creationId xmlns:a16="http://schemas.microsoft.com/office/drawing/2014/main" xmlns="" id="{6376D1D7-51E8-4723-A239-E3179642701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329125" y="4978400"/>
              <a:ext cx="128576" cy="19051"/>
            </a:xfrm>
            <a:custGeom>
              <a:avLst/>
              <a:gdLst/>
              <a:ahLst/>
              <a:cxnLst/>
              <a:rect l="0" t="0" r="0" b="0"/>
              <a:pathLst>
                <a:path w="128576" h="19051">
                  <a:moveTo>
                    <a:pt x="26975" y="0"/>
                  </a:moveTo>
                  <a:lnTo>
                    <a:pt x="26975" y="0"/>
                  </a:lnTo>
                  <a:lnTo>
                    <a:pt x="8813" y="705"/>
                  </a:lnTo>
                  <a:lnTo>
                    <a:pt x="1735" y="3371"/>
                  </a:lnTo>
                  <a:lnTo>
                    <a:pt x="270" y="5069"/>
                  </a:lnTo>
                  <a:lnTo>
                    <a:pt x="0" y="6907"/>
                  </a:lnTo>
                  <a:lnTo>
                    <a:pt x="525" y="8839"/>
                  </a:lnTo>
                  <a:lnTo>
                    <a:pt x="18119" y="14927"/>
                  </a:lnTo>
                  <a:lnTo>
                    <a:pt x="55787" y="17828"/>
                  </a:lnTo>
                  <a:lnTo>
                    <a:pt x="99325" y="18688"/>
                  </a:lnTo>
                  <a:lnTo>
                    <a:pt x="1285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707">
              <a:extLst>
                <a:ext uri="{FF2B5EF4-FFF2-40B4-BE49-F238E27FC236}">
                  <a16:creationId xmlns:a16="http://schemas.microsoft.com/office/drawing/2014/main" xmlns="" id="{E2445F28-2A72-426F-82BB-E42B92DC933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559300" y="5035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527">
            <a:extLst>
              <a:ext uri="{FF2B5EF4-FFF2-40B4-BE49-F238E27FC236}">
                <a16:creationId xmlns:a16="http://schemas.microsoft.com/office/drawing/2014/main" xmlns="" id="{1D8FED11-522C-48EA-8635-36A26DAF6899}"/>
              </a:ext>
            </a:extLst>
          </p:cNvPr>
          <p:cNvGrpSpPr/>
          <p:nvPr/>
        </p:nvGrpSpPr>
        <p:grpSpPr>
          <a:xfrm>
            <a:off x="1460500" y="5900656"/>
            <a:ext cx="254001" cy="265195"/>
            <a:chOff x="1460500" y="5900656"/>
            <a:chExt cx="254001" cy="265195"/>
          </a:xfrm>
        </p:grpSpPr>
        <p:sp>
          <p:nvSpPr>
            <p:cNvPr id="161" name="SMARTInkShape-2708">
              <a:extLst>
                <a:ext uri="{FF2B5EF4-FFF2-40B4-BE49-F238E27FC236}">
                  <a16:creationId xmlns:a16="http://schemas.microsoft.com/office/drawing/2014/main" xmlns="" id="{617DAF21-95D7-410A-BC59-751E3DCCDB0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460500" y="5900656"/>
              <a:ext cx="152956" cy="265195"/>
            </a:xfrm>
            <a:custGeom>
              <a:avLst/>
              <a:gdLst/>
              <a:ahLst/>
              <a:cxnLst/>
              <a:rect l="0" t="0" r="0" b="0"/>
              <a:pathLst>
                <a:path w="152956" h="265195">
                  <a:moveTo>
                    <a:pt x="44450" y="30244"/>
                  </a:moveTo>
                  <a:lnTo>
                    <a:pt x="44450" y="30244"/>
                  </a:lnTo>
                  <a:lnTo>
                    <a:pt x="41079" y="26873"/>
                  </a:lnTo>
                  <a:lnTo>
                    <a:pt x="39424" y="23337"/>
                  </a:lnTo>
                  <a:lnTo>
                    <a:pt x="38983" y="21405"/>
                  </a:lnTo>
                  <a:lnTo>
                    <a:pt x="42255" y="15497"/>
                  </a:lnTo>
                  <a:lnTo>
                    <a:pt x="45104" y="11946"/>
                  </a:lnTo>
                  <a:lnTo>
                    <a:pt x="59225" y="3577"/>
                  </a:lnTo>
                  <a:lnTo>
                    <a:pt x="83557" y="0"/>
                  </a:lnTo>
                  <a:lnTo>
                    <a:pt x="109738" y="5682"/>
                  </a:lnTo>
                  <a:lnTo>
                    <a:pt x="123091" y="16270"/>
                  </a:lnTo>
                  <a:lnTo>
                    <a:pt x="132318" y="30383"/>
                  </a:lnTo>
                  <a:lnTo>
                    <a:pt x="136419" y="46064"/>
                  </a:lnTo>
                  <a:lnTo>
                    <a:pt x="134479" y="62440"/>
                  </a:lnTo>
                  <a:lnTo>
                    <a:pt x="128207" y="78420"/>
                  </a:lnTo>
                  <a:lnTo>
                    <a:pt x="89533" y="124727"/>
                  </a:lnTo>
                  <a:lnTo>
                    <a:pt x="87206" y="127099"/>
                  </a:lnTo>
                  <a:lnTo>
                    <a:pt x="87065" y="130091"/>
                  </a:lnTo>
                  <a:lnTo>
                    <a:pt x="97264" y="149104"/>
                  </a:lnTo>
                  <a:lnTo>
                    <a:pt x="142897" y="195724"/>
                  </a:lnTo>
                  <a:lnTo>
                    <a:pt x="152955" y="211135"/>
                  </a:lnTo>
                  <a:lnTo>
                    <a:pt x="152064" y="217160"/>
                  </a:lnTo>
                  <a:lnTo>
                    <a:pt x="143549" y="231381"/>
                  </a:lnTo>
                  <a:lnTo>
                    <a:pt x="128476" y="241464"/>
                  </a:lnTo>
                  <a:lnTo>
                    <a:pt x="94512" y="252989"/>
                  </a:lnTo>
                  <a:lnTo>
                    <a:pt x="52463" y="261578"/>
                  </a:lnTo>
                  <a:lnTo>
                    <a:pt x="0" y="265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709">
              <a:extLst>
                <a:ext uri="{FF2B5EF4-FFF2-40B4-BE49-F238E27FC236}">
                  <a16:creationId xmlns:a16="http://schemas.microsoft.com/office/drawing/2014/main" xmlns="" id="{80F2E775-A1B6-4665-8B3F-85EAD75A687F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708150" y="61341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28">
            <a:extLst>
              <a:ext uri="{FF2B5EF4-FFF2-40B4-BE49-F238E27FC236}">
                <a16:creationId xmlns:a16="http://schemas.microsoft.com/office/drawing/2014/main" xmlns="" id="{3CBA41B1-B8DD-4851-82E5-6BEA6893DA34}"/>
              </a:ext>
            </a:extLst>
          </p:cNvPr>
          <p:cNvGrpSpPr/>
          <p:nvPr/>
        </p:nvGrpSpPr>
        <p:grpSpPr>
          <a:xfrm>
            <a:off x="2106574" y="5772150"/>
            <a:ext cx="1228640" cy="486283"/>
            <a:chOff x="2106574" y="5772150"/>
            <a:chExt cx="1228640" cy="486283"/>
          </a:xfrm>
        </p:grpSpPr>
        <p:sp>
          <p:nvSpPr>
            <p:cNvPr id="164" name="SMARTInkShape-2710">
              <a:extLst>
                <a:ext uri="{FF2B5EF4-FFF2-40B4-BE49-F238E27FC236}">
                  <a16:creationId xmlns:a16="http://schemas.microsoft.com/office/drawing/2014/main" xmlns="" id="{8C4B6F47-2C3F-4532-906D-D2405749F9D8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106574" y="5797550"/>
              <a:ext cx="204827" cy="365990"/>
            </a:xfrm>
            <a:custGeom>
              <a:avLst/>
              <a:gdLst/>
              <a:ahLst/>
              <a:cxnLst/>
              <a:rect l="0" t="0" r="0" b="0"/>
              <a:pathLst>
                <a:path w="204827" h="365990">
                  <a:moveTo>
                    <a:pt x="84176" y="0"/>
                  </a:moveTo>
                  <a:lnTo>
                    <a:pt x="84176" y="0"/>
                  </a:lnTo>
                  <a:lnTo>
                    <a:pt x="87547" y="0"/>
                  </a:lnTo>
                  <a:lnTo>
                    <a:pt x="88540" y="705"/>
                  </a:lnTo>
                  <a:lnTo>
                    <a:pt x="89202" y="1881"/>
                  </a:lnTo>
                  <a:lnTo>
                    <a:pt x="89937" y="7186"/>
                  </a:lnTo>
                  <a:lnTo>
                    <a:pt x="88528" y="41113"/>
                  </a:lnTo>
                  <a:lnTo>
                    <a:pt x="79821" y="87206"/>
                  </a:lnTo>
                  <a:lnTo>
                    <a:pt x="69540" y="123425"/>
                  </a:lnTo>
                  <a:lnTo>
                    <a:pt x="57916" y="163040"/>
                  </a:lnTo>
                  <a:lnTo>
                    <a:pt x="45694" y="204166"/>
                  </a:lnTo>
                  <a:lnTo>
                    <a:pt x="33206" y="243847"/>
                  </a:lnTo>
                  <a:lnTo>
                    <a:pt x="20600" y="277945"/>
                  </a:lnTo>
                  <a:lnTo>
                    <a:pt x="8346" y="318166"/>
                  </a:lnTo>
                  <a:lnTo>
                    <a:pt x="246" y="345685"/>
                  </a:lnTo>
                  <a:lnTo>
                    <a:pt x="0" y="351813"/>
                  </a:lnTo>
                  <a:lnTo>
                    <a:pt x="1248" y="356603"/>
                  </a:lnTo>
                  <a:lnTo>
                    <a:pt x="3490" y="360501"/>
                  </a:lnTo>
                  <a:lnTo>
                    <a:pt x="7808" y="363101"/>
                  </a:lnTo>
                  <a:lnTo>
                    <a:pt x="20131" y="365989"/>
                  </a:lnTo>
                  <a:lnTo>
                    <a:pt x="46306" y="364244"/>
                  </a:lnTo>
                  <a:lnTo>
                    <a:pt x="83147" y="352516"/>
                  </a:lnTo>
                  <a:lnTo>
                    <a:pt x="129703" y="339025"/>
                  </a:lnTo>
                  <a:lnTo>
                    <a:pt x="173410" y="322756"/>
                  </a:lnTo>
                  <a:lnTo>
                    <a:pt x="204826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711">
              <a:extLst>
                <a:ext uri="{FF2B5EF4-FFF2-40B4-BE49-F238E27FC236}">
                  <a16:creationId xmlns:a16="http://schemas.microsoft.com/office/drawing/2014/main" xmlns="" id="{B3DB4B12-DE32-4494-B98C-08E68F18A0A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343150" y="60261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22322"/>
                  </a:lnTo>
                  <a:lnTo>
                    <a:pt x="24580" y="63990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712">
              <a:extLst>
                <a:ext uri="{FF2B5EF4-FFF2-40B4-BE49-F238E27FC236}">
                  <a16:creationId xmlns:a16="http://schemas.microsoft.com/office/drawing/2014/main" xmlns="" id="{C9366F67-5BEB-4F61-AABE-814B81A1004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334832" y="5930900"/>
              <a:ext cx="21019" cy="44451"/>
            </a:xfrm>
            <a:custGeom>
              <a:avLst/>
              <a:gdLst/>
              <a:ahLst/>
              <a:cxnLst/>
              <a:rect l="0" t="0" r="0" b="0"/>
              <a:pathLst>
                <a:path w="21019" h="44451">
                  <a:moveTo>
                    <a:pt x="21018" y="44450"/>
                  </a:moveTo>
                  <a:lnTo>
                    <a:pt x="21018" y="44450"/>
                  </a:lnTo>
                  <a:lnTo>
                    <a:pt x="75" y="6914"/>
                  </a:lnTo>
                  <a:lnTo>
                    <a:pt x="0" y="4609"/>
                  </a:lnTo>
                  <a:lnTo>
                    <a:pt x="1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713">
              <a:extLst>
                <a:ext uri="{FF2B5EF4-FFF2-40B4-BE49-F238E27FC236}">
                  <a16:creationId xmlns:a16="http://schemas.microsoft.com/office/drawing/2014/main" xmlns="" id="{BBF060AB-E3CC-4887-956B-6F424DBD342B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425700" y="597535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12209" y="48182"/>
                  </a:lnTo>
                  <a:lnTo>
                    <a:pt x="20394" y="87026"/>
                  </a:lnTo>
                  <a:lnTo>
                    <a:pt x="27288" y="126444"/>
                  </a:lnTo>
                  <a:lnTo>
                    <a:pt x="30163" y="161071"/>
                  </a:lnTo>
                  <a:lnTo>
                    <a:pt x="27987" y="169894"/>
                  </a:lnTo>
                  <a:lnTo>
                    <a:pt x="26419" y="170412"/>
                  </a:lnTo>
                  <a:lnTo>
                    <a:pt x="24668" y="168642"/>
                  </a:lnTo>
                  <a:lnTo>
                    <a:pt x="20841" y="158913"/>
                  </a:lnTo>
                  <a:lnTo>
                    <a:pt x="16131" y="128224"/>
                  </a:lnTo>
                  <a:lnTo>
                    <a:pt x="19989" y="85422"/>
                  </a:lnTo>
                  <a:lnTo>
                    <a:pt x="37658" y="37962"/>
                  </a:lnTo>
                  <a:lnTo>
                    <a:pt x="47076" y="22516"/>
                  </a:lnTo>
                  <a:lnTo>
                    <a:pt x="58317" y="10948"/>
                  </a:lnTo>
                  <a:lnTo>
                    <a:pt x="70369" y="4865"/>
                  </a:lnTo>
                  <a:lnTo>
                    <a:pt x="76546" y="3244"/>
                  </a:lnTo>
                  <a:lnTo>
                    <a:pt x="89054" y="5205"/>
                  </a:lnTo>
                  <a:lnTo>
                    <a:pt x="95353" y="7703"/>
                  </a:lnTo>
                  <a:lnTo>
                    <a:pt x="107996" y="21768"/>
                  </a:lnTo>
                  <a:lnTo>
                    <a:pt x="129988" y="65291"/>
                  </a:lnTo>
                  <a:lnTo>
                    <a:pt x="140193" y="102131"/>
                  </a:lnTo>
                  <a:lnTo>
                    <a:pt x="144893" y="145319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714">
              <a:extLst>
                <a:ext uri="{FF2B5EF4-FFF2-40B4-BE49-F238E27FC236}">
                  <a16:creationId xmlns:a16="http://schemas.microsoft.com/office/drawing/2014/main" xmlns="" id="{63283FC9-A929-410E-8C80-D222B1B53CA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633860" y="5987393"/>
              <a:ext cx="90291" cy="144653"/>
            </a:xfrm>
            <a:custGeom>
              <a:avLst/>
              <a:gdLst/>
              <a:ahLst/>
              <a:cxnLst/>
              <a:rect l="0" t="0" r="0" b="0"/>
              <a:pathLst>
                <a:path w="90291" h="144653">
                  <a:moveTo>
                    <a:pt x="7740" y="76857"/>
                  </a:moveTo>
                  <a:lnTo>
                    <a:pt x="7740" y="76857"/>
                  </a:lnTo>
                  <a:lnTo>
                    <a:pt x="11111" y="80228"/>
                  </a:lnTo>
                  <a:lnTo>
                    <a:pt x="23320" y="82324"/>
                  </a:lnTo>
                  <a:lnTo>
                    <a:pt x="40343" y="82945"/>
                  </a:lnTo>
                  <a:lnTo>
                    <a:pt x="50687" y="79327"/>
                  </a:lnTo>
                  <a:lnTo>
                    <a:pt x="59989" y="72310"/>
                  </a:lnTo>
                  <a:lnTo>
                    <a:pt x="68826" y="62137"/>
                  </a:lnTo>
                  <a:lnTo>
                    <a:pt x="73695" y="48678"/>
                  </a:lnTo>
                  <a:lnTo>
                    <a:pt x="74993" y="41137"/>
                  </a:lnTo>
                  <a:lnTo>
                    <a:pt x="72673" y="25234"/>
                  </a:lnTo>
                  <a:lnTo>
                    <a:pt x="70079" y="17042"/>
                  </a:lnTo>
                  <a:lnTo>
                    <a:pt x="61552" y="6057"/>
                  </a:lnTo>
                  <a:lnTo>
                    <a:pt x="56314" y="2141"/>
                  </a:lnTo>
                  <a:lnTo>
                    <a:pt x="50706" y="235"/>
                  </a:lnTo>
                  <a:lnTo>
                    <a:pt x="38831" y="0"/>
                  </a:lnTo>
                  <a:lnTo>
                    <a:pt x="26497" y="7890"/>
                  </a:lnTo>
                  <a:lnTo>
                    <a:pt x="20244" y="13945"/>
                  </a:lnTo>
                  <a:lnTo>
                    <a:pt x="11416" y="30082"/>
                  </a:lnTo>
                  <a:lnTo>
                    <a:pt x="0" y="69185"/>
                  </a:lnTo>
                  <a:lnTo>
                    <a:pt x="1007" y="89910"/>
                  </a:lnTo>
                  <a:lnTo>
                    <a:pt x="6864" y="109470"/>
                  </a:lnTo>
                  <a:lnTo>
                    <a:pt x="16523" y="125218"/>
                  </a:lnTo>
                  <a:lnTo>
                    <a:pt x="37232" y="142613"/>
                  </a:lnTo>
                  <a:lnTo>
                    <a:pt x="56831" y="144652"/>
                  </a:lnTo>
                  <a:lnTo>
                    <a:pt x="90290" y="140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715">
              <a:extLst>
                <a:ext uri="{FF2B5EF4-FFF2-40B4-BE49-F238E27FC236}">
                  <a16:creationId xmlns:a16="http://schemas.microsoft.com/office/drawing/2014/main" xmlns="" id="{1404A03E-A980-415D-BE2B-CA99C88E141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740939" y="5989872"/>
              <a:ext cx="161012" cy="120709"/>
            </a:xfrm>
            <a:custGeom>
              <a:avLst/>
              <a:gdLst/>
              <a:ahLst/>
              <a:cxnLst/>
              <a:rect l="0" t="0" r="0" b="0"/>
              <a:pathLst>
                <a:path w="161012" h="120709">
                  <a:moveTo>
                    <a:pt x="103861" y="36278"/>
                  </a:moveTo>
                  <a:lnTo>
                    <a:pt x="103861" y="36278"/>
                  </a:lnTo>
                  <a:lnTo>
                    <a:pt x="103155" y="25434"/>
                  </a:lnTo>
                  <a:lnTo>
                    <a:pt x="100490" y="15230"/>
                  </a:lnTo>
                  <a:lnTo>
                    <a:pt x="95072" y="7403"/>
                  </a:lnTo>
                  <a:lnTo>
                    <a:pt x="91652" y="4328"/>
                  </a:lnTo>
                  <a:lnTo>
                    <a:pt x="82207" y="911"/>
                  </a:lnTo>
                  <a:lnTo>
                    <a:pt x="76725" y="0"/>
                  </a:lnTo>
                  <a:lnTo>
                    <a:pt x="55525" y="5460"/>
                  </a:lnTo>
                  <a:lnTo>
                    <a:pt x="31370" y="26127"/>
                  </a:lnTo>
                  <a:lnTo>
                    <a:pt x="9710" y="54594"/>
                  </a:lnTo>
                  <a:lnTo>
                    <a:pt x="2044" y="74993"/>
                  </a:lnTo>
                  <a:lnTo>
                    <a:pt x="0" y="85371"/>
                  </a:lnTo>
                  <a:lnTo>
                    <a:pt x="754" y="94406"/>
                  </a:lnTo>
                  <a:lnTo>
                    <a:pt x="7235" y="110091"/>
                  </a:lnTo>
                  <a:lnTo>
                    <a:pt x="15290" y="118473"/>
                  </a:lnTo>
                  <a:lnTo>
                    <a:pt x="19414" y="120708"/>
                  </a:lnTo>
                  <a:lnTo>
                    <a:pt x="24985" y="120081"/>
                  </a:lnTo>
                  <a:lnTo>
                    <a:pt x="38701" y="113740"/>
                  </a:lnTo>
                  <a:lnTo>
                    <a:pt x="69797" y="86648"/>
                  </a:lnTo>
                  <a:lnTo>
                    <a:pt x="99869" y="39658"/>
                  </a:lnTo>
                  <a:lnTo>
                    <a:pt x="105144" y="34252"/>
                  </a:lnTo>
                  <a:lnTo>
                    <a:pt x="107538" y="34222"/>
                  </a:lnTo>
                  <a:lnTo>
                    <a:pt x="109840" y="35613"/>
                  </a:lnTo>
                  <a:lnTo>
                    <a:pt x="112081" y="37951"/>
                  </a:lnTo>
                  <a:lnTo>
                    <a:pt x="127835" y="84974"/>
                  </a:lnTo>
                  <a:lnTo>
                    <a:pt x="134742" y="98842"/>
                  </a:lnTo>
                  <a:lnTo>
                    <a:pt x="144397" y="108299"/>
                  </a:lnTo>
                  <a:lnTo>
                    <a:pt x="161011" y="11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716">
              <a:extLst>
                <a:ext uri="{FF2B5EF4-FFF2-40B4-BE49-F238E27FC236}">
                  <a16:creationId xmlns:a16="http://schemas.microsoft.com/office/drawing/2014/main" xmlns="" id="{02CCB90B-0FA8-49F1-9762-2A6108ABEFA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908300" y="5978041"/>
              <a:ext cx="101601" cy="143171"/>
            </a:xfrm>
            <a:custGeom>
              <a:avLst/>
              <a:gdLst/>
              <a:ahLst/>
              <a:cxnLst/>
              <a:rect l="0" t="0" r="0" b="0"/>
              <a:pathLst>
                <a:path w="101601" h="143171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1411" y="0"/>
                  </a:lnTo>
                  <a:lnTo>
                    <a:pt x="6742" y="1563"/>
                  </a:lnTo>
                  <a:lnTo>
                    <a:pt x="21048" y="9780"/>
                  </a:lnTo>
                  <a:lnTo>
                    <a:pt x="51063" y="50030"/>
                  </a:lnTo>
                  <a:lnTo>
                    <a:pt x="62206" y="70834"/>
                  </a:lnTo>
                  <a:lnTo>
                    <a:pt x="69510" y="94192"/>
                  </a:lnTo>
                  <a:lnTo>
                    <a:pt x="69463" y="113041"/>
                  </a:lnTo>
                  <a:lnTo>
                    <a:pt x="64739" y="127768"/>
                  </a:lnTo>
                  <a:lnTo>
                    <a:pt x="57936" y="139017"/>
                  </a:lnTo>
                  <a:lnTo>
                    <a:pt x="54852" y="141875"/>
                  </a:lnTo>
                  <a:lnTo>
                    <a:pt x="52090" y="143075"/>
                  </a:lnTo>
                  <a:lnTo>
                    <a:pt x="49543" y="143170"/>
                  </a:lnTo>
                  <a:lnTo>
                    <a:pt x="42951" y="135749"/>
                  </a:lnTo>
                  <a:lnTo>
                    <a:pt x="39217" y="129819"/>
                  </a:lnTo>
                  <a:lnTo>
                    <a:pt x="33962" y="101246"/>
                  </a:lnTo>
                  <a:lnTo>
                    <a:pt x="42519" y="62599"/>
                  </a:lnTo>
                  <a:lnTo>
                    <a:pt x="56527" y="39968"/>
                  </a:lnTo>
                  <a:lnTo>
                    <a:pt x="80484" y="17004"/>
                  </a:lnTo>
                  <a:lnTo>
                    <a:pt x="101600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717">
              <a:extLst>
                <a:ext uri="{FF2B5EF4-FFF2-40B4-BE49-F238E27FC236}">
                  <a16:creationId xmlns:a16="http://schemas.microsoft.com/office/drawing/2014/main" xmlns="" id="{6D16324F-5843-423D-A2EB-13B314511D9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067050" y="59944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6742" y="48334"/>
                  </a:lnTo>
                  <a:lnTo>
                    <a:pt x="3056" y="8927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718">
              <a:extLst>
                <a:ext uri="{FF2B5EF4-FFF2-40B4-BE49-F238E27FC236}">
                  <a16:creationId xmlns:a16="http://schemas.microsoft.com/office/drawing/2014/main" xmlns="" id="{E94C91FB-1B24-45BE-9C47-C709FB0A94D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3079750" y="58610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719">
              <a:extLst>
                <a:ext uri="{FF2B5EF4-FFF2-40B4-BE49-F238E27FC236}">
                  <a16:creationId xmlns:a16="http://schemas.microsoft.com/office/drawing/2014/main" xmlns="" id="{2C8A4F88-E320-431F-B49F-813EA800B3E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143523" y="5772150"/>
              <a:ext cx="191691" cy="486283"/>
            </a:xfrm>
            <a:custGeom>
              <a:avLst/>
              <a:gdLst/>
              <a:ahLst/>
              <a:cxnLst/>
              <a:rect l="0" t="0" r="0" b="0"/>
              <a:pathLst>
                <a:path w="191691" h="486283">
                  <a:moveTo>
                    <a:pt x="31477" y="0"/>
                  </a:moveTo>
                  <a:lnTo>
                    <a:pt x="31477" y="0"/>
                  </a:lnTo>
                  <a:lnTo>
                    <a:pt x="34848" y="10113"/>
                  </a:lnTo>
                  <a:lnTo>
                    <a:pt x="33573" y="43369"/>
                  </a:lnTo>
                  <a:lnTo>
                    <a:pt x="32408" y="75014"/>
                  </a:lnTo>
                  <a:lnTo>
                    <a:pt x="31185" y="112362"/>
                  </a:lnTo>
                  <a:lnTo>
                    <a:pt x="28290" y="157183"/>
                  </a:lnTo>
                  <a:lnTo>
                    <a:pt x="26533" y="203445"/>
                  </a:lnTo>
                  <a:lnTo>
                    <a:pt x="25752" y="247758"/>
                  </a:lnTo>
                  <a:lnTo>
                    <a:pt x="25405" y="286268"/>
                  </a:lnTo>
                  <a:lnTo>
                    <a:pt x="25209" y="329569"/>
                  </a:lnTo>
                  <a:lnTo>
                    <a:pt x="25151" y="354628"/>
                  </a:lnTo>
                  <a:lnTo>
                    <a:pt x="27260" y="358480"/>
                  </a:lnTo>
                  <a:lnTo>
                    <a:pt x="30782" y="360343"/>
                  </a:lnTo>
                  <a:lnTo>
                    <a:pt x="35247" y="360879"/>
                  </a:lnTo>
                  <a:lnTo>
                    <a:pt x="40341" y="357708"/>
                  </a:lnTo>
                  <a:lnTo>
                    <a:pt x="56916" y="336390"/>
                  </a:lnTo>
                  <a:lnTo>
                    <a:pt x="66537" y="317663"/>
                  </a:lnTo>
                  <a:lnTo>
                    <a:pt x="73145" y="280546"/>
                  </a:lnTo>
                  <a:lnTo>
                    <a:pt x="64989" y="241640"/>
                  </a:lnTo>
                  <a:lnTo>
                    <a:pt x="49168" y="213413"/>
                  </a:lnTo>
                  <a:lnTo>
                    <a:pt x="35341" y="202330"/>
                  </a:lnTo>
                  <a:lnTo>
                    <a:pt x="21200" y="196463"/>
                  </a:lnTo>
                  <a:lnTo>
                    <a:pt x="10211" y="196208"/>
                  </a:lnTo>
                  <a:lnTo>
                    <a:pt x="6716" y="197833"/>
                  </a:lnTo>
                  <a:lnTo>
                    <a:pt x="4386" y="200327"/>
                  </a:lnTo>
                  <a:lnTo>
                    <a:pt x="1108" y="208699"/>
                  </a:lnTo>
                  <a:lnTo>
                    <a:pt x="0" y="217849"/>
                  </a:lnTo>
                  <a:lnTo>
                    <a:pt x="2731" y="219315"/>
                  </a:lnTo>
                  <a:lnTo>
                    <a:pt x="13291" y="220946"/>
                  </a:lnTo>
                  <a:lnTo>
                    <a:pt x="58106" y="208263"/>
                  </a:lnTo>
                  <a:lnTo>
                    <a:pt x="104517" y="192050"/>
                  </a:lnTo>
                  <a:lnTo>
                    <a:pt x="108392" y="192945"/>
                  </a:lnTo>
                  <a:lnTo>
                    <a:pt x="114580" y="197701"/>
                  </a:lnTo>
                  <a:lnTo>
                    <a:pt x="117800" y="202638"/>
                  </a:lnTo>
                  <a:lnTo>
                    <a:pt x="118659" y="204941"/>
                  </a:lnTo>
                  <a:lnTo>
                    <a:pt x="118526" y="206478"/>
                  </a:lnTo>
                  <a:lnTo>
                    <a:pt x="117732" y="207502"/>
                  </a:lnTo>
                  <a:lnTo>
                    <a:pt x="116497" y="208184"/>
                  </a:lnTo>
                  <a:lnTo>
                    <a:pt x="115673" y="209345"/>
                  </a:lnTo>
                  <a:lnTo>
                    <a:pt x="114758" y="212516"/>
                  </a:lnTo>
                  <a:lnTo>
                    <a:pt x="115220" y="213644"/>
                  </a:lnTo>
                  <a:lnTo>
                    <a:pt x="116233" y="214395"/>
                  </a:lnTo>
                  <a:lnTo>
                    <a:pt x="139092" y="223700"/>
                  </a:lnTo>
                  <a:lnTo>
                    <a:pt x="143511" y="226423"/>
                  </a:lnTo>
                  <a:lnTo>
                    <a:pt x="149966" y="228660"/>
                  </a:lnTo>
                  <a:lnTo>
                    <a:pt x="154224" y="231684"/>
                  </a:lnTo>
                  <a:lnTo>
                    <a:pt x="160588" y="240724"/>
                  </a:lnTo>
                  <a:lnTo>
                    <a:pt x="171176" y="280012"/>
                  </a:lnTo>
                  <a:lnTo>
                    <a:pt x="179408" y="321445"/>
                  </a:lnTo>
                  <a:lnTo>
                    <a:pt x="186124" y="353825"/>
                  </a:lnTo>
                  <a:lnTo>
                    <a:pt x="191461" y="389383"/>
                  </a:lnTo>
                  <a:lnTo>
                    <a:pt x="191690" y="434990"/>
                  </a:lnTo>
                  <a:lnTo>
                    <a:pt x="180547" y="468571"/>
                  </a:lnTo>
                  <a:lnTo>
                    <a:pt x="172485" y="476069"/>
                  </a:lnTo>
                  <a:lnTo>
                    <a:pt x="150356" y="486282"/>
                  </a:lnTo>
                  <a:lnTo>
                    <a:pt x="124058" y="485647"/>
                  </a:lnTo>
                  <a:lnTo>
                    <a:pt x="83368" y="473390"/>
                  </a:lnTo>
                  <a:lnTo>
                    <a:pt x="44177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5" name="SMARTInkShape-2720">
            <a:extLst>
              <a:ext uri="{FF2B5EF4-FFF2-40B4-BE49-F238E27FC236}">
                <a16:creationId xmlns:a16="http://schemas.microsoft.com/office/drawing/2014/main" xmlns="" id="{01521D5F-5C62-4C68-926B-4F70F8DA3E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84905" y="5776100"/>
            <a:ext cx="366396" cy="490943"/>
          </a:xfrm>
          <a:custGeom>
            <a:avLst/>
            <a:gdLst/>
            <a:ahLst/>
            <a:cxnLst/>
            <a:rect l="0" t="0" r="0" b="0"/>
            <a:pathLst>
              <a:path w="366396" h="490943">
                <a:moveTo>
                  <a:pt x="61595" y="205600"/>
                </a:moveTo>
                <a:lnTo>
                  <a:pt x="61595" y="205600"/>
                </a:lnTo>
                <a:lnTo>
                  <a:pt x="67062" y="205600"/>
                </a:lnTo>
                <a:lnTo>
                  <a:pt x="67357" y="204895"/>
                </a:lnTo>
                <a:lnTo>
                  <a:pt x="69710" y="196811"/>
                </a:lnTo>
                <a:lnTo>
                  <a:pt x="71238" y="193391"/>
                </a:lnTo>
                <a:lnTo>
                  <a:pt x="71055" y="185826"/>
                </a:lnTo>
                <a:lnTo>
                  <a:pt x="66943" y="165993"/>
                </a:lnTo>
                <a:lnTo>
                  <a:pt x="61385" y="160245"/>
                </a:lnTo>
                <a:lnTo>
                  <a:pt x="57222" y="159841"/>
                </a:lnTo>
                <a:lnTo>
                  <a:pt x="46951" y="163155"/>
                </a:lnTo>
                <a:lnTo>
                  <a:pt x="37212" y="173095"/>
                </a:lnTo>
                <a:lnTo>
                  <a:pt x="16091" y="212584"/>
                </a:lnTo>
                <a:lnTo>
                  <a:pt x="4525" y="250238"/>
                </a:lnTo>
                <a:lnTo>
                  <a:pt x="0" y="288204"/>
                </a:lnTo>
                <a:lnTo>
                  <a:pt x="2187" y="298064"/>
                </a:lnTo>
                <a:lnTo>
                  <a:pt x="12143" y="312783"/>
                </a:lnTo>
                <a:lnTo>
                  <a:pt x="25975" y="320264"/>
                </a:lnTo>
                <a:lnTo>
                  <a:pt x="33615" y="322259"/>
                </a:lnTo>
                <a:lnTo>
                  <a:pt x="41530" y="320062"/>
                </a:lnTo>
                <a:lnTo>
                  <a:pt x="57851" y="308213"/>
                </a:lnTo>
                <a:lnTo>
                  <a:pt x="79535" y="278337"/>
                </a:lnTo>
                <a:lnTo>
                  <a:pt x="95686" y="231022"/>
                </a:lnTo>
                <a:lnTo>
                  <a:pt x="103790" y="188855"/>
                </a:lnTo>
                <a:lnTo>
                  <a:pt x="106454" y="171346"/>
                </a:lnTo>
                <a:lnTo>
                  <a:pt x="112341" y="156510"/>
                </a:lnTo>
                <a:lnTo>
                  <a:pt x="150557" y="116367"/>
                </a:lnTo>
                <a:lnTo>
                  <a:pt x="191116" y="82767"/>
                </a:lnTo>
                <a:lnTo>
                  <a:pt x="233412" y="45295"/>
                </a:lnTo>
                <a:lnTo>
                  <a:pt x="274381" y="0"/>
                </a:lnTo>
                <a:lnTo>
                  <a:pt x="274008" y="94"/>
                </a:lnTo>
                <a:lnTo>
                  <a:pt x="269830" y="3963"/>
                </a:lnTo>
                <a:lnTo>
                  <a:pt x="249875" y="44702"/>
                </a:lnTo>
                <a:lnTo>
                  <a:pt x="235351" y="76940"/>
                </a:lnTo>
                <a:lnTo>
                  <a:pt x="223251" y="119960"/>
                </a:lnTo>
                <a:lnTo>
                  <a:pt x="218049" y="144272"/>
                </a:lnTo>
                <a:lnTo>
                  <a:pt x="213170" y="170360"/>
                </a:lnTo>
                <a:lnTo>
                  <a:pt x="208506" y="197629"/>
                </a:lnTo>
                <a:lnTo>
                  <a:pt x="203986" y="225686"/>
                </a:lnTo>
                <a:lnTo>
                  <a:pt x="199561" y="254268"/>
                </a:lnTo>
                <a:lnTo>
                  <a:pt x="195200" y="283201"/>
                </a:lnTo>
                <a:lnTo>
                  <a:pt x="190882" y="312368"/>
                </a:lnTo>
                <a:lnTo>
                  <a:pt x="188003" y="340279"/>
                </a:lnTo>
                <a:lnTo>
                  <a:pt x="186083" y="367352"/>
                </a:lnTo>
                <a:lnTo>
                  <a:pt x="184804" y="393868"/>
                </a:lnTo>
                <a:lnTo>
                  <a:pt x="187145" y="436500"/>
                </a:lnTo>
                <a:lnTo>
                  <a:pt x="193595" y="468383"/>
                </a:lnTo>
                <a:lnTo>
                  <a:pt x="203517" y="487257"/>
                </a:lnTo>
                <a:lnTo>
                  <a:pt x="209832" y="490738"/>
                </a:lnTo>
                <a:lnTo>
                  <a:pt x="216864" y="490942"/>
                </a:lnTo>
                <a:lnTo>
                  <a:pt x="224374" y="488962"/>
                </a:lnTo>
                <a:lnTo>
                  <a:pt x="238364" y="477353"/>
                </a:lnTo>
                <a:lnTo>
                  <a:pt x="267962" y="431042"/>
                </a:lnTo>
                <a:lnTo>
                  <a:pt x="285881" y="383954"/>
                </a:lnTo>
                <a:lnTo>
                  <a:pt x="290014" y="344367"/>
                </a:lnTo>
                <a:lnTo>
                  <a:pt x="284470" y="323248"/>
                </a:lnTo>
                <a:lnTo>
                  <a:pt x="270406" y="293437"/>
                </a:lnTo>
                <a:lnTo>
                  <a:pt x="270652" y="288147"/>
                </a:lnTo>
                <a:lnTo>
                  <a:pt x="272933" y="283208"/>
                </a:lnTo>
                <a:lnTo>
                  <a:pt x="276570" y="278506"/>
                </a:lnTo>
                <a:lnTo>
                  <a:pt x="290019" y="273281"/>
                </a:lnTo>
                <a:lnTo>
                  <a:pt x="337511" y="269926"/>
                </a:lnTo>
                <a:lnTo>
                  <a:pt x="366395" y="269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SMARTInkShape-Group530">
            <a:extLst>
              <a:ext uri="{FF2B5EF4-FFF2-40B4-BE49-F238E27FC236}">
                <a16:creationId xmlns:a16="http://schemas.microsoft.com/office/drawing/2014/main" xmlns="" id="{62A11ED6-6BB6-4584-8CB2-58FA04ABCDB4}"/>
              </a:ext>
            </a:extLst>
          </p:cNvPr>
          <p:cNvGrpSpPr/>
          <p:nvPr/>
        </p:nvGrpSpPr>
        <p:grpSpPr>
          <a:xfrm>
            <a:off x="2127250" y="5791200"/>
            <a:ext cx="4105276" cy="622301"/>
            <a:chOff x="2127250" y="5791200"/>
            <a:chExt cx="4105276" cy="622301"/>
          </a:xfrm>
        </p:grpSpPr>
        <p:sp>
          <p:nvSpPr>
            <p:cNvPr id="176" name="SMARTInkShape-2721">
              <a:extLst>
                <a:ext uri="{FF2B5EF4-FFF2-40B4-BE49-F238E27FC236}">
                  <a16:creationId xmlns:a16="http://schemas.microsoft.com/office/drawing/2014/main" xmlns="" id="{A3B78E2A-977A-4A2C-BD7B-991A8C9BA8B1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851400" y="59944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722">
              <a:extLst>
                <a:ext uri="{FF2B5EF4-FFF2-40B4-BE49-F238E27FC236}">
                  <a16:creationId xmlns:a16="http://schemas.microsoft.com/office/drawing/2014/main" xmlns="" id="{CB1DCEF9-C301-42BE-97A7-D8B415E902B6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642733" y="5931783"/>
              <a:ext cx="100718" cy="138092"/>
            </a:xfrm>
            <a:custGeom>
              <a:avLst/>
              <a:gdLst/>
              <a:ahLst/>
              <a:cxnLst/>
              <a:rect l="0" t="0" r="0" b="0"/>
              <a:pathLst>
                <a:path w="100718" h="138092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1510" y="33671"/>
                  </a:lnTo>
                  <a:lnTo>
                    <a:pt x="77027" y="68658"/>
                  </a:lnTo>
                  <a:lnTo>
                    <a:pt x="92600" y="99136"/>
                  </a:lnTo>
                  <a:lnTo>
                    <a:pt x="95228" y="116242"/>
                  </a:lnTo>
                  <a:lnTo>
                    <a:pt x="94941" y="123768"/>
                  </a:lnTo>
                  <a:lnTo>
                    <a:pt x="92633" y="129489"/>
                  </a:lnTo>
                  <a:lnTo>
                    <a:pt x="84424" y="137728"/>
                  </a:lnTo>
                  <a:lnTo>
                    <a:pt x="79978" y="138091"/>
                  </a:lnTo>
                  <a:lnTo>
                    <a:pt x="75601" y="136217"/>
                  </a:lnTo>
                  <a:lnTo>
                    <a:pt x="71273" y="132850"/>
                  </a:lnTo>
                  <a:lnTo>
                    <a:pt x="58440" y="111257"/>
                  </a:lnTo>
                  <a:lnTo>
                    <a:pt x="57468" y="86822"/>
                  </a:lnTo>
                  <a:lnTo>
                    <a:pt x="59184" y="72404"/>
                  </a:lnTo>
                  <a:lnTo>
                    <a:pt x="72380" y="45094"/>
                  </a:lnTo>
                  <a:lnTo>
                    <a:pt x="10071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723">
              <a:extLst>
                <a:ext uri="{FF2B5EF4-FFF2-40B4-BE49-F238E27FC236}">
                  <a16:creationId xmlns:a16="http://schemas.microsoft.com/office/drawing/2014/main" xmlns="" id="{419A7E1D-BBDA-485D-812F-01F7B05BBD0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512507" y="5930998"/>
              <a:ext cx="142044" cy="126903"/>
            </a:xfrm>
            <a:custGeom>
              <a:avLst/>
              <a:gdLst/>
              <a:ahLst/>
              <a:cxnLst/>
              <a:rect l="0" t="0" r="0" b="0"/>
              <a:pathLst>
                <a:path w="142044" h="126903">
                  <a:moveTo>
                    <a:pt x="59493" y="50702"/>
                  </a:moveTo>
                  <a:lnTo>
                    <a:pt x="59493" y="50702"/>
                  </a:lnTo>
                  <a:lnTo>
                    <a:pt x="35644" y="4886"/>
                  </a:lnTo>
                  <a:lnTo>
                    <a:pt x="33010" y="1108"/>
                  </a:lnTo>
                  <a:lnTo>
                    <a:pt x="29137" y="0"/>
                  </a:lnTo>
                  <a:lnTo>
                    <a:pt x="19190" y="2533"/>
                  </a:lnTo>
                  <a:lnTo>
                    <a:pt x="14986" y="8005"/>
                  </a:lnTo>
                  <a:lnTo>
                    <a:pt x="3167" y="47206"/>
                  </a:lnTo>
                  <a:lnTo>
                    <a:pt x="0" y="81416"/>
                  </a:lnTo>
                  <a:lnTo>
                    <a:pt x="2713" y="101747"/>
                  </a:lnTo>
                  <a:lnTo>
                    <a:pt x="8622" y="117839"/>
                  </a:lnTo>
                  <a:lnTo>
                    <a:pt x="12174" y="122271"/>
                  </a:lnTo>
                  <a:lnTo>
                    <a:pt x="15953" y="124520"/>
                  </a:lnTo>
                  <a:lnTo>
                    <a:pt x="19883" y="125314"/>
                  </a:lnTo>
                  <a:lnTo>
                    <a:pt x="29894" y="120551"/>
                  </a:lnTo>
                  <a:lnTo>
                    <a:pt x="69194" y="81643"/>
                  </a:lnTo>
                  <a:lnTo>
                    <a:pt x="76974" y="81623"/>
                  </a:lnTo>
                  <a:lnTo>
                    <a:pt x="92660" y="92319"/>
                  </a:lnTo>
                  <a:lnTo>
                    <a:pt x="113264" y="113485"/>
                  </a:lnTo>
                  <a:lnTo>
                    <a:pt x="142043" y="12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724">
              <a:extLst>
                <a:ext uri="{FF2B5EF4-FFF2-40B4-BE49-F238E27FC236}">
                  <a16:creationId xmlns:a16="http://schemas.microsoft.com/office/drawing/2014/main" xmlns="" id="{A7FBF644-F540-4B74-B636-21FF8959059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349750" y="5791200"/>
              <a:ext cx="152401" cy="297907"/>
            </a:xfrm>
            <a:custGeom>
              <a:avLst/>
              <a:gdLst/>
              <a:ahLst/>
              <a:cxnLst/>
              <a:rect l="0" t="0" r="0" b="0"/>
              <a:pathLst>
                <a:path w="152401" h="297907">
                  <a:moveTo>
                    <a:pt x="0" y="50800"/>
                  </a:moveTo>
                  <a:lnTo>
                    <a:pt x="0" y="50800"/>
                  </a:lnTo>
                  <a:lnTo>
                    <a:pt x="7891" y="76592"/>
                  </a:lnTo>
                  <a:lnTo>
                    <a:pt x="14433" y="99745"/>
                  </a:lnTo>
                  <a:lnTo>
                    <a:pt x="22322" y="127880"/>
                  </a:lnTo>
                  <a:lnTo>
                    <a:pt x="29698" y="153692"/>
                  </a:lnTo>
                  <a:lnTo>
                    <a:pt x="43538" y="201187"/>
                  </a:lnTo>
                  <a:lnTo>
                    <a:pt x="54863" y="242052"/>
                  </a:lnTo>
                  <a:lnTo>
                    <a:pt x="67291" y="285503"/>
                  </a:lnTo>
                  <a:lnTo>
                    <a:pt x="70260" y="294051"/>
                  </a:lnTo>
                  <a:lnTo>
                    <a:pt x="72946" y="297634"/>
                  </a:lnTo>
                  <a:lnTo>
                    <a:pt x="75442" y="297906"/>
                  </a:lnTo>
                  <a:lnTo>
                    <a:pt x="77811" y="295971"/>
                  </a:lnTo>
                  <a:lnTo>
                    <a:pt x="87388" y="254556"/>
                  </a:lnTo>
                  <a:lnTo>
                    <a:pt x="94343" y="217088"/>
                  </a:lnTo>
                  <a:lnTo>
                    <a:pt x="97468" y="194114"/>
                  </a:lnTo>
                  <a:lnTo>
                    <a:pt x="100256" y="168921"/>
                  </a:lnTo>
                  <a:lnTo>
                    <a:pt x="102821" y="142247"/>
                  </a:lnTo>
                  <a:lnTo>
                    <a:pt x="106647" y="116703"/>
                  </a:lnTo>
                  <a:lnTo>
                    <a:pt x="111315" y="91913"/>
                  </a:lnTo>
                  <a:lnTo>
                    <a:pt x="121440" y="49317"/>
                  </a:lnTo>
                  <a:lnTo>
                    <a:pt x="135073" y="1555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725">
              <a:extLst>
                <a:ext uri="{FF2B5EF4-FFF2-40B4-BE49-F238E27FC236}">
                  <a16:creationId xmlns:a16="http://schemas.microsoft.com/office/drawing/2014/main" xmlns="" id="{02487677-068D-44A5-A88C-CACD748AE8F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64200" y="5911850"/>
              <a:ext cx="184151" cy="208104"/>
            </a:xfrm>
            <a:custGeom>
              <a:avLst/>
              <a:gdLst/>
              <a:ahLst/>
              <a:cxnLst/>
              <a:rect l="0" t="0" r="0" b="0"/>
              <a:pathLst>
                <a:path w="184151" h="208104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9433" y="2822"/>
                  </a:lnTo>
                  <a:lnTo>
                    <a:pt x="24386" y="42095"/>
                  </a:lnTo>
                  <a:lnTo>
                    <a:pt x="36310" y="80754"/>
                  </a:lnTo>
                  <a:lnTo>
                    <a:pt x="42038" y="126859"/>
                  </a:lnTo>
                  <a:lnTo>
                    <a:pt x="47106" y="172898"/>
                  </a:lnTo>
                  <a:lnTo>
                    <a:pt x="50776" y="205236"/>
                  </a:lnTo>
                  <a:lnTo>
                    <a:pt x="52195" y="207380"/>
                  </a:lnTo>
                  <a:lnTo>
                    <a:pt x="53847" y="208103"/>
                  </a:lnTo>
                  <a:lnTo>
                    <a:pt x="61326" y="203263"/>
                  </a:lnTo>
                  <a:lnTo>
                    <a:pt x="66284" y="199007"/>
                  </a:lnTo>
                  <a:lnTo>
                    <a:pt x="90155" y="155282"/>
                  </a:lnTo>
                  <a:lnTo>
                    <a:pt x="105215" y="122636"/>
                  </a:lnTo>
                  <a:lnTo>
                    <a:pt x="129560" y="75299"/>
                  </a:lnTo>
                  <a:lnTo>
                    <a:pt x="161660" y="36745"/>
                  </a:lnTo>
                  <a:lnTo>
                    <a:pt x="1841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726">
              <a:extLst>
                <a:ext uri="{FF2B5EF4-FFF2-40B4-BE49-F238E27FC236}">
                  <a16:creationId xmlns:a16="http://schemas.microsoft.com/office/drawing/2014/main" xmlns="" id="{346B6CD4-21D4-4C27-A553-66490302D60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53000" y="5896661"/>
              <a:ext cx="113560" cy="184839"/>
            </a:xfrm>
            <a:custGeom>
              <a:avLst/>
              <a:gdLst/>
              <a:ahLst/>
              <a:cxnLst/>
              <a:rect l="0" t="0" r="0" b="0"/>
              <a:pathLst>
                <a:path w="113560" h="184839">
                  <a:moveTo>
                    <a:pt x="65150" y="8839"/>
                  </a:moveTo>
                  <a:lnTo>
                    <a:pt x="65150" y="8839"/>
                  </a:lnTo>
                  <a:lnTo>
                    <a:pt x="50845" y="0"/>
                  </a:lnTo>
                  <a:lnTo>
                    <a:pt x="47852" y="124"/>
                  </a:lnTo>
                  <a:lnTo>
                    <a:pt x="40764" y="4025"/>
                  </a:lnTo>
                  <a:lnTo>
                    <a:pt x="24010" y="29577"/>
                  </a:lnTo>
                  <a:lnTo>
                    <a:pt x="4813" y="75808"/>
                  </a:lnTo>
                  <a:lnTo>
                    <a:pt x="0" y="117816"/>
                  </a:lnTo>
                  <a:lnTo>
                    <a:pt x="3739" y="144762"/>
                  </a:lnTo>
                  <a:lnTo>
                    <a:pt x="14808" y="166146"/>
                  </a:lnTo>
                  <a:lnTo>
                    <a:pt x="29134" y="179413"/>
                  </a:lnTo>
                  <a:lnTo>
                    <a:pt x="36906" y="183938"/>
                  </a:lnTo>
                  <a:lnTo>
                    <a:pt x="45616" y="184838"/>
                  </a:lnTo>
                  <a:lnTo>
                    <a:pt x="64699" y="180194"/>
                  </a:lnTo>
                  <a:lnTo>
                    <a:pt x="91906" y="158937"/>
                  </a:lnTo>
                  <a:lnTo>
                    <a:pt x="111099" y="126926"/>
                  </a:lnTo>
                  <a:lnTo>
                    <a:pt x="113559" y="97306"/>
                  </a:lnTo>
                  <a:lnTo>
                    <a:pt x="107010" y="52455"/>
                  </a:lnTo>
                  <a:lnTo>
                    <a:pt x="99982" y="31752"/>
                  </a:lnTo>
                  <a:lnTo>
                    <a:pt x="84200" y="1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727">
              <a:extLst>
                <a:ext uri="{FF2B5EF4-FFF2-40B4-BE49-F238E27FC236}">
                  <a16:creationId xmlns:a16="http://schemas.microsoft.com/office/drawing/2014/main" xmlns="" id="{3CBBA604-B28C-4B19-99AA-454C14A6261B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234217" y="5867400"/>
              <a:ext cx="163284" cy="209551"/>
            </a:xfrm>
            <a:custGeom>
              <a:avLst/>
              <a:gdLst/>
              <a:ahLst/>
              <a:cxnLst/>
              <a:rect l="0" t="0" r="0" b="0"/>
              <a:pathLst>
                <a:path w="163284" h="209551">
                  <a:moveTo>
                    <a:pt x="48983" y="0"/>
                  </a:moveTo>
                  <a:lnTo>
                    <a:pt x="48983" y="0"/>
                  </a:lnTo>
                  <a:lnTo>
                    <a:pt x="40145" y="36628"/>
                  </a:lnTo>
                  <a:lnTo>
                    <a:pt x="22542" y="84220"/>
                  </a:lnTo>
                  <a:lnTo>
                    <a:pt x="9791" y="125299"/>
                  </a:lnTo>
                  <a:lnTo>
                    <a:pt x="684" y="171820"/>
                  </a:lnTo>
                  <a:lnTo>
                    <a:pt x="0" y="186430"/>
                  </a:lnTo>
                  <a:lnTo>
                    <a:pt x="2048" y="195276"/>
                  </a:lnTo>
                  <a:lnTo>
                    <a:pt x="5698" y="198623"/>
                  </a:lnTo>
                  <a:lnTo>
                    <a:pt x="17281" y="204222"/>
                  </a:lnTo>
                  <a:lnTo>
                    <a:pt x="62804" y="208848"/>
                  </a:lnTo>
                  <a:lnTo>
                    <a:pt x="107608" y="209411"/>
                  </a:lnTo>
                  <a:lnTo>
                    <a:pt x="16328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728">
              <a:extLst>
                <a:ext uri="{FF2B5EF4-FFF2-40B4-BE49-F238E27FC236}">
                  <a16:creationId xmlns:a16="http://schemas.microsoft.com/office/drawing/2014/main" xmlns="" id="{01D9A44E-2868-4832-8101-053D5BC8333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070910" y="5804783"/>
              <a:ext cx="129741" cy="300606"/>
            </a:xfrm>
            <a:custGeom>
              <a:avLst/>
              <a:gdLst/>
              <a:ahLst/>
              <a:cxnLst/>
              <a:rect l="0" t="0" r="0" b="0"/>
              <a:pathLst>
                <a:path w="129741" h="300606">
                  <a:moveTo>
                    <a:pt x="117040" y="5467"/>
                  </a:moveTo>
                  <a:lnTo>
                    <a:pt x="117040" y="5467"/>
                  </a:lnTo>
                  <a:lnTo>
                    <a:pt x="113669" y="2096"/>
                  </a:lnTo>
                  <a:lnTo>
                    <a:pt x="101460" y="0"/>
                  </a:lnTo>
                  <a:lnTo>
                    <a:pt x="84436" y="2749"/>
                  </a:lnTo>
                  <a:lnTo>
                    <a:pt x="70329" y="15548"/>
                  </a:lnTo>
                  <a:lnTo>
                    <a:pt x="44639" y="50317"/>
                  </a:lnTo>
                  <a:lnTo>
                    <a:pt x="26301" y="81845"/>
                  </a:lnTo>
                  <a:lnTo>
                    <a:pt x="11095" y="119376"/>
                  </a:lnTo>
                  <a:lnTo>
                    <a:pt x="2926" y="159574"/>
                  </a:lnTo>
                  <a:lnTo>
                    <a:pt x="0" y="198842"/>
                  </a:lnTo>
                  <a:lnTo>
                    <a:pt x="1052" y="232758"/>
                  </a:lnTo>
                  <a:lnTo>
                    <a:pt x="11397" y="260532"/>
                  </a:lnTo>
                  <a:lnTo>
                    <a:pt x="19095" y="272877"/>
                  </a:lnTo>
                  <a:lnTo>
                    <a:pt x="42699" y="290357"/>
                  </a:lnTo>
                  <a:lnTo>
                    <a:pt x="56896" y="296994"/>
                  </a:lnTo>
                  <a:lnTo>
                    <a:pt x="85842" y="300605"/>
                  </a:lnTo>
                  <a:lnTo>
                    <a:pt x="12974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729">
              <a:extLst>
                <a:ext uri="{FF2B5EF4-FFF2-40B4-BE49-F238E27FC236}">
                  <a16:creationId xmlns:a16="http://schemas.microsoft.com/office/drawing/2014/main" xmlns="" id="{7A525434-7F9C-43FD-9F9B-2EA7CB965BD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48350" y="5797550"/>
              <a:ext cx="98815" cy="355601"/>
            </a:xfrm>
            <a:custGeom>
              <a:avLst/>
              <a:gdLst/>
              <a:ahLst/>
              <a:cxnLst/>
              <a:rect l="0" t="0" r="0" b="0"/>
              <a:pathLst>
                <a:path w="98815" h="355601">
                  <a:moveTo>
                    <a:pt x="38100" y="0"/>
                  </a:moveTo>
                  <a:lnTo>
                    <a:pt x="38100" y="0"/>
                  </a:lnTo>
                  <a:lnTo>
                    <a:pt x="51584" y="6742"/>
                  </a:lnTo>
                  <a:lnTo>
                    <a:pt x="73454" y="31159"/>
                  </a:lnTo>
                  <a:lnTo>
                    <a:pt x="91065" y="75319"/>
                  </a:lnTo>
                  <a:lnTo>
                    <a:pt x="96917" y="114143"/>
                  </a:lnTo>
                  <a:lnTo>
                    <a:pt x="98814" y="157269"/>
                  </a:lnTo>
                  <a:lnTo>
                    <a:pt x="97305" y="202307"/>
                  </a:lnTo>
                  <a:lnTo>
                    <a:pt x="86756" y="244431"/>
                  </a:lnTo>
                  <a:lnTo>
                    <a:pt x="70308" y="281498"/>
                  </a:lnTo>
                  <a:lnTo>
                    <a:pt x="41215" y="320787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730">
              <a:extLst>
                <a:ext uri="{FF2B5EF4-FFF2-40B4-BE49-F238E27FC236}">
                  <a16:creationId xmlns:a16="http://schemas.microsoft.com/office/drawing/2014/main" xmlns="" id="{43184A10-6D23-491F-9DEA-D874B14CDB2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127250" y="6316657"/>
              <a:ext cx="3961200" cy="96844"/>
            </a:xfrm>
            <a:custGeom>
              <a:avLst/>
              <a:gdLst/>
              <a:ahLst/>
              <a:cxnLst/>
              <a:rect l="0" t="0" r="0" b="0"/>
              <a:pathLst>
                <a:path w="3961200" h="96844">
                  <a:moveTo>
                    <a:pt x="0" y="96843"/>
                  </a:moveTo>
                  <a:lnTo>
                    <a:pt x="0" y="96843"/>
                  </a:lnTo>
                  <a:lnTo>
                    <a:pt x="3371" y="90101"/>
                  </a:lnTo>
                  <a:lnTo>
                    <a:pt x="35806" y="82538"/>
                  </a:lnTo>
                  <a:lnTo>
                    <a:pt x="75651" y="78021"/>
                  </a:lnTo>
                  <a:lnTo>
                    <a:pt x="99117" y="75828"/>
                  </a:lnTo>
                  <a:lnTo>
                    <a:pt x="126756" y="72955"/>
                  </a:lnTo>
                  <a:lnTo>
                    <a:pt x="157176" y="69629"/>
                  </a:lnTo>
                  <a:lnTo>
                    <a:pt x="189451" y="66000"/>
                  </a:lnTo>
                  <a:lnTo>
                    <a:pt x="228606" y="62170"/>
                  </a:lnTo>
                  <a:lnTo>
                    <a:pt x="272348" y="58205"/>
                  </a:lnTo>
                  <a:lnTo>
                    <a:pt x="319149" y="54151"/>
                  </a:lnTo>
                  <a:lnTo>
                    <a:pt x="396210" y="48627"/>
                  </a:lnTo>
                  <a:lnTo>
                    <a:pt x="493446" y="42120"/>
                  </a:lnTo>
                  <a:lnTo>
                    <a:pt x="604131" y="34962"/>
                  </a:lnTo>
                  <a:lnTo>
                    <a:pt x="708259" y="28777"/>
                  </a:lnTo>
                  <a:lnTo>
                    <a:pt x="808018" y="23243"/>
                  </a:lnTo>
                  <a:lnTo>
                    <a:pt x="904862" y="18142"/>
                  </a:lnTo>
                  <a:lnTo>
                    <a:pt x="1001880" y="14037"/>
                  </a:lnTo>
                  <a:lnTo>
                    <a:pt x="1099014" y="10595"/>
                  </a:lnTo>
                  <a:lnTo>
                    <a:pt x="1196226" y="7594"/>
                  </a:lnTo>
                  <a:lnTo>
                    <a:pt x="1296312" y="4889"/>
                  </a:lnTo>
                  <a:lnTo>
                    <a:pt x="1398313" y="2379"/>
                  </a:lnTo>
                  <a:lnTo>
                    <a:pt x="1501592" y="0"/>
                  </a:lnTo>
                  <a:lnTo>
                    <a:pt x="1641706" y="531"/>
                  </a:lnTo>
                  <a:lnTo>
                    <a:pt x="1806376" y="3001"/>
                  </a:lnTo>
                  <a:lnTo>
                    <a:pt x="1987417" y="6766"/>
                  </a:lnTo>
                  <a:lnTo>
                    <a:pt x="2143389" y="10686"/>
                  </a:lnTo>
                  <a:lnTo>
                    <a:pt x="2282649" y="14710"/>
                  </a:lnTo>
                  <a:lnTo>
                    <a:pt x="2410766" y="18805"/>
                  </a:lnTo>
                  <a:lnTo>
                    <a:pt x="2531455" y="22945"/>
                  </a:lnTo>
                  <a:lnTo>
                    <a:pt x="2647192" y="27116"/>
                  </a:lnTo>
                  <a:lnTo>
                    <a:pt x="2759628" y="31309"/>
                  </a:lnTo>
                  <a:lnTo>
                    <a:pt x="2865630" y="36220"/>
                  </a:lnTo>
                  <a:lnTo>
                    <a:pt x="2967343" y="41611"/>
                  </a:lnTo>
                  <a:lnTo>
                    <a:pt x="3066195" y="47322"/>
                  </a:lnTo>
                  <a:lnTo>
                    <a:pt x="3158202" y="52540"/>
                  </a:lnTo>
                  <a:lnTo>
                    <a:pt x="3245646" y="57430"/>
                  </a:lnTo>
                  <a:lnTo>
                    <a:pt x="3330048" y="62101"/>
                  </a:lnTo>
                  <a:lnTo>
                    <a:pt x="3407481" y="65921"/>
                  </a:lnTo>
                  <a:lnTo>
                    <a:pt x="3480271" y="69173"/>
                  </a:lnTo>
                  <a:lnTo>
                    <a:pt x="3549964" y="72046"/>
                  </a:lnTo>
                  <a:lnTo>
                    <a:pt x="3611949" y="73962"/>
                  </a:lnTo>
                  <a:lnTo>
                    <a:pt x="3668793" y="75239"/>
                  </a:lnTo>
                  <a:lnTo>
                    <a:pt x="3722212" y="76090"/>
                  </a:lnTo>
                  <a:lnTo>
                    <a:pt x="3767703" y="75247"/>
                  </a:lnTo>
                  <a:lnTo>
                    <a:pt x="3807907" y="73273"/>
                  </a:lnTo>
                  <a:lnTo>
                    <a:pt x="3844588" y="70546"/>
                  </a:lnTo>
                  <a:lnTo>
                    <a:pt x="3873981" y="67317"/>
                  </a:lnTo>
                  <a:lnTo>
                    <a:pt x="3919810" y="59967"/>
                  </a:lnTo>
                  <a:lnTo>
                    <a:pt x="3947234" y="50115"/>
                  </a:lnTo>
                  <a:lnTo>
                    <a:pt x="3956523" y="44524"/>
                  </a:lnTo>
                  <a:lnTo>
                    <a:pt x="3960598" y="38681"/>
                  </a:lnTo>
                  <a:lnTo>
                    <a:pt x="3961199" y="32669"/>
                  </a:lnTo>
                  <a:lnTo>
                    <a:pt x="3956050" y="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731">
              <a:extLst>
                <a:ext uri="{FF2B5EF4-FFF2-40B4-BE49-F238E27FC236}">
                  <a16:creationId xmlns:a16="http://schemas.microsoft.com/office/drawing/2014/main" xmlns="" id="{04E2E7AA-C400-4FD5-8CBF-3E539F315E9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216650" y="5968033"/>
              <a:ext cx="6351" cy="7318"/>
            </a:xfrm>
            <a:custGeom>
              <a:avLst/>
              <a:gdLst/>
              <a:ahLst/>
              <a:cxnLst/>
              <a:rect l="0" t="0" r="0" b="0"/>
              <a:pathLst>
                <a:path w="6351" h="731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705" y="0"/>
                  </a:lnTo>
                  <a:lnTo>
                    <a:pt x="1881" y="1028"/>
                  </a:lnTo>
                  <a:lnTo>
                    <a:pt x="6350" y="7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732">
              <a:extLst>
                <a:ext uri="{FF2B5EF4-FFF2-40B4-BE49-F238E27FC236}">
                  <a16:creationId xmlns:a16="http://schemas.microsoft.com/office/drawing/2014/main" xmlns="" id="{398EEA3C-7547-4B41-9B27-6C7A03F96C4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223000" y="6134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31">
            <a:extLst>
              <a:ext uri="{FF2B5EF4-FFF2-40B4-BE49-F238E27FC236}">
                <a16:creationId xmlns:a16="http://schemas.microsoft.com/office/drawing/2014/main" xmlns="" id="{8580F066-8388-4F28-B5A0-1936BE67ACF1}"/>
              </a:ext>
            </a:extLst>
          </p:cNvPr>
          <p:cNvGrpSpPr/>
          <p:nvPr/>
        </p:nvGrpSpPr>
        <p:grpSpPr>
          <a:xfrm>
            <a:off x="6546849" y="5759450"/>
            <a:ext cx="1437114" cy="429063"/>
            <a:chOff x="6546849" y="5759450"/>
            <a:chExt cx="1437114" cy="429063"/>
          </a:xfrm>
        </p:grpSpPr>
        <p:sp>
          <p:nvSpPr>
            <p:cNvPr id="189" name="SMARTInkShape-2733">
              <a:extLst>
                <a:ext uri="{FF2B5EF4-FFF2-40B4-BE49-F238E27FC236}">
                  <a16:creationId xmlns:a16="http://schemas.microsoft.com/office/drawing/2014/main" xmlns="" id="{F26599D1-8479-42B0-8195-5D4590E985D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99400" y="5759450"/>
              <a:ext cx="84563" cy="400051"/>
            </a:xfrm>
            <a:custGeom>
              <a:avLst/>
              <a:gdLst/>
              <a:ahLst/>
              <a:cxnLst/>
              <a:rect l="0" t="0" r="0" b="0"/>
              <a:pathLst>
                <a:path w="84563" h="4000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65303" y="36048"/>
                  </a:lnTo>
                  <a:lnTo>
                    <a:pt x="73944" y="73876"/>
                  </a:lnTo>
                  <a:lnTo>
                    <a:pt x="77518" y="98640"/>
                  </a:lnTo>
                  <a:lnTo>
                    <a:pt x="80606" y="126438"/>
                  </a:lnTo>
                  <a:lnTo>
                    <a:pt x="83371" y="156259"/>
                  </a:lnTo>
                  <a:lnTo>
                    <a:pt x="84508" y="186017"/>
                  </a:lnTo>
                  <a:lnTo>
                    <a:pt x="84562" y="215733"/>
                  </a:lnTo>
                  <a:lnTo>
                    <a:pt x="83890" y="245422"/>
                  </a:lnTo>
                  <a:lnTo>
                    <a:pt x="79211" y="272270"/>
                  </a:lnTo>
                  <a:lnTo>
                    <a:pt x="71857" y="297225"/>
                  </a:lnTo>
                  <a:lnTo>
                    <a:pt x="51691" y="34023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734">
              <a:extLst>
                <a:ext uri="{FF2B5EF4-FFF2-40B4-BE49-F238E27FC236}">
                  <a16:creationId xmlns:a16="http://schemas.microsoft.com/office/drawing/2014/main" xmlns="" id="{D30583C1-BB38-4F34-96C9-E310EB775A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772400" y="5890396"/>
              <a:ext cx="82551" cy="262755"/>
            </a:xfrm>
            <a:custGeom>
              <a:avLst/>
              <a:gdLst/>
              <a:ahLst/>
              <a:cxnLst/>
              <a:rect l="0" t="0" r="0" b="0"/>
              <a:pathLst>
                <a:path w="82551" h="262755">
                  <a:moveTo>
                    <a:pt x="82550" y="27804"/>
                  </a:moveTo>
                  <a:lnTo>
                    <a:pt x="82550" y="27804"/>
                  </a:lnTo>
                  <a:lnTo>
                    <a:pt x="81844" y="14006"/>
                  </a:lnTo>
                  <a:lnTo>
                    <a:pt x="79179" y="8030"/>
                  </a:lnTo>
                  <a:lnTo>
                    <a:pt x="71879" y="3023"/>
                  </a:lnTo>
                  <a:lnTo>
                    <a:pt x="66970" y="700"/>
                  </a:lnTo>
                  <a:lnTo>
                    <a:pt x="53988" y="0"/>
                  </a:lnTo>
                  <a:lnTo>
                    <a:pt x="46575" y="801"/>
                  </a:lnTo>
                  <a:lnTo>
                    <a:pt x="32694" y="7336"/>
                  </a:lnTo>
                  <a:lnTo>
                    <a:pt x="26029" y="12042"/>
                  </a:lnTo>
                  <a:lnTo>
                    <a:pt x="9908" y="35520"/>
                  </a:lnTo>
                  <a:lnTo>
                    <a:pt x="2935" y="64820"/>
                  </a:lnTo>
                  <a:lnTo>
                    <a:pt x="579" y="111394"/>
                  </a:lnTo>
                  <a:lnTo>
                    <a:pt x="172" y="149468"/>
                  </a:lnTo>
                  <a:lnTo>
                    <a:pt x="51" y="190304"/>
                  </a:lnTo>
                  <a:lnTo>
                    <a:pt x="9" y="234541"/>
                  </a:lnTo>
                  <a:lnTo>
                    <a:pt x="0" y="262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735">
              <a:extLst>
                <a:ext uri="{FF2B5EF4-FFF2-40B4-BE49-F238E27FC236}">
                  <a16:creationId xmlns:a16="http://schemas.microsoft.com/office/drawing/2014/main" xmlns="" id="{C1057981-CB0A-4A75-898C-0DA7C637AE7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664450" y="586105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0" y="0"/>
                  </a:moveTo>
                  <a:lnTo>
                    <a:pt x="0" y="0"/>
                  </a:lnTo>
                  <a:lnTo>
                    <a:pt x="43033" y="43751"/>
                  </a:lnTo>
                  <a:lnTo>
                    <a:pt x="65807" y="88135"/>
                  </a:lnTo>
                  <a:lnTo>
                    <a:pt x="79901" y="130871"/>
                  </a:lnTo>
                  <a:lnTo>
                    <a:pt x="889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736">
              <a:extLst>
                <a:ext uri="{FF2B5EF4-FFF2-40B4-BE49-F238E27FC236}">
                  <a16:creationId xmlns:a16="http://schemas.microsoft.com/office/drawing/2014/main" xmlns="" id="{7A0CD513-7E0E-412F-9004-CF6D14E54451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527441" y="5943600"/>
              <a:ext cx="10010" cy="203201"/>
            </a:xfrm>
            <a:custGeom>
              <a:avLst/>
              <a:gdLst/>
              <a:ahLst/>
              <a:cxnLst/>
              <a:rect l="0" t="0" r="0" b="0"/>
              <a:pathLst>
                <a:path w="10010" h="20320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3244" y="48821"/>
                  </a:lnTo>
                  <a:lnTo>
                    <a:pt x="3536" y="88706"/>
                  </a:lnTo>
                  <a:lnTo>
                    <a:pt x="3622" y="131097"/>
                  </a:lnTo>
                  <a:lnTo>
                    <a:pt x="5533" y="178061"/>
                  </a:lnTo>
                  <a:lnTo>
                    <a:pt x="1000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737">
              <a:extLst>
                <a:ext uri="{FF2B5EF4-FFF2-40B4-BE49-F238E27FC236}">
                  <a16:creationId xmlns:a16="http://schemas.microsoft.com/office/drawing/2014/main" xmlns="" id="{F5CADD8A-488E-4688-A388-BCCEDC75F11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473950" y="60452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6855" y="3861"/>
                  </a:lnTo>
                  <a:lnTo>
                    <a:pt x="54860" y="1468"/>
                  </a:lnTo>
                  <a:lnTo>
                    <a:pt x="90809" y="4590"/>
                  </a:lnTo>
                  <a:lnTo>
                    <a:pt x="129603" y="512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738">
              <a:extLst>
                <a:ext uri="{FF2B5EF4-FFF2-40B4-BE49-F238E27FC236}">
                  <a16:creationId xmlns:a16="http://schemas.microsoft.com/office/drawing/2014/main" xmlns="" id="{4EF24A9F-86CA-4CDF-AD18-B7C6038D386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289986" y="5899150"/>
              <a:ext cx="126815" cy="247651"/>
            </a:xfrm>
            <a:custGeom>
              <a:avLst/>
              <a:gdLst/>
              <a:ahLst/>
              <a:cxnLst/>
              <a:rect l="0" t="0" r="0" b="0"/>
              <a:pathLst>
                <a:path w="126815" h="247651">
                  <a:moveTo>
                    <a:pt x="126814" y="0"/>
                  </a:moveTo>
                  <a:lnTo>
                    <a:pt x="126814" y="0"/>
                  </a:lnTo>
                  <a:lnTo>
                    <a:pt x="116701" y="6742"/>
                  </a:lnTo>
                  <a:lnTo>
                    <a:pt x="87840" y="44057"/>
                  </a:lnTo>
                  <a:lnTo>
                    <a:pt x="66453" y="75319"/>
                  </a:lnTo>
                  <a:lnTo>
                    <a:pt x="44717" y="108500"/>
                  </a:lnTo>
                  <a:lnTo>
                    <a:pt x="25416" y="141356"/>
                  </a:lnTo>
                  <a:lnTo>
                    <a:pt x="7321" y="186208"/>
                  </a:lnTo>
                  <a:lnTo>
                    <a:pt x="94" y="210935"/>
                  </a:lnTo>
                  <a:lnTo>
                    <a:pt x="0" y="220351"/>
                  </a:lnTo>
                  <a:lnTo>
                    <a:pt x="2055" y="228040"/>
                  </a:lnTo>
                  <a:lnTo>
                    <a:pt x="12514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739">
              <a:extLst>
                <a:ext uri="{FF2B5EF4-FFF2-40B4-BE49-F238E27FC236}">
                  <a16:creationId xmlns:a16="http://schemas.microsoft.com/office/drawing/2014/main" xmlns="" id="{B0822978-2F69-4378-A26F-0B775F12A33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270750" y="5924550"/>
              <a:ext cx="165101" cy="234951"/>
            </a:xfrm>
            <a:custGeom>
              <a:avLst/>
              <a:gdLst/>
              <a:ahLst/>
              <a:cxnLst/>
              <a:rect l="0" t="0" r="0" b="0"/>
              <a:pathLst>
                <a:path w="165101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6742"/>
                  </a:lnTo>
                  <a:lnTo>
                    <a:pt x="54569" y="43351"/>
                  </a:lnTo>
                  <a:lnTo>
                    <a:pt x="84451" y="87477"/>
                  </a:lnTo>
                  <a:lnTo>
                    <a:pt x="102680" y="119781"/>
                  </a:lnTo>
                  <a:lnTo>
                    <a:pt x="132180" y="166332"/>
                  </a:lnTo>
                  <a:lnTo>
                    <a:pt x="153476" y="209688"/>
                  </a:lnTo>
                  <a:lnTo>
                    <a:pt x="1651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740">
              <a:extLst>
                <a:ext uri="{FF2B5EF4-FFF2-40B4-BE49-F238E27FC236}">
                  <a16:creationId xmlns:a16="http://schemas.microsoft.com/office/drawing/2014/main" xmlns="" id="{7EF4C04E-FBF6-485D-9974-78B7EB8AE62C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114241" y="5819673"/>
              <a:ext cx="118410" cy="339828"/>
            </a:xfrm>
            <a:custGeom>
              <a:avLst/>
              <a:gdLst/>
              <a:ahLst/>
              <a:cxnLst/>
              <a:rect l="0" t="0" r="0" b="0"/>
              <a:pathLst>
                <a:path w="118410" h="339828">
                  <a:moveTo>
                    <a:pt x="86659" y="41377"/>
                  </a:moveTo>
                  <a:lnTo>
                    <a:pt x="86659" y="41377"/>
                  </a:lnTo>
                  <a:lnTo>
                    <a:pt x="74481" y="0"/>
                  </a:lnTo>
                  <a:lnTo>
                    <a:pt x="72190" y="386"/>
                  </a:lnTo>
                  <a:lnTo>
                    <a:pt x="64001" y="4578"/>
                  </a:lnTo>
                  <a:lnTo>
                    <a:pt x="36426" y="44822"/>
                  </a:lnTo>
                  <a:lnTo>
                    <a:pt x="20354" y="74423"/>
                  </a:lnTo>
                  <a:lnTo>
                    <a:pt x="7565" y="113920"/>
                  </a:lnTo>
                  <a:lnTo>
                    <a:pt x="0" y="157579"/>
                  </a:lnTo>
                  <a:lnTo>
                    <a:pt x="1342" y="198150"/>
                  </a:lnTo>
                  <a:lnTo>
                    <a:pt x="6642" y="235467"/>
                  </a:lnTo>
                  <a:lnTo>
                    <a:pt x="16524" y="269455"/>
                  </a:lnTo>
                  <a:lnTo>
                    <a:pt x="45182" y="310274"/>
                  </a:lnTo>
                  <a:lnTo>
                    <a:pt x="65872" y="328809"/>
                  </a:lnTo>
                  <a:lnTo>
                    <a:pt x="86828" y="336577"/>
                  </a:lnTo>
                  <a:lnTo>
                    <a:pt x="118409" y="33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741">
              <a:extLst>
                <a:ext uri="{FF2B5EF4-FFF2-40B4-BE49-F238E27FC236}">
                  <a16:creationId xmlns:a16="http://schemas.microsoft.com/office/drawing/2014/main" xmlns="" id="{C21461F9-63FA-44C5-BA76-21A9CB246CF7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46849" y="5813048"/>
              <a:ext cx="247652" cy="375465"/>
            </a:xfrm>
            <a:custGeom>
              <a:avLst/>
              <a:gdLst/>
              <a:ahLst/>
              <a:cxnLst/>
              <a:rect l="0" t="0" r="0" b="0"/>
              <a:pathLst>
                <a:path w="247652" h="375465">
                  <a:moveTo>
                    <a:pt x="1" y="35302"/>
                  </a:moveTo>
                  <a:lnTo>
                    <a:pt x="1" y="35302"/>
                  </a:lnTo>
                  <a:lnTo>
                    <a:pt x="0" y="20997"/>
                  </a:lnTo>
                  <a:lnTo>
                    <a:pt x="706" y="20120"/>
                  </a:lnTo>
                  <a:lnTo>
                    <a:pt x="1882" y="20241"/>
                  </a:lnTo>
                  <a:lnTo>
                    <a:pt x="3371" y="21028"/>
                  </a:lnTo>
                  <a:lnTo>
                    <a:pt x="20971" y="49755"/>
                  </a:lnTo>
                  <a:lnTo>
                    <a:pt x="39375" y="93285"/>
                  </a:lnTo>
                  <a:lnTo>
                    <a:pt x="54425" y="130452"/>
                  </a:lnTo>
                  <a:lnTo>
                    <a:pt x="72402" y="176133"/>
                  </a:lnTo>
                  <a:lnTo>
                    <a:pt x="82135" y="201157"/>
                  </a:lnTo>
                  <a:lnTo>
                    <a:pt x="90740" y="225599"/>
                  </a:lnTo>
                  <a:lnTo>
                    <a:pt x="98594" y="249656"/>
                  </a:lnTo>
                  <a:lnTo>
                    <a:pt x="112964" y="294259"/>
                  </a:lnTo>
                  <a:lnTo>
                    <a:pt x="126406" y="330546"/>
                  </a:lnTo>
                  <a:lnTo>
                    <a:pt x="142976" y="374095"/>
                  </a:lnTo>
                  <a:lnTo>
                    <a:pt x="144001" y="375464"/>
                  </a:lnTo>
                  <a:lnTo>
                    <a:pt x="147056" y="340058"/>
                  </a:lnTo>
                  <a:lnTo>
                    <a:pt x="152613" y="305980"/>
                  </a:lnTo>
                  <a:lnTo>
                    <a:pt x="157905" y="259791"/>
                  </a:lnTo>
                  <a:lnTo>
                    <a:pt x="160303" y="233645"/>
                  </a:lnTo>
                  <a:lnTo>
                    <a:pt x="165430" y="206336"/>
                  </a:lnTo>
                  <a:lnTo>
                    <a:pt x="172376" y="178253"/>
                  </a:lnTo>
                  <a:lnTo>
                    <a:pt x="180534" y="149652"/>
                  </a:lnTo>
                  <a:lnTo>
                    <a:pt x="188090" y="124235"/>
                  </a:lnTo>
                  <a:lnTo>
                    <a:pt x="202130" y="79062"/>
                  </a:lnTo>
                  <a:lnTo>
                    <a:pt x="211662" y="43462"/>
                  </a:lnTo>
                  <a:lnTo>
                    <a:pt x="223529" y="2969"/>
                  </a:lnTo>
                  <a:lnTo>
                    <a:pt x="226631" y="341"/>
                  </a:lnTo>
                  <a:lnTo>
                    <a:pt x="230109" y="0"/>
                  </a:lnTo>
                  <a:lnTo>
                    <a:pt x="233839" y="1185"/>
                  </a:lnTo>
                  <a:lnTo>
                    <a:pt x="239866" y="15670"/>
                  </a:lnTo>
                  <a:lnTo>
                    <a:pt x="247651" y="48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742">
              <a:extLst>
                <a:ext uri="{FF2B5EF4-FFF2-40B4-BE49-F238E27FC236}">
                  <a16:creationId xmlns:a16="http://schemas.microsoft.com/office/drawing/2014/main" xmlns="" id="{2858C774-5F47-41B3-84EE-5CBE1040083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68927" y="5978210"/>
              <a:ext cx="139874" cy="149541"/>
            </a:xfrm>
            <a:custGeom>
              <a:avLst/>
              <a:gdLst/>
              <a:ahLst/>
              <a:cxnLst/>
              <a:rect l="0" t="0" r="0" b="0"/>
              <a:pathLst>
                <a:path w="139874" h="149541">
                  <a:moveTo>
                    <a:pt x="95423" y="54290"/>
                  </a:moveTo>
                  <a:lnTo>
                    <a:pt x="95423" y="54290"/>
                  </a:lnTo>
                  <a:lnTo>
                    <a:pt x="93541" y="28542"/>
                  </a:lnTo>
                  <a:lnTo>
                    <a:pt x="86584" y="6793"/>
                  </a:lnTo>
                  <a:lnTo>
                    <a:pt x="83180" y="3575"/>
                  </a:lnTo>
                  <a:lnTo>
                    <a:pt x="73754" y="0"/>
                  </a:lnTo>
                  <a:lnTo>
                    <a:pt x="67571" y="1868"/>
                  </a:lnTo>
                  <a:lnTo>
                    <a:pt x="53176" y="11472"/>
                  </a:lnTo>
                  <a:lnTo>
                    <a:pt x="29205" y="39486"/>
                  </a:lnTo>
                  <a:lnTo>
                    <a:pt x="10970" y="77970"/>
                  </a:lnTo>
                  <a:lnTo>
                    <a:pt x="0" y="113910"/>
                  </a:lnTo>
                  <a:lnTo>
                    <a:pt x="332" y="132293"/>
                  </a:lnTo>
                  <a:lnTo>
                    <a:pt x="2395" y="140158"/>
                  </a:lnTo>
                  <a:lnTo>
                    <a:pt x="6594" y="143992"/>
                  </a:lnTo>
                  <a:lnTo>
                    <a:pt x="12215" y="145135"/>
                  </a:lnTo>
                  <a:lnTo>
                    <a:pt x="18784" y="144487"/>
                  </a:lnTo>
                  <a:lnTo>
                    <a:pt x="44885" y="130090"/>
                  </a:lnTo>
                  <a:lnTo>
                    <a:pt x="85065" y="83610"/>
                  </a:lnTo>
                  <a:lnTo>
                    <a:pt x="98472" y="65177"/>
                  </a:lnTo>
                  <a:lnTo>
                    <a:pt x="100278" y="65782"/>
                  </a:lnTo>
                  <a:lnTo>
                    <a:pt x="121418" y="106320"/>
                  </a:lnTo>
                  <a:lnTo>
                    <a:pt x="139873" y="14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743">
              <a:extLst>
                <a:ext uri="{FF2B5EF4-FFF2-40B4-BE49-F238E27FC236}">
                  <a16:creationId xmlns:a16="http://schemas.microsoft.com/office/drawing/2014/main" xmlns="" id="{DD9DFF48-80DF-48FC-B3C4-DEE6AE69495F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946900" y="5943600"/>
              <a:ext cx="152401" cy="207009"/>
            </a:xfrm>
            <a:custGeom>
              <a:avLst/>
              <a:gdLst/>
              <a:ahLst/>
              <a:cxnLst/>
              <a:rect l="0" t="0" r="0" b="0"/>
              <a:pathLst>
                <a:path w="152401" h="207009">
                  <a:moveTo>
                    <a:pt x="0" y="31750"/>
                  </a:moveTo>
                  <a:lnTo>
                    <a:pt x="0" y="31750"/>
                  </a:lnTo>
                  <a:lnTo>
                    <a:pt x="3370" y="31749"/>
                  </a:lnTo>
                  <a:lnTo>
                    <a:pt x="30507" y="65008"/>
                  </a:lnTo>
                  <a:lnTo>
                    <a:pt x="50432" y="100950"/>
                  </a:lnTo>
                  <a:lnTo>
                    <a:pt x="62998" y="146249"/>
                  </a:lnTo>
                  <a:lnTo>
                    <a:pt x="61161" y="173184"/>
                  </a:lnTo>
                  <a:lnTo>
                    <a:pt x="57707" y="185306"/>
                  </a:lnTo>
                  <a:lnTo>
                    <a:pt x="52582" y="194092"/>
                  </a:lnTo>
                  <a:lnTo>
                    <a:pt x="39362" y="205738"/>
                  </a:lnTo>
                  <a:lnTo>
                    <a:pt x="32591" y="207008"/>
                  </a:lnTo>
                  <a:lnTo>
                    <a:pt x="25960" y="205739"/>
                  </a:lnTo>
                  <a:lnTo>
                    <a:pt x="19424" y="202776"/>
                  </a:lnTo>
                  <a:lnTo>
                    <a:pt x="15066" y="196567"/>
                  </a:lnTo>
                  <a:lnTo>
                    <a:pt x="10223" y="178380"/>
                  </a:lnTo>
                  <a:lnTo>
                    <a:pt x="10868" y="134228"/>
                  </a:lnTo>
                  <a:lnTo>
                    <a:pt x="25641" y="87671"/>
                  </a:lnTo>
                  <a:lnTo>
                    <a:pt x="43852" y="63189"/>
                  </a:lnTo>
                  <a:lnTo>
                    <a:pt x="79785" y="35421"/>
                  </a:lnTo>
                  <a:lnTo>
                    <a:pt x="117949" y="1566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532">
            <a:extLst>
              <a:ext uri="{FF2B5EF4-FFF2-40B4-BE49-F238E27FC236}">
                <a16:creationId xmlns:a16="http://schemas.microsoft.com/office/drawing/2014/main" xmlns="" id="{1C6EE303-24FC-484D-A213-999A0DA51ADF}"/>
              </a:ext>
            </a:extLst>
          </p:cNvPr>
          <p:cNvGrpSpPr/>
          <p:nvPr/>
        </p:nvGrpSpPr>
        <p:grpSpPr>
          <a:xfrm>
            <a:off x="8229600" y="5519033"/>
            <a:ext cx="2609819" cy="734804"/>
            <a:chOff x="8229600" y="5519033"/>
            <a:chExt cx="2609819" cy="734804"/>
          </a:xfrm>
        </p:grpSpPr>
        <p:sp>
          <p:nvSpPr>
            <p:cNvPr id="201" name="SMARTInkShape-2744">
              <a:extLst>
                <a:ext uri="{FF2B5EF4-FFF2-40B4-BE49-F238E27FC236}">
                  <a16:creationId xmlns:a16="http://schemas.microsoft.com/office/drawing/2014/main" xmlns="" id="{91AE623E-CA33-4F7F-8292-61757DC3935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74050" y="5734135"/>
              <a:ext cx="260351" cy="25316"/>
            </a:xfrm>
            <a:custGeom>
              <a:avLst/>
              <a:gdLst/>
              <a:ahLst/>
              <a:cxnLst/>
              <a:rect l="0" t="0" r="0" b="0"/>
              <a:pathLst>
                <a:path w="260351" h="25316">
                  <a:moveTo>
                    <a:pt x="0" y="25315"/>
                  </a:moveTo>
                  <a:lnTo>
                    <a:pt x="0" y="25315"/>
                  </a:lnTo>
                  <a:lnTo>
                    <a:pt x="0" y="19227"/>
                  </a:lnTo>
                  <a:lnTo>
                    <a:pt x="5069" y="23380"/>
                  </a:lnTo>
                  <a:lnTo>
                    <a:pt x="10831" y="24742"/>
                  </a:lnTo>
                  <a:lnTo>
                    <a:pt x="27526" y="25293"/>
                  </a:lnTo>
                  <a:lnTo>
                    <a:pt x="74134" y="15188"/>
                  </a:lnTo>
                  <a:lnTo>
                    <a:pt x="118491" y="11242"/>
                  </a:lnTo>
                  <a:lnTo>
                    <a:pt x="159992" y="7740"/>
                  </a:lnTo>
                  <a:lnTo>
                    <a:pt x="199805" y="4821"/>
                  </a:lnTo>
                  <a:lnTo>
                    <a:pt x="246517" y="0"/>
                  </a:lnTo>
                  <a:lnTo>
                    <a:pt x="246895" y="678"/>
                  </a:lnTo>
                  <a:lnTo>
                    <a:pt x="247647" y="6243"/>
                  </a:lnTo>
                  <a:lnTo>
                    <a:pt x="260350" y="6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745">
              <a:extLst>
                <a:ext uri="{FF2B5EF4-FFF2-40B4-BE49-F238E27FC236}">
                  <a16:creationId xmlns:a16="http://schemas.microsoft.com/office/drawing/2014/main" xmlns="" id="{EA227E76-FB3B-4495-A4F2-FB2F743CC8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401050" y="5519033"/>
              <a:ext cx="12435" cy="234068"/>
            </a:xfrm>
            <a:custGeom>
              <a:avLst/>
              <a:gdLst/>
              <a:ahLst/>
              <a:cxnLst/>
              <a:rect l="0" t="0" r="0" b="0"/>
              <a:pathLst>
                <a:path w="12435" h="2340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2979" y="2749"/>
                  </a:lnTo>
                  <a:lnTo>
                    <a:pt x="5418" y="41528"/>
                  </a:lnTo>
                  <a:lnTo>
                    <a:pt x="6073" y="78476"/>
                  </a:lnTo>
                  <a:lnTo>
                    <a:pt x="8149" y="118821"/>
                  </a:lnTo>
                  <a:lnTo>
                    <a:pt x="11350" y="157586"/>
                  </a:lnTo>
                  <a:lnTo>
                    <a:pt x="12434" y="198498"/>
                  </a:lnTo>
                  <a:lnTo>
                    <a:pt x="9250" y="220236"/>
                  </a:lnTo>
                  <a:lnTo>
                    <a:pt x="5757" y="227920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746">
              <a:extLst>
                <a:ext uri="{FF2B5EF4-FFF2-40B4-BE49-F238E27FC236}">
                  <a16:creationId xmlns:a16="http://schemas.microsoft.com/office/drawing/2014/main" xmlns="" id="{C70F399D-22C8-4F28-A225-45379C0EFC1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35950" y="6076950"/>
              <a:ext cx="330201" cy="17689"/>
            </a:xfrm>
            <a:custGeom>
              <a:avLst/>
              <a:gdLst/>
              <a:ahLst/>
              <a:cxnLst/>
              <a:rect l="0" t="0" r="0" b="0"/>
              <a:pathLst>
                <a:path w="330201" h="176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645" y="6907"/>
                  </a:lnTo>
                  <a:lnTo>
                    <a:pt x="10113" y="8839"/>
                  </a:lnTo>
                  <a:lnTo>
                    <a:pt x="43369" y="11556"/>
                  </a:lnTo>
                  <a:lnTo>
                    <a:pt x="80659" y="14072"/>
                  </a:lnTo>
                  <a:lnTo>
                    <a:pt x="125454" y="16838"/>
                  </a:lnTo>
                  <a:lnTo>
                    <a:pt x="149252" y="17575"/>
                  </a:lnTo>
                  <a:lnTo>
                    <a:pt x="196862" y="17688"/>
                  </a:lnTo>
                  <a:lnTo>
                    <a:pt x="241540" y="15387"/>
                  </a:lnTo>
                  <a:lnTo>
                    <a:pt x="279271" y="12012"/>
                  </a:lnTo>
                  <a:lnTo>
                    <a:pt x="330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747">
              <a:extLst>
                <a:ext uri="{FF2B5EF4-FFF2-40B4-BE49-F238E27FC236}">
                  <a16:creationId xmlns:a16="http://schemas.microsoft.com/office/drawing/2014/main" xmlns="" id="{3D91636F-ECE0-4A41-9BFB-49D02F9068D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29600" y="5975349"/>
              <a:ext cx="292101" cy="6352"/>
            </a:xfrm>
            <a:custGeom>
              <a:avLst/>
              <a:gdLst/>
              <a:ahLst/>
              <a:cxnLst/>
              <a:rect l="0" t="0" r="0" b="0"/>
              <a:pathLst>
                <a:path w="292101" h="6352">
                  <a:moveTo>
                    <a:pt x="0" y="1"/>
                  </a:moveTo>
                  <a:lnTo>
                    <a:pt x="0" y="1"/>
                  </a:lnTo>
                  <a:lnTo>
                    <a:pt x="44876" y="0"/>
                  </a:lnTo>
                  <a:lnTo>
                    <a:pt x="81328" y="0"/>
                  </a:lnTo>
                  <a:lnTo>
                    <a:pt x="125751" y="0"/>
                  </a:lnTo>
                  <a:lnTo>
                    <a:pt x="171836" y="0"/>
                  </a:lnTo>
                  <a:lnTo>
                    <a:pt x="216071" y="706"/>
                  </a:lnTo>
                  <a:lnTo>
                    <a:pt x="254547" y="3372"/>
                  </a:lnTo>
                  <a:lnTo>
                    <a:pt x="29210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748">
              <a:extLst>
                <a:ext uri="{FF2B5EF4-FFF2-40B4-BE49-F238E27FC236}">
                  <a16:creationId xmlns:a16="http://schemas.microsoft.com/office/drawing/2014/main" xmlns="" id="{D4490F75-9C43-42F0-97DA-CBB20B67DFD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8705850" y="5845533"/>
              <a:ext cx="149141" cy="284047"/>
            </a:xfrm>
            <a:custGeom>
              <a:avLst/>
              <a:gdLst/>
              <a:ahLst/>
              <a:cxnLst/>
              <a:rect l="0" t="0" r="0" b="0"/>
              <a:pathLst>
                <a:path w="149141" h="284047">
                  <a:moveTo>
                    <a:pt x="0" y="40917"/>
                  </a:moveTo>
                  <a:lnTo>
                    <a:pt x="0" y="40917"/>
                  </a:lnTo>
                  <a:lnTo>
                    <a:pt x="3370" y="37546"/>
                  </a:lnTo>
                  <a:lnTo>
                    <a:pt x="4363" y="37258"/>
                  </a:lnTo>
                  <a:lnTo>
                    <a:pt x="5025" y="37772"/>
                  </a:lnTo>
                  <a:lnTo>
                    <a:pt x="17129" y="80474"/>
                  </a:lnTo>
                  <a:lnTo>
                    <a:pt x="24047" y="117940"/>
                  </a:lnTo>
                  <a:lnTo>
                    <a:pt x="34014" y="161026"/>
                  </a:lnTo>
                  <a:lnTo>
                    <a:pt x="41749" y="207817"/>
                  </a:lnTo>
                  <a:lnTo>
                    <a:pt x="47099" y="247708"/>
                  </a:lnTo>
                  <a:lnTo>
                    <a:pt x="44775" y="283902"/>
                  </a:lnTo>
                  <a:lnTo>
                    <a:pt x="44667" y="284046"/>
                  </a:lnTo>
                  <a:lnTo>
                    <a:pt x="44595" y="283437"/>
                  </a:lnTo>
                  <a:lnTo>
                    <a:pt x="53301" y="240228"/>
                  </a:lnTo>
                  <a:lnTo>
                    <a:pt x="66122" y="201494"/>
                  </a:lnTo>
                  <a:lnTo>
                    <a:pt x="83327" y="155367"/>
                  </a:lnTo>
                  <a:lnTo>
                    <a:pt x="95595" y="122593"/>
                  </a:lnTo>
                  <a:lnTo>
                    <a:pt x="114402" y="76171"/>
                  </a:lnTo>
                  <a:lnTo>
                    <a:pt x="136349" y="29301"/>
                  </a:lnTo>
                  <a:lnTo>
                    <a:pt x="146654" y="1766"/>
                  </a:lnTo>
                  <a:lnTo>
                    <a:pt x="148568" y="0"/>
                  </a:lnTo>
                  <a:lnTo>
                    <a:pt x="149140" y="940"/>
                  </a:lnTo>
                  <a:lnTo>
                    <a:pt x="139700" y="4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749">
              <a:extLst>
                <a:ext uri="{FF2B5EF4-FFF2-40B4-BE49-F238E27FC236}">
                  <a16:creationId xmlns:a16="http://schemas.microsoft.com/office/drawing/2014/main" xmlns="" id="{A6C3D64D-7BBB-48C2-94C7-41C96622D35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819831" y="5985918"/>
              <a:ext cx="95570" cy="104662"/>
            </a:xfrm>
            <a:custGeom>
              <a:avLst/>
              <a:gdLst/>
              <a:ahLst/>
              <a:cxnLst/>
              <a:rect l="0" t="0" r="0" b="0"/>
              <a:pathLst>
                <a:path w="95570" h="104662">
                  <a:moveTo>
                    <a:pt x="76519" y="27532"/>
                  </a:moveTo>
                  <a:lnTo>
                    <a:pt x="76519" y="27532"/>
                  </a:lnTo>
                  <a:lnTo>
                    <a:pt x="67681" y="9856"/>
                  </a:lnTo>
                  <a:lnTo>
                    <a:pt x="61773" y="3683"/>
                  </a:lnTo>
                  <a:lnTo>
                    <a:pt x="58221" y="1050"/>
                  </a:lnTo>
                  <a:lnTo>
                    <a:pt x="54443" y="0"/>
                  </a:lnTo>
                  <a:lnTo>
                    <a:pt x="46481" y="714"/>
                  </a:lnTo>
                  <a:lnTo>
                    <a:pt x="38239" y="9028"/>
                  </a:lnTo>
                  <a:lnTo>
                    <a:pt x="7977" y="53537"/>
                  </a:lnTo>
                  <a:lnTo>
                    <a:pt x="3307" y="61802"/>
                  </a:lnTo>
                  <a:lnTo>
                    <a:pt x="0" y="78511"/>
                  </a:lnTo>
                  <a:lnTo>
                    <a:pt x="256" y="102121"/>
                  </a:lnTo>
                  <a:lnTo>
                    <a:pt x="2393" y="104069"/>
                  </a:lnTo>
                  <a:lnTo>
                    <a:pt x="5935" y="104661"/>
                  </a:lnTo>
                  <a:lnTo>
                    <a:pt x="10413" y="104352"/>
                  </a:lnTo>
                  <a:lnTo>
                    <a:pt x="21032" y="98363"/>
                  </a:lnTo>
                  <a:lnTo>
                    <a:pt x="66012" y="65709"/>
                  </a:lnTo>
                  <a:lnTo>
                    <a:pt x="76777" y="61187"/>
                  </a:lnTo>
                  <a:lnTo>
                    <a:pt x="78808" y="61963"/>
                  </a:lnTo>
                  <a:lnTo>
                    <a:pt x="80162" y="63891"/>
                  </a:lnTo>
                  <a:lnTo>
                    <a:pt x="95569" y="9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750">
              <a:extLst>
                <a:ext uri="{FF2B5EF4-FFF2-40B4-BE49-F238E27FC236}">
                  <a16:creationId xmlns:a16="http://schemas.microsoft.com/office/drawing/2014/main" xmlns="" id="{7153E50B-A8AC-4A08-915A-396CAA8E010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966199" y="5962650"/>
              <a:ext cx="114302" cy="152382"/>
            </a:xfrm>
            <a:custGeom>
              <a:avLst/>
              <a:gdLst/>
              <a:ahLst/>
              <a:cxnLst/>
              <a:rect l="0" t="0" r="0" b="0"/>
              <a:pathLst>
                <a:path w="114302" h="152382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706" y="21742"/>
                  </a:lnTo>
                  <a:lnTo>
                    <a:pt x="3371" y="23303"/>
                  </a:lnTo>
                  <a:lnTo>
                    <a:pt x="23766" y="55102"/>
                  </a:lnTo>
                  <a:lnTo>
                    <a:pt x="38902" y="92284"/>
                  </a:lnTo>
                  <a:lnTo>
                    <a:pt x="41984" y="112747"/>
                  </a:lnTo>
                  <a:lnTo>
                    <a:pt x="39591" y="129837"/>
                  </a:lnTo>
                  <a:lnTo>
                    <a:pt x="33824" y="143078"/>
                  </a:lnTo>
                  <a:lnTo>
                    <a:pt x="26558" y="151314"/>
                  </a:lnTo>
                  <a:lnTo>
                    <a:pt x="22645" y="152381"/>
                  </a:lnTo>
                  <a:lnTo>
                    <a:pt x="18625" y="151682"/>
                  </a:lnTo>
                  <a:lnTo>
                    <a:pt x="14533" y="149805"/>
                  </a:lnTo>
                  <a:lnTo>
                    <a:pt x="2033" y="133678"/>
                  </a:lnTo>
                  <a:lnTo>
                    <a:pt x="1140" y="113270"/>
                  </a:lnTo>
                  <a:lnTo>
                    <a:pt x="6857" y="89148"/>
                  </a:lnTo>
                  <a:lnTo>
                    <a:pt x="18805" y="66668"/>
                  </a:lnTo>
                  <a:lnTo>
                    <a:pt x="51512" y="37549"/>
                  </a:lnTo>
                  <a:lnTo>
                    <a:pt x="97508" y="9613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751">
              <a:extLst>
                <a:ext uri="{FF2B5EF4-FFF2-40B4-BE49-F238E27FC236}">
                  <a16:creationId xmlns:a16="http://schemas.microsoft.com/office/drawing/2014/main" xmlns="" id="{29A9B45D-3D35-4990-8E43-9B06310915B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126677" y="5883079"/>
              <a:ext cx="74474" cy="269458"/>
            </a:xfrm>
            <a:custGeom>
              <a:avLst/>
              <a:gdLst/>
              <a:ahLst/>
              <a:cxnLst/>
              <a:rect l="0" t="0" r="0" b="0"/>
              <a:pathLst>
                <a:path w="74474" h="269458">
                  <a:moveTo>
                    <a:pt x="74473" y="3371"/>
                  </a:moveTo>
                  <a:lnTo>
                    <a:pt x="74473" y="3371"/>
                  </a:lnTo>
                  <a:lnTo>
                    <a:pt x="64360" y="0"/>
                  </a:lnTo>
                  <a:lnTo>
                    <a:pt x="59265" y="1124"/>
                  </a:lnTo>
                  <a:lnTo>
                    <a:pt x="47958" y="8016"/>
                  </a:lnTo>
                  <a:lnTo>
                    <a:pt x="29693" y="33910"/>
                  </a:lnTo>
                  <a:lnTo>
                    <a:pt x="14246" y="75136"/>
                  </a:lnTo>
                  <a:lnTo>
                    <a:pt x="7019" y="106762"/>
                  </a:lnTo>
                  <a:lnTo>
                    <a:pt x="2160" y="139634"/>
                  </a:lnTo>
                  <a:lnTo>
                    <a:pt x="0" y="173058"/>
                  </a:lnTo>
                  <a:lnTo>
                    <a:pt x="5527" y="220238"/>
                  </a:lnTo>
                  <a:lnTo>
                    <a:pt x="16101" y="252013"/>
                  </a:lnTo>
                  <a:lnTo>
                    <a:pt x="25953" y="263926"/>
                  </a:lnTo>
                  <a:lnTo>
                    <a:pt x="31543" y="268091"/>
                  </a:lnTo>
                  <a:lnTo>
                    <a:pt x="38091" y="269457"/>
                  </a:lnTo>
                  <a:lnTo>
                    <a:pt x="68123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752">
              <a:extLst>
                <a:ext uri="{FF2B5EF4-FFF2-40B4-BE49-F238E27FC236}">
                  <a16:creationId xmlns:a16="http://schemas.microsoft.com/office/drawing/2014/main" xmlns="" id="{F6637AEB-DC73-4CB1-90E0-E1DFD2D11F2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251950" y="594995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0" y="0"/>
                  </a:moveTo>
                  <a:lnTo>
                    <a:pt x="0" y="0"/>
                  </a:lnTo>
                  <a:lnTo>
                    <a:pt x="31982" y="29886"/>
                  </a:lnTo>
                  <a:lnTo>
                    <a:pt x="65923" y="71991"/>
                  </a:lnTo>
                  <a:lnTo>
                    <a:pt x="87737" y="108584"/>
                  </a:lnTo>
                  <a:lnTo>
                    <a:pt x="108425" y="155112"/>
                  </a:lnTo>
                  <a:lnTo>
                    <a:pt x="1143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753">
              <a:extLst>
                <a:ext uri="{FF2B5EF4-FFF2-40B4-BE49-F238E27FC236}">
                  <a16:creationId xmlns:a16="http://schemas.microsoft.com/office/drawing/2014/main" xmlns="" id="{5AC54D12-BD28-4BEB-8E66-7ECE4AB04AF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268547" y="5963533"/>
              <a:ext cx="110404" cy="176918"/>
            </a:xfrm>
            <a:custGeom>
              <a:avLst/>
              <a:gdLst/>
              <a:ahLst/>
              <a:cxnLst/>
              <a:rect l="0" t="0" r="0" b="0"/>
              <a:pathLst>
                <a:path w="110404" h="176918">
                  <a:moveTo>
                    <a:pt x="110403" y="5467"/>
                  </a:moveTo>
                  <a:lnTo>
                    <a:pt x="110403" y="5467"/>
                  </a:lnTo>
                  <a:lnTo>
                    <a:pt x="90630" y="0"/>
                  </a:lnTo>
                  <a:lnTo>
                    <a:pt x="76557" y="6120"/>
                  </a:lnTo>
                  <a:lnTo>
                    <a:pt x="44746" y="45604"/>
                  </a:lnTo>
                  <a:lnTo>
                    <a:pt x="24626" y="77802"/>
                  </a:lnTo>
                  <a:lnTo>
                    <a:pt x="8557" y="123237"/>
                  </a:lnTo>
                  <a:lnTo>
                    <a:pt x="0" y="155338"/>
                  </a:lnTo>
                  <a:lnTo>
                    <a:pt x="2453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754">
              <a:extLst>
                <a:ext uri="{FF2B5EF4-FFF2-40B4-BE49-F238E27FC236}">
                  <a16:creationId xmlns:a16="http://schemas.microsoft.com/office/drawing/2014/main" xmlns="" id="{4F97A4B4-D65E-4BFD-98A3-52E899752D4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9413391" y="5870930"/>
              <a:ext cx="42521" cy="266680"/>
            </a:xfrm>
            <a:custGeom>
              <a:avLst/>
              <a:gdLst/>
              <a:ahLst/>
              <a:cxnLst/>
              <a:rect l="0" t="0" r="0" b="0"/>
              <a:pathLst>
                <a:path w="42521" h="266680">
                  <a:moveTo>
                    <a:pt x="3659" y="21870"/>
                  </a:moveTo>
                  <a:lnTo>
                    <a:pt x="3659" y="21870"/>
                  </a:lnTo>
                  <a:lnTo>
                    <a:pt x="0" y="4414"/>
                  </a:lnTo>
                  <a:lnTo>
                    <a:pt x="515" y="1765"/>
                  </a:lnTo>
                  <a:lnTo>
                    <a:pt x="1562" y="0"/>
                  </a:lnTo>
                  <a:lnTo>
                    <a:pt x="2967" y="235"/>
                  </a:lnTo>
                  <a:lnTo>
                    <a:pt x="6408" y="4258"/>
                  </a:lnTo>
                  <a:lnTo>
                    <a:pt x="23349" y="46823"/>
                  </a:lnTo>
                  <a:lnTo>
                    <a:pt x="35599" y="90882"/>
                  </a:lnTo>
                  <a:lnTo>
                    <a:pt x="41843" y="130153"/>
                  </a:lnTo>
                  <a:lnTo>
                    <a:pt x="42520" y="155442"/>
                  </a:lnTo>
                  <a:lnTo>
                    <a:pt x="42267" y="182885"/>
                  </a:lnTo>
                  <a:lnTo>
                    <a:pt x="36340" y="222784"/>
                  </a:lnTo>
                  <a:lnTo>
                    <a:pt x="26650" y="249454"/>
                  </a:lnTo>
                  <a:lnTo>
                    <a:pt x="15288" y="263658"/>
                  </a:lnTo>
                  <a:lnTo>
                    <a:pt x="11411" y="266319"/>
                  </a:lnTo>
                  <a:lnTo>
                    <a:pt x="8827" y="266679"/>
                  </a:lnTo>
                  <a:lnTo>
                    <a:pt x="3659" y="263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755">
              <a:extLst>
                <a:ext uri="{FF2B5EF4-FFF2-40B4-BE49-F238E27FC236}">
                  <a16:creationId xmlns:a16="http://schemas.microsoft.com/office/drawing/2014/main" xmlns="" id="{DEC9C01C-8961-4335-898D-A1B9946961B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556750" y="6032499"/>
              <a:ext cx="139701" cy="6352"/>
            </a:xfrm>
            <a:custGeom>
              <a:avLst/>
              <a:gdLst/>
              <a:ahLst/>
              <a:cxnLst/>
              <a:rect l="0" t="0" r="0" b="0"/>
              <a:pathLst>
                <a:path w="139701" h="6352">
                  <a:moveTo>
                    <a:pt x="0" y="1"/>
                  </a:moveTo>
                  <a:lnTo>
                    <a:pt x="0" y="1"/>
                  </a:lnTo>
                  <a:lnTo>
                    <a:pt x="33082" y="0"/>
                  </a:lnTo>
                  <a:lnTo>
                    <a:pt x="69030" y="0"/>
                  </a:lnTo>
                  <a:lnTo>
                    <a:pt x="113273" y="3372"/>
                  </a:lnTo>
                  <a:lnTo>
                    <a:pt x="139700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756">
              <a:extLst>
                <a:ext uri="{FF2B5EF4-FFF2-40B4-BE49-F238E27FC236}">
                  <a16:creationId xmlns:a16="http://schemas.microsoft.com/office/drawing/2014/main" xmlns="" id="{3C5F59DD-47D5-4C0F-8F86-061A817A1BA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626600" y="5943600"/>
              <a:ext cx="21018" cy="158751"/>
            </a:xfrm>
            <a:custGeom>
              <a:avLst/>
              <a:gdLst/>
              <a:ahLst/>
              <a:cxnLst/>
              <a:rect l="0" t="0" r="0" b="0"/>
              <a:pathLst>
                <a:path w="21018" h="1587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16959" y="17578"/>
                  </a:lnTo>
                  <a:lnTo>
                    <a:pt x="19772" y="24419"/>
                  </a:lnTo>
                  <a:lnTo>
                    <a:pt x="21017" y="54597"/>
                  </a:lnTo>
                  <a:lnTo>
                    <a:pt x="19924" y="92704"/>
                  </a:lnTo>
                  <a:lnTo>
                    <a:pt x="19309" y="136986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757">
              <a:extLst>
                <a:ext uri="{FF2B5EF4-FFF2-40B4-BE49-F238E27FC236}">
                  <a16:creationId xmlns:a16="http://schemas.microsoft.com/office/drawing/2014/main" xmlns="" id="{0B669F79-CF83-4350-80DD-68EE861BE77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804400" y="5848350"/>
              <a:ext cx="177801" cy="260290"/>
            </a:xfrm>
            <a:custGeom>
              <a:avLst/>
              <a:gdLst/>
              <a:ahLst/>
              <a:cxnLst/>
              <a:rect l="0" t="0" r="0" b="0"/>
              <a:pathLst>
                <a:path w="177801" h="260290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364" y="39511"/>
                  </a:lnTo>
                  <a:lnTo>
                    <a:pt x="13141" y="79527"/>
                  </a:lnTo>
                  <a:lnTo>
                    <a:pt x="24624" y="122562"/>
                  </a:lnTo>
                  <a:lnTo>
                    <a:pt x="33010" y="162687"/>
                  </a:lnTo>
                  <a:lnTo>
                    <a:pt x="37719" y="200716"/>
                  </a:lnTo>
                  <a:lnTo>
                    <a:pt x="42164" y="238080"/>
                  </a:lnTo>
                  <a:lnTo>
                    <a:pt x="46492" y="257037"/>
                  </a:lnTo>
                  <a:lnTo>
                    <a:pt x="49339" y="260258"/>
                  </a:lnTo>
                  <a:lnTo>
                    <a:pt x="52648" y="260289"/>
                  </a:lnTo>
                  <a:lnTo>
                    <a:pt x="56266" y="258191"/>
                  </a:lnTo>
                  <a:lnTo>
                    <a:pt x="62165" y="250219"/>
                  </a:lnTo>
                  <a:lnTo>
                    <a:pt x="88557" y="207627"/>
                  </a:lnTo>
                  <a:lnTo>
                    <a:pt x="110620" y="164716"/>
                  </a:lnTo>
                  <a:lnTo>
                    <a:pt x="131714" y="119067"/>
                  </a:lnTo>
                  <a:lnTo>
                    <a:pt x="151523" y="72125"/>
                  </a:lnTo>
                  <a:lnTo>
                    <a:pt x="165624" y="3109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758">
              <a:extLst>
                <a:ext uri="{FF2B5EF4-FFF2-40B4-BE49-F238E27FC236}">
                  <a16:creationId xmlns:a16="http://schemas.microsoft.com/office/drawing/2014/main" xmlns="" id="{B32E66D1-1933-469A-9E19-E692ACD47A80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995658" y="6016037"/>
              <a:ext cx="62743" cy="86314"/>
            </a:xfrm>
            <a:custGeom>
              <a:avLst/>
              <a:gdLst/>
              <a:ahLst/>
              <a:cxnLst/>
              <a:rect l="0" t="0" r="0" b="0"/>
              <a:pathLst>
                <a:path w="62743" h="86314">
                  <a:moveTo>
                    <a:pt x="18292" y="10113"/>
                  </a:moveTo>
                  <a:lnTo>
                    <a:pt x="18292" y="10113"/>
                  </a:lnTo>
                  <a:lnTo>
                    <a:pt x="1437" y="0"/>
                  </a:lnTo>
                  <a:lnTo>
                    <a:pt x="0" y="1253"/>
                  </a:lnTo>
                  <a:lnTo>
                    <a:pt x="7810" y="13937"/>
                  </a:lnTo>
                  <a:lnTo>
                    <a:pt x="13420" y="17601"/>
                  </a:lnTo>
                  <a:lnTo>
                    <a:pt x="19278" y="18633"/>
                  </a:lnTo>
                  <a:lnTo>
                    <a:pt x="30019" y="16722"/>
                  </a:lnTo>
                  <a:lnTo>
                    <a:pt x="37144" y="13521"/>
                  </a:lnTo>
                  <a:lnTo>
                    <a:pt x="39327" y="14502"/>
                  </a:lnTo>
                  <a:lnTo>
                    <a:pt x="40783" y="17272"/>
                  </a:lnTo>
                  <a:lnTo>
                    <a:pt x="48989" y="61724"/>
                  </a:lnTo>
                  <a:lnTo>
                    <a:pt x="53336" y="73738"/>
                  </a:lnTo>
                  <a:lnTo>
                    <a:pt x="62742" y="86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759">
              <a:extLst>
                <a:ext uri="{FF2B5EF4-FFF2-40B4-BE49-F238E27FC236}">
                  <a16:creationId xmlns:a16="http://schemas.microsoft.com/office/drawing/2014/main" xmlns="" id="{F46C5B3E-C27F-42DA-A1E4-2E60BC95568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110574" y="5944095"/>
              <a:ext cx="140009" cy="174426"/>
            </a:xfrm>
            <a:custGeom>
              <a:avLst/>
              <a:gdLst/>
              <a:ahLst/>
              <a:cxnLst/>
              <a:rect l="0" t="0" r="0" b="0"/>
              <a:pathLst>
                <a:path w="140009" h="174426">
                  <a:moveTo>
                    <a:pt x="17676" y="37605"/>
                  </a:moveTo>
                  <a:lnTo>
                    <a:pt x="17676" y="37605"/>
                  </a:lnTo>
                  <a:lnTo>
                    <a:pt x="0" y="28766"/>
                  </a:lnTo>
                  <a:lnTo>
                    <a:pt x="14790" y="36162"/>
                  </a:lnTo>
                  <a:lnTo>
                    <a:pt x="42613" y="71985"/>
                  </a:lnTo>
                  <a:lnTo>
                    <a:pt x="56345" y="112703"/>
                  </a:lnTo>
                  <a:lnTo>
                    <a:pt x="53911" y="136834"/>
                  </a:lnTo>
                  <a:lnTo>
                    <a:pt x="41846" y="167586"/>
                  </a:lnTo>
                  <a:lnTo>
                    <a:pt x="37119" y="172985"/>
                  </a:lnTo>
                  <a:lnTo>
                    <a:pt x="34872" y="174425"/>
                  </a:lnTo>
                  <a:lnTo>
                    <a:pt x="32667" y="173268"/>
                  </a:lnTo>
                  <a:lnTo>
                    <a:pt x="28337" y="166339"/>
                  </a:lnTo>
                  <a:lnTo>
                    <a:pt x="21932" y="133682"/>
                  </a:lnTo>
                  <a:lnTo>
                    <a:pt x="27093" y="107822"/>
                  </a:lnTo>
                  <a:lnTo>
                    <a:pt x="40206" y="82218"/>
                  </a:lnTo>
                  <a:lnTo>
                    <a:pt x="81236" y="35051"/>
                  </a:lnTo>
                  <a:lnTo>
                    <a:pt x="112944" y="10743"/>
                  </a:lnTo>
                  <a:lnTo>
                    <a:pt x="135273" y="247"/>
                  </a:lnTo>
                  <a:lnTo>
                    <a:pt x="138408" y="0"/>
                  </a:lnTo>
                  <a:lnTo>
                    <a:pt x="139792" y="540"/>
                  </a:lnTo>
                  <a:lnTo>
                    <a:pt x="140008" y="1606"/>
                  </a:lnTo>
                  <a:lnTo>
                    <a:pt x="138326" y="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760">
              <a:extLst>
                <a:ext uri="{FF2B5EF4-FFF2-40B4-BE49-F238E27FC236}">
                  <a16:creationId xmlns:a16="http://schemas.microsoft.com/office/drawing/2014/main" xmlns="" id="{E7484FF3-F9D5-4F69-953B-BB37E09D4C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371107" y="5842000"/>
              <a:ext cx="93694" cy="361872"/>
            </a:xfrm>
            <a:custGeom>
              <a:avLst/>
              <a:gdLst/>
              <a:ahLst/>
              <a:cxnLst/>
              <a:rect l="0" t="0" r="0" b="0"/>
              <a:pathLst>
                <a:path w="93694" h="361872">
                  <a:moveTo>
                    <a:pt x="93693" y="0"/>
                  </a:moveTo>
                  <a:lnTo>
                    <a:pt x="93693" y="0"/>
                  </a:lnTo>
                  <a:lnTo>
                    <a:pt x="86951" y="6742"/>
                  </a:lnTo>
                  <a:lnTo>
                    <a:pt x="73676" y="41889"/>
                  </a:lnTo>
                  <a:lnTo>
                    <a:pt x="53537" y="98482"/>
                  </a:lnTo>
                  <a:lnTo>
                    <a:pt x="28822" y="169371"/>
                  </a:lnTo>
                  <a:lnTo>
                    <a:pt x="13758" y="218041"/>
                  </a:lnTo>
                  <a:lnTo>
                    <a:pt x="5125" y="251900"/>
                  </a:lnTo>
                  <a:lnTo>
                    <a:pt x="0" y="293989"/>
                  </a:lnTo>
                  <a:lnTo>
                    <a:pt x="4779" y="319749"/>
                  </a:lnTo>
                  <a:lnTo>
                    <a:pt x="12078" y="334493"/>
                  </a:lnTo>
                  <a:lnTo>
                    <a:pt x="19319" y="342691"/>
                  </a:lnTo>
                  <a:lnTo>
                    <a:pt x="24889" y="346335"/>
                  </a:lnTo>
                  <a:lnTo>
                    <a:pt x="48969" y="355500"/>
                  </a:lnTo>
                  <a:lnTo>
                    <a:pt x="49162" y="358942"/>
                  </a:lnTo>
                  <a:lnTo>
                    <a:pt x="49895" y="359945"/>
                  </a:lnTo>
                  <a:lnTo>
                    <a:pt x="55329" y="361871"/>
                  </a:lnTo>
                  <a:lnTo>
                    <a:pt x="55593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761">
              <a:extLst>
                <a:ext uri="{FF2B5EF4-FFF2-40B4-BE49-F238E27FC236}">
                  <a16:creationId xmlns:a16="http://schemas.microsoft.com/office/drawing/2014/main" xmlns="" id="{17CCE8D4-DD38-44CC-8ABB-654C550FC39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553700" y="5851629"/>
              <a:ext cx="69851" cy="187199"/>
            </a:xfrm>
            <a:custGeom>
              <a:avLst/>
              <a:gdLst/>
              <a:ahLst/>
              <a:cxnLst/>
              <a:rect l="0" t="0" r="0" b="0"/>
              <a:pathLst>
                <a:path w="69851" h="187199">
                  <a:moveTo>
                    <a:pt x="0" y="9421"/>
                  </a:moveTo>
                  <a:lnTo>
                    <a:pt x="0" y="9421"/>
                  </a:lnTo>
                  <a:lnTo>
                    <a:pt x="0" y="0"/>
                  </a:lnTo>
                  <a:lnTo>
                    <a:pt x="0" y="1236"/>
                  </a:lnTo>
                  <a:lnTo>
                    <a:pt x="14305" y="32795"/>
                  </a:lnTo>
                  <a:lnTo>
                    <a:pt x="25375" y="79485"/>
                  </a:lnTo>
                  <a:lnTo>
                    <a:pt x="40029" y="123182"/>
                  </a:lnTo>
                  <a:lnTo>
                    <a:pt x="55890" y="168648"/>
                  </a:lnTo>
                  <a:lnTo>
                    <a:pt x="63368" y="180687"/>
                  </a:lnTo>
                  <a:lnTo>
                    <a:pt x="63497" y="180868"/>
                  </a:lnTo>
                  <a:lnTo>
                    <a:pt x="63499" y="187198"/>
                  </a:lnTo>
                  <a:lnTo>
                    <a:pt x="69850" y="180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762">
              <a:extLst>
                <a:ext uri="{FF2B5EF4-FFF2-40B4-BE49-F238E27FC236}">
                  <a16:creationId xmlns:a16="http://schemas.microsoft.com/office/drawing/2014/main" xmlns="" id="{287CECAA-B0C3-4A6B-960F-0257D1240FA4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566427" y="5854962"/>
              <a:ext cx="183241" cy="367156"/>
            </a:xfrm>
            <a:custGeom>
              <a:avLst/>
              <a:gdLst/>
              <a:ahLst/>
              <a:cxnLst/>
              <a:rect l="0" t="0" r="0" b="0"/>
              <a:pathLst>
                <a:path w="183241" h="367156">
                  <a:moveTo>
                    <a:pt x="177773" y="6088"/>
                  </a:moveTo>
                  <a:lnTo>
                    <a:pt x="177773" y="6088"/>
                  </a:lnTo>
                  <a:lnTo>
                    <a:pt x="183240" y="621"/>
                  </a:lnTo>
                  <a:lnTo>
                    <a:pt x="182829" y="326"/>
                  </a:lnTo>
                  <a:lnTo>
                    <a:pt x="180490" y="0"/>
                  </a:lnTo>
                  <a:lnTo>
                    <a:pt x="138334" y="34267"/>
                  </a:lnTo>
                  <a:lnTo>
                    <a:pt x="96458" y="70529"/>
                  </a:lnTo>
                  <a:lnTo>
                    <a:pt x="49516" y="112211"/>
                  </a:lnTo>
                  <a:lnTo>
                    <a:pt x="13512" y="145235"/>
                  </a:lnTo>
                  <a:lnTo>
                    <a:pt x="9518" y="152833"/>
                  </a:lnTo>
                  <a:lnTo>
                    <a:pt x="8453" y="156834"/>
                  </a:lnTo>
                  <a:lnTo>
                    <a:pt x="7038" y="159502"/>
                  </a:lnTo>
                  <a:lnTo>
                    <a:pt x="5388" y="161280"/>
                  </a:lnTo>
                  <a:lnTo>
                    <a:pt x="3584" y="162466"/>
                  </a:lnTo>
                  <a:lnTo>
                    <a:pt x="2380" y="163962"/>
                  </a:lnTo>
                  <a:lnTo>
                    <a:pt x="66" y="170864"/>
                  </a:lnTo>
                  <a:lnTo>
                    <a:pt x="0" y="174463"/>
                  </a:lnTo>
                  <a:lnTo>
                    <a:pt x="696" y="175487"/>
                  </a:lnTo>
                  <a:lnTo>
                    <a:pt x="1866" y="176171"/>
                  </a:lnTo>
                  <a:lnTo>
                    <a:pt x="5442" y="177268"/>
                  </a:lnTo>
                  <a:lnTo>
                    <a:pt x="5931" y="179300"/>
                  </a:lnTo>
                  <a:lnTo>
                    <a:pt x="6061" y="180829"/>
                  </a:lnTo>
                  <a:lnTo>
                    <a:pt x="6854" y="181849"/>
                  </a:lnTo>
                  <a:lnTo>
                    <a:pt x="12775" y="184414"/>
                  </a:lnTo>
                  <a:lnTo>
                    <a:pt x="18737" y="189969"/>
                  </a:lnTo>
                  <a:lnTo>
                    <a:pt x="22309" y="190158"/>
                  </a:lnTo>
                  <a:lnTo>
                    <a:pt x="23330" y="190891"/>
                  </a:lnTo>
                  <a:lnTo>
                    <a:pt x="24465" y="193585"/>
                  </a:lnTo>
                  <a:lnTo>
                    <a:pt x="27134" y="204982"/>
                  </a:lnTo>
                  <a:lnTo>
                    <a:pt x="29683" y="213724"/>
                  </a:lnTo>
                  <a:lnTo>
                    <a:pt x="31543" y="254183"/>
                  </a:lnTo>
                  <a:lnTo>
                    <a:pt x="31699" y="294292"/>
                  </a:lnTo>
                  <a:lnTo>
                    <a:pt x="34865" y="329425"/>
                  </a:lnTo>
                  <a:lnTo>
                    <a:pt x="31907" y="356682"/>
                  </a:lnTo>
                  <a:lnTo>
                    <a:pt x="32552" y="358350"/>
                  </a:lnTo>
                  <a:lnTo>
                    <a:pt x="33686" y="359463"/>
                  </a:lnTo>
                  <a:lnTo>
                    <a:pt x="38071" y="361686"/>
                  </a:lnTo>
                  <a:lnTo>
                    <a:pt x="38073" y="367155"/>
                  </a:lnTo>
                  <a:lnTo>
                    <a:pt x="38073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763">
              <a:extLst>
                <a:ext uri="{FF2B5EF4-FFF2-40B4-BE49-F238E27FC236}">
                  <a16:creationId xmlns:a16="http://schemas.microsoft.com/office/drawing/2014/main" xmlns="" id="{284BABCE-2900-4189-9CFC-BE08431FFD0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99750" y="5819292"/>
              <a:ext cx="139669" cy="434545"/>
            </a:xfrm>
            <a:custGeom>
              <a:avLst/>
              <a:gdLst/>
              <a:ahLst/>
              <a:cxnLst/>
              <a:rect l="0" t="0" r="0" b="0"/>
              <a:pathLst>
                <a:path w="139669" h="434545">
                  <a:moveTo>
                    <a:pt x="107950" y="3658"/>
                  </a:moveTo>
                  <a:lnTo>
                    <a:pt x="107950" y="3658"/>
                  </a:lnTo>
                  <a:lnTo>
                    <a:pt x="111320" y="3657"/>
                  </a:lnTo>
                  <a:lnTo>
                    <a:pt x="112313" y="2953"/>
                  </a:lnTo>
                  <a:lnTo>
                    <a:pt x="112976" y="1776"/>
                  </a:lnTo>
                  <a:lnTo>
                    <a:pt x="113418" y="287"/>
                  </a:lnTo>
                  <a:lnTo>
                    <a:pt x="114418" y="0"/>
                  </a:lnTo>
                  <a:lnTo>
                    <a:pt x="119690" y="3036"/>
                  </a:lnTo>
                  <a:lnTo>
                    <a:pt x="133477" y="47874"/>
                  </a:lnTo>
                  <a:lnTo>
                    <a:pt x="138471" y="90395"/>
                  </a:lnTo>
                  <a:lnTo>
                    <a:pt x="139457" y="132060"/>
                  </a:lnTo>
                  <a:lnTo>
                    <a:pt x="139668" y="176852"/>
                  </a:lnTo>
                  <a:lnTo>
                    <a:pt x="132787" y="217627"/>
                  </a:lnTo>
                  <a:lnTo>
                    <a:pt x="115574" y="262515"/>
                  </a:lnTo>
                  <a:lnTo>
                    <a:pt x="103593" y="305121"/>
                  </a:lnTo>
                  <a:lnTo>
                    <a:pt x="96793" y="333549"/>
                  </a:lnTo>
                  <a:lnTo>
                    <a:pt x="88787" y="350547"/>
                  </a:lnTo>
                  <a:lnTo>
                    <a:pt x="51739" y="396145"/>
                  </a:lnTo>
                  <a:lnTo>
                    <a:pt x="7796" y="427928"/>
                  </a:lnTo>
                  <a:lnTo>
                    <a:pt x="3408" y="428758"/>
                  </a:lnTo>
                  <a:lnTo>
                    <a:pt x="2272" y="429580"/>
                  </a:lnTo>
                  <a:lnTo>
                    <a:pt x="1514" y="430834"/>
                  </a:lnTo>
                  <a:lnTo>
                    <a:pt x="299" y="434544"/>
                  </a:lnTo>
                  <a:lnTo>
                    <a:pt x="0" y="42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764">
              <a:extLst>
                <a:ext uri="{FF2B5EF4-FFF2-40B4-BE49-F238E27FC236}">
                  <a16:creationId xmlns:a16="http://schemas.microsoft.com/office/drawing/2014/main" xmlns="" id="{F628A4CC-4D72-4CEF-97E7-19785049B29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9950507" y="5988050"/>
              <a:ext cx="98642" cy="97445"/>
            </a:xfrm>
            <a:custGeom>
              <a:avLst/>
              <a:gdLst/>
              <a:ahLst/>
              <a:cxnLst/>
              <a:rect l="0" t="0" r="0" b="0"/>
              <a:pathLst>
                <a:path w="98642" h="97445">
                  <a:moveTo>
                    <a:pt x="76143" y="0"/>
                  </a:moveTo>
                  <a:lnTo>
                    <a:pt x="76143" y="0"/>
                  </a:lnTo>
                  <a:lnTo>
                    <a:pt x="66005" y="705"/>
                  </a:lnTo>
                  <a:lnTo>
                    <a:pt x="46288" y="5467"/>
                  </a:lnTo>
                  <a:lnTo>
                    <a:pt x="30237" y="6881"/>
                  </a:lnTo>
                  <a:lnTo>
                    <a:pt x="14299" y="13508"/>
                  </a:lnTo>
                  <a:lnTo>
                    <a:pt x="7264" y="19174"/>
                  </a:lnTo>
                  <a:lnTo>
                    <a:pt x="3197" y="26396"/>
                  </a:lnTo>
                  <a:lnTo>
                    <a:pt x="69" y="44110"/>
                  </a:lnTo>
                  <a:lnTo>
                    <a:pt x="0" y="47356"/>
                  </a:lnTo>
                  <a:lnTo>
                    <a:pt x="6413" y="67191"/>
                  </a:lnTo>
                  <a:lnTo>
                    <a:pt x="17825" y="81274"/>
                  </a:lnTo>
                  <a:lnTo>
                    <a:pt x="27491" y="87368"/>
                  </a:lnTo>
                  <a:lnTo>
                    <a:pt x="29824" y="91277"/>
                  </a:lnTo>
                  <a:lnTo>
                    <a:pt x="47994" y="97444"/>
                  </a:lnTo>
                  <a:lnTo>
                    <a:pt x="95189" y="95259"/>
                  </a:lnTo>
                  <a:lnTo>
                    <a:pt x="98641" y="95252"/>
                  </a:lnTo>
                  <a:lnTo>
                    <a:pt x="9519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533">
            <a:extLst>
              <a:ext uri="{FF2B5EF4-FFF2-40B4-BE49-F238E27FC236}">
                <a16:creationId xmlns:a16="http://schemas.microsoft.com/office/drawing/2014/main" xmlns="" id="{3C4CD1E9-1E21-400E-95C7-48F7146339D9}"/>
              </a:ext>
            </a:extLst>
          </p:cNvPr>
          <p:cNvGrpSpPr/>
          <p:nvPr/>
        </p:nvGrpSpPr>
        <p:grpSpPr>
          <a:xfrm>
            <a:off x="8144383" y="5267979"/>
            <a:ext cx="1475868" cy="624942"/>
            <a:chOff x="8144383" y="5267979"/>
            <a:chExt cx="1475868" cy="624942"/>
          </a:xfrm>
        </p:grpSpPr>
        <p:sp>
          <p:nvSpPr>
            <p:cNvPr id="223" name="SMARTInkShape-2765">
              <a:extLst>
                <a:ext uri="{FF2B5EF4-FFF2-40B4-BE49-F238E27FC236}">
                  <a16:creationId xmlns:a16="http://schemas.microsoft.com/office/drawing/2014/main" xmlns="" id="{B8280FD1-6A16-484B-A60E-D0C59FE86D3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486900" y="5303133"/>
              <a:ext cx="133351" cy="310268"/>
            </a:xfrm>
            <a:custGeom>
              <a:avLst/>
              <a:gdLst/>
              <a:ahLst/>
              <a:cxnLst/>
              <a:rect l="0" t="0" r="0" b="0"/>
              <a:pathLst>
                <a:path w="133351" h="310268">
                  <a:moveTo>
                    <a:pt x="133350" y="5467"/>
                  </a:moveTo>
                  <a:lnTo>
                    <a:pt x="133350" y="5467"/>
                  </a:lnTo>
                  <a:lnTo>
                    <a:pt x="133350" y="0"/>
                  </a:lnTo>
                  <a:lnTo>
                    <a:pt x="100093" y="44660"/>
                  </a:lnTo>
                  <a:lnTo>
                    <a:pt x="67521" y="92104"/>
                  </a:lnTo>
                  <a:lnTo>
                    <a:pt x="49060" y="129815"/>
                  </a:lnTo>
                  <a:lnTo>
                    <a:pt x="34504" y="169388"/>
                  </a:lnTo>
                  <a:lnTo>
                    <a:pt x="23331" y="208143"/>
                  </a:lnTo>
                  <a:lnTo>
                    <a:pt x="12478" y="255549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766">
              <a:extLst>
                <a:ext uri="{FF2B5EF4-FFF2-40B4-BE49-F238E27FC236}">
                  <a16:creationId xmlns:a16="http://schemas.microsoft.com/office/drawing/2014/main" xmlns="" id="{D94B0AAF-4338-42AB-A6C2-4BB00335DA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445429" y="5294933"/>
              <a:ext cx="85922" cy="147018"/>
            </a:xfrm>
            <a:custGeom>
              <a:avLst/>
              <a:gdLst/>
              <a:ahLst/>
              <a:cxnLst/>
              <a:rect l="0" t="0" r="0" b="0"/>
              <a:pathLst>
                <a:path w="85922" h="147018">
                  <a:moveTo>
                    <a:pt x="3371" y="7317"/>
                  </a:moveTo>
                  <a:lnTo>
                    <a:pt x="3371" y="7317"/>
                  </a:lnTo>
                  <a:lnTo>
                    <a:pt x="0" y="575"/>
                  </a:lnTo>
                  <a:lnTo>
                    <a:pt x="418" y="0"/>
                  </a:lnTo>
                  <a:lnTo>
                    <a:pt x="4645" y="3124"/>
                  </a:lnTo>
                  <a:lnTo>
                    <a:pt x="29776" y="43184"/>
                  </a:lnTo>
                  <a:lnTo>
                    <a:pt x="57740" y="87309"/>
                  </a:lnTo>
                  <a:lnTo>
                    <a:pt x="78891" y="130833"/>
                  </a:lnTo>
                  <a:lnTo>
                    <a:pt x="85921" y="147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767">
              <a:extLst>
                <a:ext uri="{FF2B5EF4-FFF2-40B4-BE49-F238E27FC236}">
                  <a16:creationId xmlns:a16="http://schemas.microsoft.com/office/drawing/2014/main" xmlns="" id="{DFB154AA-30FE-4369-B477-519290C3AC7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144383" y="5267979"/>
              <a:ext cx="601931" cy="624942"/>
            </a:xfrm>
            <a:custGeom>
              <a:avLst/>
              <a:gdLst/>
              <a:ahLst/>
              <a:cxnLst/>
              <a:rect l="0" t="0" r="0" b="0"/>
              <a:pathLst>
                <a:path w="601931" h="624942">
                  <a:moveTo>
                    <a:pt x="428117" y="123171"/>
                  </a:moveTo>
                  <a:lnTo>
                    <a:pt x="428117" y="123171"/>
                  </a:lnTo>
                  <a:lnTo>
                    <a:pt x="448511" y="78390"/>
                  </a:lnTo>
                  <a:lnTo>
                    <a:pt x="449411" y="67755"/>
                  </a:lnTo>
                  <a:lnTo>
                    <a:pt x="444239" y="49430"/>
                  </a:lnTo>
                  <a:lnTo>
                    <a:pt x="435089" y="33118"/>
                  </a:lnTo>
                  <a:lnTo>
                    <a:pt x="416698" y="18250"/>
                  </a:lnTo>
                  <a:lnTo>
                    <a:pt x="383789" y="5654"/>
                  </a:lnTo>
                  <a:lnTo>
                    <a:pt x="350072" y="0"/>
                  </a:lnTo>
                  <a:lnTo>
                    <a:pt x="311859" y="2872"/>
                  </a:lnTo>
                  <a:lnTo>
                    <a:pt x="266827" y="12346"/>
                  </a:lnTo>
                  <a:lnTo>
                    <a:pt x="226751" y="24796"/>
                  </a:lnTo>
                  <a:lnTo>
                    <a:pt x="179366" y="49489"/>
                  </a:lnTo>
                  <a:lnTo>
                    <a:pt x="132820" y="84706"/>
                  </a:lnTo>
                  <a:lnTo>
                    <a:pt x="90361" y="130703"/>
                  </a:lnTo>
                  <a:lnTo>
                    <a:pt x="63535" y="169382"/>
                  </a:lnTo>
                  <a:lnTo>
                    <a:pt x="41869" y="216669"/>
                  </a:lnTo>
                  <a:lnTo>
                    <a:pt x="28557" y="252215"/>
                  </a:lnTo>
                  <a:lnTo>
                    <a:pt x="19348" y="289179"/>
                  </a:lnTo>
                  <a:lnTo>
                    <a:pt x="12903" y="326775"/>
                  </a:lnTo>
                  <a:lnTo>
                    <a:pt x="7687" y="364650"/>
                  </a:lnTo>
                  <a:lnTo>
                    <a:pt x="3017" y="400769"/>
                  </a:lnTo>
                  <a:lnTo>
                    <a:pt x="0" y="436342"/>
                  </a:lnTo>
                  <a:lnTo>
                    <a:pt x="1011" y="473319"/>
                  </a:lnTo>
                  <a:lnTo>
                    <a:pt x="3812" y="507157"/>
                  </a:lnTo>
                  <a:lnTo>
                    <a:pt x="13119" y="550211"/>
                  </a:lnTo>
                  <a:lnTo>
                    <a:pt x="29282" y="581548"/>
                  </a:lnTo>
                  <a:lnTo>
                    <a:pt x="42013" y="596417"/>
                  </a:lnTo>
                  <a:lnTo>
                    <a:pt x="66457" y="612721"/>
                  </a:lnTo>
                  <a:lnTo>
                    <a:pt x="99179" y="624371"/>
                  </a:lnTo>
                  <a:lnTo>
                    <a:pt x="144079" y="624941"/>
                  </a:lnTo>
                  <a:lnTo>
                    <a:pt x="184737" y="621093"/>
                  </a:lnTo>
                  <a:lnTo>
                    <a:pt x="230651" y="611016"/>
                  </a:lnTo>
                  <a:lnTo>
                    <a:pt x="273653" y="599094"/>
                  </a:lnTo>
                  <a:lnTo>
                    <a:pt x="313205" y="586624"/>
                  </a:lnTo>
                  <a:lnTo>
                    <a:pt x="351736" y="573992"/>
                  </a:lnTo>
                  <a:lnTo>
                    <a:pt x="389964" y="559431"/>
                  </a:lnTo>
                  <a:lnTo>
                    <a:pt x="429982" y="539830"/>
                  </a:lnTo>
                  <a:lnTo>
                    <a:pt x="471238" y="516147"/>
                  </a:lnTo>
                  <a:lnTo>
                    <a:pt x="506510" y="489375"/>
                  </a:lnTo>
                  <a:lnTo>
                    <a:pt x="543712" y="445352"/>
                  </a:lnTo>
                  <a:lnTo>
                    <a:pt x="566319" y="405055"/>
                  </a:lnTo>
                  <a:lnTo>
                    <a:pt x="577969" y="372631"/>
                  </a:lnTo>
                  <a:lnTo>
                    <a:pt x="587851" y="334936"/>
                  </a:lnTo>
                  <a:lnTo>
                    <a:pt x="596947" y="289961"/>
                  </a:lnTo>
                  <a:lnTo>
                    <a:pt x="601930" y="245514"/>
                  </a:lnTo>
                  <a:lnTo>
                    <a:pt x="601323" y="203651"/>
                  </a:lnTo>
                  <a:lnTo>
                    <a:pt x="591646" y="166230"/>
                  </a:lnTo>
                  <a:lnTo>
                    <a:pt x="576056" y="130784"/>
                  </a:lnTo>
                  <a:lnTo>
                    <a:pt x="554545" y="97626"/>
                  </a:lnTo>
                  <a:lnTo>
                    <a:pt x="523818" y="68779"/>
                  </a:lnTo>
                  <a:lnTo>
                    <a:pt x="485232" y="45611"/>
                  </a:lnTo>
                  <a:lnTo>
                    <a:pt x="441508" y="28727"/>
                  </a:lnTo>
                  <a:lnTo>
                    <a:pt x="417994" y="24226"/>
                  </a:lnTo>
                  <a:lnTo>
                    <a:pt x="371407" y="21339"/>
                  </a:lnTo>
                  <a:lnTo>
                    <a:pt x="329535" y="27112"/>
                  </a:lnTo>
                  <a:lnTo>
                    <a:pt x="315123" y="33731"/>
                  </a:lnTo>
                  <a:lnTo>
                    <a:pt x="304811" y="42378"/>
                  </a:lnTo>
                  <a:lnTo>
                    <a:pt x="282067" y="72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768">
              <a:extLst>
                <a:ext uri="{FF2B5EF4-FFF2-40B4-BE49-F238E27FC236}">
                  <a16:creationId xmlns:a16="http://schemas.microsoft.com/office/drawing/2014/main" xmlns="" id="{59519AFD-EA04-4691-9F63-5758EE09FE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953500" y="5404373"/>
              <a:ext cx="177801" cy="124527"/>
            </a:xfrm>
            <a:custGeom>
              <a:avLst/>
              <a:gdLst/>
              <a:ahLst/>
              <a:cxnLst/>
              <a:rect l="0" t="0" r="0" b="0"/>
              <a:pathLst>
                <a:path w="177801" h="124527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0113" y="0"/>
                  </a:lnTo>
                  <a:lnTo>
                    <a:pt x="29885" y="9745"/>
                  </a:lnTo>
                  <a:lnTo>
                    <a:pt x="71285" y="37070"/>
                  </a:lnTo>
                  <a:lnTo>
                    <a:pt x="112284" y="71526"/>
                  </a:lnTo>
                  <a:lnTo>
                    <a:pt x="151108" y="117324"/>
                  </a:lnTo>
                  <a:lnTo>
                    <a:pt x="155772" y="122491"/>
                  </a:lnTo>
                  <a:lnTo>
                    <a:pt x="160293" y="124526"/>
                  </a:lnTo>
                  <a:lnTo>
                    <a:pt x="164718" y="124470"/>
                  </a:lnTo>
                  <a:lnTo>
                    <a:pt x="177800" y="120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769">
              <a:extLst>
                <a:ext uri="{FF2B5EF4-FFF2-40B4-BE49-F238E27FC236}">
                  <a16:creationId xmlns:a16="http://schemas.microsoft.com/office/drawing/2014/main" xmlns="" id="{5C307332-9093-4EB6-AA4F-41C1B25B58B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10650" y="5349511"/>
              <a:ext cx="120651" cy="232140"/>
            </a:xfrm>
            <a:custGeom>
              <a:avLst/>
              <a:gdLst/>
              <a:ahLst/>
              <a:cxnLst/>
              <a:rect l="0" t="0" r="0" b="0"/>
              <a:pathLst>
                <a:path w="120651" h="232140">
                  <a:moveTo>
                    <a:pt x="120650" y="35289"/>
                  </a:moveTo>
                  <a:lnTo>
                    <a:pt x="120650" y="35289"/>
                  </a:lnTo>
                  <a:lnTo>
                    <a:pt x="110598" y="11422"/>
                  </a:lnTo>
                  <a:lnTo>
                    <a:pt x="108421" y="3515"/>
                  </a:lnTo>
                  <a:lnTo>
                    <a:pt x="106853" y="1407"/>
                  </a:lnTo>
                  <a:lnTo>
                    <a:pt x="105102" y="0"/>
                  </a:lnTo>
                  <a:lnTo>
                    <a:pt x="102524" y="1180"/>
                  </a:lnTo>
                  <a:lnTo>
                    <a:pt x="95896" y="8134"/>
                  </a:lnTo>
                  <a:lnTo>
                    <a:pt x="75074" y="50830"/>
                  </a:lnTo>
                  <a:lnTo>
                    <a:pt x="57521" y="96652"/>
                  </a:lnTo>
                  <a:lnTo>
                    <a:pt x="47672" y="129354"/>
                  </a:lnTo>
                  <a:lnTo>
                    <a:pt x="30823" y="172756"/>
                  </a:lnTo>
                  <a:lnTo>
                    <a:pt x="8667" y="218736"/>
                  </a:lnTo>
                  <a:lnTo>
                    <a:pt x="0" y="232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770">
              <a:extLst>
                <a:ext uri="{FF2B5EF4-FFF2-40B4-BE49-F238E27FC236}">
                  <a16:creationId xmlns:a16="http://schemas.microsoft.com/office/drawing/2014/main" xmlns="" id="{56468EBD-E8D6-42A3-85D0-9539FC29E74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277350" y="5351377"/>
              <a:ext cx="26820" cy="211224"/>
            </a:xfrm>
            <a:custGeom>
              <a:avLst/>
              <a:gdLst/>
              <a:ahLst/>
              <a:cxnLst/>
              <a:rect l="0" t="0" r="0" b="0"/>
              <a:pathLst>
                <a:path w="26820" h="211224">
                  <a:moveTo>
                    <a:pt x="0" y="8023"/>
                  </a:moveTo>
                  <a:lnTo>
                    <a:pt x="0" y="8023"/>
                  </a:lnTo>
                  <a:lnTo>
                    <a:pt x="6741" y="1281"/>
                  </a:lnTo>
                  <a:lnTo>
                    <a:pt x="10139" y="0"/>
                  </a:lnTo>
                  <a:lnTo>
                    <a:pt x="17676" y="460"/>
                  </a:lnTo>
                  <a:lnTo>
                    <a:pt x="20957" y="4392"/>
                  </a:lnTo>
                  <a:lnTo>
                    <a:pt x="26483" y="18169"/>
                  </a:lnTo>
                  <a:lnTo>
                    <a:pt x="26819" y="52500"/>
                  </a:lnTo>
                  <a:lnTo>
                    <a:pt x="19078" y="97323"/>
                  </a:lnTo>
                  <a:lnTo>
                    <a:pt x="15535" y="129791"/>
                  </a:lnTo>
                  <a:lnTo>
                    <a:pt x="11659" y="174160"/>
                  </a:lnTo>
                  <a:lnTo>
                    <a:pt x="6350" y="211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771">
              <a:extLst>
                <a:ext uri="{FF2B5EF4-FFF2-40B4-BE49-F238E27FC236}">
                  <a16:creationId xmlns:a16="http://schemas.microsoft.com/office/drawing/2014/main" xmlns="" id="{016DF6BC-1481-4293-8A1E-1EFB2D146A7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189332" y="5556250"/>
              <a:ext cx="240419" cy="19051"/>
            </a:xfrm>
            <a:custGeom>
              <a:avLst/>
              <a:gdLst/>
              <a:ahLst/>
              <a:cxnLst/>
              <a:rect l="0" t="0" r="0" b="0"/>
              <a:pathLst>
                <a:path w="240419" h="19051">
                  <a:moveTo>
                    <a:pt x="5468" y="19050"/>
                  </a:moveTo>
                  <a:lnTo>
                    <a:pt x="5468" y="19050"/>
                  </a:lnTo>
                  <a:lnTo>
                    <a:pt x="2097" y="15679"/>
                  </a:lnTo>
                  <a:lnTo>
                    <a:pt x="442" y="12143"/>
                  </a:lnTo>
                  <a:lnTo>
                    <a:pt x="0" y="10211"/>
                  </a:lnTo>
                  <a:lnTo>
                    <a:pt x="1116" y="8924"/>
                  </a:lnTo>
                  <a:lnTo>
                    <a:pt x="6121" y="7494"/>
                  </a:lnTo>
                  <a:lnTo>
                    <a:pt x="53413" y="6450"/>
                  </a:lnTo>
                  <a:lnTo>
                    <a:pt x="99166" y="6380"/>
                  </a:lnTo>
                  <a:lnTo>
                    <a:pt x="146198" y="6359"/>
                  </a:lnTo>
                  <a:lnTo>
                    <a:pt x="192540" y="5647"/>
                  </a:lnTo>
                  <a:lnTo>
                    <a:pt x="2404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6065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534">
            <a:extLst>
              <a:ext uri="{FF2B5EF4-FFF2-40B4-BE49-F238E27FC236}">
                <a16:creationId xmlns:a16="http://schemas.microsoft.com/office/drawing/2014/main" xmlns="" id="{25E97658-ABB6-4794-9FAE-625AC10538FB}"/>
              </a:ext>
            </a:extLst>
          </p:cNvPr>
          <p:cNvGrpSpPr/>
          <p:nvPr/>
        </p:nvGrpSpPr>
        <p:grpSpPr>
          <a:xfrm>
            <a:off x="1048096" y="508778"/>
            <a:ext cx="1085505" cy="611092"/>
            <a:chOff x="1048096" y="508778"/>
            <a:chExt cx="1085505" cy="611092"/>
          </a:xfrm>
        </p:grpSpPr>
        <p:sp>
          <p:nvSpPr>
            <p:cNvPr id="2" name="SMARTInkShape-2772">
              <a:extLst>
                <a:ext uri="{FF2B5EF4-FFF2-40B4-BE49-F238E27FC236}">
                  <a16:creationId xmlns:a16="http://schemas.microsoft.com/office/drawing/2014/main" xmlns="" id="{ECC27A11-7BAD-461E-9135-77058D8B6AC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8096" y="577852"/>
              <a:ext cx="215555" cy="474527"/>
            </a:xfrm>
            <a:custGeom>
              <a:avLst/>
              <a:gdLst/>
              <a:ahLst/>
              <a:cxnLst/>
              <a:rect l="0" t="0" r="0" b="0"/>
              <a:pathLst>
                <a:path w="215555" h="474527">
                  <a:moveTo>
                    <a:pt x="202854" y="6348"/>
                  </a:moveTo>
                  <a:lnTo>
                    <a:pt x="202854" y="6348"/>
                  </a:lnTo>
                  <a:lnTo>
                    <a:pt x="206225" y="6348"/>
                  </a:lnTo>
                  <a:lnTo>
                    <a:pt x="209762" y="4467"/>
                  </a:lnTo>
                  <a:lnTo>
                    <a:pt x="215454" y="75"/>
                  </a:lnTo>
                  <a:lnTo>
                    <a:pt x="176206" y="0"/>
                  </a:lnTo>
                  <a:lnTo>
                    <a:pt x="129355" y="1880"/>
                  </a:lnTo>
                  <a:lnTo>
                    <a:pt x="88225" y="5465"/>
                  </a:lnTo>
                  <a:lnTo>
                    <a:pt x="46221" y="18165"/>
                  </a:lnTo>
                  <a:lnTo>
                    <a:pt x="39165" y="20576"/>
                  </a:lnTo>
                  <a:lnTo>
                    <a:pt x="33756" y="25006"/>
                  </a:lnTo>
                  <a:lnTo>
                    <a:pt x="25864" y="37453"/>
                  </a:lnTo>
                  <a:lnTo>
                    <a:pt x="20118" y="79990"/>
                  </a:lnTo>
                  <a:lnTo>
                    <a:pt x="19123" y="126554"/>
                  </a:lnTo>
                  <a:lnTo>
                    <a:pt x="18890" y="164430"/>
                  </a:lnTo>
                  <a:lnTo>
                    <a:pt x="16905" y="206664"/>
                  </a:lnTo>
                  <a:lnTo>
                    <a:pt x="14377" y="249894"/>
                  </a:lnTo>
                  <a:lnTo>
                    <a:pt x="13253" y="290274"/>
                  </a:lnTo>
                  <a:lnTo>
                    <a:pt x="10872" y="325624"/>
                  </a:lnTo>
                  <a:lnTo>
                    <a:pt x="7462" y="357799"/>
                  </a:lnTo>
                  <a:lnTo>
                    <a:pt x="2281" y="401562"/>
                  </a:lnTo>
                  <a:lnTo>
                    <a:pt x="0" y="445028"/>
                  </a:lnTo>
                  <a:lnTo>
                    <a:pt x="3128" y="460334"/>
                  </a:lnTo>
                  <a:lnTo>
                    <a:pt x="6203" y="464228"/>
                  </a:lnTo>
                  <a:lnTo>
                    <a:pt x="15265" y="470435"/>
                  </a:lnTo>
                  <a:lnTo>
                    <a:pt x="39008" y="474526"/>
                  </a:lnTo>
                  <a:lnTo>
                    <a:pt x="75128" y="472367"/>
                  </a:lnTo>
                  <a:lnTo>
                    <a:pt x="120481" y="463888"/>
                  </a:lnTo>
                  <a:lnTo>
                    <a:pt x="162925" y="452438"/>
                  </a:lnTo>
                  <a:lnTo>
                    <a:pt x="215554" y="444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773">
              <a:extLst>
                <a:ext uri="{FF2B5EF4-FFF2-40B4-BE49-F238E27FC236}">
                  <a16:creationId xmlns:a16="http://schemas.microsoft.com/office/drawing/2014/main" xmlns="" id="{2444A0D4-46F9-4362-865E-4A7BA8FA410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54100" y="863600"/>
              <a:ext cx="241301" cy="57151"/>
            </a:xfrm>
            <a:custGeom>
              <a:avLst/>
              <a:gdLst/>
              <a:ahLst/>
              <a:cxnLst/>
              <a:rect l="0" t="0" r="0" b="0"/>
              <a:pathLst>
                <a:path w="241301" h="57151">
                  <a:moveTo>
                    <a:pt x="0" y="57150"/>
                  </a:moveTo>
                  <a:lnTo>
                    <a:pt x="0" y="57150"/>
                  </a:lnTo>
                  <a:lnTo>
                    <a:pt x="44057" y="41249"/>
                  </a:lnTo>
                  <a:lnTo>
                    <a:pt x="75320" y="33385"/>
                  </a:lnTo>
                  <a:lnTo>
                    <a:pt x="116025" y="23304"/>
                  </a:lnTo>
                  <a:lnTo>
                    <a:pt x="160222" y="13180"/>
                  </a:lnTo>
                  <a:lnTo>
                    <a:pt x="201032" y="632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774">
              <a:extLst>
                <a:ext uri="{FF2B5EF4-FFF2-40B4-BE49-F238E27FC236}">
                  <a16:creationId xmlns:a16="http://schemas.microsoft.com/office/drawing/2014/main" xmlns="" id="{D1425C26-33D2-4307-82FD-B3C80C7A6D64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121783" y="965200"/>
              <a:ext cx="11818" cy="19051"/>
            </a:xfrm>
            <a:custGeom>
              <a:avLst/>
              <a:gdLst/>
              <a:ahLst/>
              <a:cxnLst/>
              <a:rect l="0" t="0" r="0" b="0"/>
              <a:pathLst>
                <a:path w="11818" h="190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3272" y="8789"/>
                  </a:lnTo>
                  <a:lnTo>
                    <a:pt x="118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775">
              <a:extLst>
                <a:ext uri="{FF2B5EF4-FFF2-40B4-BE49-F238E27FC236}">
                  <a16:creationId xmlns:a16="http://schemas.microsoft.com/office/drawing/2014/main" xmlns="" id="{21A74FD2-07BC-4702-A90E-CBC82037F104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827606" y="737874"/>
              <a:ext cx="217095" cy="272865"/>
            </a:xfrm>
            <a:custGeom>
              <a:avLst/>
              <a:gdLst/>
              <a:ahLst/>
              <a:cxnLst/>
              <a:rect l="0" t="0" r="0" b="0"/>
              <a:pathLst>
                <a:path w="217095" h="272865">
                  <a:moveTo>
                    <a:pt x="198044" y="36826"/>
                  </a:moveTo>
                  <a:lnTo>
                    <a:pt x="198044" y="36826"/>
                  </a:lnTo>
                  <a:lnTo>
                    <a:pt x="201415" y="33455"/>
                  </a:lnTo>
                  <a:lnTo>
                    <a:pt x="203070" y="28037"/>
                  </a:lnTo>
                  <a:lnTo>
                    <a:pt x="203511" y="24617"/>
                  </a:lnTo>
                  <a:lnTo>
                    <a:pt x="202120" y="18935"/>
                  </a:lnTo>
                  <a:lnTo>
                    <a:pt x="200761" y="16432"/>
                  </a:lnTo>
                  <a:lnTo>
                    <a:pt x="192107" y="9538"/>
                  </a:lnTo>
                  <a:lnTo>
                    <a:pt x="180606" y="3027"/>
                  </a:lnTo>
                  <a:lnTo>
                    <a:pt x="161519" y="0"/>
                  </a:lnTo>
                  <a:lnTo>
                    <a:pt x="134619" y="5846"/>
                  </a:lnTo>
                  <a:lnTo>
                    <a:pt x="104306" y="23256"/>
                  </a:lnTo>
                  <a:lnTo>
                    <a:pt x="58094" y="65268"/>
                  </a:lnTo>
                  <a:lnTo>
                    <a:pt x="27147" y="106088"/>
                  </a:lnTo>
                  <a:lnTo>
                    <a:pt x="8805" y="148757"/>
                  </a:lnTo>
                  <a:lnTo>
                    <a:pt x="0" y="187818"/>
                  </a:lnTo>
                  <a:lnTo>
                    <a:pt x="193" y="210943"/>
                  </a:lnTo>
                  <a:lnTo>
                    <a:pt x="6393" y="231098"/>
                  </a:lnTo>
                  <a:lnTo>
                    <a:pt x="16910" y="248053"/>
                  </a:lnTo>
                  <a:lnTo>
                    <a:pt x="30992" y="260292"/>
                  </a:lnTo>
                  <a:lnTo>
                    <a:pt x="61529" y="271744"/>
                  </a:lnTo>
                  <a:lnTo>
                    <a:pt x="104130" y="272864"/>
                  </a:lnTo>
                  <a:lnTo>
                    <a:pt x="149129" y="265356"/>
                  </a:lnTo>
                  <a:lnTo>
                    <a:pt x="190371" y="257566"/>
                  </a:lnTo>
                  <a:lnTo>
                    <a:pt x="217094" y="252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776">
              <a:extLst>
                <a:ext uri="{FF2B5EF4-FFF2-40B4-BE49-F238E27FC236}">
                  <a16:creationId xmlns:a16="http://schemas.microsoft.com/office/drawing/2014/main" xmlns="" id="{55F4D377-1BD1-4F44-93D1-587A2AE297B4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378821" y="508778"/>
              <a:ext cx="348380" cy="611092"/>
            </a:xfrm>
            <a:custGeom>
              <a:avLst/>
              <a:gdLst/>
              <a:ahLst/>
              <a:cxnLst/>
              <a:rect l="0" t="0" r="0" b="0"/>
              <a:pathLst>
                <a:path w="348380" h="611092">
                  <a:moveTo>
                    <a:pt x="342029" y="18272"/>
                  </a:moveTo>
                  <a:lnTo>
                    <a:pt x="342029" y="18272"/>
                  </a:lnTo>
                  <a:lnTo>
                    <a:pt x="342029" y="12805"/>
                  </a:lnTo>
                  <a:lnTo>
                    <a:pt x="338658" y="8812"/>
                  </a:lnTo>
                  <a:lnTo>
                    <a:pt x="323078" y="3161"/>
                  </a:lnTo>
                  <a:lnTo>
                    <a:pt x="285343" y="0"/>
                  </a:lnTo>
                  <a:lnTo>
                    <a:pt x="243075" y="158"/>
                  </a:lnTo>
                  <a:lnTo>
                    <a:pt x="203113" y="5065"/>
                  </a:lnTo>
                  <a:lnTo>
                    <a:pt x="165872" y="16554"/>
                  </a:lnTo>
                  <a:lnTo>
                    <a:pt x="137043" y="37205"/>
                  </a:lnTo>
                  <a:lnTo>
                    <a:pt x="121807" y="53027"/>
                  </a:lnTo>
                  <a:lnTo>
                    <a:pt x="104701" y="87915"/>
                  </a:lnTo>
                  <a:lnTo>
                    <a:pt x="97438" y="129532"/>
                  </a:lnTo>
                  <a:lnTo>
                    <a:pt x="93857" y="164147"/>
                  </a:lnTo>
                  <a:lnTo>
                    <a:pt x="89914" y="205166"/>
                  </a:lnTo>
                  <a:lnTo>
                    <a:pt x="87874" y="228946"/>
                  </a:lnTo>
                  <a:lnTo>
                    <a:pt x="85809" y="253971"/>
                  </a:lnTo>
                  <a:lnTo>
                    <a:pt x="83727" y="279827"/>
                  </a:lnTo>
                  <a:lnTo>
                    <a:pt x="81633" y="306236"/>
                  </a:lnTo>
                  <a:lnTo>
                    <a:pt x="79532" y="333015"/>
                  </a:lnTo>
                  <a:lnTo>
                    <a:pt x="76014" y="358628"/>
                  </a:lnTo>
                  <a:lnTo>
                    <a:pt x="71553" y="383465"/>
                  </a:lnTo>
                  <a:lnTo>
                    <a:pt x="66461" y="407784"/>
                  </a:lnTo>
                  <a:lnTo>
                    <a:pt x="60245" y="431758"/>
                  </a:lnTo>
                  <a:lnTo>
                    <a:pt x="45812" y="479092"/>
                  </a:lnTo>
                  <a:lnTo>
                    <a:pt x="31871" y="518473"/>
                  </a:lnTo>
                  <a:lnTo>
                    <a:pt x="14004" y="562767"/>
                  </a:lnTo>
                  <a:lnTo>
                    <a:pt x="0" y="605104"/>
                  </a:lnTo>
                  <a:lnTo>
                    <a:pt x="1826" y="607049"/>
                  </a:lnTo>
                  <a:lnTo>
                    <a:pt x="9500" y="611091"/>
                  </a:lnTo>
                  <a:lnTo>
                    <a:pt x="42575" y="610592"/>
                  </a:lnTo>
                  <a:lnTo>
                    <a:pt x="77940" y="605846"/>
                  </a:lnTo>
                  <a:lnTo>
                    <a:pt x="120234" y="598327"/>
                  </a:lnTo>
                  <a:lnTo>
                    <a:pt x="167253" y="587930"/>
                  </a:lnTo>
                  <a:lnTo>
                    <a:pt x="212610" y="580016"/>
                  </a:lnTo>
                  <a:lnTo>
                    <a:pt x="254171" y="574147"/>
                  </a:lnTo>
                  <a:lnTo>
                    <a:pt x="289105" y="569187"/>
                  </a:lnTo>
                  <a:lnTo>
                    <a:pt x="333744" y="565323"/>
                  </a:lnTo>
                  <a:lnTo>
                    <a:pt x="348379" y="564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535">
            <a:extLst>
              <a:ext uri="{FF2B5EF4-FFF2-40B4-BE49-F238E27FC236}">
                <a16:creationId xmlns:a16="http://schemas.microsoft.com/office/drawing/2014/main" xmlns="" id="{77B7EC43-E336-4F72-9C30-E295E871A671}"/>
              </a:ext>
            </a:extLst>
          </p:cNvPr>
          <p:cNvGrpSpPr/>
          <p:nvPr/>
        </p:nvGrpSpPr>
        <p:grpSpPr>
          <a:xfrm>
            <a:off x="2463800" y="547568"/>
            <a:ext cx="564514" cy="609834"/>
            <a:chOff x="2463800" y="547568"/>
            <a:chExt cx="564514" cy="609834"/>
          </a:xfrm>
        </p:grpSpPr>
        <p:sp>
          <p:nvSpPr>
            <p:cNvPr id="8" name="SMARTInkShape-2777">
              <a:extLst>
                <a:ext uri="{FF2B5EF4-FFF2-40B4-BE49-F238E27FC236}">
                  <a16:creationId xmlns:a16="http://schemas.microsoft.com/office/drawing/2014/main" xmlns="" id="{22780BB6-97F5-4C64-95A2-D7E46C47547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825750" y="547568"/>
              <a:ext cx="202564" cy="609834"/>
            </a:xfrm>
            <a:custGeom>
              <a:avLst/>
              <a:gdLst/>
              <a:ahLst/>
              <a:cxnLst/>
              <a:rect l="0" t="0" r="0" b="0"/>
              <a:pathLst>
                <a:path w="202564" h="609834">
                  <a:moveTo>
                    <a:pt x="12700" y="11232"/>
                  </a:moveTo>
                  <a:lnTo>
                    <a:pt x="12700" y="11232"/>
                  </a:lnTo>
                  <a:lnTo>
                    <a:pt x="51424" y="11232"/>
                  </a:lnTo>
                  <a:lnTo>
                    <a:pt x="91358" y="7861"/>
                  </a:lnTo>
                  <a:lnTo>
                    <a:pt x="132197" y="2394"/>
                  </a:lnTo>
                  <a:lnTo>
                    <a:pt x="168008" y="0"/>
                  </a:lnTo>
                  <a:lnTo>
                    <a:pt x="183914" y="3828"/>
                  </a:lnTo>
                  <a:lnTo>
                    <a:pt x="190630" y="7471"/>
                  </a:lnTo>
                  <a:lnTo>
                    <a:pt x="192704" y="10136"/>
                  </a:lnTo>
                  <a:lnTo>
                    <a:pt x="195007" y="16860"/>
                  </a:lnTo>
                  <a:lnTo>
                    <a:pt x="191221" y="62035"/>
                  </a:lnTo>
                  <a:lnTo>
                    <a:pt x="187343" y="102406"/>
                  </a:lnTo>
                  <a:lnTo>
                    <a:pt x="187450" y="135715"/>
                  </a:lnTo>
                  <a:lnTo>
                    <a:pt x="189145" y="173097"/>
                  </a:lnTo>
                  <a:lnTo>
                    <a:pt x="189898" y="215581"/>
                  </a:lnTo>
                  <a:lnTo>
                    <a:pt x="192114" y="260333"/>
                  </a:lnTo>
                  <a:lnTo>
                    <a:pt x="194040" y="304683"/>
                  </a:lnTo>
                  <a:lnTo>
                    <a:pt x="192544" y="345560"/>
                  </a:lnTo>
                  <a:lnTo>
                    <a:pt x="191408" y="383013"/>
                  </a:lnTo>
                  <a:lnTo>
                    <a:pt x="191609" y="417062"/>
                  </a:lnTo>
                  <a:lnTo>
                    <a:pt x="194984" y="459326"/>
                  </a:lnTo>
                  <a:lnTo>
                    <a:pt x="198363" y="503688"/>
                  </a:lnTo>
                  <a:lnTo>
                    <a:pt x="202563" y="547785"/>
                  </a:lnTo>
                  <a:lnTo>
                    <a:pt x="202438" y="583732"/>
                  </a:lnTo>
                  <a:lnTo>
                    <a:pt x="199804" y="592819"/>
                  </a:lnTo>
                  <a:lnTo>
                    <a:pt x="194400" y="599680"/>
                  </a:lnTo>
                  <a:lnTo>
                    <a:pt x="186589" y="605081"/>
                  </a:lnTo>
                  <a:lnTo>
                    <a:pt x="176062" y="609833"/>
                  </a:lnTo>
                  <a:lnTo>
                    <a:pt x="134731" y="608494"/>
                  </a:lnTo>
                  <a:lnTo>
                    <a:pt x="102919" y="605235"/>
                  </a:lnTo>
                  <a:lnTo>
                    <a:pt x="69496" y="599554"/>
                  </a:lnTo>
                  <a:lnTo>
                    <a:pt x="28352" y="588422"/>
                  </a:lnTo>
                  <a:lnTo>
                    <a:pt x="0" y="576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778">
              <a:extLst>
                <a:ext uri="{FF2B5EF4-FFF2-40B4-BE49-F238E27FC236}">
                  <a16:creationId xmlns:a16="http://schemas.microsoft.com/office/drawing/2014/main" xmlns="" id="{A67B3CA7-ED93-4111-B45F-3FB1DD03B00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463800" y="644329"/>
              <a:ext cx="222251" cy="397072"/>
            </a:xfrm>
            <a:custGeom>
              <a:avLst/>
              <a:gdLst/>
              <a:ahLst/>
              <a:cxnLst/>
              <a:rect l="0" t="0" r="0" b="0"/>
              <a:pathLst>
                <a:path w="222251" h="397072">
                  <a:moveTo>
                    <a:pt x="222250" y="3371"/>
                  </a:moveTo>
                  <a:lnTo>
                    <a:pt x="222250" y="3371"/>
                  </a:lnTo>
                  <a:lnTo>
                    <a:pt x="215508" y="0"/>
                  </a:lnTo>
                  <a:lnTo>
                    <a:pt x="212816" y="418"/>
                  </a:lnTo>
                  <a:lnTo>
                    <a:pt x="210317" y="2108"/>
                  </a:lnTo>
                  <a:lnTo>
                    <a:pt x="194493" y="25072"/>
                  </a:lnTo>
                  <a:lnTo>
                    <a:pt x="177102" y="66951"/>
                  </a:lnTo>
                  <a:lnTo>
                    <a:pt x="159145" y="103360"/>
                  </a:lnTo>
                  <a:lnTo>
                    <a:pt x="135642" y="145177"/>
                  </a:lnTo>
                  <a:lnTo>
                    <a:pt x="121472" y="169170"/>
                  </a:lnTo>
                  <a:lnTo>
                    <a:pt x="106381" y="194337"/>
                  </a:lnTo>
                  <a:lnTo>
                    <a:pt x="78325" y="241115"/>
                  </a:lnTo>
                  <a:lnTo>
                    <a:pt x="52450" y="283307"/>
                  </a:lnTo>
                  <a:lnTo>
                    <a:pt x="29191" y="318522"/>
                  </a:lnTo>
                  <a:lnTo>
                    <a:pt x="6376" y="359373"/>
                  </a:lnTo>
                  <a:lnTo>
                    <a:pt x="1187" y="377023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779">
              <a:extLst>
                <a:ext uri="{FF2B5EF4-FFF2-40B4-BE49-F238E27FC236}">
                  <a16:creationId xmlns:a16="http://schemas.microsoft.com/office/drawing/2014/main" xmlns="" id="{610C730D-CDE4-468C-8F90-495652518C0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482850" y="661283"/>
              <a:ext cx="228601" cy="361068"/>
            </a:xfrm>
            <a:custGeom>
              <a:avLst/>
              <a:gdLst/>
              <a:ahLst/>
              <a:cxnLst/>
              <a:rect l="0" t="0" r="0" b="0"/>
              <a:pathLst>
                <a:path w="228601" h="361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28561" y="41528"/>
                  </a:lnTo>
                  <a:lnTo>
                    <a:pt x="57381" y="80357"/>
                  </a:lnTo>
                  <a:lnTo>
                    <a:pt x="83358" y="112129"/>
                  </a:lnTo>
                  <a:lnTo>
                    <a:pt x="111367" y="147417"/>
                  </a:lnTo>
                  <a:lnTo>
                    <a:pt x="138396" y="186148"/>
                  </a:lnTo>
                  <a:lnTo>
                    <a:pt x="163110" y="224764"/>
                  </a:lnTo>
                  <a:lnTo>
                    <a:pt x="183501" y="258390"/>
                  </a:lnTo>
                  <a:lnTo>
                    <a:pt x="207476" y="298345"/>
                  </a:lnTo>
                  <a:lnTo>
                    <a:pt x="223695" y="332607"/>
                  </a:lnTo>
                  <a:lnTo>
                    <a:pt x="228600" y="36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36">
            <a:extLst>
              <a:ext uri="{FF2B5EF4-FFF2-40B4-BE49-F238E27FC236}">
                <a16:creationId xmlns:a16="http://schemas.microsoft.com/office/drawing/2014/main" xmlns="" id="{C99FB610-DDE6-461A-8772-280185AA0842}"/>
              </a:ext>
            </a:extLst>
          </p:cNvPr>
          <p:cNvGrpSpPr/>
          <p:nvPr/>
        </p:nvGrpSpPr>
        <p:grpSpPr>
          <a:xfrm>
            <a:off x="3359150" y="876300"/>
            <a:ext cx="381001" cy="157868"/>
            <a:chOff x="3359150" y="876300"/>
            <a:chExt cx="381001" cy="157868"/>
          </a:xfrm>
        </p:grpSpPr>
        <p:sp>
          <p:nvSpPr>
            <p:cNvPr id="12" name="SMARTInkShape-2780">
              <a:extLst>
                <a:ext uri="{FF2B5EF4-FFF2-40B4-BE49-F238E27FC236}">
                  <a16:creationId xmlns:a16="http://schemas.microsoft.com/office/drawing/2014/main" xmlns="" id="{6EF2BE66-EE96-4870-B6F5-695B35F4599F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359150" y="994970"/>
              <a:ext cx="381001" cy="39198"/>
            </a:xfrm>
            <a:custGeom>
              <a:avLst/>
              <a:gdLst/>
              <a:ahLst/>
              <a:cxnLst/>
              <a:rect l="0" t="0" r="0" b="0"/>
              <a:pathLst>
                <a:path w="381001" h="39198">
                  <a:moveTo>
                    <a:pt x="0" y="33730"/>
                  </a:moveTo>
                  <a:lnTo>
                    <a:pt x="0" y="33730"/>
                  </a:lnTo>
                  <a:lnTo>
                    <a:pt x="0" y="37101"/>
                  </a:lnTo>
                  <a:lnTo>
                    <a:pt x="20226" y="39197"/>
                  </a:lnTo>
                  <a:lnTo>
                    <a:pt x="66514" y="36447"/>
                  </a:lnTo>
                  <a:lnTo>
                    <a:pt x="112347" y="29293"/>
                  </a:lnTo>
                  <a:lnTo>
                    <a:pt x="138398" y="24422"/>
                  </a:lnTo>
                  <a:lnTo>
                    <a:pt x="164937" y="19764"/>
                  </a:lnTo>
                  <a:lnTo>
                    <a:pt x="191803" y="15247"/>
                  </a:lnTo>
                  <a:lnTo>
                    <a:pt x="218885" y="10825"/>
                  </a:lnTo>
                  <a:lnTo>
                    <a:pt x="243996" y="7171"/>
                  </a:lnTo>
                  <a:lnTo>
                    <a:pt x="290711" y="1230"/>
                  </a:lnTo>
                  <a:lnTo>
                    <a:pt x="327466" y="0"/>
                  </a:lnTo>
                  <a:lnTo>
                    <a:pt x="362551" y="3275"/>
                  </a:lnTo>
                  <a:lnTo>
                    <a:pt x="381000" y="8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781">
              <a:extLst>
                <a:ext uri="{FF2B5EF4-FFF2-40B4-BE49-F238E27FC236}">
                  <a16:creationId xmlns:a16="http://schemas.microsoft.com/office/drawing/2014/main" xmlns="" id="{2861D7D5-F37D-46CA-95C8-062E3F791082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409950" y="876300"/>
              <a:ext cx="254001" cy="6351"/>
            </a:xfrm>
            <a:custGeom>
              <a:avLst/>
              <a:gdLst/>
              <a:ahLst/>
              <a:cxnLst/>
              <a:rect l="0" t="0" r="0" b="0"/>
              <a:pathLst>
                <a:path w="254001" h="63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0399" y="5762"/>
                  </a:lnTo>
                  <a:lnTo>
                    <a:pt x="73223" y="6088"/>
                  </a:lnTo>
                  <a:lnTo>
                    <a:pt x="113212" y="4352"/>
                  </a:lnTo>
                  <a:lnTo>
                    <a:pt x="154739" y="1934"/>
                  </a:lnTo>
                  <a:lnTo>
                    <a:pt x="192010" y="860"/>
                  </a:lnTo>
                  <a:lnTo>
                    <a:pt x="238828" y="4534"/>
                  </a:lnTo>
                  <a:lnTo>
                    <a:pt x="254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37">
            <a:extLst>
              <a:ext uri="{FF2B5EF4-FFF2-40B4-BE49-F238E27FC236}">
                <a16:creationId xmlns:a16="http://schemas.microsoft.com/office/drawing/2014/main" xmlns="" id="{13733D7A-4FB5-490D-970C-1ED33227CEF9}"/>
              </a:ext>
            </a:extLst>
          </p:cNvPr>
          <p:cNvGrpSpPr/>
          <p:nvPr/>
        </p:nvGrpSpPr>
        <p:grpSpPr>
          <a:xfrm>
            <a:off x="4227476" y="743910"/>
            <a:ext cx="344525" cy="254416"/>
            <a:chOff x="4227476" y="743910"/>
            <a:chExt cx="344525" cy="254416"/>
          </a:xfrm>
        </p:grpSpPr>
        <p:sp>
          <p:nvSpPr>
            <p:cNvPr id="15" name="SMARTInkShape-2782">
              <a:extLst>
                <a:ext uri="{FF2B5EF4-FFF2-40B4-BE49-F238E27FC236}">
                  <a16:creationId xmlns:a16="http://schemas.microsoft.com/office/drawing/2014/main" xmlns="" id="{12938415-6900-4FF1-992F-70CB60E3F1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47123" y="952500"/>
              <a:ext cx="24878" cy="6351"/>
            </a:xfrm>
            <a:custGeom>
              <a:avLst/>
              <a:gdLst/>
              <a:ahLst/>
              <a:cxnLst/>
              <a:rect l="0" t="0" r="0" b="0"/>
              <a:pathLst>
                <a:path w="24878" h="6351">
                  <a:moveTo>
                    <a:pt x="12177" y="6350"/>
                  </a:moveTo>
                  <a:lnTo>
                    <a:pt x="12177" y="6350"/>
                  </a:lnTo>
                  <a:lnTo>
                    <a:pt x="0" y="261"/>
                  </a:lnTo>
                  <a:lnTo>
                    <a:pt x="24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783">
              <a:extLst>
                <a:ext uri="{FF2B5EF4-FFF2-40B4-BE49-F238E27FC236}">
                  <a16:creationId xmlns:a16="http://schemas.microsoft.com/office/drawing/2014/main" xmlns="" id="{B0D001ED-D843-465B-9E67-080EE67E7384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227476" y="743910"/>
              <a:ext cx="198475" cy="254416"/>
            </a:xfrm>
            <a:custGeom>
              <a:avLst/>
              <a:gdLst/>
              <a:ahLst/>
              <a:cxnLst/>
              <a:rect l="0" t="0" r="0" b="0"/>
              <a:pathLst>
                <a:path w="198475" h="254416">
                  <a:moveTo>
                    <a:pt x="198474" y="11740"/>
                  </a:moveTo>
                  <a:lnTo>
                    <a:pt x="198474" y="11740"/>
                  </a:lnTo>
                  <a:lnTo>
                    <a:pt x="198474" y="8369"/>
                  </a:lnTo>
                  <a:lnTo>
                    <a:pt x="197063" y="7376"/>
                  </a:lnTo>
                  <a:lnTo>
                    <a:pt x="189040" y="5273"/>
                  </a:lnTo>
                  <a:lnTo>
                    <a:pt x="184168" y="2281"/>
                  </a:lnTo>
                  <a:lnTo>
                    <a:pt x="167346" y="0"/>
                  </a:lnTo>
                  <a:lnTo>
                    <a:pt x="135672" y="5005"/>
                  </a:lnTo>
                  <a:lnTo>
                    <a:pt x="90531" y="24495"/>
                  </a:lnTo>
                  <a:lnTo>
                    <a:pt x="62305" y="43514"/>
                  </a:lnTo>
                  <a:lnTo>
                    <a:pt x="27992" y="81989"/>
                  </a:lnTo>
                  <a:lnTo>
                    <a:pt x="5909" y="124669"/>
                  </a:lnTo>
                  <a:lnTo>
                    <a:pt x="0" y="153888"/>
                  </a:lnTo>
                  <a:lnTo>
                    <a:pt x="3417" y="191363"/>
                  </a:lnTo>
                  <a:lnTo>
                    <a:pt x="15356" y="211987"/>
                  </a:lnTo>
                  <a:lnTo>
                    <a:pt x="33127" y="229150"/>
                  </a:lnTo>
                  <a:lnTo>
                    <a:pt x="68343" y="246040"/>
                  </a:lnTo>
                  <a:lnTo>
                    <a:pt x="114604" y="254415"/>
                  </a:lnTo>
                  <a:lnTo>
                    <a:pt x="161864" y="253761"/>
                  </a:lnTo>
                  <a:lnTo>
                    <a:pt x="185774" y="253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38">
            <a:extLst>
              <a:ext uri="{FF2B5EF4-FFF2-40B4-BE49-F238E27FC236}">
                <a16:creationId xmlns:a16="http://schemas.microsoft.com/office/drawing/2014/main" xmlns="" id="{97731C7D-F7A2-40A9-9586-A221FAB806DB}"/>
              </a:ext>
            </a:extLst>
          </p:cNvPr>
          <p:cNvGrpSpPr/>
          <p:nvPr/>
        </p:nvGrpSpPr>
        <p:grpSpPr>
          <a:xfrm>
            <a:off x="4821957" y="622853"/>
            <a:ext cx="1258169" cy="506686"/>
            <a:chOff x="4821957" y="622853"/>
            <a:chExt cx="1258169" cy="506686"/>
          </a:xfrm>
        </p:grpSpPr>
        <p:sp>
          <p:nvSpPr>
            <p:cNvPr id="18" name="SMARTInkShape-2784">
              <a:extLst>
                <a:ext uri="{FF2B5EF4-FFF2-40B4-BE49-F238E27FC236}">
                  <a16:creationId xmlns:a16="http://schemas.microsoft.com/office/drawing/2014/main" xmlns="" id="{57F4D2E9-D259-42CB-BBFB-0F3DC2E61D3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6070600" y="1098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785">
              <a:extLst>
                <a:ext uri="{FF2B5EF4-FFF2-40B4-BE49-F238E27FC236}">
                  <a16:creationId xmlns:a16="http://schemas.microsoft.com/office/drawing/2014/main" xmlns="" id="{2A16C142-01E1-486B-ABB2-2B50EDF18577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740400" y="638377"/>
              <a:ext cx="234057" cy="491162"/>
            </a:xfrm>
            <a:custGeom>
              <a:avLst/>
              <a:gdLst/>
              <a:ahLst/>
              <a:cxnLst/>
              <a:rect l="0" t="0" r="0" b="0"/>
              <a:pathLst>
                <a:path w="234057" h="491162">
                  <a:moveTo>
                    <a:pt x="95250" y="28373"/>
                  </a:moveTo>
                  <a:lnTo>
                    <a:pt x="95250" y="28373"/>
                  </a:lnTo>
                  <a:lnTo>
                    <a:pt x="88508" y="21631"/>
                  </a:lnTo>
                  <a:lnTo>
                    <a:pt x="87227" y="18939"/>
                  </a:lnTo>
                  <a:lnTo>
                    <a:pt x="87080" y="16439"/>
                  </a:lnTo>
                  <a:lnTo>
                    <a:pt x="87687" y="14067"/>
                  </a:lnTo>
                  <a:lnTo>
                    <a:pt x="95887" y="9550"/>
                  </a:lnTo>
                  <a:lnTo>
                    <a:pt x="109644" y="5896"/>
                  </a:lnTo>
                  <a:lnTo>
                    <a:pt x="147220" y="1669"/>
                  </a:lnTo>
                  <a:lnTo>
                    <a:pt x="176265" y="0"/>
                  </a:lnTo>
                  <a:lnTo>
                    <a:pt x="193345" y="3768"/>
                  </a:lnTo>
                  <a:lnTo>
                    <a:pt x="207993" y="12499"/>
                  </a:lnTo>
                  <a:lnTo>
                    <a:pt x="224768" y="32685"/>
                  </a:lnTo>
                  <a:lnTo>
                    <a:pt x="231934" y="63282"/>
                  </a:lnTo>
                  <a:lnTo>
                    <a:pt x="234056" y="109272"/>
                  </a:lnTo>
                  <a:lnTo>
                    <a:pt x="228908" y="144761"/>
                  </a:lnTo>
                  <a:lnTo>
                    <a:pt x="220270" y="182407"/>
                  </a:lnTo>
                  <a:lnTo>
                    <a:pt x="211727" y="222656"/>
                  </a:lnTo>
                  <a:lnTo>
                    <a:pt x="205108" y="262182"/>
                  </a:lnTo>
                  <a:lnTo>
                    <a:pt x="199109" y="301622"/>
                  </a:lnTo>
                  <a:lnTo>
                    <a:pt x="191739" y="342669"/>
                  </a:lnTo>
                  <a:lnTo>
                    <a:pt x="185641" y="378786"/>
                  </a:lnTo>
                  <a:lnTo>
                    <a:pt x="178242" y="423123"/>
                  </a:lnTo>
                  <a:lnTo>
                    <a:pt x="166050" y="466338"/>
                  </a:lnTo>
                  <a:lnTo>
                    <a:pt x="156349" y="478906"/>
                  </a:lnTo>
                  <a:lnTo>
                    <a:pt x="150800" y="483245"/>
                  </a:lnTo>
                  <a:lnTo>
                    <a:pt x="135225" y="488066"/>
                  </a:lnTo>
                  <a:lnTo>
                    <a:pt x="93112" y="491161"/>
                  </a:lnTo>
                  <a:lnTo>
                    <a:pt x="49775" y="488326"/>
                  </a:lnTo>
                  <a:lnTo>
                    <a:pt x="0" y="47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786">
              <a:extLst>
                <a:ext uri="{FF2B5EF4-FFF2-40B4-BE49-F238E27FC236}">
                  <a16:creationId xmlns:a16="http://schemas.microsoft.com/office/drawing/2014/main" xmlns="" id="{56340AB2-9E01-4FB9-91ED-E224BEDED6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524500" y="790379"/>
              <a:ext cx="228601" cy="244672"/>
            </a:xfrm>
            <a:custGeom>
              <a:avLst/>
              <a:gdLst/>
              <a:ahLst/>
              <a:cxnLst/>
              <a:rect l="0" t="0" r="0" b="0"/>
              <a:pathLst>
                <a:path w="228601" h="244672">
                  <a:moveTo>
                    <a:pt x="228600" y="3371"/>
                  </a:moveTo>
                  <a:lnTo>
                    <a:pt x="228600" y="3371"/>
                  </a:lnTo>
                  <a:lnTo>
                    <a:pt x="221858" y="0"/>
                  </a:lnTo>
                  <a:lnTo>
                    <a:pt x="212904" y="226"/>
                  </a:lnTo>
                  <a:lnTo>
                    <a:pt x="200458" y="4090"/>
                  </a:lnTo>
                  <a:lnTo>
                    <a:pt x="161840" y="27580"/>
                  </a:lnTo>
                  <a:lnTo>
                    <a:pt x="124153" y="61344"/>
                  </a:lnTo>
                  <a:lnTo>
                    <a:pt x="81706" y="107096"/>
                  </a:lnTo>
                  <a:lnTo>
                    <a:pt x="53953" y="139782"/>
                  </a:lnTo>
                  <a:lnTo>
                    <a:pt x="20612" y="187095"/>
                  </a:lnTo>
                  <a:lnTo>
                    <a:pt x="2971" y="218831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787">
              <a:extLst>
                <a:ext uri="{FF2B5EF4-FFF2-40B4-BE49-F238E27FC236}">
                  <a16:creationId xmlns:a16="http://schemas.microsoft.com/office/drawing/2014/main" xmlns="" id="{0305D861-40F5-4E0D-AFBF-54BCA5A0CEBD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538083" y="762883"/>
              <a:ext cx="157868" cy="284868"/>
            </a:xfrm>
            <a:custGeom>
              <a:avLst/>
              <a:gdLst/>
              <a:ahLst/>
              <a:cxnLst/>
              <a:rect l="0" t="0" r="0" b="0"/>
              <a:pathLst>
                <a:path w="157868" h="2848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3613" y="44661"/>
                  </a:lnTo>
                  <a:lnTo>
                    <a:pt x="46670" y="92104"/>
                  </a:lnTo>
                  <a:lnTo>
                    <a:pt x="63056" y="126052"/>
                  </a:lnTo>
                  <a:lnTo>
                    <a:pt x="79039" y="159249"/>
                  </a:lnTo>
                  <a:lnTo>
                    <a:pt x="100644" y="205000"/>
                  </a:lnTo>
                  <a:lnTo>
                    <a:pt x="123195" y="243564"/>
                  </a:lnTo>
                  <a:lnTo>
                    <a:pt x="144172" y="272867"/>
                  </a:lnTo>
                  <a:lnTo>
                    <a:pt x="157867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788">
              <a:extLst>
                <a:ext uri="{FF2B5EF4-FFF2-40B4-BE49-F238E27FC236}">
                  <a16:creationId xmlns:a16="http://schemas.microsoft.com/office/drawing/2014/main" xmlns="" id="{0A4CCF49-32A5-4356-A9EC-F2712A385B5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5215149" y="622853"/>
              <a:ext cx="264902" cy="459195"/>
            </a:xfrm>
            <a:custGeom>
              <a:avLst/>
              <a:gdLst/>
              <a:ahLst/>
              <a:cxnLst/>
              <a:rect l="0" t="0" r="0" b="0"/>
              <a:pathLst>
                <a:path w="264902" h="459195">
                  <a:moveTo>
                    <a:pt x="264901" y="24847"/>
                  </a:moveTo>
                  <a:lnTo>
                    <a:pt x="264901" y="24847"/>
                  </a:lnTo>
                  <a:lnTo>
                    <a:pt x="264901" y="16009"/>
                  </a:lnTo>
                  <a:lnTo>
                    <a:pt x="263490" y="14016"/>
                  </a:lnTo>
                  <a:lnTo>
                    <a:pt x="258159" y="9920"/>
                  </a:lnTo>
                  <a:lnTo>
                    <a:pt x="243853" y="3648"/>
                  </a:lnTo>
                  <a:lnTo>
                    <a:pt x="200023" y="0"/>
                  </a:lnTo>
                  <a:lnTo>
                    <a:pt x="153372" y="4589"/>
                  </a:lnTo>
                  <a:lnTo>
                    <a:pt x="136075" y="8318"/>
                  </a:lnTo>
                  <a:lnTo>
                    <a:pt x="122743" y="16090"/>
                  </a:lnTo>
                  <a:lnTo>
                    <a:pt x="99315" y="41697"/>
                  </a:lnTo>
                  <a:lnTo>
                    <a:pt x="87349" y="65666"/>
                  </a:lnTo>
                  <a:lnTo>
                    <a:pt x="82706" y="100755"/>
                  </a:lnTo>
                  <a:lnTo>
                    <a:pt x="79739" y="133843"/>
                  </a:lnTo>
                  <a:lnTo>
                    <a:pt x="76773" y="172068"/>
                  </a:lnTo>
                  <a:lnTo>
                    <a:pt x="75455" y="212575"/>
                  </a:lnTo>
                  <a:lnTo>
                    <a:pt x="71107" y="255978"/>
                  </a:lnTo>
                  <a:lnTo>
                    <a:pt x="63764" y="299727"/>
                  </a:lnTo>
                  <a:lnTo>
                    <a:pt x="53446" y="340338"/>
                  </a:lnTo>
                  <a:lnTo>
                    <a:pt x="39923" y="375791"/>
                  </a:lnTo>
                  <a:lnTo>
                    <a:pt x="20205" y="417873"/>
                  </a:lnTo>
                  <a:lnTo>
                    <a:pt x="0" y="453867"/>
                  </a:lnTo>
                  <a:lnTo>
                    <a:pt x="812" y="455499"/>
                  </a:lnTo>
                  <a:lnTo>
                    <a:pt x="5477" y="459194"/>
                  </a:lnTo>
                  <a:lnTo>
                    <a:pt x="48138" y="457882"/>
                  </a:lnTo>
                  <a:lnTo>
                    <a:pt x="85777" y="457196"/>
                  </a:lnTo>
                  <a:lnTo>
                    <a:pt x="126494" y="455009"/>
                  </a:lnTo>
                  <a:lnTo>
                    <a:pt x="167403" y="452391"/>
                  </a:lnTo>
                  <a:lnTo>
                    <a:pt x="206752" y="451228"/>
                  </a:lnTo>
                  <a:lnTo>
                    <a:pt x="245851" y="450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789">
              <a:extLst>
                <a:ext uri="{FF2B5EF4-FFF2-40B4-BE49-F238E27FC236}">
                  <a16:creationId xmlns:a16="http://schemas.microsoft.com/office/drawing/2014/main" xmlns="" id="{C32394E7-EDAE-4314-9DA8-6A39DD602A9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4853165" y="882650"/>
              <a:ext cx="233186" cy="38101"/>
            </a:xfrm>
            <a:custGeom>
              <a:avLst/>
              <a:gdLst/>
              <a:ahLst/>
              <a:cxnLst/>
              <a:rect l="0" t="0" r="0" b="0"/>
              <a:pathLst>
                <a:path w="23318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8100"/>
                  </a:lnTo>
                  <a:lnTo>
                    <a:pt x="42413" y="29311"/>
                  </a:lnTo>
                  <a:lnTo>
                    <a:pt x="78547" y="22199"/>
                  </a:lnTo>
                  <a:lnTo>
                    <a:pt x="120477" y="14335"/>
                  </a:lnTo>
                  <a:lnTo>
                    <a:pt x="164983" y="8017"/>
                  </a:lnTo>
                  <a:lnTo>
                    <a:pt x="202873" y="3563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790">
              <a:extLst>
                <a:ext uri="{FF2B5EF4-FFF2-40B4-BE49-F238E27FC236}">
                  <a16:creationId xmlns:a16="http://schemas.microsoft.com/office/drawing/2014/main" xmlns="" id="{FE981A4E-D85F-4A9E-BE1A-BFBEAC4F205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4821957" y="645551"/>
              <a:ext cx="238994" cy="411368"/>
            </a:xfrm>
            <a:custGeom>
              <a:avLst/>
              <a:gdLst/>
              <a:ahLst/>
              <a:cxnLst/>
              <a:rect l="0" t="0" r="0" b="0"/>
              <a:pathLst>
                <a:path w="238994" h="411368">
                  <a:moveTo>
                    <a:pt x="238993" y="21199"/>
                  </a:moveTo>
                  <a:lnTo>
                    <a:pt x="238993" y="21199"/>
                  </a:lnTo>
                  <a:lnTo>
                    <a:pt x="238993" y="12361"/>
                  </a:lnTo>
                  <a:lnTo>
                    <a:pt x="237582" y="10368"/>
                  </a:lnTo>
                  <a:lnTo>
                    <a:pt x="232251" y="6272"/>
                  </a:lnTo>
                  <a:lnTo>
                    <a:pt x="217945" y="0"/>
                  </a:lnTo>
                  <a:lnTo>
                    <a:pt x="178940" y="1698"/>
                  </a:lnTo>
                  <a:lnTo>
                    <a:pt x="142883" y="8287"/>
                  </a:lnTo>
                  <a:lnTo>
                    <a:pt x="106800" y="23723"/>
                  </a:lnTo>
                  <a:lnTo>
                    <a:pt x="86872" y="38078"/>
                  </a:lnTo>
                  <a:lnTo>
                    <a:pt x="72370" y="59510"/>
                  </a:lnTo>
                  <a:lnTo>
                    <a:pt x="56273" y="99343"/>
                  </a:lnTo>
                  <a:lnTo>
                    <a:pt x="44448" y="142425"/>
                  </a:lnTo>
                  <a:lnTo>
                    <a:pt x="38934" y="173149"/>
                  </a:lnTo>
                  <a:lnTo>
                    <a:pt x="34131" y="207971"/>
                  </a:lnTo>
                  <a:lnTo>
                    <a:pt x="29645" y="240852"/>
                  </a:lnTo>
                  <a:lnTo>
                    <a:pt x="24594" y="272633"/>
                  </a:lnTo>
                  <a:lnTo>
                    <a:pt x="17645" y="305574"/>
                  </a:lnTo>
                  <a:lnTo>
                    <a:pt x="5800" y="349110"/>
                  </a:lnTo>
                  <a:lnTo>
                    <a:pt x="0" y="390197"/>
                  </a:lnTo>
                  <a:lnTo>
                    <a:pt x="1776" y="402979"/>
                  </a:lnTo>
                  <a:lnTo>
                    <a:pt x="6060" y="406953"/>
                  </a:lnTo>
                  <a:lnTo>
                    <a:pt x="20226" y="411367"/>
                  </a:lnTo>
                  <a:lnTo>
                    <a:pt x="65957" y="408426"/>
                  </a:lnTo>
                  <a:lnTo>
                    <a:pt x="100940" y="402380"/>
                  </a:lnTo>
                  <a:lnTo>
                    <a:pt x="140006" y="393107"/>
                  </a:lnTo>
                  <a:lnTo>
                    <a:pt x="176654" y="381930"/>
                  </a:lnTo>
                  <a:lnTo>
                    <a:pt x="226293" y="357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539">
            <a:extLst>
              <a:ext uri="{FF2B5EF4-FFF2-40B4-BE49-F238E27FC236}">
                <a16:creationId xmlns:a16="http://schemas.microsoft.com/office/drawing/2014/main" xmlns="" id="{0E9076FF-99D6-45A4-906E-960635FCE3F5}"/>
              </a:ext>
            </a:extLst>
          </p:cNvPr>
          <p:cNvGrpSpPr/>
          <p:nvPr/>
        </p:nvGrpSpPr>
        <p:grpSpPr>
          <a:xfrm>
            <a:off x="1289412" y="1816100"/>
            <a:ext cx="1926556" cy="486331"/>
            <a:chOff x="1289412" y="1816100"/>
            <a:chExt cx="1926556" cy="486331"/>
          </a:xfrm>
        </p:grpSpPr>
        <p:sp>
          <p:nvSpPr>
            <p:cNvPr id="26" name="SMARTInkShape-2791">
              <a:extLst>
                <a:ext uri="{FF2B5EF4-FFF2-40B4-BE49-F238E27FC236}">
                  <a16:creationId xmlns:a16="http://schemas.microsoft.com/office/drawing/2014/main" xmlns="" id="{A493AAC5-6FE4-4102-8E04-417F198CA369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587142" y="21209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36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792">
              <a:extLst>
                <a:ext uri="{FF2B5EF4-FFF2-40B4-BE49-F238E27FC236}">
                  <a16:creationId xmlns:a16="http://schemas.microsoft.com/office/drawing/2014/main" xmlns="" id="{B4FD43AB-8278-4B2F-8CFB-0EA81389A7FC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2806700" y="1886473"/>
              <a:ext cx="223715" cy="285228"/>
            </a:xfrm>
            <a:custGeom>
              <a:avLst/>
              <a:gdLst/>
              <a:ahLst/>
              <a:cxnLst/>
              <a:rect l="0" t="0" r="0" b="0"/>
              <a:pathLst>
                <a:path w="223715" h="28522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38282" y="32720"/>
                  </a:lnTo>
                  <a:lnTo>
                    <a:pt x="77351" y="66712"/>
                  </a:lnTo>
                  <a:lnTo>
                    <a:pt x="122951" y="111905"/>
                  </a:lnTo>
                  <a:lnTo>
                    <a:pt x="150601" y="144460"/>
                  </a:lnTo>
                  <a:lnTo>
                    <a:pt x="186596" y="191150"/>
                  </a:lnTo>
                  <a:lnTo>
                    <a:pt x="209490" y="232893"/>
                  </a:lnTo>
                  <a:lnTo>
                    <a:pt x="223388" y="271963"/>
                  </a:lnTo>
                  <a:lnTo>
                    <a:pt x="223714" y="276384"/>
                  </a:lnTo>
                  <a:lnTo>
                    <a:pt x="222250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793">
              <a:extLst>
                <a:ext uri="{FF2B5EF4-FFF2-40B4-BE49-F238E27FC236}">
                  <a16:creationId xmlns:a16="http://schemas.microsoft.com/office/drawing/2014/main" xmlns="" id="{DB5575FA-9E42-42D5-8349-6605F1B350E2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2861010" y="1895279"/>
              <a:ext cx="155241" cy="314522"/>
            </a:xfrm>
            <a:custGeom>
              <a:avLst/>
              <a:gdLst/>
              <a:ahLst/>
              <a:cxnLst/>
              <a:rect l="0" t="0" r="0" b="0"/>
              <a:pathLst>
                <a:path w="155241" h="314522">
                  <a:moveTo>
                    <a:pt x="155240" y="3371"/>
                  </a:moveTo>
                  <a:lnTo>
                    <a:pt x="155240" y="3371"/>
                  </a:lnTo>
                  <a:lnTo>
                    <a:pt x="145127" y="0"/>
                  </a:lnTo>
                  <a:lnTo>
                    <a:pt x="140031" y="1124"/>
                  </a:lnTo>
                  <a:lnTo>
                    <a:pt x="128725" y="8017"/>
                  </a:lnTo>
                  <a:lnTo>
                    <a:pt x="99150" y="41944"/>
                  </a:lnTo>
                  <a:lnTo>
                    <a:pt x="74494" y="85669"/>
                  </a:lnTo>
                  <a:lnTo>
                    <a:pt x="57734" y="120381"/>
                  </a:lnTo>
                  <a:lnTo>
                    <a:pt x="38997" y="158857"/>
                  </a:lnTo>
                  <a:lnTo>
                    <a:pt x="21026" y="197359"/>
                  </a:lnTo>
                  <a:lnTo>
                    <a:pt x="8336" y="230934"/>
                  </a:lnTo>
                  <a:lnTo>
                    <a:pt x="0" y="274232"/>
                  </a:lnTo>
                  <a:lnTo>
                    <a:pt x="1813" y="293322"/>
                  </a:lnTo>
                  <a:lnTo>
                    <a:pt x="919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794">
              <a:extLst>
                <a:ext uri="{FF2B5EF4-FFF2-40B4-BE49-F238E27FC236}">
                  <a16:creationId xmlns:a16="http://schemas.microsoft.com/office/drawing/2014/main" xmlns="" id="{B52215E7-A90A-4B39-99F6-68098ACF09F0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117850" y="1816100"/>
              <a:ext cx="98118" cy="400051"/>
            </a:xfrm>
            <a:custGeom>
              <a:avLst/>
              <a:gdLst/>
              <a:ahLst/>
              <a:cxnLst/>
              <a:rect l="0" t="0" r="0" b="0"/>
              <a:pathLst>
                <a:path w="98118" h="400051">
                  <a:moveTo>
                    <a:pt x="0" y="0"/>
                  </a:moveTo>
                  <a:lnTo>
                    <a:pt x="0" y="0"/>
                  </a:lnTo>
                  <a:lnTo>
                    <a:pt x="12552" y="26367"/>
                  </a:lnTo>
                  <a:lnTo>
                    <a:pt x="33587" y="66844"/>
                  </a:lnTo>
                  <a:lnTo>
                    <a:pt x="50911" y="103792"/>
                  </a:lnTo>
                  <a:lnTo>
                    <a:pt x="72722" y="143731"/>
                  </a:lnTo>
                  <a:lnTo>
                    <a:pt x="89000" y="188764"/>
                  </a:lnTo>
                  <a:lnTo>
                    <a:pt x="98117" y="236295"/>
                  </a:lnTo>
                  <a:lnTo>
                    <a:pt x="97465" y="283290"/>
                  </a:lnTo>
                  <a:lnTo>
                    <a:pt x="88709" y="322521"/>
                  </a:lnTo>
                  <a:lnTo>
                    <a:pt x="73998" y="354304"/>
                  </a:lnTo>
                  <a:lnTo>
                    <a:pt x="3175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795">
              <a:extLst>
                <a:ext uri="{FF2B5EF4-FFF2-40B4-BE49-F238E27FC236}">
                  <a16:creationId xmlns:a16="http://schemas.microsoft.com/office/drawing/2014/main" xmlns="" id="{6A80B477-1F6B-4921-9B61-1DA8E34ACB7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343389" y="1976149"/>
              <a:ext cx="133112" cy="195451"/>
            </a:xfrm>
            <a:custGeom>
              <a:avLst/>
              <a:gdLst/>
              <a:ahLst/>
              <a:cxnLst/>
              <a:rect l="0" t="0" r="0" b="0"/>
              <a:pathLst>
                <a:path w="133112" h="195451">
                  <a:moveTo>
                    <a:pt x="133111" y="24101"/>
                  </a:moveTo>
                  <a:lnTo>
                    <a:pt x="133111" y="24101"/>
                  </a:lnTo>
                  <a:lnTo>
                    <a:pt x="133111" y="17359"/>
                  </a:lnTo>
                  <a:lnTo>
                    <a:pt x="131229" y="12167"/>
                  </a:lnTo>
                  <a:lnTo>
                    <a:pt x="129740" y="9795"/>
                  </a:lnTo>
                  <a:lnTo>
                    <a:pt x="120902" y="3086"/>
                  </a:lnTo>
                  <a:lnTo>
                    <a:pt x="105975" y="0"/>
                  </a:lnTo>
                  <a:lnTo>
                    <a:pt x="88146" y="2457"/>
                  </a:lnTo>
                  <a:lnTo>
                    <a:pt x="62454" y="15383"/>
                  </a:lnTo>
                  <a:lnTo>
                    <a:pt x="39111" y="33748"/>
                  </a:lnTo>
                  <a:lnTo>
                    <a:pt x="9703" y="74925"/>
                  </a:lnTo>
                  <a:lnTo>
                    <a:pt x="1357" y="96784"/>
                  </a:lnTo>
                  <a:lnTo>
                    <a:pt x="0" y="120610"/>
                  </a:lnTo>
                  <a:lnTo>
                    <a:pt x="6574" y="151082"/>
                  </a:lnTo>
                  <a:lnTo>
                    <a:pt x="17370" y="167320"/>
                  </a:lnTo>
                  <a:lnTo>
                    <a:pt x="43926" y="191621"/>
                  </a:lnTo>
                  <a:lnTo>
                    <a:pt x="62429" y="195450"/>
                  </a:lnTo>
                  <a:lnTo>
                    <a:pt x="94765" y="191758"/>
                  </a:lnTo>
                  <a:lnTo>
                    <a:pt x="126761" y="18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796">
              <a:extLst>
                <a:ext uri="{FF2B5EF4-FFF2-40B4-BE49-F238E27FC236}">
                  <a16:creationId xmlns:a16="http://schemas.microsoft.com/office/drawing/2014/main" xmlns="" id="{7B6BFD4B-96ED-450F-AAB1-9D0855A0BDE1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105420" y="1848994"/>
              <a:ext cx="161531" cy="394597"/>
            </a:xfrm>
            <a:custGeom>
              <a:avLst/>
              <a:gdLst/>
              <a:ahLst/>
              <a:cxnLst/>
              <a:rect l="0" t="0" r="0" b="0"/>
              <a:pathLst>
                <a:path w="161531" h="394597">
                  <a:moveTo>
                    <a:pt x="123430" y="11556"/>
                  </a:moveTo>
                  <a:lnTo>
                    <a:pt x="123430" y="11556"/>
                  </a:lnTo>
                  <a:lnTo>
                    <a:pt x="123430" y="2717"/>
                  </a:lnTo>
                  <a:lnTo>
                    <a:pt x="122019" y="1430"/>
                  </a:lnTo>
                  <a:lnTo>
                    <a:pt x="116688" y="0"/>
                  </a:lnTo>
                  <a:lnTo>
                    <a:pt x="113291" y="1030"/>
                  </a:lnTo>
                  <a:lnTo>
                    <a:pt x="100356" y="10632"/>
                  </a:lnTo>
                  <a:lnTo>
                    <a:pt x="69536" y="45972"/>
                  </a:lnTo>
                  <a:lnTo>
                    <a:pt x="50088" y="76946"/>
                  </a:lnTo>
                  <a:lnTo>
                    <a:pt x="29686" y="116583"/>
                  </a:lnTo>
                  <a:lnTo>
                    <a:pt x="14503" y="160070"/>
                  </a:lnTo>
                  <a:lnTo>
                    <a:pt x="4462" y="205268"/>
                  </a:lnTo>
                  <a:lnTo>
                    <a:pt x="0" y="251226"/>
                  </a:lnTo>
                  <a:lnTo>
                    <a:pt x="3661" y="291878"/>
                  </a:lnTo>
                  <a:lnTo>
                    <a:pt x="13049" y="327349"/>
                  </a:lnTo>
                  <a:lnTo>
                    <a:pt x="26629" y="357225"/>
                  </a:lnTo>
                  <a:lnTo>
                    <a:pt x="45835" y="377088"/>
                  </a:lnTo>
                  <a:lnTo>
                    <a:pt x="69188" y="389209"/>
                  </a:lnTo>
                  <a:lnTo>
                    <a:pt x="96030" y="394596"/>
                  </a:lnTo>
                  <a:lnTo>
                    <a:pt x="135537" y="390887"/>
                  </a:lnTo>
                  <a:lnTo>
                    <a:pt x="161530" y="38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797">
              <a:extLst>
                <a:ext uri="{FF2B5EF4-FFF2-40B4-BE49-F238E27FC236}">
                  <a16:creationId xmlns:a16="http://schemas.microsoft.com/office/drawing/2014/main" xmlns="" id="{C256D4C5-B967-4A52-98AC-1977E1B05C72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786115" y="1981200"/>
              <a:ext cx="144286" cy="230369"/>
            </a:xfrm>
            <a:custGeom>
              <a:avLst/>
              <a:gdLst/>
              <a:ahLst/>
              <a:cxnLst/>
              <a:rect l="0" t="0" r="0" b="0"/>
              <a:pathLst>
                <a:path w="144286" h="230369">
                  <a:moveTo>
                    <a:pt x="10935" y="120650"/>
                  </a:moveTo>
                  <a:lnTo>
                    <a:pt x="10935" y="120650"/>
                  </a:lnTo>
                  <a:lnTo>
                    <a:pt x="2207" y="101077"/>
                  </a:lnTo>
                  <a:lnTo>
                    <a:pt x="0" y="88668"/>
                  </a:lnTo>
                  <a:lnTo>
                    <a:pt x="901" y="77978"/>
                  </a:lnTo>
                  <a:lnTo>
                    <a:pt x="3653" y="69229"/>
                  </a:lnTo>
                  <a:lnTo>
                    <a:pt x="7228" y="62989"/>
                  </a:lnTo>
                  <a:lnTo>
                    <a:pt x="10581" y="61748"/>
                  </a:lnTo>
                  <a:lnTo>
                    <a:pt x="19950" y="62251"/>
                  </a:lnTo>
                  <a:lnTo>
                    <a:pt x="40495" y="73243"/>
                  </a:lnTo>
                  <a:lnTo>
                    <a:pt x="52530" y="91584"/>
                  </a:lnTo>
                  <a:lnTo>
                    <a:pt x="67239" y="129677"/>
                  </a:lnTo>
                  <a:lnTo>
                    <a:pt x="76771" y="174125"/>
                  </a:lnTo>
                  <a:lnTo>
                    <a:pt x="79992" y="219486"/>
                  </a:lnTo>
                  <a:lnTo>
                    <a:pt x="78551" y="228077"/>
                  </a:lnTo>
                  <a:lnTo>
                    <a:pt x="77179" y="230368"/>
                  </a:lnTo>
                  <a:lnTo>
                    <a:pt x="76264" y="228367"/>
                  </a:lnTo>
                  <a:lnTo>
                    <a:pt x="76678" y="194165"/>
                  </a:lnTo>
                  <a:lnTo>
                    <a:pt x="80370" y="162495"/>
                  </a:lnTo>
                  <a:lnTo>
                    <a:pt x="86716" y="120198"/>
                  </a:lnTo>
                  <a:lnTo>
                    <a:pt x="98002" y="80703"/>
                  </a:lnTo>
                  <a:lnTo>
                    <a:pt x="116461" y="36141"/>
                  </a:lnTo>
                  <a:lnTo>
                    <a:pt x="130866" y="13296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798">
              <a:extLst>
                <a:ext uri="{FF2B5EF4-FFF2-40B4-BE49-F238E27FC236}">
                  <a16:creationId xmlns:a16="http://schemas.microsoft.com/office/drawing/2014/main" xmlns="" id="{0B6EF7F9-E7A4-4EF8-AF76-36B34CBAB9A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617604" y="2019259"/>
              <a:ext cx="173097" cy="203920"/>
            </a:xfrm>
            <a:custGeom>
              <a:avLst/>
              <a:gdLst/>
              <a:ahLst/>
              <a:cxnLst/>
              <a:rect l="0" t="0" r="0" b="0"/>
              <a:pathLst>
                <a:path w="173097" h="203920">
                  <a:moveTo>
                    <a:pt x="71496" y="76241"/>
                  </a:moveTo>
                  <a:lnTo>
                    <a:pt x="71496" y="76241"/>
                  </a:lnTo>
                  <a:lnTo>
                    <a:pt x="70790" y="33622"/>
                  </a:lnTo>
                  <a:lnTo>
                    <a:pt x="65721" y="13989"/>
                  </a:lnTo>
                  <a:lnTo>
                    <a:pt x="59286" y="3653"/>
                  </a:lnTo>
                  <a:lnTo>
                    <a:pt x="55595" y="1038"/>
                  </a:lnTo>
                  <a:lnTo>
                    <a:pt x="51723" y="0"/>
                  </a:lnTo>
                  <a:lnTo>
                    <a:pt x="47731" y="14"/>
                  </a:lnTo>
                  <a:lnTo>
                    <a:pt x="28628" y="13517"/>
                  </a:lnTo>
                  <a:lnTo>
                    <a:pt x="11836" y="52247"/>
                  </a:lnTo>
                  <a:lnTo>
                    <a:pt x="4293" y="86038"/>
                  </a:lnTo>
                  <a:lnTo>
                    <a:pt x="0" y="121517"/>
                  </a:lnTo>
                  <a:lnTo>
                    <a:pt x="444" y="156101"/>
                  </a:lnTo>
                  <a:lnTo>
                    <a:pt x="6756" y="180879"/>
                  </a:lnTo>
                  <a:lnTo>
                    <a:pt x="11403" y="190450"/>
                  </a:lnTo>
                  <a:lnTo>
                    <a:pt x="17323" y="196830"/>
                  </a:lnTo>
                  <a:lnTo>
                    <a:pt x="31426" y="203919"/>
                  </a:lnTo>
                  <a:lnTo>
                    <a:pt x="38433" y="202988"/>
                  </a:lnTo>
                  <a:lnTo>
                    <a:pt x="51862" y="194426"/>
                  </a:lnTo>
                  <a:lnTo>
                    <a:pt x="67952" y="163627"/>
                  </a:lnTo>
                  <a:lnTo>
                    <a:pt x="78285" y="126592"/>
                  </a:lnTo>
                  <a:lnTo>
                    <a:pt x="88444" y="82941"/>
                  </a:lnTo>
                  <a:lnTo>
                    <a:pt x="90131" y="72469"/>
                  </a:lnTo>
                  <a:lnTo>
                    <a:pt x="92243" y="76681"/>
                  </a:lnTo>
                  <a:lnTo>
                    <a:pt x="96945" y="85609"/>
                  </a:lnTo>
                  <a:lnTo>
                    <a:pt x="138515" y="132243"/>
                  </a:lnTo>
                  <a:lnTo>
                    <a:pt x="149260" y="144170"/>
                  </a:lnTo>
                  <a:lnTo>
                    <a:pt x="173096" y="158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799">
              <a:extLst>
                <a:ext uri="{FF2B5EF4-FFF2-40B4-BE49-F238E27FC236}">
                  <a16:creationId xmlns:a16="http://schemas.microsoft.com/office/drawing/2014/main" xmlns="" id="{12507C99-07D1-4B54-913B-BDDB6B2DF28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289412" y="1824133"/>
              <a:ext cx="291739" cy="478298"/>
            </a:xfrm>
            <a:custGeom>
              <a:avLst/>
              <a:gdLst/>
              <a:ahLst/>
              <a:cxnLst/>
              <a:rect l="0" t="0" r="0" b="0"/>
              <a:pathLst>
                <a:path w="291739" h="478298">
                  <a:moveTo>
                    <a:pt x="18688" y="99917"/>
                  </a:moveTo>
                  <a:lnTo>
                    <a:pt x="18688" y="99917"/>
                  </a:lnTo>
                  <a:lnTo>
                    <a:pt x="5823" y="55364"/>
                  </a:lnTo>
                  <a:lnTo>
                    <a:pt x="0" y="37526"/>
                  </a:lnTo>
                  <a:lnTo>
                    <a:pt x="20629" y="75469"/>
                  </a:lnTo>
                  <a:lnTo>
                    <a:pt x="38313" y="120268"/>
                  </a:lnTo>
                  <a:lnTo>
                    <a:pt x="50694" y="160232"/>
                  </a:lnTo>
                  <a:lnTo>
                    <a:pt x="57664" y="184577"/>
                  </a:lnTo>
                  <a:lnTo>
                    <a:pt x="65133" y="211390"/>
                  </a:lnTo>
                  <a:lnTo>
                    <a:pt x="72935" y="239849"/>
                  </a:lnTo>
                  <a:lnTo>
                    <a:pt x="80958" y="267994"/>
                  </a:lnTo>
                  <a:lnTo>
                    <a:pt x="89129" y="295929"/>
                  </a:lnTo>
                  <a:lnTo>
                    <a:pt x="97399" y="323725"/>
                  </a:lnTo>
                  <a:lnTo>
                    <a:pt x="106440" y="350017"/>
                  </a:lnTo>
                  <a:lnTo>
                    <a:pt x="115995" y="375306"/>
                  </a:lnTo>
                  <a:lnTo>
                    <a:pt x="135313" y="419868"/>
                  </a:lnTo>
                  <a:lnTo>
                    <a:pt x="161350" y="461966"/>
                  </a:lnTo>
                  <a:lnTo>
                    <a:pt x="175932" y="475552"/>
                  </a:lnTo>
                  <a:lnTo>
                    <a:pt x="182784" y="478046"/>
                  </a:lnTo>
                  <a:lnTo>
                    <a:pt x="189469" y="478297"/>
                  </a:lnTo>
                  <a:lnTo>
                    <a:pt x="196042" y="477054"/>
                  </a:lnTo>
                  <a:lnTo>
                    <a:pt x="208990" y="460620"/>
                  </a:lnTo>
                  <a:lnTo>
                    <a:pt x="221800" y="431680"/>
                  </a:lnTo>
                  <a:lnTo>
                    <a:pt x="234549" y="390595"/>
                  </a:lnTo>
                  <a:lnTo>
                    <a:pt x="240912" y="367080"/>
                  </a:lnTo>
                  <a:lnTo>
                    <a:pt x="247270" y="342231"/>
                  </a:lnTo>
                  <a:lnTo>
                    <a:pt x="253626" y="316493"/>
                  </a:lnTo>
                  <a:lnTo>
                    <a:pt x="259274" y="287340"/>
                  </a:lnTo>
                  <a:lnTo>
                    <a:pt x="264451" y="255910"/>
                  </a:lnTo>
                  <a:lnTo>
                    <a:pt x="269313" y="222962"/>
                  </a:lnTo>
                  <a:lnTo>
                    <a:pt x="273261" y="191119"/>
                  </a:lnTo>
                  <a:lnTo>
                    <a:pt x="276597" y="160013"/>
                  </a:lnTo>
                  <a:lnTo>
                    <a:pt x="279528" y="129398"/>
                  </a:lnTo>
                  <a:lnTo>
                    <a:pt x="280902" y="82210"/>
                  </a:lnTo>
                  <a:lnTo>
                    <a:pt x="279161" y="46892"/>
                  </a:lnTo>
                  <a:lnTo>
                    <a:pt x="273508" y="13258"/>
                  </a:lnTo>
                  <a:lnTo>
                    <a:pt x="266938" y="1900"/>
                  </a:lnTo>
                  <a:lnTo>
                    <a:pt x="265327" y="0"/>
                  </a:lnTo>
                  <a:lnTo>
                    <a:pt x="264958" y="145"/>
                  </a:lnTo>
                  <a:lnTo>
                    <a:pt x="265418" y="1652"/>
                  </a:lnTo>
                  <a:lnTo>
                    <a:pt x="291738" y="42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540">
            <a:extLst>
              <a:ext uri="{FF2B5EF4-FFF2-40B4-BE49-F238E27FC236}">
                <a16:creationId xmlns:a16="http://schemas.microsoft.com/office/drawing/2014/main" xmlns="" id="{BE07E9AC-E307-489D-B9B9-78A2FDDEBF79}"/>
              </a:ext>
            </a:extLst>
          </p:cNvPr>
          <p:cNvGrpSpPr/>
          <p:nvPr/>
        </p:nvGrpSpPr>
        <p:grpSpPr>
          <a:xfrm>
            <a:off x="3626733" y="2000250"/>
            <a:ext cx="208668" cy="119597"/>
            <a:chOff x="3626733" y="2000250"/>
            <a:chExt cx="208668" cy="119597"/>
          </a:xfrm>
        </p:grpSpPr>
        <p:sp>
          <p:nvSpPr>
            <p:cNvPr id="36" name="SMARTInkShape-2800">
              <a:extLst>
                <a:ext uri="{FF2B5EF4-FFF2-40B4-BE49-F238E27FC236}">
                  <a16:creationId xmlns:a16="http://schemas.microsoft.com/office/drawing/2014/main" xmlns="" id="{5ACC8BF6-0EDC-4851-9509-A6329570A87A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626733" y="200025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3917" y="6298"/>
                  </a:lnTo>
                  <a:lnTo>
                    <a:pt x="85612" y="6334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801">
              <a:extLst>
                <a:ext uri="{FF2B5EF4-FFF2-40B4-BE49-F238E27FC236}">
                  <a16:creationId xmlns:a16="http://schemas.microsoft.com/office/drawing/2014/main" xmlns="" id="{5E736898-D774-4352-9D30-1D940517E07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653941" y="2095500"/>
              <a:ext cx="181460" cy="24347"/>
            </a:xfrm>
            <a:custGeom>
              <a:avLst/>
              <a:gdLst/>
              <a:ahLst/>
              <a:cxnLst/>
              <a:rect l="0" t="0" r="0" b="0"/>
              <a:pathLst>
                <a:path w="181460" h="24347">
                  <a:moveTo>
                    <a:pt x="3659" y="12700"/>
                  </a:moveTo>
                  <a:lnTo>
                    <a:pt x="3659" y="12700"/>
                  </a:lnTo>
                  <a:lnTo>
                    <a:pt x="288" y="19442"/>
                  </a:lnTo>
                  <a:lnTo>
                    <a:pt x="0" y="21428"/>
                  </a:lnTo>
                  <a:lnTo>
                    <a:pt x="515" y="22752"/>
                  </a:lnTo>
                  <a:lnTo>
                    <a:pt x="1563" y="23635"/>
                  </a:lnTo>
                  <a:lnTo>
                    <a:pt x="26345" y="24346"/>
                  </a:lnTo>
                  <a:lnTo>
                    <a:pt x="67139" y="20227"/>
                  </a:lnTo>
                  <a:lnTo>
                    <a:pt x="112857" y="13833"/>
                  </a:lnTo>
                  <a:lnTo>
                    <a:pt x="157220" y="3150"/>
                  </a:lnTo>
                  <a:lnTo>
                    <a:pt x="181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41">
            <a:extLst>
              <a:ext uri="{FF2B5EF4-FFF2-40B4-BE49-F238E27FC236}">
                <a16:creationId xmlns:a16="http://schemas.microsoft.com/office/drawing/2014/main" xmlns="" id="{4448FEA5-32D1-4E9B-8075-58A9EB9C6B23}"/>
              </a:ext>
            </a:extLst>
          </p:cNvPr>
          <p:cNvGrpSpPr/>
          <p:nvPr/>
        </p:nvGrpSpPr>
        <p:grpSpPr>
          <a:xfrm>
            <a:off x="4412941" y="1778385"/>
            <a:ext cx="1626446" cy="425066"/>
            <a:chOff x="4412941" y="1778385"/>
            <a:chExt cx="1626446" cy="425066"/>
          </a:xfrm>
        </p:grpSpPr>
        <p:sp>
          <p:nvSpPr>
            <p:cNvPr id="39" name="SMARTInkShape-2802">
              <a:extLst>
                <a:ext uri="{FF2B5EF4-FFF2-40B4-BE49-F238E27FC236}">
                  <a16:creationId xmlns:a16="http://schemas.microsoft.com/office/drawing/2014/main" xmlns="" id="{0F575E46-EA4C-4F9E-93BD-FCFCBDE6C046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12941" y="1934862"/>
              <a:ext cx="190810" cy="237671"/>
            </a:xfrm>
            <a:custGeom>
              <a:avLst/>
              <a:gdLst/>
              <a:ahLst/>
              <a:cxnLst/>
              <a:rect l="0" t="0" r="0" b="0"/>
              <a:pathLst>
                <a:path w="190810" h="237671">
                  <a:moveTo>
                    <a:pt x="165409" y="27288"/>
                  </a:moveTo>
                  <a:lnTo>
                    <a:pt x="165409" y="27288"/>
                  </a:lnTo>
                  <a:lnTo>
                    <a:pt x="165409" y="15078"/>
                  </a:lnTo>
                  <a:lnTo>
                    <a:pt x="163527" y="9397"/>
                  </a:lnTo>
                  <a:lnTo>
                    <a:pt x="162038" y="6894"/>
                  </a:lnTo>
                  <a:lnTo>
                    <a:pt x="154739" y="2231"/>
                  </a:lnTo>
                  <a:lnTo>
                    <a:pt x="149829" y="0"/>
                  </a:lnTo>
                  <a:lnTo>
                    <a:pt x="126063" y="231"/>
                  </a:lnTo>
                  <a:lnTo>
                    <a:pt x="89937" y="18252"/>
                  </a:lnTo>
                  <a:lnTo>
                    <a:pt x="47953" y="52676"/>
                  </a:lnTo>
                  <a:lnTo>
                    <a:pt x="24542" y="83727"/>
                  </a:lnTo>
                  <a:lnTo>
                    <a:pt x="7551" y="117988"/>
                  </a:lnTo>
                  <a:lnTo>
                    <a:pt x="0" y="152031"/>
                  </a:lnTo>
                  <a:lnTo>
                    <a:pt x="2288" y="182212"/>
                  </a:lnTo>
                  <a:lnTo>
                    <a:pt x="5862" y="196188"/>
                  </a:lnTo>
                  <a:lnTo>
                    <a:pt x="21122" y="217360"/>
                  </a:lnTo>
                  <a:lnTo>
                    <a:pt x="31117" y="225969"/>
                  </a:lnTo>
                  <a:lnTo>
                    <a:pt x="55394" y="235535"/>
                  </a:lnTo>
                  <a:lnTo>
                    <a:pt x="84764" y="237670"/>
                  </a:lnTo>
                  <a:lnTo>
                    <a:pt x="121335" y="231563"/>
                  </a:lnTo>
                  <a:lnTo>
                    <a:pt x="164737" y="216225"/>
                  </a:lnTo>
                  <a:lnTo>
                    <a:pt x="190809" y="20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803">
              <a:extLst>
                <a:ext uri="{FF2B5EF4-FFF2-40B4-BE49-F238E27FC236}">
                  <a16:creationId xmlns:a16="http://schemas.microsoft.com/office/drawing/2014/main" xmlns="" id="{89098A3E-1F72-4F46-BE11-93383667502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640030" y="1778385"/>
              <a:ext cx="147871" cy="178046"/>
            </a:xfrm>
            <a:custGeom>
              <a:avLst/>
              <a:gdLst/>
              <a:ahLst/>
              <a:cxnLst/>
              <a:rect l="0" t="0" r="0" b="0"/>
              <a:pathLst>
                <a:path w="147871" h="178046">
                  <a:moveTo>
                    <a:pt x="8170" y="25015"/>
                  </a:moveTo>
                  <a:lnTo>
                    <a:pt x="8170" y="25015"/>
                  </a:lnTo>
                  <a:lnTo>
                    <a:pt x="1428" y="18273"/>
                  </a:lnTo>
                  <a:lnTo>
                    <a:pt x="147" y="15581"/>
                  </a:lnTo>
                  <a:lnTo>
                    <a:pt x="0" y="13081"/>
                  </a:lnTo>
                  <a:lnTo>
                    <a:pt x="1716" y="8422"/>
                  </a:lnTo>
                  <a:lnTo>
                    <a:pt x="4831" y="4000"/>
                  </a:lnTo>
                  <a:lnTo>
                    <a:pt x="12330" y="1564"/>
                  </a:lnTo>
                  <a:lnTo>
                    <a:pt x="44505" y="0"/>
                  </a:lnTo>
                  <a:lnTo>
                    <a:pt x="63595" y="5431"/>
                  </a:lnTo>
                  <a:lnTo>
                    <a:pt x="72636" y="9842"/>
                  </a:lnTo>
                  <a:lnTo>
                    <a:pt x="78664" y="17016"/>
                  </a:lnTo>
                  <a:lnTo>
                    <a:pt x="85362" y="36277"/>
                  </a:lnTo>
                  <a:lnTo>
                    <a:pt x="78932" y="60829"/>
                  </a:lnTo>
                  <a:lnTo>
                    <a:pt x="57359" y="100538"/>
                  </a:lnTo>
                  <a:lnTo>
                    <a:pt x="28156" y="145139"/>
                  </a:lnTo>
                  <a:lnTo>
                    <a:pt x="15189" y="165657"/>
                  </a:lnTo>
                  <a:lnTo>
                    <a:pt x="14261" y="170282"/>
                  </a:lnTo>
                  <a:lnTo>
                    <a:pt x="15053" y="174071"/>
                  </a:lnTo>
                  <a:lnTo>
                    <a:pt x="16992" y="177302"/>
                  </a:lnTo>
                  <a:lnTo>
                    <a:pt x="22518" y="178045"/>
                  </a:lnTo>
                  <a:lnTo>
                    <a:pt x="61804" y="170980"/>
                  </a:lnTo>
                  <a:lnTo>
                    <a:pt x="101672" y="166571"/>
                  </a:lnTo>
                  <a:lnTo>
                    <a:pt x="147870" y="16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804">
              <a:extLst>
                <a:ext uri="{FF2B5EF4-FFF2-40B4-BE49-F238E27FC236}">
                  <a16:creationId xmlns:a16="http://schemas.microsoft.com/office/drawing/2014/main" xmlns="" id="{10A08FEC-FACE-4AC3-93D8-C4EA0FE217E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828692" y="2095500"/>
              <a:ext cx="16359" cy="1"/>
            </a:xfrm>
            <a:custGeom>
              <a:avLst/>
              <a:gdLst/>
              <a:ahLst/>
              <a:cxnLst/>
              <a:rect l="0" t="0" r="0" b="0"/>
              <a:pathLst>
                <a:path w="163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805">
              <a:extLst>
                <a:ext uri="{FF2B5EF4-FFF2-40B4-BE49-F238E27FC236}">
                  <a16:creationId xmlns:a16="http://schemas.microsoft.com/office/drawing/2014/main" xmlns="" id="{BC30ECF8-9A36-417A-A0E2-25618109077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060950" y="1892332"/>
              <a:ext cx="152401" cy="295368"/>
            </a:xfrm>
            <a:custGeom>
              <a:avLst/>
              <a:gdLst/>
              <a:ahLst/>
              <a:cxnLst/>
              <a:rect l="0" t="0" r="0" b="0"/>
              <a:pathLst>
                <a:path w="152401" h="295368">
                  <a:moveTo>
                    <a:pt x="0" y="50768"/>
                  </a:moveTo>
                  <a:lnTo>
                    <a:pt x="0" y="50768"/>
                  </a:lnTo>
                  <a:lnTo>
                    <a:pt x="705" y="36970"/>
                  </a:lnTo>
                  <a:lnTo>
                    <a:pt x="3371" y="30995"/>
                  </a:lnTo>
                  <a:lnTo>
                    <a:pt x="5775" y="30530"/>
                  </a:lnTo>
                  <a:lnTo>
                    <a:pt x="12209" y="33777"/>
                  </a:lnTo>
                  <a:lnTo>
                    <a:pt x="23765" y="57022"/>
                  </a:lnTo>
                  <a:lnTo>
                    <a:pt x="32755" y="100834"/>
                  </a:lnTo>
                  <a:lnTo>
                    <a:pt x="37606" y="141458"/>
                  </a:lnTo>
                  <a:lnTo>
                    <a:pt x="42819" y="185619"/>
                  </a:lnTo>
                  <a:lnTo>
                    <a:pt x="49840" y="226413"/>
                  </a:lnTo>
                  <a:lnTo>
                    <a:pt x="61726" y="271595"/>
                  </a:lnTo>
                  <a:lnTo>
                    <a:pt x="70002" y="288378"/>
                  </a:lnTo>
                  <a:lnTo>
                    <a:pt x="74185" y="293842"/>
                  </a:lnTo>
                  <a:lnTo>
                    <a:pt x="79090" y="295367"/>
                  </a:lnTo>
                  <a:lnTo>
                    <a:pt x="84477" y="294267"/>
                  </a:lnTo>
                  <a:lnTo>
                    <a:pt x="90184" y="291417"/>
                  </a:lnTo>
                  <a:lnTo>
                    <a:pt x="98408" y="275081"/>
                  </a:lnTo>
                  <a:lnTo>
                    <a:pt x="105121" y="246418"/>
                  </a:lnTo>
                  <a:lnTo>
                    <a:pt x="112807" y="200753"/>
                  </a:lnTo>
                  <a:lnTo>
                    <a:pt x="116833" y="175453"/>
                  </a:lnTo>
                  <a:lnTo>
                    <a:pt x="120927" y="149413"/>
                  </a:lnTo>
                  <a:lnTo>
                    <a:pt x="125068" y="122881"/>
                  </a:lnTo>
                  <a:lnTo>
                    <a:pt x="133432" y="76468"/>
                  </a:lnTo>
                  <a:lnTo>
                    <a:pt x="140442" y="38907"/>
                  </a:lnTo>
                  <a:lnTo>
                    <a:pt x="146824" y="3191"/>
                  </a:lnTo>
                  <a:lnTo>
                    <a:pt x="148682" y="0"/>
                  </a:lnTo>
                  <a:lnTo>
                    <a:pt x="149922" y="695"/>
                  </a:lnTo>
                  <a:lnTo>
                    <a:pt x="152400" y="19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806">
              <a:extLst>
                <a:ext uri="{FF2B5EF4-FFF2-40B4-BE49-F238E27FC236}">
                  <a16:creationId xmlns:a16="http://schemas.microsoft.com/office/drawing/2014/main" xmlns="" id="{C3D4CDEF-CE51-4B92-8B9D-6AD9FBEA17C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243854" y="2038484"/>
              <a:ext cx="121897" cy="120517"/>
            </a:xfrm>
            <a:custGeom>
              <a:avLst/>
              <a:gdLst/>
              <a:ahLst/>
              <a:cxnLst/>
              <a:rect l="0" t="0" r="0" b="0"/>
              <a:pathLst>
                <a:path w="121897" h="120517">
                  <a:moveTo>
                    <a:pt x="71096" y="69716"/>
                  </a:moveTo>
                  <a:lnTo>
                    <a:pt x="71096" y="69716"/>
                  </a:lnTo>
                  <a:lnTo>
                    <a:pt x="58231" y="29239"/>
                  </a:lnTo>
                  <a:lnTo>
                    <a:pt x="53384" y="15037"/>
                  </a:lnTo>
                  <a:lnTo>
                    <a:pt x="46525" y="4022"/>
                  </a:lnTo>
                  <a:lnTo>
                    <a:pt x="42016" y="1225"/>
                  </a:lnTo>
                  <a:lnTo>
                    <a:pt x="31360" y="0"/>
                  </a:lnTo>
                  <a:lnTo>
                    <a:pt x="19569" y="7451"/>
                  </a:lnTo>
                  <a:lnTo>
                    <a:pt x="13461" y="13390"/>
                  </a:lnTo>
                  <a:lnTo>
                    <a:pt x="4793" y="31276"/>
                  </a:lnTo>
                  <a:lnTo>
                    <a:pt x="0" y="52632"/>
                  </a:lnTo>
                  <a:lnTo>
                    <a:pt x="1975" y="83077"/>
                  </a:lnTo>
                  <a:lnTo>
                    <a:pt x="7685" y="98937"/>
                  </a:lnTo>
                  <a:lnTo>
                    <a:pt x="14925" y="109279"/>
                  </a:lnTo>
                  <a:lnTo>
                    <a:pt x="18832" y="113025"/>
                  </a:lnTo>
                  <a:lnTo>
                    <a:pt x="22848" y="114111"/>
                  </a:lnTo>
                  <a:lnTo>
                    <a:pt x="26936" y="113424"/>
                  </a:lnTo>
                  <a:lnTo>
                    <a:pt x="31073" y="111554"/>
                  </a:lnTo>
                  <a:lnTo>
                    <a:pt x="39432" y="101952"/>
                  </a:lnTo>
                  <a:lnTo>
                    <a:pt x="60146" y="63786"/>
                  </a:lnTo>
                  <a:lnTo>
                    <a:pt x="63091" y="62941"/>
                  </a:lnTo>
                  <a:lnTo>
                    <a:pt x="66465" y="63788"/>
                  </a:lnTo>
                  <a:lnTo>
                    <a:pt x="70125" y="65764"/>
                  </a:lnTo>
                  <a:lnTo>
                    <a:pt x="90297" y="89918"/>
                  </a:lnTo>
                  <a:lnTo>
                    <a:pt x="104772" y="106276"/>
                  </a:lnTo>
                  <a:lnTo>
                    <a:pt x="121896" y="12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807">
              <a:extLst>
                <a:ext uri="{FF2B5EF4-FFF2-40B4-BE49-F238E27FC236}">
                  <a16:creationId xmlns:a16="http://schemas.microsoft.com/office/drawing/2014/main" xmlns="" id="{3F8E9C38-A67F-4022-888B-8DE7709D0EA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412892" y="2006600"/>
              <a:ext cx="143359" cy="156219"/>
            </a:xfrm>
            <a:custGeom>
              <a:avLst/>
              <a:gdLst/>
              <a:ahLst/>
              <a:cxnLst/>
              <a:rect l="0" t="0" r="0" b="0"/>
              <a:pathLst>
                <a:path w="143359" h="156219">
                  <a:moveTo>
                    <a:pt x="3658" y="50800"/>
                  </a:moveTo>
                  <a:lnTo>
                    <a:pt x="3658" y="50800"/>
                  </a:lnTo>
                  <a:lnTo>
                    <a:pt x="287" y="44058"/>
                  </a:lnTo>
                  <a:lnTo>
                    <a:pt x="0" y="41366"/>
                  </a:lnTo>
                  <a:lnTo>
                    <a:pt x="1562" y="36494"/>
                  </a:lnTo>
                  <a:lnTo>
                    <a:pt x="4377" y="35618"/>
                  </a:lnTo>
                  <a:lnTo>
                    <a:pt x="13150" y="36526"/>
                  </a:lnTo>
                  <a:lnTo>
                    <a:pt x="33360" y="47747"/>
                  </a:lnTo>
                  <a:lnTo>
                    <a:pt x="53851" y="71219"/>
                  </a:lnTo>
                  <a:lnTo>
                    <a:pt x="66586" y="103887"/>
                  </a:lnTo>
                  <a:lnTo>
                    <a:pt x="71435" y="141301"/>
                  </a:lnTo>
                  <a:lnTo>
                    <a:pt x="69530" y="153582"/>
                  </a:lnTo>
                  <a:lnTo>
                    <a:pt x="68033" y="156010"/>
                  </a:lnTo>
                  <a:lnTo>
                    <a:pt x="66331" y="156218"/>
                  </a:lnTo>
                  <a:lnTo>
                    <a:pt x="64490" y="154945"/>
                  </a:lnTo>
                  <a:lnTo>
                    <a:pt x="64326" y="144124"/>
                  </a:lnTo>
                  <a:lnTo>
                    <a:pt x="73341" y="101690"/>
                  </a:lnTo>
                  <a:lnTo>
                    <a:pt x="94782" y="60156"/>
                  </a:lnTo>
                  <a:lnTo>
                    <a:pt x="130104" y="15541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808">
              <a:extLst>
                <a:ext uri="{FF2B5EF4-FFF2-40B4-BE49-F238E27FC236}">
                  <a16:creationId xmlns:a16="http://schemas.microsoft.com/office/drawing/2014/main" xmlns="" id="{FDCFE596-09D5-404A-9F73-501201BA2238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37250" y="1917700"/>
              <a:ext cx="102137" cy="285751"/>
            </a:xfrm>
            <a:custGeom>
              <a:avLst/>
              <a:gdLst/>
              <a:ahLst/>
              <a:cxnLst/>
              <a:rect l="0" t="0" r="0" b="0"/>
              <a:pathLst>
                <a:path w="102137" h="285751">
                  <a:moveTo>
                    <a:pt x="69850" y="0"/>
                  </a:moveTo>
                  <a:lnTo>
                    <a:pt x="69850" y="0"/>
                  </a:lnTo>
                  <a:lnTo>
                    <a:pt x="79989" y="11550"/>
                  </a:lnTo>
                  <a:lnTo>
                    <a:pt x="91511" y="34624"/>
                  </a:lnTo>
                  <a:lnTo>
                    <a:pt x="101747" y="76659"/>
                  </a:lnTo>
                  <a:lnTo>
                    <a:pt x="102136" y="110976"/>
                  </a:lnTo>
                  <a:lnTo>
                    <a:pt x="94312" y="147395"/>
                  </a:lnTo>
                  <a:lnTo>
                    <a:pt x="80721" y="183337"/>
                  </a:lnTo>
                  <a:lnTo>
                    <a:pt x="51827" y="23063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809">
              <a:extLst>
                <a:ext uri="{FF2B5EF4-FFF2-40B4-BE49-F238E27FC236}">
                  <a16:creationId xmlns:a16="http://schemas.microsoft.com/office/drawing/2014/main" xmlns="" id="{C4C3CF58-4896-4D27-8F44-0478DF90D61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797550" y="1981200"/>
              <a:ext cx="120651" cy="203201"/>
            </a:xfrm>
            <a:custGeom>
              <a:avLst/>
              <a:gdLst/>
              <a:ahLst/>
              <a:cxnLst/>
              <a:rect l="0" t="0" r="0" b="0"/>
              <a:pathLst>
                <a:path w="120651" h="203201">
                  <a:moveTo>
                    <a:pt x="120650" y="0"/>
                  </a:moveTo>
                  <a:lnTo>
                    <a:pt x="120650" y="0"/>
                  </a:lnTo>
                  <a:lnTo>
                    <a:pt x="84022" y="27790"/>
                  </a:lnTo>
                  <a:lnTo>
                    <a:pt x="52724" y="66481"/>
                  </a:lnTo>
                  <a:lnTo>
                    <a:pt x="27851" y="106952"/>
                  </a:lnTo>
                  <a:lnTo>
                    <a:pt x="13818" y="14912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810">
              <a:extLst>
                <a:ext uri="{FF2B5EF4-FFF2-40B4-BE49-F238E27FC236}">
                  <a16:creationId xmlns:a16="http://schemas.microsoft.com/office/drawing/2014/main" xmlns="" id="{3CBD7507-FDBF-4E85-9BDD-A7989252B24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810512" y="1963033"/>
              <a:ext cx="82289" cy="215018"/>
            </a:xfrm>
            <a:custGeom>
              <a:avLst/>
              <a:gdLst/>
              <a:ahLst/>
              <a:cxnLst/>
              <a:rect l="0" t="0" r="0" b="0"/>
              <a:pathLst>
                <a:path w="82289" h="215018">
                  <a:moveTo>
                    <a:pt x="6088" y="5467"/>
                  </a:moveTo>
                  <a:lnTo>
                    <a:pt x="6088" y="5467"/>
                  </a:lnTo>
                  <a:lnTo>
                    <a:pt x="621" y="0"/>
                  </a:lnTo>
                  <a:lnTo>
                    <a:pt x="0" y="12862"/>
                  </a:lnTo>
                  <a:lnTo>
                    <a:pt x="11340" y="53338"/>
                  </a:lnTo>
                  <a:lnTo>
                    <a:pt x="30849" y="94597"/>
                  </a:lnTo>
                  <a:lnTo>
                    <a:pt x="50349" y="140845"/>
                  </a:lnTo>
                  <a:lnTo>
                    <a:pt x="67416" y="180575"/>
                  </a:lnTo>
                  <a:lnTo>
                    <a:pt x="74118" y="207321"/>
                  </a:lnTo>
                  <a:lnTo>
                    <a:pt x="76136" y="210592"/>
                  </a:lnTo>
                  <a:lnTo>
                    <a:pt x="8228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811">
              <a:extLst>
                <a:ext uri="{FF2B5EF4-FFF2-40B4-BE49-F238E27FC236}">
                  <a16:creationId xmlns:a16="http://schemas.microsoft.com/office/drawing/2014/main" xmlns="" id="{E06A1DD7-8B54-44B4-9B57-65D762644B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620300" y="1900317"/>
              <a:ext cx="94701" cy="265034"/>
            </a:xfrm>
            <a:custGeom>
              <a:avLst/>
              <a:gdLst/>
              <a:ahLst/>
              <a:cxnLst/>
              <a:rect l="0" t="0" r="0" b="0"/>
              <a:pathLst>
                <a:path w="94701" h="265034">
                  <a:moveTo>
                    <a:pt x="94700" y="23733"/>
                  </a:moveTo>
                  <a:lnTo>
                    <a:pt x="94700" y="23733"/>
                  </a:lnTo>
                  <a:lnTo>
                    <a:pt x="93994" y="9935"/>
                  </a:lnTo>
                  <a:lnTo>
                    <a:pt x="91329" y="3960"/>
                  </a:lnTo>
                  <a:lnTo>
                    <a:pt x="88219" y="2084"/>
                  </a:lnTo>
                  <a:lnTo>
                    <a:pt x="79120" y="0"/>
                  </a:lnTo>
                  <a:lnTo>
                    <a:pt x="66138" y="6600"/>
                  </a:lnTo>
                  <a:lnTo>
                    <a:pt x="58725" y="12311"/>
                  </a:lnTo>
                  <a:lnTo>
                    <a:pt x="34809" y="47317"/>
                  </a:lnTo>
                  <a:lnTo>
                    <a:pt x="20104" y="79370"/>
                  </a:lnTo>
                  <a:lnTo>
                    <a:pt x="7924" y="116899"/>
                  </a:lnTo>
                  <a:lnTo>
                    <a:pt x="158" y="161801"/>
                  </a:lnTo>
                  <a:lnTo>
                    <a:pt x="0" y="200573"/>
                  </a:lnTo>
                  <a:lnTo>
                    <a:pt x="6750" y="232151"/>
                  </a:lnTo>
                  <a:lnTo>
                    <a:pt x="21509" y="255593"/>
                  </a:lnTo>
                  <a:lnTo>
                    <a:pt x="32501" y="261562"/>
                  </a:lnTo>
                  <a:lnTo>
                    <a:pt x="8835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542">
            <a:extLst>
              <a:ext uri="{FF2B5EF4-FFF2-40B4-BE49-F238E27FC236}">
                <a16:creationId xmlns:a16="http://schemas.microsoft.com/office/drawing/2014/main" xmlns="" id="{DA8CC08E-A5D2-43DC-994E-DEAB07D69A0B}"/>
              </a:ext>
            </a:extLst>
          </p:cNvPr>
          <p:cNvGrpSpPr/>
          <p:nvPr/>
        </p:nvGrpSpPr>
        <p:grpSpPr>
          <a:xfrm>
            <a:off x="1638561" y="2940389"/>
            <a:ext cx="2325747" cy="457595"/>
            <a:chOff x="1638561" y="2940389"/>
            <a:chExt cx="2325747" cy="457595"/>
          </a:xfrm>
        </p:grpSpPr>
        <p:sp>
          <p:nvSpPr>
            <p:cNvPr id="50" name="SMARTInkShape-2812">
              <a:extLst>
                <a:ext uri="{FF2B5EF4-FFF2-40B4-BE49-F238E27FC236}">
                  <a16:creationId xmlns:a16="http://schemas.microsoft.com/office/drawing/2014/main" xmlns="" id="{984BACDC-C7DC-4BA5-BDD9-95EFB3D43E6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536950" y="2949680"/>
              <a:ext cx="196851" cy="218971"/>
            </a:xfrm>
            <a:custGeom>
              <a:avLst/>
              <a:gdLst/>
              <a:ahLst/>
              <a:cxnLst/>
              <a:rect l="0" t="0" r="0" b="0"/>
              <a:pathLst>
                <a:path w="196851" h="21897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1537" y="0"/>
                  </a:lnTo>
                  <a:lnTo>
                    <a:pt x="18297" y="1235"/>
                  </a:lnTo>
                  <a:lnTo>
                    <a:pt x="44981" y="24397"/>
                  </a:lnTo>
                  <a:lnTo>
                    <a:pt x="83491" y="70155"/>
                  </a:lnTo>
                  <a:lnTo>
                    <a:pt x="114579" y="112082"/>
                  </a:lnTo>
                  <a:lnTo>
                    <a:pt x="146133" y="152022"/>
                  </a:lnTo>
                  <a:lnTo>
                    <a:pt x="179405" y="197088"/>
                  </a:lnTo>
                  <a:lnTo>
                    <a:pt x="196850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813">
              <a:extLst>
                <a:ext uri="{FF2B5EF4-FFF2-40B4-BE49-F238E27FC236}">
                  <a16:creationId xmlns:a16="http://schemas.microsoft.com/office/drawing/2014/main" xmlns="" id="{90BDBA88-F70C-43A8-95F3-2095FB895267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724380" y="2986265"/>
              <a:ext cx="111021" cy="372522"/>
            </a:xfrm>
            <a:custGeom>
              <a:avLst/>
              <a:gdLst/>
              <a:ahLst/>
              <a:cxnLst/>
              <a:rect l="0" t="0" r="0" b="0"/>
              <a:pathLst>
                <a:path w="111021" h="372522">
                  <a:moveTo>
                    <a:pt x="111020" y="10935"/>
                  </a:moveTo>
                  <a:lnTo>
                    <a:pt x="111020" y="10935"/>
                  </a:lnTo>
                  <a:lnTo>
                    <a:pt x="107649" y="4193"/>
                  </a:lnTo>
                  <a:lnTo>
                    <a:pt x="105950" y="2207"/>
                  </a:lnTo>
                  <a:lnTo>
                    <a:pt x="102182" y="0"/>
                  </a:lnTo>
                  <a:lnTo>
                    <a:pt x="96273" y="901"/>
                  </a:lnTo>
                  <a:lnTo>
                    <a:pt x="77611" y="10599"/>
                  </a:lnTo>
                  <a:lnTo>
                    <a:pt x="35557" y="48680"/>
                  </a:lnTo>
                  <a:lnTo>
                    <a:pt x="22730" y="67980"/>
                  </a:lnTo>
                  <a:lnTo>
                    <a:pt x="12781" y="92759"/>
                  </a:lnTo>
                  <a:lnTo>
                    <a:pt x="9551" y="136099"/>
                  </a:lnTo>
                  <a:lnTo>
                    <a:pt x="9446" y="178887"/>
                  </a:lnTo>
                  <a:lnTo>
                    <a:pt x="9427" y="219840"/>
                  </a:lnTo>
                  <a:lnTo>
                    <a:pt x="9422" y="263960"/>
                  </a:lnTo>
                  <a:lnTo>
                    <a:pt x="8715" y="310350"/>
                  </a:lnTo>
                  <a:lnTo>
                    <a:pt x="2512" y="353059"/>
                  </a:lnTo>
                  <a:lnTo>
                    <a:pt x="0" y="364779"/>
                  </a:lnTo>
                  <a:lnTo>
                    <a:pt x="1235" y="372339"/>
                  </a:lnTo>
                  <a:lnTo>
                    <a:pt x="3963" y="372521"/>
                  </a:lnTo>
                  <a:lnTo>
                    <a:pt x="2212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814">
              <a:extLst>
                <a:ext uri="{FF2B5EF4-FFF2-40B4-BE49-F238E27FC236}">
                  <a16:creationId xmlns:a16="http://schemas.microsoft.com/office/drawing/2014/main" xmlns="" id="{0186382B-2BF8-45F1-BA58-E05E0A4318B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835400" y="2946400"/>
              <a:ext cx="128908" cy="425451"/>
            </a:xfrm>
            <a:custGeom>
              <a:avLst/>
              <a:gdLst/>
              <a:ahLst/>
              <a:cxnLst/>
              <a:rect l="0" t="0" r="0" b="0"/>
              <a:pathLst>
                <a:path w="128908" h="425451">
                  <a:moveTo>
                    <a:pt x="88900" y="0"/>
                  </a:moveTo>
                  <a:lnTo>
                    <a:pt x="88900" y="0"/>
                  </a:lnTo>
                  <a:lnTo>
                    <a:pt x="104480" y="18951"/>
                  </a:lnTo>
                  <a:lnTo>
                    <a:pt x="118132" y="61668"/>
                  </a:lnTo>
                  <a:lnTo>
                    <a:pt x="124940" y="101021"/>
                  </a:lnTo>
                  <a:lnTo>
                    <a:pt x="128907" y="144381"/>
                  </a:lnTo>
                  <a:lnTo>
                    <a:pt x="128317" y="189523"/>
                  </a:lnTo>
                  <a:lnTo>
                    <a:pt x="125704" y="235456"/>
                  </a:lnTo>
                  <a:lnTo>
                    <a:pt x="120779" y="280331"/>
                  </a:lnTo>
                  <a:lnTo>
                    <a:pt x="111535" y="321441"/>
                  </a:lnTo>
                  <a:lnTo>
                    <a:pt x="96608" y="355235"/>
                  </a:lnTo>
                  <a:lnTo>
                    <a:pt x="76803" y="382955"/>
                  </a:lnTo>
                  <a:lnTo>
                    <a:pt x="40003" y="411604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815">
              <a:extLst>
                <a:ext uri="{FF2B5EF4-FFF2-40B4-BE49-F238E27FC236}">
                  <a16:creationId xmlns:a16="http://schemas.microsoft.com/office/drawing/2014/main" xmlns="" id="{5AB15111-58F4-43BC-B2A2-0AA49C33CD0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411614" y="2940389"/>
              <a:ext cx="134737" cy="387012"/>
            </a:xfrm>
            <a:custGeom>
              <a:avLst/>
              <a:gdLst/>
              <a:ahLst/>
              <a:cxnLst/>
              <a:rect l="0" t="0" r="0" b="0"/>
              <a:pathLst>
                <a:path w="134737" h="387012">
                  <a:moveTo>
                    <a:pt x="102986" y="12361"/>
                  </a:moveTo>
                  <a:lnTo>
                    <a:pt x="102986" y="12361"/>
                  </a:lnTo>
                  <a:lnTo>
                    <a:pt x="102986" y="3523"/>
                  </a:lnTo>
                  <a:lnTo>
                    <a:pt x="102280" y="2235"/>
                  </a:lnTo>
                  <a:lnTo>
                    <a:pt x="101104" y="1377"/>
                  </a:lnTo>
                  <a:lnTo>
                    <a:pt x="97917" y="424"/>
                  </a:lnTo>
                  <a:lnTo>
                    <a:pt x="94148" y="0"/>
                  </a:lnTo>
                  <a:lnTo>
                    <a:pt x="81317" y="3132"/>
                  </a:lnTo>
                  <a:lnTo>
                    <a:pt x="60739" y="25384"/>
                  </a:lnTo>
                  <a:lnTo>
                    <a:pt x="36768" y="65530"/>
                  </a:lnTo>
                  <a:lnTo>
                    <a:pt x="20168" y="104431"/>
                  </a:lnTo>
                  <a:lnTo>
                    <a:pt x="6206" y="150648"/>
                  </a:lnTo>
                  <a:lnTo>
                    <a:pt x="2482" y="175813"/>
                  </a:lnTo>
                  <a:lnTo>
                    <a:pt x="0" y="201763"/>
                  </a:lnTo>
                  <a:lnTo>
                    <a:pt x="1005" y="247528"/>
                  </a:lnTo>
                  <a:lnTo>
                    <a:pt x="7567" y="286919"/>
                  </a:lnTo>
                  <a:lnTo>
                    <a:pt x="19890" y="318536"/>
                  </a:lnTo>
                  <a:lnTo>
                    <a:pt x="52808" y="356766"/>
                  </a:lnTo>
                  <a:lnTo>
                    <a:pt x="83507" y="371922"/>
                  </a:lnTo>
                  <a:lnTo>
                    <a:pt x="134736" y="387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16">
              <a:extLst>
                <a:ext uri="{FF2B5EF4-FFF2-40B4-BE49-F238E27FC236}">
                  <a16:creationId xmlns:a16="http://schemas.microsoft.com/office/drawing/2014/main" xmlns="" id="{448B7726-C6E7-41D5-901E-AA7C34287FC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73350" y="3048000"/>
              <a:ext cx="190501" cy="311151"/>
            </a:xfrm>
            <a:custGeom>
              <a:avLst/>
              <a:gdLst/>
              <a:ahLst/>
              <a:cxnLst/>
              <a:rect l="0" t="0" r="0" b="0"/>
              <a:pathLst>
                <a:path w="190501" h="311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2242" y="7186"/>
                  </a:lnTo>
                  <a:lnTo>
                    <a:pt x="42247" y="48184"/>
                  </a:lnTo>
                  <a:lnTo>
                    <a:pt x="62847" y="90398"/>
                  </a:lnTo>
                  <a:lnTo>
                    <a:pt x="75910" y="124138"/>
                  </a:lnTo>
                  <a:lnTo>
                    <a:pt x="90182" y="158889"/>
                  </a:lnTo>
                  <a:lnTo>
                    <a:pt x="117345" y="206220"/>
                  </a:lnTo>
                  <a:lnTo>
                    <a:pt x="143582" y="250113"/>
                  </a:lnTo>
                  <a:lnTo>
                    <a:pt x="172086" y="291620"/>
                  </a:lnTo>
                  <a:lnTo>
                    <a:pt x="179494" y="302470"/>
                  </a:lnTo>
                  <a:lnTo>
                    <a:pt x="1905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17">
              <a:extLst>
                <a:ext uri="{FF2B5EF4-FFF2-40B4-BE49-F238E27FC236}">
                  <a16:creationId xmlns:a16="http://schemas.microsoft.com/office/drawing/2014/main" xmlns="" id="{D15EF221-4B65-41D9-A6BE-8B054936271C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698750" y="3003550"/>
              <a:ext cx="184151" cy="361951"/>
            </a:xfrm>
            <a:custGeom>
              <a:avLst/>
              <a:gdLst/>
              <a:ahLst/>
              <a:cxnLst/>
              <a:rect l="0" t="0" r="0" b="0"/>
              <a:pathLst>
                <a:path w="184151" h="361951">
                  <a:moveTo>
                    <a:pt x="184150" y="0"/>
                  </a:moveTo>
                  <a:lnTo>
                    <a:pt x="184150" y="0"/>
                  </a:lnTo>
                  <a:lnTo>
                    <a:pt x="163102" y="39999"/>
                  </a:lnTo>
                  <a:lnTo>
                    <a:pt x="142087" y="83505"/>
                  </a:lnTo>
                  <a:lnTo>
                    <a:pt x="126179" y="117547"/>
                  </a:lnTo>
                  <a:lnTo>
                    <a:pt x="108996" y="154548"/>
                  </a:lnTo>
                  <a:lnTo>
                    <a:pt x="89600" y="194512"/>
                  </a:lnTo>
                  <a:lnTo>
                    <a:pt x="69220" y="232030"/>
                  </a:lnTo>
                  <a:lnTo>
                    <a:pt x="49109" y="266813"/>
                  </a:lnTo>
                  <a:lnTo>
                    <a:pt x="23331" y="312045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818">
              <a:extLst>
                <a:ext uri="{FF2B5EF4-FFF2-40B4-BE49-F238E27FC236}">
                  <a16:creationId xmlns:a16="http://schemas.microsoft.com/office/drawing/2014/main" xmlns="" id="{335115A0-0E47-4F2C-AB9F-0B0B778F341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061301" y="3194050"/>
              <a:ext cx="311414" cy="18450"/>
            </a:xfrm>
            <a:custGeom>
              <a:avLst/>
              <a:gdLst/>
              <a:ahLst/>
              <a:cxnLst/>
              <a:rect l="0" t="0" r="0" b="0"/>
              <a:pathLst>
                <a:path w="311414" h="18450">
                  <a:moveTo>
                    <a:pt x="18449" y="0"/>
                  </a:moveTo>
                  <a:lnTo>
                    <a:pt x="18449" y="0"/>
                  </a:lnTo>
                  <a:lnTo>
                    <a:pt x="0" y="0"/>
                  </a:lnTo>
                  <a:lnTo>
                    <a:pt x="42822" y="12209"/>
                  </a:lnTo>
                  <a:lnTo>
                    <a:pt x="76318" y="16009"/>
                  </a:lnTo>
                  <a:lnTo>
                    <a:pt x="114724" y="17699"/>
                  </a:lnTo>
                  <a:lnTo>
                    <a:pt x="155312" y="18449"/>
                  </a:lnTo>
                  <a:lnTo>
                    <a:pt x="194988" y="16902"/>
                  </a:lnTo>
                  <a:lnTo>
                    <a:pt x="231672" y="13862"/>
                  </a:lnTo>
                  <a:lnTo>
                    <a:pt x="274713" y="8183"/>
                  </a:lnTo>
                  <a:lnTo>
                    <a:pt x="310786" y="1217"/>
                  </a:lnTo>
                  <a:lnTo>
                    <a:pt x="311413" y="1517"/>
                  </a:lnTo>
                  <a:lnTo>
                    <a:pt x="29784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819">
              <a:extLst>
                <a:ext uri="{FF2B5EF4-FFF2-40B4-BE49-F238E27FC236}">
                  <a16:creationId xmlns:a16="http://schemas.microsoft.com/office/drawing/2014/main" xmlns="" id="{EAFFB3F1-2070-44ED-B213-3925C86F2E9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051050" y="3111500"/>
              <a:ext cx="158751" cy="230028"/>
            </a:xfrm>
            <a:custGeom>
              <a:avLst/>
              <a:gdLst/>
              <a:ahLst/>
              <a:cxnLst/>
              <a:rect l="0" t="0" r="0" b="0"/>
              <a:pathLst>
                <a:path w="158751" h="230028">
                  <a:moveTo>
                    <a:pt x="0" y="120650"/>
                  </a:moveTo>
                  <a:lnTo>
                    <a:pt x="0" y="120650"/>
                  </a:lnTo>
                  <a:lnTo>
                    <a:pt x="0" y="97506"/>
                  </a:lnTo>
                  <a:lnTo>
                    <a:pt x="5644" y="87080"/>
                  </a:lnTo>
                  <a:lnTo>
                    <a:pt x="10113" y="81337"/>
                  </a:lnTo>
                  <a:lnTo>
                    <a:pt x="20722" y="74956"/>
                  </a:lnTo>
                  <a:lnTo>
                    <a:pt x="26515" y="73254"/>
                  </a:lnTo>
                  <a:lnTo>
                    <a:pt x="33199" y="74941"/>
                  </a:lnTo>
                  <a:lnTo>
                    <a:pt x="48151" y="84343"/>
                  </a:lnTo>
                  <a:lnTo>
                    <a:pt x="58560" y="101691"/>
                  </a:lnTo>
                  <a:lnTo>
                    <a:pt x="68386" y="137140"/>
                  </a:lnTo>
                  <a:lnTo>
                    <a:pt x="73885" y="177041"/>
                  </a:lnTo>
                  <a:lnTo>
                    <a:pt x="73760" y="200746"/>
                  </a:lnTo>
                  <a:lnTo>
                    <a:pt x="65130" y="230027"/>
                  </a:lnTo>
                  <a:lnTo>
                    <a:pt x="63881" y="228140"/>
                  </a:lnTo>
                  <a:lnTo>
                    <a:pt x="60612" y="216636"/>
                  </a:lnTo>
                  <a:lnTo>
                    <a:pt x="61547" y="183584"/>
                  </a:lnTo>
                  <a:lnTo>
                    <a:pt x="70158" y="150973"/>
                  </a:lnTo>
                  <a:lnTo>
                    <a:pt x="84098" y="114371"/>
                  </a:lnTo>
                  <a:lnTo>
                    <a:pt x="102053" y="79289"/>
                  </a:lnTo>
                  <a:lnTo>
                    <a:pt x="125253" y="37918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20">
              <a:extLst>
                <a:ext uri="{FF2B5EF4-FFF2-40B4-BE49-F238E27FC236}">
                  <a16:creationId xmlns:a16="http://schemas.microsoft.com/office/drawing/2014/main" xmlns="" id="{E9C0186A-7D90-46C0-8106-B899C2FF34E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889407" y="3200372"/>
              <a:ext cx="148944" cy="151317"/>
            </a:xfrm>
            <a:custGeom>
              <a:avLst/>
              <a:gdLst/>
              <a:ahLst/>
              <a:cxnLst/>
              <a:rect l="0" t="0" r="0" b="0"/>
              <a:pathLst>
                <a:path w="148944" h="151317">
                  <a:moveTo>
                    <a:pt x="72743" y="76228"/>
                  </a:moveTo>
                  <a:lnTo>
                    <a:pt x="72743" y="76228"/>
                  </a:lnTo>
                  <a:lnTo>
                    <a:pt x="66276" y="33609"/>
                  </a:lnTo>
                  <a:lnTo>
                    <a:pt x="60792" y="13976"/>
                  </a:lnTo>
                  <a:lnTo>
                    <a:pt x="54261" y="3639"/>
                  </a:lnTo>
                  <a:lnTo>
                    <a:pt x="49838" y="1025"/>
                  </a:lnTo>
                  <a:lnTo>
                    <a:pt x="39280" y="0"/>
                  </a:lnTo>
                  <a:lnTo>
                    <a:pt x="34206" y="3537"/>
                  </a:lnTo>
                  <a:lnTo>
                    <a:pt x="24806" y="16874"/>
                  </a:lnTo>
                  <a:lnTo>
                    <a:pt x="8210" y="54330"/>
                  </a:lnTo>
                  <a:lnTo>
                    <a:pt x="0" y="97805"/>
                  </a:lnTo>
                  <a:lnTo>
                    <a:pt x="3724" y="121566"/>
                  </a:lnTo>
                  <a:lnTo>
                    <a:pt x="7680" y="131853"/>
                  </a:lnTo>
                  <a:lnTo>
                    <a:pt x="19602" y="145165"/>
                  </a:lnTo>
                  <a:lnTo>
                    <a:pt x="26732" y="149703"/>
                  </a:lnTo>
                  <a:lnTo>
                    <a:pt x="33602" y="151316"/>
                  </a:lnTo>
                  <a:lnTo>
                    <a:pt x="46881" y="149347"/>
                  </a:lnTo>
                  <a:lnTo>
                    <a:pt x="52679" y="144024"/>
                  </a:lnTo>
                  <a:lnTo>
                    <a:pt x="76564" y="100077"/>
                  </a:lnTo>
                  <a:lnTo>
                    <a:pt x="84395" y="78012"/>
                  </a:lnTo>
                  <a:lnTo>
                    <a:pt x="86155" y="76712"/>
                  </a:lnTo>
                  <a:lnTo>
                    <a:pt x="88034" y="76550"/>
                  </a:lnTo>
                  <a:lnTo>
                    <a:pt x="92004" y="78252"/>
                  </a:lnTo>
                  <a:lnTo>
                    <a:pt x="94050" y="79694"/>
                  </a:lnTo>
                  <a:lnTo>
                    <a:pt x="118831" y="110936"/>
                  </a:lnTo>
                  <a:lnTo>
                    <a:pt x="148943" y="133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821">
              <a:extLst>
                <a:ext uri="{FF2B5EF4-FFF2-40B4-BE49-F238E27FC236}">
                  <a16:creationId xmlns:a16="http://schemas.microsoft.com/office/drawing/2014/main" xmlns="" id="{22A22495-0BA6-4B98-B691-54DBB5C3791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638561" y="3011550"/>
              <a:ext cx="202940" cy="386434"/>
            </a:xfrm>
            <a:custGeom>
              <a:avLst/>
              <a:gdLst/>
              <a:ahLst/>
              <a:cxnLst/>
              <a:rect l="0" t="0" r="0" b="0"/>
              <a:pathLst>
                <a:path w="202940" h="386434">
                  <a:moveTo>
                    <a:pt x="6089" y="36450"/>
                  </a:moveTo>
                  <a:lnTo>
                    <a:pt x="6089" y="36450"/>
                  </a:lnTo>
                  <a:lnTo>
                    <a:pt x="0" y="36450"/>
                  </a:lnTo>
                  <a:lnTo>
                    <a:pt x="3187" y="39821"/>
                  </a:lnTo>
                  <a:lnTo>
                    <a:pt x="14496" y="82589"/>
                  </a:lnTo>
                  <a:lnTo>
                    <a:pt x="27630" y="129614"/>
                  </a:lnTo>
                  <a:lnTo>
                    <a:pt x="40357" y="167461"/>
                  </a:lnTo>
                  <a:lnTo>
                    <a:pt x="57773" y="212505"/>
                  </a:lnTo>
                  <a:lnTo>
                    <a:pt x="75391" y="258865"/>
                  </a:lnTo>
                  <a:lnTo>
                    <a:pt x="91923" y="301812"/>
                  </a:lnTo>
                  <a:lnTo>
                    <a:pt x="112425" y="348379"/>
                  </a:lnTo>
                  <a:lnTo>
                    <a:pt x="130471" y="382587"/>
                  </a:lnTo>
                  <a:lnTo>
                    <a:pt x="133460" y="385741"/>
                  </a:lnTo>
                  <a:lnTo>
                    <a:pt x="136159" y="386433"/>
                  </a:lnTo>
                  <a:lnTo>
                    <a:pt x="138663" y="385483"/>
                  </a:lnTo>
                  <a:lnTo>
                    <a:pt x="141039" y="383439"/>
                  </a:lnTo>
                  <a:lnTo>
                    <a:pt x="145556" y="341848"/>
                  </a:lnTo>
                  <a:lnTo>
                    <a:pt x="148743" y="304357"/>
                  </a:lnTo>
                  <a:lnTo>
                    <a:pt x="152511" y="258061"/>
                  </a:lnTo>
                  <a:lnTo>
                    <a:pt x="154504" y="232873"/>
                  </a:lnTo>
                  <a:lnTo>
                    <a:pt x="157243" y="206910"/>
                  </a:lnTo>
                  <a:lnTo>
                    <a:pt x="160481" y="180429"/>
                  </a:lnTo>
                  <a:lnTo>
                    <a:pt x="164050" y="153602"/>
                  </a:lnTo>
                  <a:lnTo>
                    <a:pt x="169898" y="108744"/>
                  </a:lnTo>
                  <a:lnTo>
                    <a:pt x="174848" y="70697"/>
                  </a:lnTo>
                  <a:lnTo>
                    <a:pt x="180897" y="25038"/>
                  </a:lnTo>
                  <a:lnTo>
                    <a:pt x="183708" y="3122"/>
                  </a:lnTo>
                  <a:lnTo>
                    <a:pt x="185179" y="825"/>
                  </a:lnTo>
                  <a:lnTo>
                    <a:pt x="186866" y="0"/>
                  </a:lnTo>
                  <a:lnTo>
                    <a:pt x="192503" y="8491"/>
                  </a:lnTo>
                  <a:lnTo>
                    <a:pt x="202939" y="3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43">
            <a:extLst>
              <a:ext uri="{FF2B5EF4-FFF2-40B4-BE49-F238E27FC236}">
                <a16:creationId xmlns:a16="http://schemas.microsoft.com/office/drawing/2014/main" xmlns="" id="{4610A9E5-71D5-4F9D-9BC4-A277863806AA}"/>
              </a:ext>
            </a:extLst>
          </p:cNvPr>
          <p:cNvGrpSpPr/>
          <p:nvPr/>
        </p:nvGrpSpPr>
        <p:grpSpPr>
          <a:xfrm>
            <a:off x="4419600" y="2819400"/>
            <a:ext cx="640468" cy="500768"/>
            <a:chOff x="4419600" y="2819400"/>
            <a:chExt cx="640468" cy="500768"/>
          </a:xfrm>
        </p:grpSpPr>
        <p:sp>
          <p:nvSpPr>
            <p:cNvPr id="61" name="SMARTInkShape-2822">
              <a:extLst>
                <a:ext uri="{FF2B5EF4-FFF2-40B4-BE49-F238E27FC236}">
                  <a16:creationId xmlns:a16="http://schemas.microsoft.com/office/drawing/2014/main" xmlns="" id="{A97CF0AA-6A0C-450B-9DD5-3F54024B770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578350" y="3165929"/>
              <a:ext cx="412751" cy="21772"/>
            </a:xfrm>
            <a:custGeom>
              <a:avLst/>
              <a:gdLst/>
              <a:ahLst/>
              <a:cxnLst/>
              <a:rect l="0" t="0" r="0" b="0"/>
              <a:pathLst>
                <a:path w="412751" h="21772">
                  <a:moveTo>
                    <a:pt x="0" y="21771"/>
                  </a:moveTo>
                  <a:lnTo>
                    <a:pt x="0" y="21771"/>
                  </a:lnTo>
                  <a:lnTo>
                    <a:pt x="3371" y="21771"/>
                  </a:lnTo>
                  <a:lnTo>
                    <a:pt x="36048" y="12338"/>
                  </a:lnTo>
                  <a:lnTo>
                    <a:pt x="73877" y="7466"/>
                  </a:lnTo>
                  <a:lnTo>
                    <a:pt x="98640" y="5179"/>
                  </a:lnTo>
                  <a:lnTo>
                    <a:pt x="126438" y="2948"/>
                  </a:lnTo>
                  <a:lnTo>
                    <a:pt x="156258" y="756"/>
                  </a:lnTo>
                  <a:lnTo>
                    <a:pt x="187428" y="0"/>
                  </a:lnTo>
                  <a:lnTo>
                    <a:pt x="219496" y="201"/>
                  </a:lnTo>
                  <a:lnTo>
                    <a:pt x="252164" y="1041"/>
                  </a:lnTo>
                  <a:lnTo>
                    <a:pt x="281704" y="1601"/>
                  </a:lnTo>
                  <a:lnTo>
                    <a:pt x="309159" y="1975"/>
                  </a:lnTo>
                  <a:lnTo>
                    <a:pt x="355420" y="3800"/>
                  </a:lnTo>
                  <a:lnTo>
                    <a:pt x="412750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823">
              <a:extLst>
                <a:ext uri="{FF2B5EF4-FFF2-40B4-BE49-F238E27FC236}">
                  <a16:creationId xmlns:a16="http://schemas.microsoft.com/office/drawing/2014/main" xmlns="" id="{BC6E3955-AE30-440D-914B-E2F3A015A50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619142" y="3308350"/>
              <a:ext cx="352909" cy="11818"/>
            </a:xfrm>
            <a:custGeom>
              <a:avLst/>
              <a:gdLst/>
              <a:ahLst/>
              <a:cxnLst/>
              <a:rect l="0" t="0" r="0" b="0"/>
              <a:pathLst>
                <a:path w="352909" h="11818">
                  <a:moveTo>
                    <a:pt x="3658" y="6350"/>
                  </a:moveTo>
                  <a:lnTo>
                    <a:pt x="3658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3" y="11376"/>
                  </a:lnTo>
                  <a:lnTo>
                    <a:pt x="1562" y="11817"/>
                  </a:lnTo>
                  <a:lnTo>
                    <a:pt x="40419" y="10702"/>
                  </a:lnTo>
                  <a:lnTo>
                    <a:pt x="74324" y="7579"/>
                  </a:lnTo>
                  <a:lnTo>
                    <a:pt x="117615" y="3839"/>
                  </a:lnTo>
                  <a:lnTo>
                    <a:pt x="141718" y="2559"/>
                  </a:lnTo>
                  <a:lnTo>
                    <a:pt x="166959" y="1706"/>
                  </a:lnTo>
                  <a:lnTo>
                    <a:pt x="192958" y="1138"/>
                  </a:lnTo>
                  <a:lnTo>
                    <a:pt x="218053" y="758"/>
                  </a:lnTo>
                  <a:lnTo>
                    <a:pt x="242544" y="505"/>
                  </a:lnTo>
                  <a:lnTo>
                    <a:pt x="286924" y="224"/>
                  </a:lnTo>
                  <a:lnTo>
                    <a:pt x="331476" y="67"/>
                  </a:lnTo>
                  <a:lnTo>
                    <a:pt x="352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824">
              <a:extLst>
                <a:ext uri="{FF2B5EF4-FFF2-40B4-BE49-F238E27FC236}">
                  <a16:creationId xmlns:a16="http://schemas.microsoft.com/office/drawing/2014/main" xmlns="" id="{EE29BFB7-2B7D-4CDF-B3E2-197A5ED8215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972050" y="2832301"/>
              <a:ext cx="88018" cy="228400"/>
            </a:xfrm>
            <a:custGeom>
              <a:avLst/>
              <a:gdLst/>
              <a:ahLst/>
              <a:cxnLst/>
              <a:rect l="0" t="0" r="0" b="0"/>
              <a:pathLst>
                <a:path w="88018" h="228400">
                  <a:moveTo>
                    <a:pt x="82550" y="25199"/>
                  </a:moveTo>
                  <a:lnTo>
                    <a:pt x="82550" y="25199"/>
                  </a:lnTo>
                  <a:lnTo>
                    <a:pt x="86914" y="15060"/>
                  </a:lnTo>
                  <a:lnTo>
                    <a:pt x="88017" y="7522"/>
                  </a:lnTo>
                  <a:lnTo>
                    <a:pt x="87606" y="4948"/>
                  </a:lnTo>
                  <a:lnTo>
                    <a:pt x="86626" y="3232"/>
                  </a:lnTo>
                  <a:lnTo>
                    <a:pt x="83355" y="477"/>
                  </a:lnTo>
                  <a:lnTo>
                    <a:pt x="79417" y="0"/>
                  </a:lnTo>
                  <a:lnTo>
                    <a:pt x="70411" y="9971"/>
                  </a:lnTo>
                  <a:lnTo>
                    <a:pt x="44345" y="52234"/>
                  </a:lnTo>
                  <a:lnTo>
                    <a:pt x="30177" y="96684"/>
                  </a:lnTo>
                  <a:lnTo>
                    <a:pt x="16911" y="136006"/>
                  </a:lnTo>
                  <a:lnTo>
                    <a:pt x="4509" y="181538"/>
                  </a:lnTo>
                  <a:lnTo>
                    <a:pt x="0" y="228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25">
              <a:extLst>
                <a:ext uri="{FF2B5EF4-FFF2-40B4-BE49-F238E27FC236}">
                  <a16:creationId xmlns:a16="http://schemas.microsoft.com/office/drawing/2014/main" xmlns="" id="{148D80EB-9AB9-46FC-93DA-F824CC9B9F5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916306" y="2819662"/>
              <a:ext cx="87495" cy="114039"/>
            </a:xfrm>
            <a:custGeom>
              <a:avLst/>
              <a:gdLst/>
              <a:ahLst/>
              <a:cxnLst/>
              <a:rect l="0" t="0" r="0" b="0"/>
              <a:pathLst>
                <a:path w="87495" h="114039">
                  <a:moveTo>
                    <a:pt x="17644" y="6088"/>
                  </a:moveTo>
                  <a:lnTo>
                    <a:pt x="17644" y="6088"/>
                  </a:lnTo>
                  <a:lnTo>
                    <a:pt x="5710" y="1062"/>
                  </a:lnTo>
                  <a:lnTo>
                    <a:pt x="0" y="0"/>
                  </a:lnTo>
                  <a:lnTo>
                    <a:pt x="1100" y="3617"/>
                  </a:lnTo>
                  <a:lnTo>
                    <a:pt x="5352" y="10634"/>
                  </a:lnTo>
                  <a:lnTo>
                    <a:pt x="45321" y="57712"/>
                  </a:lnTo>
                  <a:lnTo>
                    <a:pt x="78347" y="102115"/>
                  </a:lnTo>
                  <a:lnTo>
                    <a:pt x="87494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26">
              <a:extLst>
                <a:ext uri="{FF2B5EF4-FFF2-40B4-BE49-F238E27FC236}">
                  <a16:creationId xmlns:a16="http://schemas.microsoft.com/office/drawing/2014/main" xmlns="" id="{C58EBD40-A1B6-4C0E-8002-5CBD5072C4D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45719" y="3016511"/>
              <a:ext cx="192982" cy="15340"/>
            </a:xfrm>
            <a:custGeom>
              <a:avLst/>
              <a:gdLst/>
              <a:ahLst/>
              <a:cxnLst/>
              <a:rect l="0" t="0" r="0" b="0"/>
              <a:pathLst>
                <a:path w="192982" h="15340">
                  <a:moveTo>
                    <a:pt x="15181" y="6089"/>
                  </a:moveTo>
                  <a:lnTo>
                    <a:pt x="15181" y="6089"/>
                  </a:lnTo>
                  <a:lnTo>
                    <a:pt x="3247" y="1063"/>
                  </a:lnTo>
                  <a:lnTo>
                    <a:pt x="0" y="327"/>
                  </a:lnTo>
                  <a:lnTo>
                    <a:pt x="121" y="131"/>
                  </a:lnTo>
                  <a:lnTo>
                    <a:pt x="907" y="0"/>
                  </a:lnTo>
                  <a:lnTo>
                    <a:pt x="42896" y="12615"/>
                  </a:lnTo>
                  <a:lnTo>
                    <a:pt x="60660" y="15339"/>
                  </a:lnTo>
                  <a:lnTo>
                    <a:pt x="97722" y="12906"/>
                  </a:lnTo>
                  <a:lnTo>
                    <a:pt x="135123" y="8422"/>
                  </a:lnTo>
                  <a:lnTo>
                    <a:pt x="174079" y="8431"/>
                  </a:lnTo>
                  <a:lnTo>
                    <a:pt x="192981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27">
              <a:extLst>
                <a:ext uri="{FF2B5EF4-FFF2-40B4-BE49-F238E27FC236}">
                  <a16:creationId xmlns:a16="http://schemas.microsoft.com/office/drawing/2014/main" xmlns="" id="{19C69BDE-A73A-4289-AF64-61D6E192AB7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743450" y="28194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25400" y="0"/>
                  </a:moveTo>
                  <a:lnTo>
                    <a:pt x="25400" y="0"/>
                  </a:lnTo>
                  <a:lnTo>
                    <a:pt x="22029" y="0"/>
                  </a:lnTo>
                  <a:lnTo>
                    <a:pt x="21036" y="2117"/>
                  </a:lnTo>
                  <a:lnTo>
                    <a:pt x="18519" y="47702"/>
                  </a:lnTo>
                  <a:lnTo>
                    <a:pt x="14737" y="83514"/>
                  </a:lnTo>
                  <a:lnTo>
                    <a:pt x="12598" y="120936"/>
                  </a:lnTo>
                  <a:lnTo>
                    <a:pt x="5912" y="167743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828">
              <a:extLst>
                <a:ext uri="{FF2B5EF4-FFF2-40B4-BE49-F238E27FC236}">
                  <a16:creationId xmlns:a16="http://schemas.microsoft.com/office/drawing/2014/main" xmlns="" id="{ABE1770E-2E3E-440C-B1C0-3489B60D8F8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456027" y="2841429"/>
              <a:ext cx="122324" cy="206572"/>
            </a:xfrm>
            <a:custGeom>
              <a:avLst/>
              <a:gdLst/>
              <a:ahLst/>
              <a:cxnLst/>
              <a:rect l="0" t="0" r="0" b="0"/>
              <a:pathLst>
                <a:path w="122324" h="206572">
                  <a:moveTo>
                    <a:pt x="122323" y="3371"/>
                  </a:moveTo>
                  <a:lnTo>
                    <a:pt x="122323" y="3371"/>
                  </a:lnTo>
                  <a:lnTo>
                    <a:pt x="118952" y="0"/>
                  </a:lnTo>
                  <a:lnTo>
                    <a:pt x="115842" y="418"/>
                  </a:lnTo>
                  <a:lnTo>
                    <a:pt x="106743" y="4646"/>
                  </a:lnTo>
                  <a:lnTo>
                    <a:pt x="93091" y="21701"/>
                  </a:lnTo>
                  <a:lnTo>
                    <a:pt x="70766" y="62888"/>
                  </a:lnTo>
                  <a:lnTo>
                    <a:pt x="51543" y="99323"/>
                  </a:lnTo>
                  <a:lnTo>
                    <a:pt x="28287" y="137634"/>
                  </a:lnTo>
                  <a:lnTo>
                    <a:pt x="2671" y="185062"/>
                  </a:lnTo>
                  <a:lnTo>
                    <a:pt x="222" y="192232"/>
                  </a:lnTo>
                  <a:lnTo>
                    <a:pt x="0" y="197011"/>
                  </a:lnTo>
                  <a:lnTo>
                    <a:pt x="1263" y="200198"/>
                  </a:lnTo>
                  <a:lnTo>
                    <a:pt x="8023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829">
              <a:extLst>
                <a:ext uri="{FF2B5EF4-FFF2-40B4-BE49-F238E27FC236}">
                  <a16:creationId xmlns:a16="http://schemas.microsoft.com/office/drawing/2014/main" xmlns="" id="{65BC540D-77D4-4829-9BE0-625322991F7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419600" y="2879241"/>
              <a:ext cx="190501" cy="137010"/>
            </a:xfrm>
            <a:custGeom>
              <a:avLst/>
              <a:gdLst/>
              <a:ahLst/>
              <a:cxnLst/>
              <a:rect l="0" t="0" r="0" b="0"/>
              <a:pathLst>
                <a:path w="190501" h="1370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775" y="0"/>
                  </a:lnTo>
                  <a:lnTo>
                    <a:pt x="12209" y="1563"/>
                  </a:lnTo>
                  <a:lnTo>
                    <a:pt x="57174" y="33361"/>
                  </a:lnTo>
                  <a:lnTo>
                    <a:pt x="98495" y="70543"/>
                  </a:lnTo>
                  <a:lnTo>
                    <a:pt x="142928" y="106215"/>
                  </a:lnTo>
                  <a:lnTo>
                    <a:pt x="190500" y="137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44">
            <a:extLst>
              <a:ext uri="{FF2B5EF4-FFF2-40B4-BE49-F238E27FC236}">
                <a16:creationId xmlns:a16="http://schemas.microsoft.com/office/drawing/2014/main" xmlns="" id="{FB2CC738-9B8B-4275-8D09-F821FDDE3BDB}"/>
              </a:ext>
            </a:extLst>
          </p:cNvPr>
          <p:cNvGrpSpPr/>
          <p:nvPr/>
        </p:nvGrpSpPr>
        <p:grpSpPr>
          <a:xfrm>
            <a:off x="5550161" y="3118635"/>
            <a:ext cx="2617545" cy="443716"/>
            <a:chOff x="5550161" y="3118635"/>
            <a:chExt cx="2617545" cy="443716"/>
          </a:xfrm>
        </p:grpSpPr>
        <p:sp>
          <p:nvSpPr>
            <p:cNvPr id="70" name="SMARTInkShape-2830">
              <a:extLst>
                <a:ext uri="{FF2B5EF4-FFF2-40B4-BE49-F238E27FC236}">
                  <a16:creationId xmlns:a16="http://schemas.microsoft.com/office/drawing/2014/main" xmlns="" id="{1216046A-86AA-4DF0-B4ED-3A791B4F14B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176968" y="3187700"/>
              <a:ext cx="150933" cy="284897"/>
            </a:xfrm>
            <a:custGeom>
              <a:avLst/>
              <a:gdLst/>
              <a:ahLst/>
              <a:cxnLst/>
              <a:rect l="0" t="0" r="0" b="0"/>
              <a:pathLst>
                <a:path w="150933" h="284897">
                  <a:moveTo>
                    <a:pt x="11232" y="44450"/>
                  </a:moveTo>
                  <a:lnTo>
                    <a:pt x="11232" y="44450"/>
                  </a:lnTo>
                  <a:lnTo>
                    <a:pt x="7861" y="44450"/>
                  </a:lnTo>
                  <a:lnTo>
                    <a:pt x="4324" y="51976"/>
                  </a:lnTo>
                  <a:lnTo>
                    <a:pt x="1105" y="67550"/>
                  </a:lnTo>
                  <a:lnTo>
                    <a:pt x="0" y="109464"/>
                  </a:lnTo>
                  <a:lnTo>
                    <a:pt x="2241" y="146252"/>
                  </a:lnTo>
                  <a:lnTo>
                    <a:pt x="9353" y="182358"/>
                  </a:lnTo>
                  <a:lnTo>
                    <a:pt x="19569" y="217220"/>
                  </a:lnTo>
                  <a:lnTo>
                    <a:pt x="36515" y="264347"/>
                  </a:lnTo>
                  <a:lnTo>
                    <a:pt x="46223" y="282352"/>
                  </a:lnTo>
                  <a:lnTo>
                    <a:pt x="52198" y="284896"/>
                  </a:lnTo>
                  <a:lnTo>
                    <a:pt x="59004" y="283770"/>
                  </a:lnTo>
                  <a:lnTo>
                    <a:pt x="66363" y="280196"/>
                  </a:lnTo>
                  <a:lnTo>
                    <a:pt x="78303" y="261174"/>
                  </a:lnTo>
                  <a:lnTo>
                    <a:pt x="89019" y="231789"/>
                  </a:lnTo>
                  <a:lnTo>
                    <a:pt x="100837" y="192858"/>
                  </a:lnTo>
                  <a:lnTo>
                    <a:pt x="107657" y="168788"/>
                  </a:lnTo>
                  <a:lnTo>
                    <a:pt x="115026" y="142159"/>
                  </a:lnTo>
                  <a:lnTo>
                    <a:pt x="122762" y="113823"/>
                  </a:lnTo>
                  <a:lnTo>
                    <a:pt x="135119" y="67286"/>
                  </a:lnTo>
                  <a:lnTo>
                    <a:pt x="146246" y="22524"/>
                  </a:lnTo>
                  <a:lnTo>
                    <a:pt x="150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831">
              <a:extLst>
                <a:ext uri="{FF2B5EF4-FFF2-40B4-BE49-F238E27FC236}">
                  <a16:creationId xmlns:a16="http://schemas.microsoft.com/office/drawing/2014/main" xmlns="" id="{4ABF4CB6-9D47-4F1F-9256-BFD659E40C7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340485" y="3263900"/>
              <a:ext cx="279516" cy="194445"/>
            </a:xfrm>
            <a:custGeom>
              <a:avLst/>
              <a:gdLst/>
              <a:ahLst/>
              <a:cxnLst/>
              <a:rect l="0" t="0" r="0" b="0"/>
              <a:pathLst>
                <a:path w="279516" h="194445">
                  <a:moveTo>
                    <a:pt x="63615" y="88900"/>
                  </a:moveTo>
                  <a:lnTo>
                    <a:pt x="63615" y="88900"/>
                  </a:lnTo>
                  <a:lnTo>
                    <a:pt x="66985" y="78787"/>
                  </a:lnTo>
                  <a:lnTo>
                    <a:pt x="66568" y="75102"/>
                  </a:lnTo>
                  <a:lnTo>
                    <a:pt x="64878" y="71941"/>
                  </a:lnTo>
                  <a:lnTo>
                    <a:pt x="55398" y="61796"/>
                  </a:lnTo>
                  <a:lnTo>
                    <a:pt x="51787" y="60953"/>
                  </a:lnTo>
                  <a:lnTo>
                    <a:pt x="42129" y="61898"/>
                  </a:lnTo>
                  <a:lnTo>
                    <a:pt x="18051" y="79880"/>
                  </a:lnTo>
                  <a:lnTo>
                    <a:pt x="6205" y="101589"/>
                  </a:lnTo>
                  <a:lnTo>
                    <a:pt x="0" y="126290"/>
                  </a:lnTo>
                  <a:lnTo>
                    <a:pt x="1178" y="158618"/>
                  </a:lnTo>
                  <a:lnTo>
                    <a:pt x="6701" y="174919"/>
                  </a:lnTo>
                  <a:lnTo>
                    <a:pt x="11562" y="179407"/>
                  </a:lnTo>
                  <a:lnTo>
                    <a:pt x="17624" y="181694"/>
                  </a:lnTo>
                  <a:lnTo>
                    <a:pt x="24487" y="182513"/>
                  </a:lnTo>
                  <a:lnTo>
                    <a:pt x="37758" y="177778"/>
                  </a:lnTo>
                  <a:lnTo>
                    <a:pt x="44260" y="173552"/>
                  </a:lnTo>
                  <a:lnTo>
                    <a:pt x="60153" y="150749"/>
                  </a:lnTo>
                  <a:lnTo>
                    <a:pt x="68026" y="118625"/>
                  </a:lnTo>
                  <a:lnTo>
                    <a:pt x="69391" y="108369"/>
                  </a:lnTo>
                  <a:lnTo>
                    <a:pt x="69581" y="108935"/>
                  </a:lnTo>
                  <a:lnTo>
                    <a:pt x="71361" y="145878"/>
                  </a:lnTo>
                  <a:lnTo>
                    <a:pt x="76700" y="155616"/>
                  </a:lnTo>
                  <a:lnTo>
                    <a:pt x="81895" y="160885"/>
                  </a:lnTo>
                  <a:lnTo>
                    <a:pt x="84269" y="162290"/>
                  </a:lnTo>
                  <a:lnTo>
                    <a:pt x="87262" y="161110"/>
                  </a:lnTo>
                  <a:lnTo>
                    <a:pt x="94350" y="154154"/>
                  </a:lnTo>
                  <a:lnTo>
                    <a:pt x="116441" y="115724"/>
                  </a:lnTo>
                  <a:lnTo>
                    <a:pt x="136293" y="69463"/>
                  </a:lnTo>
                  <a:lnTo>
                    <a:pt x="141307" y="62622"/>
                  </a:lnTo>
                  <a:lnTo>
                    <a:pt x="144337" y="61504"/>
                  </a:lnTo>
                  <a:lnTo>
                    <a:pt x="151467" y="62142"/>
                  </a:lnTo>
                  <a:lnTo>
                    <a:pt x="170157" y="76582"/>
                  </a:lnTo>
                  <a:lnTo>
                    <a:pt x="179876" y="94714"/>
                  </a:lnTo>
                  <a:lnTo>
                    <a:pt x="189314" y="130604"/>
                  </a:lnTo>
                  <a:lnTo>
                    <a:pt x="192154" y="156118"/>
                  </a:lnTo>
                  <a:lnTo>
                    <a:pt x="186524" y="184233"/>
                  </a:lnTo>
                  <a:lnTo>
                    <a:pt x="182212" y="194300"/>
                  </a:lnTo>
                  <a:lnTo>
                    <a:pt x="180779" y="194444"/>
                  </a:lnTo>
                  <a:lnTo>
                    <a:pt x="179189" y="187079"/>
                  </a:lnTo>
                  <a:lnTo>
                    <a:pt x="184646" y="147099"/>
                  </a:lnTo>
                  <a:lnTo>
                    <a:pt x="193606" y="115472"/>
                  </a:lnTo>
                  <a:lnTo>
                    <a:pt x="208408" y="82130"/>
                  </a:lnTo>
                  <a:lnTo>
                    <a:pt x="228156" y="50613"/>
                  </a:lnTo>
                  <a:lnTo>
                    <a:pt x="27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32">
              <a:extLst>
                <a:ext uri="{FF2B5EF4-FFF2-40B4-BE49-F238E27FC236}">
                  <a16:creationId xmlns:a16="http://schemas.microsoft.com/office/drawing/2014/main" xmlns="" id="{04BAA9AE-0884-468E-A859-EC5B914603DD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956550" y="3136900"/>
              <a:ext cx="211156" cy="425451"/>
            </a:xfrm>
            <a:custGeom>
              <a:avLst/>
              <a:gdLst/>
              <a:ahLst/>
              <a:cxnLst/>
              <a:rect l="0" t="0" r="0" b="0"/>
              <a:pathLst>
                <a:path w="211156" h="425451">
                  <a:moveTo>
                    <a:pt x="196850" y="0"/>
                  </a:moveTo>
                  <a:lnTo>
                    <a:pt x="196850" y="0"/>
                  </a:lnTo>
                  <a:lnTo>
                    <a:pt x="203591" y="6742"/>
                  </a:lnTo>
                  <a:lnTo>
                    <a:pt x="211155" y="34532"/>
                  </a:lnTo>
                  <a:lnTo>
                    <a:pt x="210028" y="65912"/>
                  </a:lnTo>
                  <a:lnTo>
                    <a:pt x="204119" y="105494"/>
                  </a:lnTo>
                  <a:lnTo>
                    <a:pt x="199579" y="128890"/>
                  </a:lnTo>
                  <a:lnTo>
                    <a:pt x="194435" y="153660"/>
                  </a:lnTo>
                  <a:lnTo>
                    <a:pt x="186774" y="179346"/>
                  </a:lnTo>
                  <a:lnTo>
                    <a:pt x="177433" y="205641"/>
                  </a:lnTo>
                  <a:lnTo>
                    <a:pt x="166971" y="232344"/>
                  </a:lnTo>
                  <a:lnTo>
                    <a:pt x="154353" y="257907"/>
                  </a:lnTo>
                  <a:lnTo>
                    <a:pt x="140296" y="282710"/>
                  </a:lnTo>
                  <a:lnTo>
                    <a:pt x="109625" y="328849"/>
                  </a:lnTo>
                  <a:lnTo>
                    <a:pt x="77180" y="368170"/>
                  </a:lnTo>
                  <a:lnTo>
                    <a:pt x="30551" y="405185"/>
                  </a:lnTo>
                  <a:lnTo>
                    <a:pt x="0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33">
              <a:extLst>
                <a:ext uri="{FF2B5EF4-FFF2-40B4-BE49-F238E27FC236}">
                  <a16:creationId xmlns:a16="http://schemas.microsoft.com/office/drawing/2014/main" xmlns="" id="{A1ADC9CE-7BBD-4B08-9388-B21CE695D2E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913622" y="3223907"/>
              <a:ext cx="125479" cy="249544"/>
            </a:xfrm>
            <a:custGeom>
              <a:avLst/>
              <a:gdLst/>
              <a:ahLst/>
              <a:cxnLst/>
              <a:rect l="0" t="0" r="0" b="0"/>
              <a:pathLst>
                <a:path w="125479" h="249544">
                  <a:moveTo>
                    <a:pt x="125478" y="20943"/>
                  </a:moveTo>
                  <a:lnTo>
                    <a:pt x="125478" y="20943"/>
                  </a:lnTo>
                  <a:lnTo>
                    <a:pt x="122107" y="10830"/>
                  </a:lnTo>
                  <a:lnTo>
                    <a:pt x="116689" y="3984"/>
                  </a:lnTo>
                  <a:lnTo>
                    <a:pt x="113269" y="1170"/>
                  </a:lnTo>
                  <a:lnTo>
                    <a:pt x="108871" y="0"/>
                  </a:lnTo>
                  <a:lnTo>
                    <a:pt x="98342" y="581"/>
                  </a:lnTo>
                  <a:lnTo>
                    <a:pt x="77142" y="8246"/>
                  </a:lnTo>
                  <a:lnTo>
                    <a:pt x="52987" y="26196"/>
                  </a:lnTo>
                  <a:lnTo>
                    <a:pt x="31328" y="52760"/>
                  </a:lnTo>
                  <a:lnTo>
                    <a:pt x="15184" y="94046"/>
                  </a:lnTo>
                  <a:lnTo>
                    <a:pt x="8211" y="129857"/>
                  </a:lnTo>
                  <a:lnTo>
                    <a:pt x="5125" y="166573"/>
                  </a:lnTo>
                  <a:lnTo>
                    <a:pt x="0" y="209060"/>
                  </a:lnTo>
                  <a:lnTo>
                    <a:pt x="810" y="232374"/>
                  </a:lnTo>
                  <a:lnTo>
                    <a:pt x="4828" y="24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34">
              <a:extLst>
                <a:ext uri="{FF2B5EF4-FFF2-40B4-BE49-F238E27FC236}">
                  <a16:creationId xmlns:a16="http://schemas.microsoft.com/office/drawing/2014/main" xmlns="" id="{300FAA92-70BD-423C-9A54-8DE58CC5D14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868532" y="3194050"/>
              <a:ext cx="56269" cy="177801"/>
            </a:xfrm>
            <a:custGeom>
              <a:avLst/>
              <a:gdLst/>
              <a:ahLst/>
              <a:cxnLst/>
              <a:rect l="0" t="0" r="0" b="0"/>
              <a:pathLst>
                <a:path w="56269" h="1778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8951"/>
                  </a:lnTo>
                  <a:lnTo>
                    <a:pt x="5067" y="64003"/>
                  </a:lnTo>
                  <a:lnTo>
                    <a:pt x="15775" y="101749"/>
                  </a:lnTo>
                  <a:lnTo>
                    <a:pt x="34237" y="146784"/>
                  </a:lnTo>
                  <a:lnTo>
                    <a:pt x="40832" y="161193"/>
                  </a:lnTo>
                  <a:lnTo>
                    <a:pt x="56268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35">
              <a:extLst>
                <a:ext uri="{FF2B5EF4-FFF2-40B4-BE49-F238E27FC236}">
                  <a16:creationId xmlns:a16="http://schemas.microsoft.com/office/drawing/2014/main" xmlns="" id="{934C659F-F013-423A-8631-5F27CFB2693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7713157" y="3144228"/>
              <a:ext cx="102811" cy="305137"/>
            </a:xfrm>
            <a:custGeom>
              <a:avLst/>
              <a:gdLst/>
              <a:ahLst/>
              <a:cxnLst/>
              <a:rect l="0" t="0" r="0" b="0"/>
              <a:pathLst>
                <a:path w="102811" h="305137">
                  <a:moveTo>
                    <a:pt x="97343" y="56172"/>
                  </a:moveTo>
                  <a:lnTo>
                    <a:pt x="97343" y="56172"/>
                  </a:lnTo>
                  <a:lnTo>
                    <a:pt x="102810" y="15351"/>
                  </a:lnTo>
                  <a:lnTo>
                    <a:pt x="101694" y="9203"/>
                  </a:lnTo>
                  <a:lnTo>
                    <a:pt x="96690" y="490"/>
                  </a:lnTo>
                  <a:lnTo>
                    <a:pt x="91263" y="0"/>
                  </a:lnTo>
                  <a:lnTo>
                    <a:pt x="75826" y="5101"/>
                  </a:lnTo>
                  <a:lnTo>
                    <a:pt x="59087" y="25713"/>
                  </a:lnTo>
                  <a:lnTo>
                    <a:pt x="42240" y="57451"/>
                  </a:lnTo>
                  <a:lnTo>
                    <a:pt x="25346" y="97428"/>
                  </a:lnTo>
                  <a:lnTo>
                    <a:pt x="14074" y="139184"/>
                  </a:lnTo>
                  <a:lnTo>
                    <a:pt x="6711" y="181260"/>
                  </a:lnTo>
                  <a:lnTo>
                    <a:pt x="1088" y="223480"/>
                  </a:lnTo>
                  <a:lnTo>
                    <a:pt x="0" y="258236"/>
                  </a:lnTo>
                  <a:lnTo>
                    <a:pt x="698" y="273431"/>
                  </a:lnTo>
                  <a:lnTo>
                    <a:pt x="3985" y="284973"/>
                  </a:lnTo>
                  <a:lnTo>
                    <a:pt x="15164" y="301559"/>
                  </a:lnTo>
                  <a:lnTo>
                    <a:pt x="24213" y="305136"/>
                  </a:lnTo>
                  <a:lnTo>
                    <a:pt x="71943" y="30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836">
              <a:extLst>
                <a:ext uri="{FF2B5EF4-FFF2-40B4-BE49-F238E27FC236}">
                  <a16:creationId xmlns:a16="http://schemas.microsoft.com/office/drawing/2014/main" xmlns="" id="{FBBD707D-E9A6-469B-9B50-3FC7F986B10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995211" y="3263900"/>
              <a:ext cx="46940" cy="209551"/>
            </a:xfrm>
            <a:custGeom>
              <a:avLst/>
              <a:gdLst/>
              <a:ahLst/>
              <a:cxnLst/>
              <a:rect l="0" t="0" r="0" b="0"/>
              <a:pathLst>
                <a:path w="46940" h="209551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2" y="7526"/>
                  </a:lnTo>
                  <a:lnTo>
                    <a:pt x="0" y="13484"/>
                  </a:lnTo>
                  <a:lnTo>
                    <a:pt x="1266" y="54875"/>
                  </a:lnTo>
                  <a:lnTo>
                    <a:pt x="2832" y="98417"/>
                  </a:lnTo>
                  <a:lnTo>
                    <a:pt x="8861" y="138757"/>
                  </a:lnTo>
                  <a:lnTo>
                    <a:pt x="23427" y="175404"/>
                  </a:lnTo>
                  <a:lnTo>
                    <a:pt x="46939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837">
              <a:extLst>
                <a:ext uri="{FF2B5EF4-FFF2-40B4-BE49-F238E27FC236}">
                  <a16:creationId xmlns:a16="http://schemas.microsoft.com/office/drawing/2014/main" xmlns="" id="{0506BE96-6028-4697-9792-A86A8AAA4FE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908800" y="33528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9126" y="588"/>
                  </a:lnTo>
                  <a:lnTo>
                    <a:pt x="84158" y="262"/>
                  </a:lnTo>
                  <a:lnTo>
                    <a:pt x="117601" y="116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38">
              <a:extLst>
                <a:ext uri="{FF2B5EF4-FFF2-40B4-BE49-F238E27FC236}">
                  <a16:creationId xmlns:a16="http://schemas.microsoft.com/office/drawing/2014/main" xmlns="" id="{B66E0C7C-E3D0-413A-AE12-A93178B3AE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667500" y="3124200"/>
              <a:ext cx="76375" cy="355601"/>
            </a:xfrm>
            <a:custGeom>
              <a:avLst/>
              <a:gdLst/>
              <a:ahLst/>
              <a:cxnLst/>
              <a:rect l="0" t="0" r="0" b="0"/>
              <a:pathLst>
                <a:path w="76375" h="355601">
                  <a:moveTo>
                    <a:pt x="25400" y="0"/>
                  </a:moveTo>
                  <a:lnTo>
                    <a:pt x="25400" y="0"/>
                  </a:lnTo>
                  <a:lnTo>
                    <a:pt x="40980" y="18951"/>
                  </a:lnTo>
                  <a:lnTo>
                    <a:pt x="58003" y="54925"/>
                  </a:lnTo>
                  <a:lnTo>
                    <a:pt x="68347" y="90969"/>
                  </a:lnTo>
                  <a:lnTo>
                    <a:pt x="75532" y="133564"/>
                  </a:lnTo>
                  <a:lnTo>
                    <a:pt x="76374" y="180717"/>
                  </a:lnTo>
                  <a:lnTo>
                    <a:pt x="71377" y="205144"/>
                  </a:lnTo>
                  <a:lnTo>
                    <a:pt x="63106" y="229896"/>
                  </a:lnTo>
                  <a:lnTo>
                    <a:pt x="42159" y="277154"/>
                  </a:lnTo>
                  <a:lnTo>
                    <a:pt x="21089" y="316972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39">
              <a:extLst>
                <a:ext uri="{FF2B5EF4-FFF2-40B4-BE49-F238E27FC236}">
                  <a16:creationId xmlns:a16="http://schemas.microsoft.com/office/drawing/2014/main" xmlns="" id="{E49B1BDC-1258-474B-8C13-06F02FAFAC5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521907" y="3225077"/>
              <a:ext cx="91814" cy="248374"/>
            </a:xfrm>
            <a:custGeom>
              <a:avLst/>
              <a:gdLst/>
              <a:ahLst/>
              <a:cxnLst/>
              <a:rect l="0" t="0" r="0" b="0"/>
              <a:pathLst>
                <a:path w="91814" h="248374">
                  <a:moveTo>
                    <a:pt x="88443" y="19773"/>
                  </a:moveTo>
                  <a:lnTo>
                    <a:pt x="88443" y="19773"/>
                  </a:lnTo>
                  <a:lnTo>
                    <a:pt x="89148" y="5975"/>
                  </a:lnTo>
                  <a:lnTo>
                    <a:pt x="91813" y="0"/>
                  </a:lnTo>
                  <a:lnTo>
                    <a:pt x="73683" y="16266"/>
                  </a:lnTo>
                  <a:lnTo>
                    <a:pt x="51615" y="54639"/>
                  </a:lnTo>
                  <a:lnTo>
                    <a:pt x="34445" y="89361"/>
                  </a:lnTo>
                  <a:lnTo>
                    <a:pt x="17171" y="126196"/>
                  </a:lnTo>
                  <a:lnTo>
                    <a:pt x="4790" y="159029"/>
                  </a:lnTo>
                  <a:lnTo>
                    <a:pt x="0" y="205281"/>
                  </a:lnTo>
                  <a:lnTo>
                    <a:pt x="5390" y="225928"/>
                  </a:lnTo>
                  <a:lnTo>
                    <a:pt x="18593" y="24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40">
              <a:extLst>
                <a:ext uri="{FF2B5EF4-FFF2-40B4-BE49-F238E27FC236}">
                  <a16:creationId xmlns:a16="http://schemas.microsoft.com/office/drawing/2014/main" xmlns="" id="{42F3B986-8CE1-450A-945E-04F96B7DED6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451103" y="3232150"/>
              <a:ext cx="146548" cy="177801"/>
            </a:xfrm>
            <a:custGeom>
              <a:avLst/>
              <a:gdLst/>
              <a:ahLst/>
              <a:cxnLst/>
              <a:rect l="0" t="0" r="0" b="0"/>
              <a:pathLst>
                <a:path w="146548" h="177801">
                  <a:moveTo>
                    <a:pt x="13197" y="0"/>
                  </a:moveTo>
                  <a:lnTo>
                    <a:pt x="13197" y="0"/>
                  </a:lnTo>
                  <a:lnTo>
                    <a:pt x="3084" y="3371"/>
                  </a:lnTo>
                  <a:lnTo>
                    <a:pt x="810" y="5069"/>
                  </a:lnTo>
                  <a:lnTo>
                    <a:pt x="0" y="6907"/>
                  </a:lnTo>
                  <a:lnTo>
                    <a:pt x="166" y="8838"/>
                  </a:lnTo>
                  <a:lnTo>
                    <a:pt x="38754" y="41702"/>
                  </a:lnTo>
                  <a:lnTo>
                    <a:pt x="78625" y="74680"/>
                  </a:lnTo>
                  <a:lnTo>
                    <a:pt x="114192" y="111968"/>
                  </a:lnTo>
                  <a:lnTo>
                    <a:pt x="134373" y="145359"/>
                  </a:lnTo>
                  <a:lnTo>
                    <a:pt x="14654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41">
              <a:extLst>
                <a:ext uri="{FF2B5EF4-FFF2-40B4-BE49-F238E27FC236}">
                  <a16:creationId xmlns:a16="http://schemas.microsoft.com/office/drawing/2014/main" xmlns="" id="{032184A7-0AB5-4709-B8F4-FBF7ED5CF8A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06258" y="3143250"/>
              <a:ext cx="119943" cy="342901"/>
            </a:xfrm>
            <a:custGeom>
              <a:avLst/>
              <a:gdLst/>
              <a:ahLst/>
              <a:cxnLst/>
              <a:rect l="0" t="0" r="0" b="0"/>
              <a:pathLst>
                <a:path w="119943" h="342901">
                  <a:moveTo>
                    <a:pt x="56442" y="0"/>
                  </a:moveTo>
                  <a:lnTo>
                    <a:pt x="56442" y="0"/>
                  </a:lnTo>
                  <a:lnTo>
                    <a:pt x="53071" y="0"/>
                  </a:lnTo>
                  <a:lnTo>
                    <a:pt x="40862" y="10113"/>
                  </a:lnTo>
                  <a:lnTo>
                    <a:pt x="23838" y="39999"/>
                  </a:lnTo>
                  <a:lnTo>
                    <a:pt x="11612" y="73751"/>
                  </a:lnTo>
                  <a:lnTo>
                    <a:pt x="1945" y="114623"/>
                  </a:lnTo>
                  <a:lnTo>
                    <a:pt x="0" y="158658"/>
                  </a:lnTo>
                  <a:lnTo>
                    <a:pt x="3370" y="202218"/>
                  </a:lnTo>
                  <a:lnTo>
                    <a:pt x="10983" y="242980"/>
                  </a:lnTo>
                  <a:lnTo>
                    <a:pt x="23773" y="277559"/>
                  </a:lnTo>
                  <a:lnTo>
                    <a:pt x="42628" y="303747"/>
                  </a:lnTo>
                  <a:lnTo>
                    <a:pt x="65824" y="322676"/>
                  </a:lnTo>
                  <a:lnTo>
                    <a:pt x="11994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42">
              <a:extLst>
                <a:ext uri="{FF2B5EF4-FFF2-40B4-BE49-F238E27FC236}">
                  <a16:creationId xmlns:a16="http://schemas.microsoft.com/office/drawing/2014/main" xmlns="" id="{D177ACEB-CF98-46A8-9CCE-79BAD31ED83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984392" y="3219450"/>
              <a:ext cx="162409" cy="185303"/>
            </a:xfrm>
            <a:custGeom>
              <a:avLst/>
              <a:gdLst/>
              <a:ahLst/>
              <a:cxnLst/>
              <a:rect l="0" t="0" r="0" b="0"/>
              <a:pathLst>
                <a:path w="162409" h="185303">
                  <a:moveTo>
                    <a:pt x="3658" y="114300"/>
                  </a:moveTo>
                  <a:lnTo>
                    <a:pt x="3658" y="114300"/>
                  </a:lnTo>
                  <a:lnTo>
                    <a:pt x="287" y="107558"/>
                  </a:lnTo>
                  <a:lnTo>
                    <a:pt x="0" y="104866"/>
                  </a:lnTo>
                  <a:lnTo>
                    <a:pt x="1561" y="99994"/>
                  </a:lnTo>
                  <a:lnTo>
                    <a:pt x="6489" y="95477"/>
                  </a:lnTo>
                  <a:lnTo>
                    <a:pt x="9779" y="93285"/>
                  </a:lnTo>
                  <a:lnTo>
                    <a:pt x="34635" y="93570"/>
                  </a:lnTo>
                  <a:lnTo>
                    <a:pt x="65439" y="101494"/>
                  </a:lnTo>
                  <a:lnTo>
                    <a:pt x="93539" y="119521"/>
                  </a:lnTo>
                  <a:lnTo>
                    <a:pt x="103577" y="136611"/>
                  </a:lnTo>
                  <a:lnTo>
                    <a:pt x="106254" y="146107"/>
                  </a:lnTo>
                  <a:lnTo>
                    <a:pt x="105466" y="164185"/>
                  </a:lnTo>
                  <a:lnTo>
                    <a:pt x="101117" y="178804"/>
                  </a:lnTo>
                  <a:lnTo>
                    <a:pt x="96833" y="185302"/>
                  </a:lnTo>
                  <a:lnTo>
                    <a:pt x="95408" y="184918"/>
                  </a:lnTo>
                  <a:lnTo>
                    <a:pt x="93825" y="178847"/>
                  </a:lnTo>
                  <a:lnTo>
                    <a:pt x="98584" y="131649"/>
                  </a:lnTo>
                  <a:lnTo>
                    <a:pt x="104878" y="98022"/>
                  </a:lnTo>
                  <a:lnTo>
                    <a:pt x="119906" y="65673"/>
                  </a:lnTo>
                  <a:lnTo>
                    <a:pt x="150563" y="18146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843">
              <a:extLst>
                <a:ext uri="{FF2B5EF4-FFF2-40B4-BE49-F238E27FC236}">
                  <a16:creationId xmlns:a16="http://schemas.microsoft.com/office/drawing/2014/main" xmlns="" id="{5A60E9FE-8C7A-47DE-90A9-1F8253687A5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854723" y="3280266"/>
              <a:ext cx="126978" cy="172891"/>
            </a:xfrm>
            <a:custGeom>
              <a:avLst/>
              <a:gdLst/>
              <a:ahLst/>
              <a:cxnLst/>
              <a:rect l="0" t="0" r="0" b="0"/>
              <a:pathLst>
                <a:path w="126978" h="172891">
                  <a:moveTo>
                    <a:pt x="63477" y="123334"/>
                  </a:moveTo>
                  <a:lnTo>
                    <a:pt x="63477" y="123334"/>
                  </a:lnTo>
                  <a:lnTo>
                    <a:pt x="56735" y="116592"/>
                  </a:lnTo>
                  <a:lnTo>
                    <a:pt x="53426" y="103874"/>
                  </a:lnTo>
                  <a:lnTo>
                    <a:pt x="54671" y="63595"/>
                  </a:lnTo>
                  <a:lnTo>
                    <a:pt x="51572" y="22059"/>
                  </a:lnTo>
                  <a:lnTo>
                    <a:pt x="48073" y="8708"/>
                  </a:lnTo>
                  <a:lnTo>
                    <a:pt x="45446" y="4583"/>
                  </a:lnTo>
                  <a:lnTo>
                    <a:pt x="42284" y="1834"/>
                  </a:lnTo>
                  <a:lnTo>
                    <a:pt x="38765" y="0"/>
                  </a:lnTo>
                  <a:lnTo>
                    <a:pt x="33597" y="3011"/>
                  </a:lnTo>
                  <a:lnTo>
                    <a:pt x="20328" y="17646"/>
                  </a:lnTo>
                  <a:lnTo>
                    <a:pt x="3733" y="59799"/>
                  </a:lnTo>
                  <a:lnTo>
                    <a:pt x="0" y="94390"/>
                  </a:lnTo>
                  <a:lnTo>
                    <a:pt x="2103" y="128109"/>
                  </a:lnTo>
                  <a:lnTo>
                    <a:pt x="10095" y="154855"/>
                  </a:lnTo>
                  <a:lnTo>
                    <a:pt x="15894" y="163397"/>
                  </a:lnTo>
                  <a:lnTo>
                    <a:pt x="22582" y="169093"/>
                  </a:lnTo>
                  <a:lnTo>
                    <a:pt x="29864" y="172890"/>
                  </a:lnTo>
                  <a:lnTo>
                    <a:pt x="36835" y="172599"/>
                  </a:lnTo>
                  <a:lnTo>
                    <a:pt x="50225" y="164750"/>
                  </a:lnTo>
                  <a:lnTo>
                    <a:pt x="79989" y="118483"/>
                  </a:lnTo>
                  <a:lnTo>
                    <a:pt x="83658" y="114455"/>
                  </a:lnTo>
                  <a:lnTo>
                    <a:pt x="86809" y="112476"/>
                  </a:lnTo>
                  <a:lnTo>
                    <a:pt x="89614" y="111862"/>
                  </a:lnTo>
                  <a:lnTo>
                    <a:pt x="92191" y="112864"/>
                  </a:lnTo>
                  <a:lnTo>
                    <a:pt x="96936" y="117740"/>
                  </a:lnTo>
                  <a:lnTo>
                    <a:pt x="110008" y="145986"/>
                  </a:lnTo>
                  <a:lnTo>
                    <a:pt x="112842" y="149019"/>
                  </a:lnTo>
                  <a:lnTo>
                    <a:pt x="126977" y="15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844">
              <a:extLst>
                <a:ext uri="{FF2B5EF4-FFF2-40B4-BE49-F238E27FC236}">
                  <a16:creationId xmlns:a16="http://schemas.microsoft.com/office/drawing/2014/main" xmlns="" id="{104B935E-2E76-4232-8A2A-F332BAF31E5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550161" y="3118635"/>
              <a:ext cx="260090" cy="367367"/>
            </a:xfrm>
            <a:custGeom>
              <a:avLst/>
              <a:gdLst/>
              <a:ahLst/>
              <a:cxnLst/>
              <a:rect l="0" t="0" r="0" b="0"/>
              <a:pathLst>
                <a:path w="260090" h="367367">
                  <a:moveTo>
                    <a:pt x="6089" y="18265"/>
                  </a:moveTo>
                  <a:lnTo>
                    <a:pt x="6089" y="18265"/>
                  </a:lnTo>
                  <a:lnTo>
                    <a:pt x="0" y="0"/>
                  </a:lnTo>
                  <a:lnTo>
                    <a:pt x="15469" y="29448"/>
                  </a:lnTo>
                  <a:lnTo>
                    <a:pt x="28602" y="59219"/>
                  </a:lnTo>
                  <a:lnTo>
                    <a:pt x="48551" y="98320"/>
                  </a:lnTo>
                  <a:lnTo>
                    <a:pt x="59797" y="122435"/>
                  </a:lnTo>
                  <a:lnTo>
                    <a:pt x="71527" y="149095"/>
                  </a:lnTo>
                  <a:lnTo>
                    <a:pt x="83581" y="177452"/>
                  </a:lnTo>
                  <a:lnTo>
                    <a:pt x="96556" y="204823"/>
                  </a:lnTo>
                  <a:lnTo>
                    <a:pt x="110145" y="231537"/>
                  </a:lnTo>
                  <a:lnTo>
                    <a:pt x="124143" y="257812"/>
                  </a:lnTo>
                  <a:lnTo>
                    <a:pt x="150985" y="302060"/>
                  </a:lnTo>
                  <a:lnTo>
                    <a:pt x="186134" y="349297"/>
                  </a:lnTo>
                  <a:lnTo>
                    <a:pt x="195969" y="359603"/>
                  </a:lnTo>
                  <a:lnTo>
                    <a:pt x="204642" y="365062"/>
                  </a:lnTo>
                  <a:lnTo>
                    <a:pt x="212541" y="367291"/>
                  </a:lnTo>
                  <a:lnTo>
                    <a:pt x="219923" y="367366"/>
                  </a:lnTo>
                  <a:lnTo>
                    <a:pt x="225551" y="361771"/>
                  </a:lnTo>
                  <a:lnTo>
                    <a:pt x="233685" y="340503"/>
                  </a:lnTo>
                  <a:lnTo>
                    <a:pt x="235889" y="302828"/>
                  </a:lnTo>
                  <a:lnTo>
                    <a:pt x="235490" y="279940"/>
                  </a:lnTo>
                  <a:lnTo>
                    <a:pt x="234517" y="252687"/>
                  </a:lnTo>
                  <a:lnTo>
                    <a:pt x="233163" y="222525"/>
                  </a:lnTo>
                  <a:lnTo>
                    <a:pt x="231555" y="190421"/>
                  </a:lnTo>
                  <a:lnTo>
                    <a:pt x="231189" y="160552"/>
                  </a:lnTo>
                  <a:lnTo>
                    <a:pt x="231650" y="132173"/>
                  </a:lnTo>
                  <a:lnTo>
                    <a:pt x="232663" y="104787"/>
                  </a:lnTo>
                  <a:lnTo>
                    <a:pt x="235670" y="66832"/>
                  </a:lnTo>
                  <a:lnTo>
                    <a:pt x="243350" y="29583"/>
                  </a:lnTo>
                  <a:lnTo>
                    <a:pt x="246107" y="27927"/>
                  </a:lnTo>
                  <a:lnTo>
                    <a:pt x="249357" y="28940"/>
                  </a:lnTo>
                  <a:lnTo>
                    <a:pt x="260089" y="37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845">
              <a:extLst>
                <a:ext uri="{FF2B5EF4-FFF2-40B4-BE49-F238E27FC236}">
                  <a16:creationId xmlns:a16="http://schemas.microsoft.com/office/drawing/2014/main" xmlns="" id="{5AD52BBB-1F7F-4F52-BE2D-9B8522736D7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568950" y="3187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846">
            <a:extLst>
              <a:ext uri="{FF2B5EF4-FFF2-40B4-BE49-F238E27FC236}">
                <a16:creationId xmlns:a16="http://schemas.microsoft.com/office/drawing/2014/main" xmlns="" id="{F5C596AE-94BA-4C6B-A3A1-04AB5D3BE50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6133" y="3683883"/>
            <a:ext cx="1173868" cy="81238"/>
          </a:xfrm>
          <a:custGeom>
            <a:avLst/>
            <a:gdLst/>
            <a:ahLst/>
            <a:cxnLst/>
            <a:rect l="0" t="0" r="0" b="0"/>
            <a:pathLst>
              <a:path w="1173868" h="81238">
                <a:moveTo>
                  <a:pt x="5467" y="5467"/>
                </a:moveTo>
                <a:lnTo>
                  <a:pt x="5467" y="5467"/>
                </a:lnTo>
                <a:lnTo>
                  <a:pt x="0" y="0"/>
                </a:lnTo>
                <a:lnTo>
                  <a:pt x="28017" y="41095"/>
                </a:lnTo>
                <a:lnTo>
                  <a:pt x="47945" y="58226"/>
                </a:lnTo>
                <a:lnTo>
                  <a:pt x="93077" y="76994"/>
                </a:lnTo>
                <a:lnTo>
                  <a:pt x="128366" y="81237"/>
                </a:lnTo>
                <a:lnTo>
                  <a:pt x="164511" y="80065"/>
                </a:lnTo>
                <a:lnTo>
                  <a:pt x="199390" y="74840"/>
                </a:lnTo>
                <a:lnTo>
                  <a:pt x="235588" y="64051"/>
                </a:lnTo>
                <a:lnTo>
                  <a:pt x="273549" y="50554"/>
                </a:lnTo>
                <a:lnTo>
                  <a:pt x="313938" y="37500"/>
                </a:lnTo>
                <a:lnTo>
                  <a:pt x="357290" y="24643"/>
                </a:lnTo>
                <a:lnTo>
                  <a:pt x="403838" y="13990"/>
                </a:lnTo>
                <a:lnTo>
                  <a:pt x="429092" y="11148"/>
                </a:lnTo>
                <a:lnTo>
                  <a:pt x="455100" y="9255"/>
                </a:lnTo>
                <a:lnTo>
                  <a:pt x="500932" y="9032"/>
                </a:lnTo>
                <a:lnTo>
                  <a:pt x="542468" y="11990"/>
                </a:lnTo>
                <a:lnTo>
                  <a:pt x="582095" y="18009"/>
                </a:lnTo>
                <a:lnTo>
                  <a:pt x="618993" y="27269"/>
                </a:lnTo>
                <a:lnTo>
                  <a:pt x="654206" y="37734"/>
                </a:lnTo>
                <a:lnTo>
                  <a:pt x="688671" y="47089"/>
                </a:lnTo>
                <a:lnTo>
                  <a:pt x="726567" y="54069"/>
                </a:lnTo>
                <a:lnTo>
                  <a:pt x="767634" y="58818"/>
                </a:lnTo>
                <a:lnTo>
                  <a:pt x="811755" y="60929"/>
                </a:lnTo>
                <a:lnTo>
                  <a:pt x="835798" y="60080"/>
                </a:lnTo>
                <a:lnTo>
                  <a:pt x="860999" y="58104"/>
                </a:lnTo>
                <a:lnTo>
                  <a:pt x="886972" y="55375"/>
                </a:lnTo>
                <a:lnTo>
                  <a:pt x="914870" y="51439"/>
                </a:lnTo>
                <a:lnTo>
                  <a:pt x="944052" y="46698"/>
                </a:lnTo>
                <a:lnTo>
                  <a:pt x="974091" y="41421"/>
                </a:lnTo>
                <a:lnTo>
                  <a:pt x="1002582" y="37198"/>
                </a:lnTo>
                <a:lnTo>
                  <a:pt x="1030044" y="33676"/>
                </a:lnTo>
                <a:lnTo>
                  <a:pt x="1056818" y="30623"/>
                </a:lnTo>
                <a:lnTo>
                  <a:pt x="1081723" y="28588"/>
                </a:lnTo>
                <a:lnTo>
                  <a:pt x="1128210" y="26326"/>
                </a:lnTo>
                <a:lnTo>
                  <a:pt x="1173867" y="24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546">
            <a:extLst>
              <a:ext uri="{FF2B5EF4-FFF2-40B4-BE49-F238E27FC236}">
                <a16:creationId xmlns:a16="http://schemas.microsoft.com/office/drawing/2014/main" xmlns="" id="{93DD6363-643D-4972-9B39-00D73313C029}"/>
              </a:ext>
            </a:extLst>
          </p:cNvPr>
          <p:cNvGrpSpPr/>
          <p:nvPr/>
        </p:nvGrpSpPr>
        <p:grpSpPr>
          <a:xfrm>
            <a:off x="2673350" y="3989565"/>
            <a:ext cx="228601" cy="334786"/>
            <a:chOff x="2673350" y="3989565"/>
            <a:chExt cx="228601" cy="334786"/>
          </a:xfrm>
        </p:grpSpPr>
        <p:sp>
          <p:nvSpPr>
            <p:cNvPr id="88" name="SMARTInkShape-2847">
              <a:extLst>
                <a:ext uri="{FF2B5EF4-FFF2-40B4-BE49-F238E27FC236}">
                  <a16:creationId xmlns:a16="http://schemas.microsoft.com/office/drawing/2014/main" xmlns="" id="{17C03341-CB1D-40C8-A287-3E806DD6649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742048" y="3989565"/>
              <a:ext cx="159903" cy="334786"/>
            </a:xfrm>
            <a:custGeom>
              <a:avLst/>
              <a:gdLst/>
              <a:ahLst/>
              <a:cxnLst/>
              <a:rect l="0" t="0" r="0" b="0"/>
              <a:pathLst>
                <a:path w="159903" h="334786">
                  <a:moveTo>
                    <a:pt x="159902" y="10935"/>
                  </a:moveTo>
                  <a:lnTo>
                    <a:pt x="159902" y="10935"/>
                  </a:lnTo>
                  <a:lnTo>
                    <a:pt x="159902" y="0"/>
                  </a:lnTo>
                  <a:lnTo>
                    <a:pt x="158491" y="117"/>
                  </a:lnTo>
                  <a:lnTo>
                    <a:pt x="153160" y="2129"/>
                  </a:lnTo>
                  <a:lnTo>
                    <a:pt x="142225" y="20712"/>
                  </a:lnTo>
                  <a:lnTo>
                    <a:pt x="126677" y="55303"/>
                  </a:lnTo>
                  <a:lnTo>
                    <a:pt x="111034" y="90156"/>
                  </a:lnTo>
                  <a:lnTo>
                    <a:pt x="92322" y="132222"/>
                  </a:lnTo>
                  <a:lnTo>
                    <a:pt x="72246" y="179140"/>
                  </a:lnTo>
                  <a:lnTo>
                    <a:pt x="51564" y="220689"/>
                  </a:lnTo>
                  <a:lnTo>
                    <a:pt x="32024" y="256559"/>
                  </a:lnTo>
                  <a:lnTo>
                    <a:pt x="10534" y="298436"/>
                  </a:lnTo>
                  <a:lnTo>
                    <a:pt x="483" y="323074"/>
                  </a:lnTo>
                  <a:lnTo>
                    <a:pt x="0" y="326978"/>
                  </a:lnTo>
                  <a:lnTo>
                    <a:pt x="1152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848">
              <a:extLst>
                <a:ext uri="{FF2B5EF4-FFF2-40B4-BE49-F238E27FC236}">
                  <a16:creationId xmlns:a16="http://schemas.microsoft.com/office/drawing/2014/main" xmlns="" id="{D64737FC-AB96-40B6-823A-3AA375B10DAB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673350" y="4065145"/>
              <a:ext cx="203201" cy="259206"/>
            </a:xfrm>
            <a:custGeom>
              <a:avLst/>
              <a:gdLst/>
              <a:ahLst/>
              <a:cxnLst/>
              <a:rect l="0" t="0" r="0" b="0"/>
              <a:pathLst>
                <a:path w="203201" h="259206">
                  <a:moveTo>
                    <a:pt x="0" y="11555"/>
                  </a:moveTo>
                  <a:lnTo>
                    <a:pt x="0" y="11555"/>
                  </a:lnTo>
                  <a:lnTo>
                    <a:pt x="0" y="8184"/>
                  </a:lnTo>
                  <a:lnTo>
                    <a:pt x="1881" y="4647"/>
                  </a:lnTo>
                  <a:lnTo>
                    <a:pt x="3371" y="2717"/>
                  </a:lnTo>
                  <a:lnTo>
                    <a:pt x="8789" y="571"/>
                  </a:lnTo>
                  <a:lnTo>
                    <a:pt x="12209" y="0"/>
                  </a:lnTo>
                  <a:lnTo>
                    <a:pt x="33878" y="5936"/>
                  </a:lnTo>
                  <a:lnTo>
                    <a:pt x="78580" y="37204"/>
                  </a:lnTo>
                  <a:lnTo>
                    <a:pt x="119160" y="76226"/>
                  </a:lnTo>
                  <a:lnTo>
                    <a:pt x="156898" y="121812"/>
                  </a:lnTo>
                  <a:lnTo>
                    <a:pt x="184463" y="163462"/>
                  </a:lnTo>
                  <a:lnTo>
                    <a:pt x="197335" y="204653"/>
                  </a:lnTo>
                  <a:lnTo>
                    <a:pt x="202685" y="251187"/>
                  </a:lnTo>
                  <a:lnTo>
                    <a:pt x="203200" y="259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47">
            <a:extLst>
              <a:ext uri="{FF2B5EF4-FFF2-40B4-BE49-F238E27FC236}">
                <a16:creationId xmlns:a16="http://schemas.microsoft.com/office/drawing/2014/main" xmlns="" id="{787CCC8F-2E5E-409D-BC1C-501A1D615372}"/>
              </a:ext>
            </a:extLst>
          </p:cNvPr>
          <p:cNvGrpSpPr/>
          <p:nvPr/>
        </p:nvGrpSpPr>
        <p:grpSpPr>
          <a:xfrm>
            <a:off x="3030715" y="4047642"/>
            <a:ext cx="1306336" cy="321159"/>
            <a:chOff x="3030715" y="4047642"/>
            <a:chExt cx="1306336" cy="321159"/>
          </a:xfrm>
        </p:grpSpPr>
        <p:sp>
          <p:nvSpPr>
            <p:cNvPr id="91" name="SMARTInkShape-2849">
              <a:extLst>
                <a:ext uri="{FF2B5EF4-FFF2-40B4-BE49-F238E27FC236}">
                  <a16:creationId xmlns:a16="http://schemas.microsoft.com/office/drawing/2014/main" xmlns="" id="{FDA2DBF6-1449-421E-8B83-E1DEF0194CA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30715" y="4241800"/>
              <a:ext cx="233186" cy="12678"/>
            </a:xfrm>
            <a:custGeom>
              <a:avLst/>
              <a:gdLst/>
              <a:ahLst/>
              <a:cxnLst/>
              <a:rect l="0" t="0" r="0" b="0"/>
              <a:pathLst>
                <a:path w="233186" h="12678">
                  <a:moveTo>
                    <a:pt x="10935" y="6350"/>
                  </a:moveTo>
                  <a:lnTo>
                    <a:pt x="10935" y="6350"/>
                  </a:lnTo>
                  <a:lnTo>
                    <a:pt x="0" y="11817"/>
                  </a:lnTo>
                  <a:lnTo>
                    <a:pt x="117" y="12111"/>
                  </a:lnTo>
                  <a:lnTo>
                    <a:pt x="5770" y="12525"/>
                  </a:lnTo>
                  <a:lnTo>
                    <a:pt x="53207" y="12677"/>
                  </a:lnTo>
                  <a:lnTo>
                    <a:pt x="87342" y="10808"/>
                  </a:lnTo>
                  <a:lnTo>
                    <a:pt x="124622" y="8331"/>
                  </a:lnTo>
                  <a:lnTo>
                    <a:pt x="160005" y="7230"/>
                  </a:lnTo>
                  <a:lnTo>
                    <a:pt x="204917" y="3240"/>
                  </a:lnTo>
                  <a:lnTo>
                    <a:pt x="233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850">
              <a:extLst>
                <a:ext uri="{FF2B5EF4-FFF2-40B4-BE49-F238E27FC236}">
                  <a16:creationId xmlns:a16="http://schemas.microsoft.com/office/drawing/2014/main" xmlns="" id="{BED3B4D1-354C-4155-9AD8-A1C5236B77E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181350" y="4121150"/>
              <a:ext cx="31751" cy="247651"/>
            </a:xfrm>
            <a:custGeom>
              <a:avLst/>
              <a:gdLst/>
              <a:ahLst/>
              <a:cxnLst/>
              <a:rect l="0" t="0" r="0" b="0"/>
              <a:pathLst>
                <a:path w="31751" h="2476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8838" y="51555"/>
                  </a:lnTo>
                  <a:lnTo>
                    <a:pt x="11555" y="95865"/>
                  </a:lnTo>
                  <a:lnTo>
                    <a:pt x="12191" y="130096"/>
                  </a:lnTo>
                  <a:lnTo>
                    <a:pt x="13180" y="164359"/>
                  </a:lnTo>
                  <a:lnTo>
                    <a:pt x="18408" y="206038"/>
                  </a:lnTo>
                  <a:lnTo>
                    <a:pt x="317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851">
              <a:extLst>
                <a:ext uri="{FF2B5EF4-FFF2-40B4-BE49-F238E27FC236}">
                  <a16:creationId xmlns:a16="http://schemas.microsoft.com/office/drawing/2014/main" xmlns="" id="{2FB9F898-E54D-4AD5-AEF9-2E706004F9E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500573" y="4097050"/>
              <a:ext cx="87178" cy="246351"/>
            </a:xfrm>
            <a:custGeom>
              <a:avLst/>
              <a:gdLst/>
              <a:ahLst/>
              <a:cxnLst/>
              <a:rect l="0" t="0" r="0" b="0"/>
              <a:pathLst>
                <a:path w="87178" h="246351">
                  <a:moveTo>
                    <a:pt x="87177" y="24100"/>
                  </a:moveTo>
                  <a:lnTo>
                    <a:pt x="87177" y="24100"/>
                  </a:lnTo>
                  <a:lnTo>
                    <a:pt x="78339" y="9795"/>
                  </a:lnTo>
                  <a:lnTo>
                    <a:pt x="72250" y="3085"/>
                  </a:lnTo>
                  <a:lnTo>
                    <a:pt x="66196" y="649"/>
                  </a:lnTo>
                  <a:lnTo>
                    <a:pt x="62606" y="0"/>
                  </a:lnTo>
                  <a:lnTo>
                    <a:pt x="58097" y="2388"/>
                  </a:lnTo>
                  <a:lnTo>
                    <a:pt x="47441" y="12569"/>
                  </a:lnTo>
                  <a:lnTo>
                    <a:pt x="24060" y="58014"/>
                  </a:lnTo>
                  <a:lnTo>
                    <a:pt x="10306" y="104312"/>
                  </a:lnTo>
                  <a:lnTo>
                    <a:pt x="4093" y="137126"/>
                  </a:lnTo>
                  <a:lnTo>
                    <a:pt x="0" y="183962"/>
                  </a:lnTo>
                  <a:lnTo>
                    <a:pt x="5529" y="219006"/>
                  </a:lnTo>
                  <a:lnTo>
                    <a:pt x="14200" y="234432"/>
                  </a:lnTo>
                  <a:lnTo>
                    <a:pt x="19476" y="240521"/>
                  </a:lnTo>
                  <a:lnTo>
                    <a:pt x="27226" y="243875"/>
                  </a:lnTo>
                  <a:lnTo>
                    <a:pt x="68127" y="24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852">
              <a:extLst>
                <a:ext uri="{FF2B5EF4-FFF2-40B4-BE49-F238E27FC236}">
                  <a16:creationId xmlns:a16="http://schemas.microsoft.com/office/drawing/2014/main" xmlns="" id="{F4F303D8-D234-429C-9A60-B795C11A6BA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03700" y="4054279"/>
              <a:ext cx="133351" cy="289122"/>
            </a:xfrm>
            <a:custGeom>
              <a:avLst/>
              <a:gdLst/>
              <a:ahLst/>
              <a:cxnLst/>
              <a:rect l="0" t="0" r="0" b="0"/>
              <a:pathLst>
                <a:path w="133351" h="289122">
                  <a:moveTo>
                    <a:pt x="133350" y="3371"/>
                  </a:moveTo>
                  <a:lnTo>
                    <a:pt x="133350" y="3371"/>
                  </a:lnTo>
                  <a:lnTo>
                    <a:pt x="126608" y="0"/>
                  </a:lnTo>
                  <a:lnTo>
                    <a:pt x="117654" y="227"/>
                  </a:lnTo>
                  <a:lnTo>
                    <a:pt x="107324" y="3385"/>
                  </a:lnTo>
                  <a:lnTo>
                    <a:pt x="84863" y="20864"/>
                  </a:lnTo>
                  <a:lnTo>
                    <a:pt x="80050" y="30901"/>
                  </a:lnTo>
                  <a:lnTo>
                    <a:pt x="73589" y="54592"/>
                  </a:lnTo>
                  <a:lnTo>
                    <a:pt x="61155" y="73879"/>
                  </a:lnTo>
                  <a:lnTo>
                    <a:pt x="55873" y="80099"/>
                  </a:lnTo>
                  <a:lnTo>
                    <a:pt x="53054" y="87096"/>
                  </a:lnTo>
                  <a:lnTo>
                    <a:pt x="50859" y="132840"/>
                  </a:lnTo>
                  <a:lnTo>
                    <a:pt x="47054" y="160265"/>
                  </a:lnTo>
                  <a:lnTo>
                    <a:pt x="29756" y="207459"/>
                  </a:lnTo>
                  <a:lnTo>
                    <a:pt x="15480" y="244934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853">
              <a:extLst>
                <a:ext uri="{FF2B5EF4-FFF2-40B4-BE49-F238E27FC236}">
                  <a16:creationId xmlns:a16="http://schemas.microsoft.com/office/drawing/2014/main" xmlns="" id="{CB064EAF-784B-4B21-90DA-1C991CD79DF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159250" y="4047642"/>
              <a:ext cx="63501" cy="130659"/>
            </a:xfrm>
            <a:custGeom>
              <a:avLst/>
              <a:gdLst/>
              <a:ahLst/>
              <a:cxnLst/>
              <a:rect l="0" t="0" r="0" b="0"/>
              <a:pathLst>
                <a:path w="63501" h="130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20265" y="24933"/>
                  </a:lnTo>
                  <a:lnTo>
                    <a:pt x="37922" y="68852"/>
                  </a:lnTo>
                  <a:lnTo>
                    <a:pt x="54998" y="111551"/>
                  </a:lnTo>
                  <a:lnTo>
                    <a:pt x="6350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854">
              <a:extLst>
                <a:ext uri="{FF2B5EF4-FFF2-40B4-BE49-F238E27FC236}">
                  <a16:creationId xmlns:a16="http://schemas.microsoft.com/office/drawing/2014/main" xmlns="" id="{7A2D7529-045E-401D-AFC8-0EA17230CAC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32250" y="4235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855">
              <a:extLst>
                <a:ext uri="{FF2B5EF4-FFF2-40B4-BE49-F238E27FC236}">
                  <a16:creationId xmlns:a16="http://schemas.microsoft.com/office/drawing/2014/main" xmlns="" id="{0E5C8BE1-ED3F-49F9-B756-28FA6588C1A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829050" y="4108450"/>
              <a:ext cx="6351" cy="152401"/>
            </a:xfrm>
            <a:custGeom>
              <a:avLst/>
              <a:gdLst/>
              <a:ahLst/>
              <a:cxnLst/>
              <a:rect l="0" t="0" r="0" b="0"/>
              <a:pathLst>
                <a:path w="6351" h="152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8" y="48334"/>
                  </a:lnTo>
                  <a:lnTo>
                    <a:pt x="6272" y="92646"/>
                  </a:lnTo>
                  <a:lnTo>
                    <a:pt x="6340" y="135315"/>
                  </a:lnTo>
                  <a:lnTo>
                    <a:pt x="6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856">
              <a:extLst>
                <a:ext uri="{FF2B5EF4-FFF2-40B4-BE49-F238E27FC236}">
                  <a16:creationId xmlns:a16="http://schemas.microsoft.com/office/drawing/2014/main" xmlns="" id="{74F728E5-D0AD-42D0-8621-A8FB3D55E4E7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92550" y="4076700"/>
              <a:ext cx="76276" cy="228601"/>
            </a:xfrm>
            <a:custGeom>
              <a:avLst/>
              <a:gdLst/>
              <a:ahLst/>
              <a:cxnLst/>
              <a:rect l="0" t="0" r="0" b="0"/>
              <a:pathLst>
                <a:path w="76276" h="228601">
                  <a:moveTo>
                    <a:pt x="6350" y="0"/>
                  </a:moveTo>
                  <a:lnTo>
                    <a:pt x="6350" y="0"/>
                  </a:lnTo>
                  <a:lnTo>
                    <a:pt x="36236" y="24419"/>
                  </a:lnTo>
                  <a:lnTo>
                    <a:pt x="62426" y="60745"/>
                  </a:lnTo>
                  <a:lnTo>
                    <a:pt x="72665" y="81090"/>
                  </a:lnTo>
                  <a:lnTo>
                    <a:pt x="76275" y="103774"/>
                  </a:lnTo>
                  <a:lnTo>
                    <a:pt x="76250" y="115749"/>
                  </a:lnTo>
                  <a:lnTo>
                    <a:pt x="68696" y="138462"/>
                  </a:lnTo>
                  <a:lnTo>
                    <a:pt x="37480" y="18516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857">
              <a:extLst>
                <a:ext uri="{FF2B5EF4-FFF2-40B4-BE49-F238E27FC236}">
                  <a16:creationId xmlns:a16="http://schemas.microsoft.com/office/drawing/2014/main" xmlns="" id="{6FCB83C0-92D2-4E4E-895F-014281DF2DC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598482" y="4235450"/>
              <a:ext cx="128969" cy="17218"/>
            </a:xfrm>
            <a:custGeom>
              <a:avLst/>
              <a:gdLst/>
              <a:ahLst/>
              <a:cxnLst/>
              <a:rect l="0" t="0" r="0" b="0"/>
              <a:pathLst>
                <a:path w="128969" h="17218">
                  <a:moveTo>
                    <a:pt x="21018" y="0"/>
                  </a:moveTo>
                  <a:lnTo>
                    <a:pt x="21018" y="0"/>
                  </a:lnTo>
                  <a:lnTo>
                    <a:pt x="4059" y="6907"/>
                  </a:lnTo>
                  <a:lnTo>
                    <a:pt x="1245" y="8838"/>
                  </a:lnTo>
                  <a:lnTo>
                    <a:pt x="75" y="10831"/>
                  </a:lnTo>
                  <a:lnTo>
                    <a:pt x="0" y="12865"/>
                  </a:lnTo>
                  <a:lnTo>
                    <a:pt x="656" y="14927"/>
                  </a:lnTo>
                  <a:lnTo>
                    <a:pt x="8911" y="17217"/>
                  </a:lnTo>
                  <a:lnTo>
                    <a:pt x="43948" y="15317"/>
                  </a:lnTo>
                  <a:lnTo>
                    <a:pt x="90223" y="8147"/>
                  </a:lnTo>
                  <a:lnTo>
                    <a:pt x="12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548">
            <a:extLst>
              <a:ext uri="{FF2B5EF4-FFF2-40B4-BE49-F238E27FC236}">
                <a16:creationId xmlns:a16="http://schemas.microsoft.com/office/drawing/2014/main" xmlns="" id="{F28256FC-D912-485A-8AFE-ECE9C5201502}"/>
              </a:ext>
            </a:extLst>
          </p:cNvPr>
          <p:cNvGrpSpPr/>
          <p:nvPr/>
        </p:nvGrpSpPr>
        <p:grpSpPr>
          <a:xfrm>
            <a:off x="1765300" y="4028973"/>
            <a:ext cx="762001" cy="399742"/>
            <a:chOff x="1765300" y="4028973"/>
            <a:chExt cx="762001" cy="399742"/>
          </a:xfrm>
        </p:grpSpPr>
        <p:sp>
          <p:nvSpPr>
            <p:cNvPr id="101" name="SMARTInkShape-2858">
              <a:extLst>
                <a:ext uri="{FF2B5EF4-FFF2-40B4-BE49-F238E27FC236}">
                  <a16:creationId xmlns:a16="http://schemas.microsoft.com/office/drawing/2014/main" xmlns="" id="{DF71F9CC-8C6B-4687-9374-A35698C467D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212492" y="4178300"/>
              <a:ext cx="162409" cy="163343"/>
            </a:xfrm>
            <a:custGeom>
              <a:avLst/>
              <a:gdLst/>
              <a:ahLst/>
              <a:cxnLst/>
              <a:rect l="0" t="0" r="0" b="0"/>
              <a:pathLst>
                <a:path w="162409" h="163343">
                  <a:moveTo>
                    <a:pt x="3658" y="44450"/>
                  </a:moveTo>
                  <a:lnTo>
                    <a:pt x="3658" y="44450"/>
                  </a:lnTo>
                  <a:lnTo>
                    <a:pt x="0" y="26288"/>
                  </a:lnTo>
                  <a:lnTo>
                    <a:pt x="1562" y="19210"/>
                  </a:lnTo>
                  <a:lnTo>
                    <a:pt x="4377" y="17040"/>
                  </a:lnTo>
                  <a:lnTo>
                    <a:pt x="13150" y="14629"/>
                  </a:lnTo>
                  <a:lnTo>
                    <a:pt x="40102" y="20014"/>
                  </a:lnTo>
                  <a:lnTo>
                    <a:pt x="78270" y="37288"/>
                  </a:lnTo>
                  <a:lnTo>
                    <a:pt x="110745" y="70393"/>
                  </a:lnTo>
                  <a:lnTo>
                    <a:pt x="128129" y="111482"/>
                  </a:lnTo>
                  <a:lnTo>
                    <a:pt x="127417" y="134684"/>
                  </a:lnTo>
                  <a:lnTo>
                    <a:pt x="120751" y="152287"/>
                  </a:lnTo>
                  <a:lnTo>
                    <a:pt x="113084" y="162463"/>
                  </a:lnTo>
                  <a:lnTo>
                    <a:pt x="109065" y="163342"/>
                  </a:lnTo>
                  <a:lnTo>
                    <a:pt x="104974" y="161811"/>
                  </a:lnTo>
                  <a:lnTo>
                    <a:pt x="100835" y="158674"/>
                  </a:lnTo>
                  <a:lnTo>
                    <a:pt x="98118" y="142018"/>
                  </a:lnTo>
                  <a:lnTo>
                    <a:pt x="104318" y="99229"/>
                  </a:lnTo>
                  <a:lnTo>
                    <a:pt x="116835" y="63857"/>
                  </a:lnTo>
                  <a:lnTo>
                    <a:pt x="146710" y="21116"/>
                  </a:lnTo>
                  <a:lnTo>
                    <a:pt x="1624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859">
              <a:extLst>
                <a:ext uri="{FF2B5EF4-FFF2-40B4-BE49-F238E27FC236}">
                  <a16:creationId xmlns:a16="http://schemas.microsoft.com/office/drawing/2014/main" xmlns="" id="{A65C0D9B-953D-46D5-B7C0-A67EBFDC288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442166" y="4028973"/>
              <a:ext cx="85135" cy="365228"/>
            </a:xfrm>
            <a:custGeom>
              <a:avLst/>
              <a:gdLst/>
              <a:ahLst/>
              <a:cxnLst/>
              <a:rect l="0" t="0" r="0" b="0"/>
              <a:pathLst>
                <a:path w="85135" h="365228">
                  <a:moveTo>
                    <a:pt x="85134" y="41377"/>
                  </a:moveTo>
                  <a:lnTo>
                    <a:pt x="85134" y="41377"/>
                  </a:lnTo>
                  <a:lnTo>
                    <a:pt x="72957" y="0"/>
                  </a:lnTo>
                  <a:lnTo>
                    <a:pt x="65847" y="11321"/>
                  </a:lnTo>
                  <a:lnTo>
                    <a:pt x="51432" y="49405"/>
                  </a:lnTo>
                  <a:lnTo>
                    <a:pt x="36054" y="88689"/>
                  </a:lnTo>
                  <a:lnTo>
                    <a:pt x="18871" y="135077"/>
                  </a:lnTo>
                  <a:lnTo>
                    <a:pt x="11325" y="160288"/>
                  </a:lnTo>
                  <a:lnTo>
                    <a:pt x="4178" y="186268"/>
                  </a:lnTo>
                  <a:lnTo>
                    <a:pt x="0" y="232067"/>
                  </a:lnTo>
                  <a:lnTo>
                    <a:pt x="3552" y="272178"/>
                  </a:lnTo>
                  <a:lnTo>
                    <a:pt x="12187" y="306468"/>
                  </a:lnTo>
                  <a:lnTo>
                    <a:pt x="32487" y="332527"/>
                  </a:lnTo>
                  <a:lnTo>
                    <a:pt x="72434" y="36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860">
              <a:extLst>
                <a:ext uri="{FF2B5EF4-FFF2-40B4-BE49-F238E27FC236}">
                  <a16:creationId xmlns:a16="http://schemas.microsoft.com/office/drawing/2014/main" xmlns="" id="{F734F881-8535-413D-818E-69C5C7F585E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075393" y="4239454"/>
              <a:ext cx="147108" cy="107879"/>
            </a:xfrm>
            <a:custGeom>
              <a:avLst/>
              <a:gdLst/>
              <a:ahLst/>
              <a:cxnLst/>
              <a:rect l="0" t="0" r="0" b="0"/>
              <a:pathLst>
                <a:path w="147108" h="107879">
                  <a:moveTo>
                    <a:pt x="77257" y="65846"/>
                  </a:moveTo>
                  <a:lnTo>
                    <a:pt x="77257" y="65846"/>
                  </a:lnTo>
                  <a:lnTo>
                    <a:pt x="65047" y="30492"/>
                  </a:lnTo>
                  <a:lnTo>
                    <a:pt x="53492" y="9510"/>
                  </a:lnTo>
                  <a:lnTo>
                    <a:pt x="48008" y="5005"/>
                  </a:lnTo>
                  <a:lnTo>
                    <a:pt x="34389" y="0"/>
                  </a:lnTo>
                  <a:lnTo>
                    <a:pt x="27512" y="782"/>
                  </a:lnTo>
                  <a:lnTo>
                    <a:pt x="14226" y="7295"/>
                  </a:lnTo>
                  <a:lnTo>
                    <a:pt x="5028" y="22890"/>
                  </a:lnTo>
                  <a:lnTo>
                    <a:pt x="0" y="43932"/>
                  </a:lnTo>
                  <a:lnTo>
                    <a:pt x="117" y="67396"/>
                  </a:lnTo>
                  <a:lnTo>
                    <a:pt x="8165" y="86290"/>
                  </a:lnTo>
                  <a:lnTo>
                    <a:pt x="14262" y="94292"/>
                  </a:lnTo>
                  <a:lnTo>
                    <a:pt x="28563" y="103183"/>
                  </a:lnTo>
                  <a:lnTo>
                    <a:pt x="36328" y="105554"/>
                  </a:lnTo>
                  <a:lnTo>
                    <a:pt x="43621" y="105018"/>
                  </a:lnTo>
                  <a:lnTo>
                    <a:pt x="57369" y="98778"/>
                  </a:lnTo>
                  <a:lnTo>
                    <a:pt x="66771" y="88949"/>
                  </a:lnTo>
                  <a:lnTo>
                    <a:pt x="75186" y="75505"/>
                  </a:lnTo>
                  <a:lnTo>
                    <a:pt x="76582" y="75813"/>
                  </a:lnTo>
                  <a:lnTo>
                    <a:pt x="104339" y="102136"/>
                  </a:lnTo>
                  <a:lnTo>
                    <a:pt x="116105" y="106669"/>
                  </a:lnTo>
                  <a:lnTo>
                    <a:pt x="122205" y="107878"/>
                  </a:lnTo>
                  <a:lnTo>
                    <a:pt x="127684" y="107273"/>
                  </a:lnTo>
                  <a:lnTo>
                    <a:pt x="147107" y="9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861">
              <a:extLst>
                <a:ext uri="{FF2B5EF4-FFF2-40B4-BE49-F238E27FC236}">
                  <a16:creationId xmlns:a16="http://schemas.microsoft.com/office/drawing/2014/main" xmlns="" id="{9816DF14-8675-4C3F-83EE-1C61EF4A99F9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765300" y="4090893"/>
              <a:ext cx="254001" cy="337822"/>
            </a:xfrm>
            <a:custGeom>
              <a:avLst/>
              <a:gdLst/>
              <a:ahLst/>
              <a:cxnLst/>
              <a:rect l="0" t="0" r="0" b="0"/>
              <a:pathLst>
                <a:path w="254001" h="337822">
                  <a:moveTo>
                    <a:pt x="0" y="93757"/>
                  </a:moveTo>
                  <a:lnTo>
                    <a:pt x="0" y="93757"/>
                  </a:lnTo>
                  <a:lnTo>
                    <a:pt x="6742" y="90386"/>
                  </a:lnTo>
                  <a:lnTo>
                    <a:pt x="15697" y="90613"/>
                  </a:lnTo>
                  <a:lnTo>
                    <a:pt x="21048" y="91661"/>
                  </a:lnTo>
                  <a:lnTo>
                    <a:pt x="36401" y="119166"/>
                  </a:lnTo>
                  <a:lnTo>
                    <a:pt x="52867" y="163611"/>
                  </a:lnTo>
                  <a:lnTo>
                    <a:pt x="59233" y="188304"/>
                  </a:lnTo>
                  <a:lnTo>
                    <a:pt x="64889" y="213938"/>
                  </a:lnTo>
                  <a:lnTo>
                    <a:pt x="76817" y="257473"/>
                  </a:lnTo>
                  <a:lnTo>
                    <a:pt x="89880" y="292814"/>
                  </a:lnTo>
                  <a:lnTo>
                    <a:pt x="112395" y="326459"/>
                  </a:lnTo>
                  <a:lnTo>
                    <a:pt x="126154" y="337821"/>
                  </a:lnTo>
                  <a:lnTo>
                    <a:pt x="132786" y="337605"/>
                  </a:lnTo>
                  <a:lnTo>
                    <a:pt x="139324" y="333933"/>
                  </a:lnTo>
                  <a:lnTo>
                    <a:pt x="145799" y="327958"/>
                  </a:lnTo>
                  <a:lnTo>
                    <a:pt x="168397" y="282467"/>
                  </a:lnTo>
                  <a:lnTo>
                    <a:pt x="175764" y="258369"/>
                  </a:lnTo>
                  <a:lnTo>
                    <a:pt x="182793" y="230310"/>
                  </a:lnTo>
                  <a:lnTo>
                    <a:pt x="189595" y="199609"/>
                  </a:lnTo>
                  <a:lnTo>
                    <a:pt x="196247" y="167853"/>
                  </a:lnTo>
                  <a:lnTo>
                    <a:pt x="202798" y="135393"/>
                  </a:lnTo>
                  <a:lnTo>
                    <a:pt x="209282" y="102464"/>
                  </a:lnTo>
                  <a:lnTo>
                    <a:pt x="215016" y="75572"/>
                  </a:lnTo>
                  <a:lnTo>
                    <a:pt x="225149" y="32523"/>
                  </a:lnTo>
                  <a:lnTo>
                    <a:pt x="238788" y="746"/>
                  </a:lnTo>
                  <a:lnTo>
                    <a:pt x="242448" y="0"/>
                  </a:lnTo>
                  <a:lnTo>
                    <a:pt x="245593" y="3735"/>
                  </a:lnTo>
                  <a:lnTo>
                    <a:pt x="254000" y="2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2862">
            <a:extLst>
              <a:ext uri="{FF2B5EF4-FFF2-40B4-BE49-F238E27FC236}">
                <a16:creationId xmlns:a16="http://schemas.microsoft.com/office/drawing/2014/main" xmlns="" id="{7EB94F98-CE2F-4286-BE80-E9A28029C6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56100" y="4027665"/>
            <a:ext cx="195178" cy="417336"/>
          </a:xfrm>
          <a:custGeom>
            <a:avLst/>
            <a:gdLst/>
            <a:ahLst/>
            <a:cxnLst/>
            <a:rect l="0" t="0" r="0" b="0"/>
            <a:pathLst>
              <a:path w="195178" h="417336">
                <a:moveTo>
                  <a:pt x="44450" y="10935"/>
                </a:moveTo>
                <a:lnTo>
                  <a:pt x="44450" y="10935"/>
                </a:lnTo>
                <a:lnTo>
                  <a:pt x="57934" y="4193"/>
                </a:lnTo>
                <a:lnTo>
                  <a:pt x="89916" y="0"/>
                </a:lnTo>
                <a:lnTo>
                  <a:pt x="118514" y="12190"/>
                </a:lnTo>
                <a:lnTo>
                  <a:pt x="134043" y="22355"/>
                </a:lnTo>
                <a:lnTo>
                  <a:pt x="162586" y="58108"/>
                </a:lnTo>
                <a:lnTo>
                  <a:pt x="176124" y="80484"/>
                </a:lnTo>
                <a:lnTo>
                  <a:pt x="185150" y="107395"/>
                </a:lnTo>
                <a:lnTo>
                  <a:pt x="191166" y="137331"/>
                </a:lnTo>
                <a:lnTo>
                  <a:pt x="195177" y="169282"/>
                </a:lnTo>
                <a:lnTo>
                  <a:pt x="191501" y="199756"/>
                </a:lnTo>
                <a:lnTo>
                  <a:pt x="182701" y="229243"/>
                </a:lnTo>
                <a:lnTo>
                  <a:pt x="170484" y="258073"/>
                </a:lnTo>
                <a:lnTo>
                  <a:pt x="153167" y="284350"/>
                </a:lnTo>
                <a:lnTo>
                  <a:pt x="132450" y="308923"/>
                </a:lnTo>
                <a:lnTo>
                  <a:pt x="87089" y="352218"/>
                </a:lnTo>
                <a:lnTo>
                  <a:pt x="43410" y="385572"/>
                </a:lnTo>
                <a:lnTo>
                  <a:pt x="0" y="4173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550">
            <a:extLst>
              <a:ext uri="{FF2B5EF4-FFF2-40B4-BE49-F238E27FC236}">
                <a16:creationId xmlns:a16="http://schemas.microsoft.com/office/drawing/2014/main" xmlns="" id="{F39AC3A8-57D2-40D0-A612-4A3A0C24090C}"/>
              </a:ext>
            </a:extLst>
          </p:cNvPr>
          <p:cNvGrpSpPr/>
          <p:nvPr/>
        </p:nvGrpSpPr>
        <p:grpSpPr>
          <a:xfrm>
            <a:off x="5182483" y="4057650"/>
            <a:ext cx="481718" cy="381001"/>
            <a:chOff x="5182483" y="4057650"/>
            <a:chExt cx="481718" cy="381001"/>
          </a:xfrm>
        </p:grpSpPr>
        <p:sp>
          <p:nvSpPr>
            <p:cNvPr id="107" name="SMARTInkShape-2863">
              <a:extLst>
                <a:ext uri="{FF2B5EF4-FFF2-40B4-BE49-F238E27FC236}">
                  <a16:creationId xmlns:a16="http://schemas.microsoft.com/office/drawing/2014/main" xmlns="" id="{F58456B5-98CA-401F-8BC9-DFD481E688A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90815" y="4084350"/>
              <a:ext cx="136836" cy="145399"/>
            </a:xfrm>
            <a:custGeom>
              <a:avLst/>
              <a:gdLst/>
              <a:ahLst/>
              <a:cxnLst/>
              <a:rect l="0" t="0" r="0" b="0"/>
              <a:pathLst>
                <a:path w="136836" h="145399">
                  <a:moveTo>
                    <a:pt x="3485" y="24100"/>
                  </a:moveTo>
                  <a:lnTo>
                    <a:pt x="3485" y="24100"/>
                  </a:lnTo>
                  <a:lnTo>
                    <a:pt x="3485" y="9794"/>
                  </a:lnTo>
                  <a:lnTo>
                    <a:pt x="5367" y="5277"/>
                  </a:lnTo>
                  <a:lnTo>
                    <a:pt x="8952" y="0"/>
                  </a:lnTo>
                  <a:lnTo>
                    <a:pt x="9442" y="3040"/>
                  </a:lnTo>
                  <a:lnTo>
                    <a:pt x="7919" y="48966"/>
                  </a:lnTo>
                  <a:lnTo>
                    <a:pt x="4798" y="87442"/>
                  </a:lnTo>
                  <a:lnTo>
                    <a:pt x="0" y="134459"/>
                  </a:lnTo>
                  <a:lnTo>
                    <a:pt x="1466" y="143234"/>
                  </a:lnTo>
                  <a:lnTo>
                    <a:pt x="4255" y="145150"/>
                  </a:lnTo>
                  <a:lnTo>
                    <a:pt x="12999" y="145398"/>
                  </a:lnTo>
                  <a:lnTo>
                    <a:pt x="59580" y="131020"/>
                  </a:lnTo>
                  <a:lnTo>
                    <a:pt x="98423" y="120926"/>
                  </a:lnTo>
                  <a:lnTo>
                    <a:pt x="136835" y="113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64">
              <a:extLst>
                <a:ext uri="{FF2B5EF4-FFF2-40B4-BE49-F238E27FC236}">
                  <a16:creationId xmlns:a16="http://schemas.microsoft.com/office/drawing/2014/main" xmlns="" id="{A309C34D-5CEB-44B4-A5DE-CDF0F78AB46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194300" y="4419600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34651" y="13981"/>
                  </a:lnTo>
                  <a:lnTo>
                    <a:pt x="73256" y="10211"/>
                  </a:lnTo>
                  <a:lnTo>
                    <a:pt x="100342" y="8924"/>
                  </a:lnTo>
                  <a:lnTo>
                    <a:pt x="131806" y="8066"/>
                  </a:lnTo>
                  <a:lnTo>
                    <a:pt x="166187" y="7494"/>
                  </a:lnTo>
                  <a:lnTo>
                    <a:pt x="196869" y="6407"/>
                  </a:lnTo>
                  <a:lnTo>
                    <a:pt x="225085" y="4977"/>
                  </a:lnTo>
                  <a:lnTo>
                    <a:pt x="269371" y="2212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65">
              <a:extLst>
                <a:ext uri="{FF2B5EF4-FFF2-40B4-BE49-F238E27FC236}">
                  <a16:creationId xmlns:a16="http://schemas.microsoft.com/office/drawing/2014/main" xmlns="" id="{3BD41924-B2A2-4306-92D0-49A2E8B3E1F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182483" y="4314930"/>
              <a:ext cx="246768" cy="15771"/>
            </a:xfrm>
            <a:custGeom>
              <a:avLst/>
              <a:gdLst/>
              <a:ahLst/>
              <a:cxnLst/>
              <a:rect l="0" t="0" r="0" b="0"/>
              <a:pathLst>
                <a:path w="246768" h="15771">
                  <a:moveTo>
                    <a:pt x="5467" y="9420"/>
                  </a:moveTo>
                  <a:lnTo>
                    <a:pt x="5467" y="9420"/>
                  </a:lnTo>
                  <a:lnTo>
                    <a:pt x="0" y="9420"/>
                  </a:lnTo>
                  <a:lnTo>
                    <a:pt x="41914" y="2512"/>
                  </a:lnTo>
                  <a:lnTo>
                    <a:pt x="84460" y="0"/>
                  </a:lnTo>
                  <a:lnTo>
                    <a:pt x="109634" y="318"/>
                  </a:lnTo>
                  <a:lnTo>
                    <a:pt x="136295" y="1235"/>
                  </a:lnTo>
                  <a:lnTo>
                    <a:pt x="182852" y="6017"/>
                  </a:lnTo>
                  <a:lnTo>
                    <a:pt x="246767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66">
              <a:extLst>
                <a:ext uri="{FF2B5EF4-FFF2-40B4-BE49-F238E27FC236}">
                  <a16:creationId xmlns:a16="http://schemas.microsoft.com/office/drawing/2014/main" xmlns="" id="{9344811A-57BE-4094-929A-534DE49B578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80266" y="4101133"/>
              <a:ext cx="74385" cy="80853"/>
            </a:xfrm>
            <a:custGeom>
              <a:avLst/>
              <a:gdLst/>
              <a:ahLst/>
              <a:cxnLst/>
              <a:rect l="0" t="0" r="0" b="0"/>
              <a:pathLst>
                <a:path w="74385" h="80853">
                  <a:moveTo>
                    <a:pt x="55334" y="7317"/>
                  </a:moveTo>
                  <a:lnTo>
                    <a:pt x="55334" y="7317"/>
                  </a:lnTo>
                  <a:lnTo>
                    <a:pt x="51963" y="575"/>
                  </a:lnTo>
                  <a:lnTo>
                    <a:pt x="47442" y="0"/>
                  </a:lnTo>
                  <a:lnTo>
                    <a:pt x="33012" y="3124"/>
                  </a:lnTo>
                  <a:lnTo>
                    <a:pt x="20484" y="11098"/>
                  </a:lnTo>
                  <a:lnTo>
                    <a:pt x="10917" y="22403"/>
                  </a:lnTo>
                  <a:lnTo>
                    <a:pt x="2271" y="43929"/>
                  </a:lnTo>
                  <a:lnTo>
                    <a:pt x="0" y="57455"/>
                  </a:lnTo>
                  <a:lnTo>
                    <a:pt x="1511" y="63320"/>
                  </a:lnTo>
                  <a:lnTo>
                    <a:pt x="8835" y="73600"/>
                  </a:lnTo>
                  <a:lnTo>
                    <a:pt x="19146" y="79110"/>
                  </a:lnTo>
                  <a:lnTo>
                    <a:pt x="30078" y="80852"/>
                  </a:lnTo>
                  <a:lnTo>
                    <a:pt x="39640" y="79275"/>
                  </a:lnTo>
                  <a:lnTo>
                    <a:pt x="46712" y="74341"/>
                  </a:lnTo>
                  <a:lnTo>
                    <a:pt x="49586" y="71050"/>
                  </a:lnTo>
                  <a:lnTo>
                    <a:pt x="50797" y="66739"/>
                  </a:lnTo>
                  <a:lnTo>
                    <a:pt x="49129" y="50559"/>
                  </a:lnTo>
                  <a:lnTo>
                    <a:pt x="42244" y="29891"/>
                  </a:lnTo>
                  <a:lnTo>
                    <a:pt x="40258" y="26600"/>
                  </a:lnTo>
                  <a:lnTo>
                    <a:pt x="40344" y="24405"/>
                  </a:lnTo>
                  <a:lnTo>
                    <a:pt x="41814" y="22942"/>
                  </a:lnTo>
                  <a:lnTo>
                    <a:pt x="44203" y="21968"/>
                  </a:lnTo>
                  <a:lnTo>
                    <a:pt x="74384" y="20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67">
              <a:extLst>
                <a:ext uri="{FF2B5EF4-FFF2-40B4-BE49-F238E27FC236}">
                  <a16:creationId xmlns:a16="http://schemas.microsoft.com/office/drawing/2014/main" xmlns="" id="{9F2E0F16-E7F9-4B30-982A-35E033CD047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505450" y="4057650"/>
              <a:ext cx="158751" cy="147222"/>
            </a:xfrm>
            <a:custGeom>
              <a:avLst/>
              <a:gdLst/>
              <a:ahLst/>
              <a:cxnLst/>
              <a:rect l="0" t="0" r="0" b="0"/>
              <a:pathLst>
                <a:path w="158751" h="147222">
                  <a:moveTo>
                    <a:pt x="0" y="44450"/>
                  </a:moveTo>
                  <a:lnTo>
                    <a:pt x="0" y="44450"/>
                  </a:lnTo>
                  <a:lnTo>
                    <a:pt x="0" y="33515"/>
                  </a:lnTo>
                  <a:lnTo>
                    <a:pt x="1881" y="44534"/>
                  </a:lnTo>
                  <a:lnTo>
                    <a:pt x="10831" y="86350"/>
                  </a:lnTo>
                  <a:lnTo>
                    <a:pt x="21199" y="131063"/>
                  </a:lnTo>
                  <a:lnTo>
                    <a:pt x="27526" y="144981"/>
                  </a:lnTo>
                  <a:lnTo>
                    <a:pt x="30345" y="146748"/>
                  </a:lnTo>
                  <a:lnTo>
                    <a:pt x="33636" y="147221"/>
                  </a:lnTo>
                  <a:lnTo>
                    <a:pt x="37240" y="146831"/>
                  </a:lnTo>
                  <a:lnTo>
                    <a:pt x="46890" y="136989"/>
                  </a:lnTo>
                  <a:lnTo>
                    <a:pt x="77074" y="95185"/>
                  </a:lnTo>
                  <a:lnTo>
                    <a:pt x="106719" y="5376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51">
            <a:extLst>
              <a:ext uri="{FF2B5EF4-FFF2-40B4-BE49-F238E27FC236}">
                <a16:creationId xmlns:a16="http://schemas.microsoft.com/office/drawing/2014/main" xmlns="" id="{472552DD-DC89-432E-AF44-FBD79D62E75D}"/>
              </a:ext>
            </a:extLst>
          </p:cNvPr>
          <p:cNvGrpSpPr/>
          <p:nvPr/>
        </p:nvGrpSpPr>
        <p:grpSpPr>
          <a:xfrm>
            <a:off x="6051550" y="4100075"/>
            <a:ext cx="546101" cy="308429"/>
            <a:chOff x="6051550" y="4100075"/>
            <a:chExt cx="546101" cy="308429"/>
          </a:xfrm>
        </p:grpSpPr>
        <p:sp>
          <p:nvSpPr>
            <p:cNvPr id="113" name="SMARTInkShape-2868">
              <a:extLst>
                <a:ext uri="{FF2B5EF4-FFF2-40B4-BE49-F238E27FC236}">
                  <a16:creationId xmlns:a16="http://schemas.microsoft.com/office/drawing/2014/main" xmlns="" id="{D6ABEC95-8E7E-4352-B402-FB93F1E4B86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051550" y="4100075"/>
              <a:ext cx="228601" cy="308429"/>
            </a:xfrm>
            <a:custGeom>
              <a:avLst/>
              <a:gdLst/>
              <a:ahLst/>
              <a:cxnLst/>
              <a:rect l="0" t="0" r="0" b="0"/>
              <a:pathLst>
                <a:path w="228601" h="308429">
                  <a:moveTo>
                    <a:pt x="0" y="65525"/>
                  </a:moveTo>
                  <a:lnTo>
                    <a:pt x="0" y="65525"/>
                  </a:lnTo>
                  <a:lnTo>
                    <a:pt x="3371" y="52041"/>
                  </a:lnTo>
                  <a:lnTo>
                    <a:pt x="8789" y="43540"/>
                  </a:lnTo>
                  <a:lnTo>
                    <a:pt x="12209" y="40285"/>
                  </a:lnTo>
                  <a:lnTo>
                    <a:pt x="17312" y="40937"/>
                  </a:lnTo>
                  <a:lnTo>
                    <a:pt x="30507" y="49188"/>
                  </a:lnTo>
                  <a:lnTo>
                    <a:pt x="50432" y="89926"/>
                  </a:lnTo>
                  <a:lnTo>
                    <a:pt x="63337" y="132579"/>
                  </a:lnTo>
                  <a:lnTo>
                    <a:pt x="69740" y="156794"/>
                  </a:lnTo>
                  <a:lnTo>
                    <a:pt x="78738" y="204396"/>
                  </a:lnTo>
                  <a:lnTo>
                    <a:pt x="86500" y="247895"/>
                  </a:lnTo>
                  <a:lnTo>
                    <a:pt x="101360" y="292657"/>
                  </a:lnTo>
                  <a:lnTo>
                    <a:pt x="108078" y="307113"/>
                  </a:lnTo>
                  <a:lnTo>
                    <a:pt x="112268" y="308428"/>
                  </a:lnTo>
                  <a:lnTo>
                    <a:pt x="117179" y="306482"/>
                  </a:lnTo>
                  <a:lnTo>
                    <a:pt x="122570" y="302363"/>
                  </a:lnTo>
                  <a:lnTo>
                    <a:pt x="130440" y="280853"/>
                  </a:lnTo>
                  <a:lnTo>
                    <a:pt x="136996" y="246598"/>
                  </a:lnTo>
                  <a:lnTo>
                    <a:pt x="140719" y="223635"/>
                  </a:lnTo>
                  <a:lnTo>
                    <a:pt x="144613" y="198448"/>
                  </a:lnTo>
                  <a:lnTo>
                    <a:pt x="149325" y="169663"/>
                  </a:lnTo>
                  <a:lnTo>
                    <a:pt x="154584" y="138478"/>
                  </a:lnTo>
                  <a:lnTo>
                    <a:pt x="160205" y="105693"/>
                  </a:lnTo>
                  <a:lnTo>
                    <a:pt x="166776" y="77487"/>
                  </a:lnTo>
                  <a:lnTo>
                    <a:pt x="173978" y="52333"/>
                  </a:lnTo>
                  <a:lnTo>
                    <a:pt x="188801" y="14506"/>
                  </a:lnTo>
                  <a:lnTo>
                    <a:pt x="195717" y="5407"/>
                  </a:lnTo>
                  <a:lnTo>
                    <a:pt x="202445" y="46"/>
                  </a:lnTo>
                  <a:lnTo>
                    <a:pt x="208342" y="0"/>
                  </a:lnTo>
                  <a:lnTo>
                    <a:pt x="213683" y="3497"/>
                  </a:lnTo>
                  <a:lnTo>
                    <a:pt x="228600" y="2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69">
              <a:extLst>
                <a:ext uri="{FF2B5EF4-FFF2-40B4-BE49-F238E27FC236}">
                  <a16:creationId xmlns:a16="http://schemas.microsoft.com/office/drawing/2014/main" xmlns="" id="{206C31D1-C19A-4400-9997-35CCD14C812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327492" y="4216400"/>
              <a:ext cx="270159" cy="180576"/>
            </a:xfrm>
            <a:custGeom>
              <a:avLst/>
              <a:gdLst/>
              <a:ahLst/>
              <a:cxnLst/>
              <a:rect l="0" t="0" r="0" b="0"/>
              <a:pathLst>
                <a:path w="270159" h="180576">
                  <a:moveTo>
                    <a:pt x="79658" y="82550"/>
                  </a:moveTo>
                  <a:lnTo>
                    <a:pt x="79658" y="82550"/>
                  </a:lnTo>
                  <a:lnTo>
                    <a:pt x="63757" y="36273"/>
                  </a:lnTo>
                  <a:lnTo>
                    <a:pt x="55892" y="24118"/>
                  </a:lnTo>
                  <a:lnTo>
                    <a:pt x="51114" y="20312"/>
                  </a:lnTo>
                  <a:lnTo>
                    <a:pt x="40161" y="16083"/>
                  </a:lnTo>
                  <a:lnTo>
                    <a:pt x="26355" y="19848"/>
                  </a:lnTo>
                  <a:lnTo>
                    <a:pt x="18723" y="23815"/>
                  </a:lnTo>
                  <a:lnTo>
                    <a:pt x="8361" y="39512"/>
                  </a:lnTo>
                  <a:lnTo>
                    <a:pt x="442" y="72150"/>
                  </a:lnTo>
                  <a:lnTo>
                    <a:pt x="0" y="94861"/>
                  </a:lnTo>
                  <a:lnTo>
                    <a:pt x="4508" y="114362"/>
                  </a:lnTo>
                  <a:lnTo>
                    <a:pt x="9097" y="121397"/>
                  </a:lnTo>
                  <a:lnTo>
                    <a:pt x="21721" y="131095"/>
                  </a:lnTo>
                  <a:lnTo>
                    <a:pt x="34858" y="133994"/>
                  </a:lnTo>
                  <a:lnTo>
                    <a:pt x="41325" y="133779"/>
                  </a:lnTo>
                  <a:lnTo>
                    <a:pt x="46341" y="132225"/>
                  </a:lnTo>
                  <a:lnTo>
                    <a:pt x="60431" y="120809"/>
                  </a:lnTo>
                  <a:lnTo>
                    <a:pt x="70712" y="119976"/>
                  </a:lnTo>
                  <a:lnTo>
                    <a:pt x="78268" y="117292"/>
                  </a:lnTo>
                  <a:lnTo>
                    <a:pt x="86332" y="108104"/>
                  </a:lnTo>
                  <a:lnTo>
                    <a:pt x="96922" y="87064"/>
                  </a:lnTo>
                  <a:lnTo>
                    <a:pt x="106821" y="61413"/>
                  </a:lnTo>
                  <a:lnTo>
                    <a:pt x="109761" y="59286"/>
                  </a:lnTo>
                  <a:lnTo>
                    <a:pt x="113133" y="59280"/>
                  </a:lnTo>
                  <a:lnTo>
                    <a:pt x="116791" y="60687"/>
                  </a:lnTo>
                  <a:lnTo>
                    <a:pt x="156892" y="101603"/>
                  </a:lnTo>
                  <a:lnTo>
                    <a:pt x="194241" y="140537"/>
                  </a:lnTo>
                  <a:lnTo>
                    <a:pt x="207447" y="166053"/>
                  </a:lnTo>
                  <a:lnTo>
                    <a:pt x="209300" y="172086"/>
                  </a:lnTo>
                  <a:lnTo>
                    <a:pt x="208420" y="176107"/>
                  </a:lnTo>
                  <a:lnTo>
                    <a:pt x="205716" y="178788"/>
                  </a:lnTo>
                  <a:lnTo>
                    <a:pt x="201796" y="180575"/>
                  </a:lnTo>
                  <a:lnTo>
                    <a:pt x="198477" y="180356"/>
                  </a:lnTo>
                  <a:lnTo>
                    <a:pt x="195559" y="178798"/>
                  </a:lnTo>
                  <a:lnTo>
                    <a:pt x="192909" y="176349"/>
                  </a:lnTo>
                  <a:lnTo>
                    <a:pt x="185808" y="152675"/>
                  </a:lnTo>
                  <a:lnTo>
                    <a:pt x="189348" y="112108"/>
                  </a:lnTo>
                  <a:lnTo>
                    <a:pt x="203198" y="78753"/>
                  </a:lnTo>
                  <a:lnTo>
                    <a:pt x="223464" y="46291"/>
                  </a:lnTo>
                  <a:lnTo>
                    <a:pt x="270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552">
            <a:extLst>
              <a:ext uri="{FF2B5EF4-FFF2-40B4-BE49-F238E27FC236}">
                <a16:creationId xmlns:a16="http://schemas.microsoft.com/office/drawing/2014/main" xmlns="" id="{30034C86-55D5-4ECD-B5FE-A5EE801AB15E}"/>
              </a:ext>
            </a:extLst>
          </p:cNvPr>
          <p:cNvGrpSpPr/>
          <p:nvPr/>
        </p:nvGrpSpPr>
        <p:grpSpPr>
          <a:xfrm>
            <a:off x="6818950" y="4111098"/>
            <a:ext cx="362785" cy="340253"/>
            <a:chOff x="6818950" y="4111098"/>
            <a:chExt cx="362785" cy="340253"/>
          </a:xfrm>
        </p:grpSpPr>
        <p:sp>
          <p:nvSpPr>
            <p:cNvPr id="116" name="SMARTInkShape-2870">
              <a:extLst>
                <a:ext uri="{FF2B5EF4-FFF2-40B4-BE49-F238E27FC236}">
                  <a16:creationId xmlns:a16="http://schemas.microsoft.com/office/drawing/2014/main" xmlns="" id="{42BF1957-D470-4E7C-9E23-E6CFC823204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18950" y="4111098"/>
              <a:ext cx="96201" cy="333903"/>
            </a:xfrm>
            <a:custGeom>
              <a:avLst/>
              <a:gdLst/>
              <a:ahLst/>
              <a:cxnLst/>
              <a:rect l="0" t="0" r="0" b="0"/>
              <a:pathLst>
                <a:path w="96201" h="333903">
                  <a:moveTo>
                    <a:pt x="96200" y="16402"/>
                  </a:moveTo>
                  <a:lnTo>
                    <a:pt x="96200" y="16402"/>
                  </a:lnTo>
                  <a:lnTo>
                    <a:pt x="89458" y="6289"/>
                  </a:lnTo>
                  <a:lnTo>
                    <a:pt x="86061" y="3310"/>
                  </a:lnTo>
                  <a:lnTo>
                    <a:pt x="78524" y="0"/>
                  </a:lnTo>
                  <a:lnTo>
                    <a:pt x="66706" y="4173"/>
                  </a:lnTo>
                  <a:lnTo>
                    <a:pt x="59605" y="8249"/>
                  </a:lnTo>
                  <a:lnTo>
                    <a:pt x="36125" y="40954"/>
                  </a:lnTo>
                  <a:lnTo>
                    <a:pt x="21522" y="78114"/>
                  </a:lnTo>
                  <a:lnTo>
                    <a:pt x="9387" y="122852"/>
                  </a:lnTo>
                  <a:lnTo>
                    <a:pt x="5164" y="146635"/>
                  </a:lnTo>
                  <a:lnTo>
                    <a:pt x="0" y="194228"/>
                  </a:lnTo>
                  <a:lnTo>
                    <a:pt x="57" y="238898"/>
                  </a:lnTo>
                  <a:lnTo>
                    <a:pt x="6198" y="272863"/>
                  </a:lnTo>
                  <a:lnTo>
                    <a:pt x="17393" y="298307"/>
                  </a:lnTo>
                  <a:lnTo>
                    <a:pt x="51750" y="333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871">
              <a:extLst>
                <a:ext uri="{FF2B5EF4-FFF2-40B4-BE49-F238E27FC236}">
                  <a16:creationId xmlns:a16="http://schemas.microsoft.com/office/drawing/2014/main" xmlns="" id="{1A9B3D20-E201-4B4B-B018-BEEFABC6696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961365" y="4210050"/>
              <a:ext cx="74436" cy="215901"/>
            </a:xfrm>
            <a:custGeom>
              <a:avLst/>
              <a:gdLst/>
              <a:ahLst/>
              <a:cxnLst/>
              <a:rect l="0" t="0" r="0" b="0"/>
              <a:pathLst>
                <a:path w="74436" h="2159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2117"/>
                  </a:lnTo>
                  <a:lnTo>
                    <a:pt x="0" y="10113"/>
                  </a:lnTo>
                  <a:lnTo>
                    <a:pt x="13792" y="49113"/>
                  </a:lnTo>
                  <a:lnTo>
                    <a:pt x="30831" y="93652"/>
                  </a:lnTo>
                  <a:lnTo>
                    <a:pt x="48580" y="141186"/>
                  </a:lnTo>
                  <a:lnTo>
                    <a:pt x="62385" y="180592"/>
                  </a:lnTo>
                  <a:lnTo>
                    <a:pt x="7443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72">
              <a:extLst>
                <a:ext uri="{FF2B5EF4-FFF2-40B4-BE49-F238E27FC236}">
                  <a16:creationId xmlns:a16="http://schemas.microsoft.com/office/drawing/2014/main" xmlns="" id="{13634391-8807-4F22-A7BD-57F3EE2106E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955958" y="4247654"/>
              <a:ext cx="156043" cy="197347"/>
            </a:xfrm>
            <a:custGeom>
              <a:avLst/>
              <a:gdLst/>
              <a:ahLst/>
              <a:cxnLst/>
              <a:rect l="0" t="0" r="0" b="0"/>
              <a:pathLst>
                <a:path w="156043" h="197347">
                  <a:moveTo>
                    <a:pt x="156042" y="13196"/>
                  </a:moveTo>
                  <a:lnTo>
                    <a:pt x="156042" y="13196"/>
                  </a:lnTo>
                  <a:lnTo>
                    <a:pt x="156042" y="3083"/>
                  </a:lnTo>
                  <a:lnTo>
                    <a:pt x="154630" y="810"/>
                  </a:lnTo>
                  <a:lnTo>
                    <a:pt x="152279" y="0"/>
                  </a:lnTo>
                  <a:lnTo>
                    <a:pt x="149300" y="165"/>
                  </a:lnTo>
                  <a:lnTo>
                    <a:pt x="128252" y="10511"/>
                  </a:lnTo>
                  <a:lnTo>
                    <a:pt x="96302" y="43836"/>
                  </a:lnTo>
                  <a:lnTo>
                    <a:pt x="70460" y="75497"/>
                  </a:lnTo>
                  <a:lnTo>
                    <a:pt x="44627" y="108618"/>
                  </a:lnTo>
                  <a:lnTo>
                    <a:pt x="15629" y="150360"/>
                  </a:lnTo>
                  <a:lnTo>
                    <a:pt x="295" y="181856"/>
                  </a:lnTo>
                  <a:lnTo>
                    <a:pt x="0" y="187019"/>
                  </a:lnTo>
                  <a:lnTo>
                    <a:pt x="3642" y="197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73">
              <a:extLst>
                <a:ext uri="{FF2B5EF4-FFF2-40B4-BE49-F238E27FC236}">
                  <a16:creationId xmlns:a16="http://schemas.microsoft.com/office/drawing/2014/main" xmlns="" id="{7F5151F9-0247-48D1-9930-76F1E15D031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048500" y="4155548"/>
              <a:ext cx="133235" cy="295803"/>
            </a:xfrm>
            <a:custGeom>
              <a:avLst/>
              <a:gdLst/>
              <a:ahLst/>
              <a:cxnLst/>
              <a:rect l="0" t="0" r="0" b="0"/>
              <a:pathLst>
                <a:path w="133235" h="295803">
                  <a:moveTo>
                    <a:pt x="127000" y="16402"/>
                  </a:moveTo>
                  <a:lnTo>
                    <a:pt x="127000" y="16402"/>
                  </a:lnTo>
                  <a:lnTo>
                    <a:pt x="132467" y="0"/>
                  </a:lnTo>
                  <a:lnTo>
                    <a:pt x="133234" y="36001"/>
                  </a:lnTo>
                  <a:lnTo>
                    <a:pt x="131434" y="81240"/>
                  </a:lnTo>
                  <a:lnTo>
                    <a:pt x="126148" y="120008"/>
                  </a:lnTo>
                  <a:lnTo>
                    <a:pt x="114392" y="163108"/>
                  </a:lnTo>
                  <a:lnTo>
                    <a:pt x="90352" y="204371"/>
                  </a:lnTo>
                  <a:lnTo>
                    <a:pt x="59912" y="241055"/>
                  </a:lnTo>
                  <a:lnTo>
                    <a:pt x="0" y="295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553">
            <a:extLst>
              <a:ext uri="{FF2B5EF4-FFF2-40B4-BE49-F238E27FC236}">
                <a16:creationId xmlns:a16="http://schemas.microsoft.com/office/drawing/2014/main" xmlns="" id="{E84305AD-A682-44AA-B33C-3A28EF921C86}"/>
              </a:ext>
            </a:extLst>
          </p:cNvPr>
          <p:cNvGrpSpPr/>
          <p:nvPr/>
        </p:nvGrpSpPr>
        <p:grpSpPr>
          <a:xfrm>
            <a:off x="7442200" y="4241800"/>
            <a:ext cx="203201" cy="285751"/>
            <a:chOff x="7442200" y="4241800"/>
            <a:chExt cx="203201" cy="285751"/>
          </a:xfrm>
        </p:grpSpPr>
        <p:sp>
          <p:nvSpPr>
            <p:cNvPr id="121" name="SMARTInkShape-2874">
              <a:extLst>
                <a:ext uri="{FF2B5EF4-FFF2-40B4-BE49-F238E27FC236}">
                  <a16:creationId xmlns:a16="http://schemas.microsoft.com/office/drawing/2014/main" xmlns="" id="{7BC300CA-2BE7-426B-97BF-788F84C97EF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442200" y="4337050"/>
              <a:ext cx="203201" cy="31751"/>
            </a:xfrm>
            <a:custGeom>
              <a:avLst/>
              <a:gdLst/>
              <a:ahLst/>
              <a:cxnLst/>
              <a:rect l="0" t="0" r="0" b="0"/>
              <a:pathLst>
                <a:path w="203201" h="31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25203" y="9434"/>
                  </a:lnTo>
                  <a:lnTo>
                    <a:pt x="70497" y="16592"/>
                  </a:lnTo>
                  <a:lnTo>
                    <a:pt x="110824" y="21015"/>
                  </a:lnTo>
                  <a:lnTo>
                    <a:pt x="148974" y="25333"/>
                  </a:lnTo>
                  <a:lnTo>
                    <a:pt x="2032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75">
              <a:extLst>
                <a:ext uri="{FF2B5EF4-FFF2-40B4-BE49-F238E27FC236}">
                  <a16:creationId xmlns:a16="http://schemas.microsoft.com/office/drawing/2014/main" xmlns="" id="{1E4CFC90-64D4-4920-B865-A3CD852A754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561732" y="4241800"/>
              <a:ext cx="20169" cy="285751"/>
            </a:xfrm>
            <a:custGeom>
              <a:avLst/>
              <a:gdLst/>
              <a:ahLst/>
              <a:cxnLst/>
              <a:rect l="0" t="0" r="0" b="0"/>
              <a:pathLst>
                <a:path w="20169" h="285751">
                  <a:moveTo>
                    <a:pt x="20168" y="0"/>
                  </a:moveTo>
                  <a:lnTo>
                    <a:pt x="20168" y="0"/>
                  </a:lnTo>
                  <a:lnTo>
                    <a:pt x="13426" y="3371"/>
                  </a:lnTo>
                  <a:lnTo>
                    <a:pt x="8235" y="12552"/>
                  </a:lnTo>
                  <a:lnTo>
                    <a:pt x="4281" y="29567"/>
                  </a:lnTo>
                  <a:lnTo>
                    <a:pt x="2760" y="76259"/>
                  </a:lnTo>
                  <a:lnTo>
                    <a:pt x="4905" y="116913"/>
                  </a:lnTo>
                  <a:lnTo>
                    <a:pt x="6329" y="157089"/>
                  </a:lnTo>
                  <a:lnTo>
                    <a:pt x="5550" y="194701"/>
                  </a:lnTo>
                  <a:lnTo>
                    <a:pt x="0" y="241525"/>
                  </a:lnTo>
                  <a:lnTo>
                    <a:pt x="7468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554">
            <a:extLst>
              <a:ext uri="{FF2B5EF4-FFF2-40B4-BE49-F238E27FC236}">
                <a16:creationId xmlns:a16="http://schemas.microsoft.com/office/drawing/2014/main" xmlns="" id="{CCC7C240-0A2E-433E-A286-FDA4AF86682C}"/>
              </a:ext>
            </a:extLst>
          </p:cNvPr>
          <p:cNvGrpSpPr/>
          <p:nvPr/>
        </p:nvGrpSpPr>
        <p:grpSpPr>
          <a:xfrm>
            <a:off x="7899400" y="4147433"/>
            <a:ext cx="1913547" cy="341923"/>
            <a:chOff x="7899400" y="4147433"/>
            <a:chExt cx="1913547" cy="341923"/>
          </a:xfrm>
        </p:grpSpPr>
        <p:sp>
          <p:nvSpPr>
            <p:cNvPr id="124" name="SMARTInkShape-2876">
              <a:extLst>
                <a:ext uri="{FF2B5EF4-FFF2-40B4-BE49-F238E27FC236}">
                  <a16:creationId xmlns:a16="http://schemas.microsoft.com/office/drawing/2014/main" xmlns="" id="{E882756B-B3A0-4BC4-B2D4-31CCF88A09D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99400" y="4165600"/>
              <a:ext cx="228601" cy="297255"/>
            </a:xfrm>
            <a:custGeom>
              <a:avLst/>
              <a:gdLst/>
              <a:ahLst/>
              <a:cxnLst/>
              <a:rect l="0" t="0" r="0" b="0"/>
              <a:pathLst>
                <a:path w="228601" h="297255">
                  <a:moveTo>
                    <a:pt x="0" y="31750"/>
                  </a:moveTo>
                  <a:lnTo>
                    <a:pt x="0" y="31750"/>
                  </a:lnTo>
                  <a:lnTo>
                    <a:pt x="6907" y="14790"/>
                  </a:lnTo>
                  <a:lnTo>
                    <a:pt x="8838" y="11977"/>
                  </a:lnTo>
                  <a:lnTo>
                    <a:pt x="11537" y="11512"/>
                  </a:lnTo>
                  <a:lnTo>
                    <a:pt x="18297" y="14759"/>
                  </a:lnTo>
                  <a:lnTo>
                    <a:pt x="33408" y="48117"/>
                  </a:lnTo>
                  <a:lnTo>
                    <a:pt x="45187" y="86297"/>
                  </a:lnTo>
                  <a:lnTo>
                    <a:pt x="58889" y="131487"/>
                  </a:lnTo>
                  <a:lnTo>
                    <a:pt x="67481" y="155391"/>
                  </a:lnTo>
                  <a:lnTo>
                    <a:pt x="86436" y="202412"/>
                  </a:lnTo>
                  <a:lnTo>
                    <a:pt x="106620" y="244477"/>
                  </a:lnTo>
                  <a:lnTo>
                    <a:pt x="131075" y="287005"/>
                  </a:lnTo>
                  <a:lnTo>
                    <a:pt x="137477" y="293642"/>
                  </a:lnTo>
                  <a:lnTo>
                    <a:pt x="143157" y="296656"/>
                  </a:lnTo>
                  <a:lnTo>
                    <a:pt x="148355" y="297254"/>
                  </a:lnTo>
                  <a:lnTo>
                    <a:pt x="153936" y="292714"/>
                  </a:lnTo>
                  <a:lnTo>
                    <a:pt x="165782" y="274499"/>
                  </a:lnTo>
                  <a:lnTo>
                    <a:pt x="176222" y="242414"/>
                  </a:lnTo>
                  <a:lnTo>
                    <a:pt x="185565" y="198756"/>
                  </a:lnTo>
                  <a:lnTo>
                    <a:pt x="190033" y="171310"/>
                  </a:lnTo>
                  <a:lnTo>
                    <a:pt x="194421" y="141723"/>
                  </a:lnTo>
                  <a:lnTo>
                    <a:pt x="198053" y="113532"/>
                  </a:lnTo>
                  <a:lnTo>
                    <a:pt x="201180" y="86271"/>
                  </a:lnTo>
                  <a:lnTo>
                    <a:pt x="206535" y="39754"/>
                  </a:lnTo>
                  <a:lnTo>
                    <a:pt x="211268" y="12024"/>
                  </a:lnTo>
                  <a:lnTo>
                    <a:pt x="214222" y="5194"/>
                  </a:lnTo>
                  <a:lnTo>
                    <a:pt x="217604" y="205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877">
              <a:extLst>
                <a:ext uri="{FF2B5EF4-FFF2-40B4-BE49-F238E27FC236}">
                  <a16:creationId xmlns:a16="http://schemas.microsoft.com/office/drawing/2014/main" xmlns="" id="{68774185-4A9D-4378-AF81-B57D6D319EF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61672" y="4292350"/>
              <a:ext cx="245729" cy="148456"/>
            </a:xfrm>
            <a:custGeom>
              <a:avLst/>
              <a:gdLst/>
              <a:ahLst/>
              <a:cxnLst/>
              <a:rect l="0" t="0" r="0" b="0"/>
              <a:pathLst>
                <a:path w="245729" h="148456">
                  <a:moveTo>
                    <a:pt x="48878" y="63750"/>
                  </a:moveTo>
                  <a:lnTo>
                    <a:pt x="48878" y="63750"/>
                  </a:lnTo>
                  <a:lnTo>
                    <a:pt x="48878" y="21836"/>
                  </a:lnTo>
                  <a:lnTo>
                    <a:pt x="48172" y="6568"/>
                  </a:lnTo>
                  <a:lnTo>
                    <a:pt x="45507" y="0"/>
                  </a:lnTo>
                  <a:lnTo>
                    <a:pt x="42397" y="83"/>
                  </a:lnTo>
                  <a:lnTo>
                    <a:pt x="33298" y="5821"/>
                  </a:lnTo>
                  <a:lnTo>
                    <a:pt x="16275" y="34434"/>
                  </a:lnTo>
                  <a:lnTo>
                    <a:pt x="2404" y="77505"/>
                  </a:lnTo>
                  <a:lnTo>
                    <a:pt x="0" y="96204"/>
                  </a:lnTo>
                  <a:lnTo>
                    <a:pt x="2695" y="110159"/>
                  </a:lnTo>
                  <a:lnTo>
                    <a:pt x="5390" y="115856"/>
                  </a:lnTo>
                  <a:lnTo>
                    <a:pt x="8597" y="118949"/>
                  </a:lnTo>
                  <a:lnTo>
                    <a:pt x="12146" y="120305"/>
                  </a:lnTo>
                  <a:lnTo>
                    <a:pt x="15923" y="120503"/>
                  </a:lnTo>
                  <a:lnTo>
                    <a:pt x="49755" y="105695"/>
                  </a:lnTo>
                  <a:lnTo>
                    <a:pt x="52989" y="105825"/>
                  </a:lnTo>
                  <a:lnTo>
                    <a:pt x="55852" y="106616"/>
                  </a:lnTo>
                  <a:lnTo>
                    <a:pt x="60914" y="111259"/>
                  </a:lnTo>
                  <a:lnTo>
                    <a:pt x="69914" y="122367"/>
                  </a:lnTo>
                  <a:lnTo>
                    <a:pt x="72779" y="123289"/>
                  </a:lnTo>
                  <a:lnTo>
                    <a:pt x="79727" y="122432"/>
                  </a:lnTo>
                  <a:lnTo>
                    <a:pt x="91571" y="114612"/>
                  </a:lnTo>
                  <a:lnTo>
                    <a:pt x="104017" y="96616"/>
                  </a:lnTo>
                  <a:lnTo>
                    <a:pt x="115014" y="52031"/>
                  </a:lnTo>
                  <a:lnTo>
                    <a:pt x="118700" y="32324"/>
                  </a:lnTo>
                  <a:lnTo>
                    <a:pt x="120120" y="30099"/>
                  </a:lnTo>
                  <a:lnTo>
                    <a:pt x="121774" y="28616"/>
                  </a:lnTo>
                  <a:lnTo>
                    <a:pt x="123580" y="28333"/>
                  </a:lnTo>
                  <a:lnTo>
                    <a:pt x="127470" y="29900"/>
                  </a:lnTo>
                  <a:lnTo>
                    <a:pt x="157595" y="61702"/>
                  </a:lnTo>
                  <a:lnTo>
                    <a:pt x="164224" y="79303"/>
                  </a:lnTo>
                  <a:lnTo>
                    <a:pt x="168480" y="115976"/>
                  </a:lnTo>
                  <a:lnTo>
                    <a:pt x="165846" y="138491"/>
                  </a:lnTo>
                  <a:lnTo>
                    <a:pt x="162483" y="146357"/>
                  </a:lnTo>
                  <a:lnTo>
                    <a:pt x="160597" y="148455"/>
                  </a:lnTo>
                  <a:lnTo>
                    <a:pt x="160047" y="147031"/>
                  </a:lnTo>
                  <a:lnTo>
                    <a:pt x="169368" y="106815"/>
                  </a:lnTo>
                  <a:lnTo>
                    <a:pt x="194175" y="62947"/>
                  </a:lnTo>
                  <a:lnTo>
                    <a:pt x="231885" y="16293"/>
                  </a:lnTo>
                  <a:lnTo>
                    <a:pt x="245728" y="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878">
              <a:extLst>
                <a:ext uri="{FF2B5EF4-FFF2-40B4-BE49-F238E27FC236}">
                  <a16:creationId xmlns:a16="http://schemas.microsoft.com/office/drawing/2014/main" xmlns="" id="{E6DC4FD3-E6A1-491D-B524-06D744D7923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31691" y="4147433"/>
              <a:ext cx="167810" cy="341923"/>
            </a:xfrm>
            <a:custGeom>
              <a:avLst/>
              <a:gdLst/>
              <a:ahLst/>
              <a:cxnLst/>
              <a:rect l="0" t="0" r="0" b="0"/>
              <a:pathLst>
                <a:path w="167810" h="341923">
                  <a:moveTo>
                    <a:pt x="155109" y="5467"/>
                  </a:moveTo>
                  <a:lnTo>
                    <a:pt x="155109" y="5467"/>
                  </a:lnTo>
                  <a:lnTo>
                    <a:pt x="160576" y="0"/>
                  </a:lnTo>
                  <a:lnTo>
                    <a:pt x="154456" y="2749"/>
                  </a:lnTo>
                  <a:lnTo>
                    <a:pt x="116235" y="40265"/>
                  </a:lnTo>
                  <a:lnTo>
                    <a:pt x="76798" y="86333"/>
                  </a:lnTo>
                  <a:lnTo>
                    <a:pt x="49043" y="123957"/>
                  </a:lnTo>
                  <a:lnTo>
                    <a:pt x="22596" y="168901"/>
                  </a:lnTo>
                  <a:lnTo>
                    <a:pt x="6139" y="213336"/>
                  </a:lnTo>
                  <a:lnTo>
                    <a:pt x="0" y="254487"/>
                  </a:lnTo>
                  <a:lnTo>
                    <a:pt x="6679" y="289239"/>
                  </a:lnTo>
                  <a:lnTo>
                    <a:pt x="24699" y="315503"/>
                  </a:lnTo>
                  <a:lnTo>
                    <a:pt x="36419" y="326457"/>
                  </a:lnTo>
                  <a:lnTo>
                    <a:pt x="66374" y="338629"/>
                  </a:lnTo>
                  <a:lnTo>
                    <a:pt x="100149" y="341922"/>
                  </a:lnTo>
                  <a:lnTo>
                    <a:pt x="145253" y="333992"/>
                  </a:lnTo>
                  <a:lnTo>
                    <a:pt x="167809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79">
              <a:extLst>
                <a:ext uri="{FF2B5EF4-FFF2-40B4-BE49-F238E27FC236}">
                  <a16:creationId xmlns:a16="http://schemas.microsoft.com/office/drawing/2014/main" xmlns="" id="{D2E11FA5-5965-4421-A415-F7885EB26CD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712200" y="43497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22603" y="7674"/>
                  </a:lnTo>
                  <a:lnTo>
                    <a:pt x="66921" y="2160"/>
                  </a:lnTo>
                  <a:lnTo>
                    <a:pt x="111963" y="28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880">
              <a:extLst>
                <a:ext uri="{FF2B5EF4-FFF2-40B4-BE49-F238E27FC236}">
                  <a16:creationId xmlns:a16="http://schemas.microsoft.com/office/drawing/2014/main" xmlns="" id="{2A3D658B-1399-4B90-A32F-BC07B5EE2BF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902700" y="4254500"/>
              <a:ext cx="28544" cy="133351"/>
            </a:xfrm>
            <a:custGeom>
              <a:avLst/>
              <a:gdLst/>
              <a:ahLst/>
              <a:cxnLst/>
              <a:rect l="0" t="0" r="0" b="0"/>
              <a:pathLst>
                <a:path w="28544" h="133351">
                  <a:moveTo>
                    <a:pt x="25400" y="0"/>
                  </a:moveTo>
                  <a:lnTo>
                    <a:pt x="25400" y="0"/>
                  </a:lnTo>
                  <a:lnTo>
                    <a:pt x="28543" y="47384"/>
                  </a:lnTo>
                  <a:lnTo>
                    <a:pt x="19279" y="8736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881">
              <a:extLst>
                <a:ext uri="{FF2B5EF4-FFF2-40B4-BE49-F238E27FC236}">
                  <a16:creationId xmlns:a16="http://schemas.microsoft.com/office/drawing/2014/main" xmlns="" id="{AE616252-50F7-4747-AFF7-34ACAB5EC4C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613488" y="4248150"/>
              <a:ext cx="117763" cy="184151"/>
            </a:xfrm>
            <a:custGeom>
              <a:avLst/>
              <a:gdLst/>
              <a:ahLst/>
              <a:cxnLst/>
              <a:rect l="0" t="0" r="0" b="0"/>
              <a:pathLst>
                <a:path w="117763" h="184151">
                  <a:moveTo>
                    <a:pt x="41562" y="0"/>
                  </a:moveTo>
                  <a:lnTo>
                    <a:pt x="41562" y="0"/>
                  </a:lnTo>
                  <a:lnTo>
                    <a:pt x="16933" y="37576"/>
                  </a:lnTo>
                  <a:lnTo>
                    <a:pt x="3612" y="71576"/>
                  </a:lnTo>
                  <a:lnTo>
                    <a:pt x="0" y="96017"/>
                  </a:lnTo>
                  <a:lnTo>
                    <a:pt x="8081" y="133577"/>
                  </a:lnTo>
                  <a:lnTo>
                    <a:pt x="23859" y="153207"/>
                  </a:lnTo>
                  <a:lnTo>
                    <a:pt x="33993" y="161404"/>
                  </a:lnTo>
                  <a:lnTo>
                    <a:pt x="64068" y="172395"/>
                  </a:lnTo>
                  <a:lnTo>
                    <a:pt x="11776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82">
              <a:extLst>
                <a:ext uri="{FF2B5EF4-FFF2-40B4-BE49-F238E27FC236}">
                  <a16:creationId xmlns:a16="http://schemas.microsoft.com/office/drawing/2014/main" xmlns="" id="{CDD7BAC0-5032-420A-8738-F1A28BEBB16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9048750" y="4229983"/>
              <a:ext cx="69272" cy="176918"/>
            </a:xfrm>
            <a:custGeom>
              <a:avLst/>
              <a:gdLst/>
              <a:ahLst/>
              <a:cxnLst/>
              <a:rect l="0" t="0" r="0" b="0"/>
              <a:pathLst>
                <a:path w="69272" h="1769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2749"/>
                  </a:lnTo>
                  <a:lnTo>
                    <a:pt x="35975" y="14775"/>
                  </a:lnTo>
                  <a:lnTo>
                    <a:pt x="56520" y="41856"/>
                  </a:lnTo>
                  <a:lnTo>
                    <a:pt x="69271" y="76691"/>
                  </a:lnTo>
                  <a:lnTo>
                    <a:pt x="67405" y="117195"/>
                  </a:lnTo>
                  <a:lnTo>
                    <a:pt x="46816" y="161462"/>
                  </a:lnTo>
                  <a:lnTo>
                    <a:pt x="381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883">
              <a:extLst>
                <a:ext uri="{FF2B5EF4-FFF2-40B4-BE49-F238E27FC236}">
                  <a16:creationId xmlns:a16="http://schemas.microsoft.com/office/drawing/2014/main" xmlns="" id="{176D961C-A1B8-43BB-B00D-2B5451C0CC26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188450" y="43751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884">
              <a:extLst>
                <a:ext uri="{FF2B5EF4-FFF2-40B4-BE49-F238E27FC236}">
                  <a16:creationId xmlns:a16="http://schemas.microsoft.com/office/drawing/2014/main" xmlns="" id="{94F67055-F41B-4539-911D-A2AA54DE45CC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417050" y="4178300"/>
              <a:ext cx="82551" cy="146051"/>
            </a:xfrm>
            <a:custGeom>
              <a:avLst/>
              <a:gdLst/>
              <a:ahLst/>
              <a:cxnLst/>
              <a:rect l="0" t="0" r="0" b="0"/>
              <a:pathLst>
                <a:path w="825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10113"/>
                  </a:lnTo>
                  <a:lnTo>
                    <a:pt x="32907" y="47702"/>
                  </a:lnTo>
                  <a:lnTo>
                    <a:pt x="55497" y="94011"/>
                  </a:lnTo>
                  <a:lnTo>
                    <a:pt x="825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85">
              <a:extLst>
                <a:ext uri="{FF2B5EF4-FFF2-40B4-BE49-F238E27FC236}">
                  <a16:creationId xmlns:a16="http://schemas.microsoft.com/office/drawing/2014/main" xmlns="" id="{533DF27B-3C53-4AE0-B779-E3A118759EB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533876" y="4212338"/>
              <a:ext cx="86375" cy="268120"/>
            </a:xfrm>
            <a:custGeom>
              <a:avLst/>
              <a:gdLst/>
              <a:ahLst/>
              <a:cxnLst/>
              <a:rect l="0" t="0" r="0" b="0"/>
              <a:pathLst>
                <a:path w="86375" h="268120">
                  <a:moveTo>
                    <a:pt x="86374" y="23112"/>
                  </a:moveTo>
                  <a:lnTo>
                    <a:pt x="86374" y="23112"/>
                  </a:lnTo>
                  <a:lnTo>
                    <a:pt x="85668" y="12973"/>
                  </a:lnTo>
                  <a:lnTo>
                    <a:pt x="83003" y="5435"/>
                  </a:lnTo>
                  <a:lnTo>
                    <a:pt x="79893" y="2861"/>
                  </a:lnTo>
                  <a:lnTo>
                    <a:pt x="70794" y="0"/>
                  </a:lnTo>
                  <a:lnTo>
                    <a:pt x="53770" y="1761"/>
                  </a:lnTo>
                  <a:lnTo>
                    <a:pt x="43425" y="6802"/>
                  </a:lnTo>
                  <a:lnTo>
                    <a:pt x="21916" y="24908"/>
                  </a:lnTo>
                  <a:lnTo>
                    <a:pt x="10282" y="46065"/>
                  </a:lnTo>
                  <a:lnTo>
                    <a:pt x="735" y="79909"/>
                  </a:lnTo>
                  <a:lnTo>
                    <a:pt x="0" y="124015"/>
                  </a:lnTo>
                  <a:lnTo>
                    <a:pt x="4572" y="160018"/>
                  </a:lnTo>
                  <a:lnTo>
                    <a:pt x="12277" y="200084"/>
                  </a:lnTo>
                  <a:lnTo>
                    <a:pt x="24152" y="244806"/>
                  </a:lnTo>
                  <a:lnTo>
                    <a:pt x="23207" y="259461"/>
                  </a:lnTo>
                  <a:lnTo>
                    <a:pt x="20979" y="265345"/>
                  </a:lnTo>
                  <a:lnTo>
                    <a:pt x="20905" y="267856"/>
                  </a:lnTo>
                  <a:lnTo>
                    <a:pt x="22267" y="268119"/>
                  </a:lnTo>
                  <a:lnTo>
                    <a:pt x="29224" y="26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886">
              <a:extLst>
                <a:ext uri="{FF2B5EF4-FFF2-40B4-BE49-F238E27FC236}">
                  <a16:creationId xmlns:a16="http://schemas.microsoft.com/office/drawing/2014/main" xmlns="" id="{9C3B2773-BEFE-40C9-B794-30191BCB89D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664700" y="4161942"/>
              <a:ext cx="148247" cy="321159"/>
            </a:xfrm>
            <a:custGeom>
              <a:avLst/>
              <a:gdLst/>
              <a:ahLst/>
              <a:cxnLst/>
              <a:rect l="0" t="0" r="0" b="0"/>
              <a:pathLst>
                <a:path w="148247" h="321159">
                  <a:moveTo>
                    <a:pt x="101600" y="3658"/>
                  </a:moveTo>
                  <a:lnTo>
                    <a:pt x="101600" y="3658"/>
                  </a:lnTo>
                  <a:lnTo>
                    <a:pt x="104971" y="287"/>
                  </a:lnTo>
                  <a:lnTo>
                    <a:pt x="106669" y="0"/>
                  </a:lnTo>
                  <a:lnTo>
                    <a:pt x="108507" y="514"/>
                  </a:lnTo>
                  <a:lnTo>
                    <a:pt x="110438" y="1562"/>
                  </a:lnTo>
                  <a:lnTo>
                    <a:pt x="131370" y="40419"/>
                  </a:lnTo>
                  <a:lnTo>
                    <a:pt x="143053" y="75029"/>
                  </a:lnTo>
                  <a:lnTo>
                    <a:pt x="148246" y="120986"/>
                  </a:lnTo>
                  <a:lnTo>
                    <a:pt x="143028" y="164459"/>
                  </a:lnTo>
                  <a:lnTo>
                    <a:pt x="130596" y="203536"/>
                  </a:lnTo>
                  <a:lnTo>
                    <a:pt x="113311" y="237367"/>
                  </a:lnTo>
                  <a:lnTo>
                    <a:pt x="77004" y="274067"/>
                  </a:lnTo>
                  <a:lnTo>
                    <a:pt x="38338" y="299444"/>
                  </a:lnTo>
                  <a:lnTo>
                    <a:pt x="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3005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SMARTInkShape-Group666">
            <a:extLst>
              <a:ext uri="{FF2B5EF4-FFF2-40B4-BE49-F238E27FC236}">
                <a16:creationId xmlns:a16="http://schemas.microsoft.com/office/drawing/2014/main" xmlns="" id="{45E44991-145B-46B1-9BC5-9AA91A8D7D32}"/>
              </a:ext>
            </a:extLst>
          </p:cNvPr>
          <p:cNvGrpSpPr/>
          <p:nvPr/>
        </p:nvGrpSpPr>
        <p:grpSpPr>
          <a:xfrm>
            <a:off x="9084361" y="2109640"/>
            <a:ext cx="2558991" cy="525611"/>
            <a:chOff x="9084361" y="2109640"/>
            <a:chExt cx="2558991" cy="525611"/>
          </a:xfrm>
        </p:grpSpPr>
        <p:sp>
          <p:nvSpPr>
            <p:cNvPr id="271" name="SMARTInkShape-3411">
              <a:extLst>
                <a:ext uri="{FF2B5EF4-FFF2-40B4-BE49-F238E27FC236}">
                  <a16:creationId xmlns:a16="http://schemas.microsoft.com/office/drawing/2014/main" xmlns="" id="{977DB00B-5B0F-4139-9273-442E807D9A24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1258550" y="2266950"/>
              <a:ext cx="120651" cy="260351"/>
            </a:xfrm>
            <a:custGeom>
              <a:avLst/>
              <a:gdLst/>
              <a:ahLst/>
              <a:cxnLst/>
              <a:rect l="0" t="0" r="0" b="0"/>
              <a:pathLst>
                <a:path w="120651" h="260351">
                  <a:moveTo>
                    <a:pt x="120650" y="0"/>
                  </a:moveTo>
                  <a:lnTo>
                    <a:pt x="120650" y="0"/>
                  </a:lnTo>
                  <a:lnTo>
                    <a:pt x="120648" y="6742"/>
                  </a:lnTo>
                  <a:lnTo>
                    <a:pt x="101809" y="52097"/>
                  </a:lnTo>
                  <a:lnTo>
                    <a:pt x="85199" y="97516"/>
                  </a:lnTo>
                  <a:lnTo>
                    <a:pt x="69617" y="131535"/>
                  </a:lnTo>
                  <a:lnTo>
                    <a:pt x="50933" y="170173"/>
                  </a:lnTo>
                  <a:lnTo>
                    <a:pt x="30867" y="20710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412">
              <a:extLst>
                <a:ext uri="{FF2B5EF4-FFF2-40B4-BE49-F238E27FC236}">
                  <a16:creationId xmlns:a16="http://schemas.microsoft.com/office/drawing/2014/main" xmlns="" id="{ECF7E3FD-EAEC-4C37-9FB4-B404AE98C633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1252200" y="2236083"/>
              <a:ext cx="24832" cy="176918"/>
            </a:xfrm>
            <a:custGeom>
              <a:avLst/>
              <a:gdLst/>
              <a:ahLst/>
              <a:cxnLst/>
              <a:rect l="0" t="0" r="0" b="0"/>
              <a:pathLst>
                <a:path w="24832" h="176918">
                  <a:moveTo>
                    <a:pt x="6350" y="5467"/>
                  </a:moveTo>
                  <a:lnTo>
                    <a:pt x="6350" y="5467"/>
                  </a:lnTo>
                  <a:lnTo>
                    <a:pt x="9720" y="2096"/>
                  </a:lnTo>
                  <a:lnTo>
                    <a:pt x="13257" y="441"/>
                  </a:lnTo>
                  <a:lnTo>
                    <a:pt x="15187" y="0"/>
                  </a:lnTo>
                  <a:lnTo>
                    <a:pt x="21096" y="5154"/>
                  </a:lnTo>
                  <a:lnTo>
                    <a:pt x="24647" y="9492"/>
                  </a:lnTo>
                  <a:lnTo>
                    <a:pt x="24831" y="25600"/>
                  </a:lnTo>
                  <a:lnTo>
                    <a:pt x="20764" y="60351"/>
                  </a:lnTo>
                  <a:lnTo>
                    <a:pt x="15794" y="101927"/>
                  </a:lnTo>
                  <a:lnTo>
                    <a:pt x="7265" y="141763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413">
              <a:extLst>
                <a:ext uri="{FF2B5EF4-FFF2-40B4-BE49-F238E27FC236}">
                  <a16:creationId xmlns:a16="http://schemas.microsoft.com/office/drawing/2014/main" xmlns="" id="{858D7DC6-D8E2-4A69-AFFD-25557E91955A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10910136" y="2324100"/>
              <a:ext cx="189665" cy="152401"/>
            </a:xfrm>
            <a:custGeom>
              <a:avLst/>
              <a:gdLst/>
              <a:ahLst/>
              <a:cxnLst/>
              <a:rect l="0" t="0" r="0" b="0"/>
              <a:pathLst>
                <a:path w="189665" h="152401">
                  <a:moveTo>
                    <a:pt x="183314" y="0"/>
                  </a:moveTo>
                  <a:lnTo>
                    <a:pt x="183314" y="0"/>
                  </a:lnTo>
                  <a:lnTo>
                    <a:pt x="173176" y="706"/>
                  </a:lnTo>
                  <a:lnTo>
                    <a:pt x="132681" y="16606"/>
                  </a:lnTo>
                  <a:lnTo>
                    <a:pt x="94072" y="32907"/>
                  </a:lnTo>
                  <a:lnTo>
                    <a:pt x="52763" y="51143"/>
                  </a:lnTo>
                  <a:lnTo>
                    <a:pt x="5691" y="79224"/>
                  </a:lnTo>
                  <a:lnTo>
                    <a:pt x="2103" y="83861"/>
                  </a:lnTo>
                  <a:lnTo>
                    <a:pt x="419" y="88363"/>
                  </a:lnTo>
                  <a:lnTo>
                    <a:pt x="0" y="92775"/>
                  </a:lnTo>
                  <a:lnTo>
                    <a:pt x="3954" y="97128"/>
                  </a:lnTo>
                  <a:lnTo>
                    <a:pt x="31159" y="109996"/>
                  </a:lnTo>
                  <a:lnTo>
                    <a:pt x="74338" y="122040"/>
                  </a:lnTo>
                  <a:lnTo>
                    <a:pt x="120765" y="131096"/>
                  </a:lnTo>
                  <a:lnTo>
                    <a:pt x="165366" y="144560"/>
                  </a:lnTo>
                  <a:lnTo>
                    <a:pt x="189664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414">
              <a:extLst>
                <a:ext uri="{FF2B5EF4-FFF2-40B4-BE49-F238E27FC236}">
                  <a16:creationId xmlns:a16="http://schemas.microsoft.com/office/drawing/2014/main" xmlns="" id="{CBBEEA5B-AFF9-4DB8-B70E-819CF8A402A0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10706100" y="2212779"/>
              <a:ext cx="101227" cy="276422"/>
            </a:xfrm>
            <a:custGeom>
              <a:avLst/>
              <a:gdLst/>
              <a:ahLst/>
              <a:cxnLst/>
              <a:rect l="0" t="0" r="0" b="0"/>
              <a:pathLst>
                <a:path w="101227" h="276422">
                  <a:moveTo>
                    <a:pt x="31750" y="3371"/>
                  </a:moveTo>
                  <a:lnTo>
                    <a:pt x="31750" y="3371"/>
                  </a:lnTo>
                  <a:lnTo>
                    <a:pt x="38491" y="0"/>
                  </a:lnTo>
                  <a:lnTo>
                    <a:pt x="42594" y="418"/>
                  </a:lnTo>
                  <a:lnTo>
                    <a:pt x="52799" y="4646"/>
                  </a:lnTo>
                  <a:lnTo>
                    <a:pt x="77184" y="21701"/>
                  </a:lnTo>
                  <a:lnTo>
                    <a:pt x="90985" y="46090"/>
                  </a:lnTo>
                  <a:lnTo>
                    <a:pt x="99705" y="78096"/>
                  </a:lnTo>
                  <a:lnTo>
                    <a:pt x="101226" y="113488"/>
                  </a:lnTo>
                  <a:lnTo>
                    <a:pt x="92028" y="148502"/>
                  </a:lnTo>
                  <a:lnTo>
                    <a:pt x="76179" y="182879"/>
                  </a:lnTo>
                  <a:lnTo>
                    <a:pt x="57376" y="216973"/>
                  </a:lnTo>
                  <a:lnTo>
                    <a:pt x="15724" y="261751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415">
              <a:extLst>
                <a:ext uri="{FF2B5EF4-FFF2-40B4-BE49-F238E27FC236}">
                  <a16:creationId xmlns:a16="http://schemas.microsoft.com/office/drawing/2014/main" xmlns="" id="{F3EDEB62-002A-4E53-A66F-2974D2519A22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10596300" y="2256481"/>
              <a:ext cx="76646" cy="213670"/>
            </a:xfrm>
            <a:custGeom>
              <a:avLst/>
              <a:gdLst/>
              <a:ahLst/>
              <a:cxnLst/>
              <a:rect l="0" t="0" r="0" b="0"/>
              <a:pathLst>
                <a:path w="76646" h="213670">
                  <a:moveTo>
                    <a:pt x="59000" y="23169"/>
                  </a:moveTo>
                  <a:lnTo>
                    <a:pt x="59000" y="23169"/>
                  </a:lnTo>
                  <a:lnTo>
                    <a:pt x="70933" y="9354"/>
                  </a:lnTo>
                  <a:lnTo>
                    <a:pt x="76645" y="57"/>
                  </a:lnTo>
                  <a:lnTo>
                    <a:pt x="76407" y="0"/>
                  </a:lnTo>
                  <a:lnTo>
                    <a:pt x="34136" y="43575"/>
                  </a:lnTo>
                  <a:lnTo>
                    <a:pt x="21845" y="61166"/>
                  </a:lnTo>
                  <a:lnTo>
                    <a:pt x="4337" y="106953"/>
                  </a:lnTo>
                  <a:lnTo>
                    <a:pt x="0" y="142303"/>
                  </a:lnTo>
                  <a:lnTo>
                    <a:pt x="4855" y="182482"/>
                  </a:lnTo>
                  <a:lnTo>
                    <a:pt x="10476" y="196515"/>
                  </a:lnTo>
                  <a:lnTo>
                    <a:pt x="20900" y="21366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416">
              <a:extLst>
                <a:ext uri="{FF2B5EF4-FFF2-40B4-BE49-F238E27FC236}">
                  <a16:creationId xmlns:a16="http://schemas.microsoft.com/office/drawing/2014/main" xmlns="" id="{F0E67F16-1A0F-4E33-A816-D83C1AD6AC1A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9216829" y="2254250"/>
              <a:ext cx="155772" cy="149079"/>
            </a:xfrm>
            <a:custGeom>
              <a:avLst/>
              <a:gdLst/>
              <a:ahLst/>
              <a:cxnLst/>
              <a:rect l="0" t="0" r="0" b="0"/>
              <a:pathLst>
                <a:path w="155772" h="149079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7" y="43744"/>
                  </a:lnTo>
                  <a:lnTo>
                    <a:pt x="4645" y="41079"/>
                  </a:lnTo>
                  <a:lnTo>
                    <a:pt x="21699" y="42354"/>
                  </a:lnTo>
                  <a:lnTo>
                    <a:pt x="48000" y="47200"/>
                  </a:lnTo>
                  <a:lnTo>
                    <a:pt x="55700" y="51928"/>
                  </a:lnTo>
                  <a:lnTo>
                    <a:pt x="68021" y="66588"/>
                  </a:lnTo>
                  <a:lnTo>
                    <a:pt x="74438" y="84863"/>
                  </a:lnTo>
                  <a:lnTo>
                    <a:pt x="75877" y="104039"/>
                  </a:lnTo>
                  <a:lnTo>
                    <a:pt x="68755" y="129291"/>
                  </a:lnTo>
                  <a:lnTo>
                    <a:pt x="61593" y="141188"/>
                  </a:lnTo>
                  <a:lnTo>
                    <a:pt x="53707" y="147417"/>
                  </a:lnTo>
                  <a:lnTo>
                    <a:pt x="49628" y="149078"/>
                  </a:lnTo>
                  <a:lnTo>
                    <a:pt x="47614" y="146658"/>
                  </a:lnTo>
                  <a:lnTo>
                    <a:pt x="47259" y="134561"/>
                  </a:lnTo>
                  <a:lnTo>
                    <a:pt x="59261" y="92275"/>
                  </a:lnTo>
                  <a:lnTo>
                    <a:pt x="80294" y="53524"/>
                  </a:lnTo>
                  <a:lnTo>
                    <a:pt x="98706" y="3272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417">
              <a:extLst>
                <a:ext uri="{FF2B5EF4-FFF2-40B4-BE49-F238E27FC236}">
                  <a16:creationId xmlns:a16="http://schemas.microsoft.com/office/drawing/2014/main" xmlns="" id="{DEE7393D-FE63-4C67-85C0-AE296140DCDD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084361" y="2109640"/>
              <a:ext cx="132153" cy="314787"/>
            </a:xfrm>
            <a:custGeom>
              <a:avLst/>
              <a:gdLst/>
              <a:ahLst/>
              <a:cxnLst/>
              <a:rect l="0" t="0" r="0" b="0"/>
              <a:pathLst>
                <a:path w="132153" h="314787">
                  <a:moveTo>
                    <a:pt x="2489" y="68410"/>
                  </a:moveTo>
                  <a:lnTo>
                    <a:pt x="2489" y="68410"/>
                  </a:lnTo>
                  <a:lnTo>
                    <a:pt x="2489" y="61668"/>
                  </a:lnTo>
                  <a:lnTo>
                    <a:pt x="4370" y="56476"/>
                  </a:lnTo>
                  <a:lnTo>
                    <a:pt x="6852" y="51817"/>
                  </a:lnTo>
                  <a:lnTo>
                    <a:pt x="8251" y="46639"/>
                  </a:lnTo>
                  <a:lnTo>
                    <a:pt x="8446" y="46840"/>
                  </a:lnTo>
                  <a:lnTo>
                    <a:pt x="8817" y="85841"/>
                  </a:lnTo>
                  <a:lnTo>
                    <a:pt x="8833" y="127353"/>
                  </a:lnTo>
                  <a:lnTo>
                    <a:pt x="8837" y="162811"/>
                  </a:lnTo>
                  <a:lnTo>
                    <a:pt x="8837" y="200677"/>
                  </a:lnTo>
                  <a:lnTo>
                    <a:pt x="8837" y="236321"/>
                  </a:lnTo>
                  <a:lnTo>
                    <a:pt x="8839" y="281380"/>
                  </a:lnTo>
                  <a:lnTo>
                    <a:pt x="8839" y="314786"/>
                  </a:lnTo>
                  <a:lnTo>
                    <a:pt x="6958" y="271947"/>
                  </a:lnTo>
                  <a:lnTo>
                    <a:pt x="3770" y="234365"/>
                  </a:lnTo>
                  <a:lnTo>
                    <a:pt x="0" y="187088"/>
                  </a:lnTo>
                  <a:lnTo>
                    <a:pt x="124" y="163051"/>
                  </a:lnTo>
                  <a:lnTo>
                    <a:pt x="4025" y="115647"/>
                  </a:lnTo>
                  <a:lnTo>
                    <a:pt x="10461" y="76234"/>
                  </a:lnTo>
                  <a:lnTo>
                    <a:pt x="19439" y="44370"/>
                  </a:lnTo>
                  <a:lnTo>
                    <a:pt x="32834" y="20802"/>
                  </a:lnTo>
                  <a:lnTo>
                    <a:pt x="46315" y="6564"/>
                  </a:lnTo>
                  <a:lnTo>
                    <a:pt x="52871" y="1779"/>
                  </a:lnTo>
                  <a:lnTo>
                    <a:pt x="60771" y="0"/>
                  </a:lnTo>
                  <a:lnTo>
                    <a:pt x="78958" y="1787"/>
                  </a:lnTo>
                  <a:lnTo>
                    <a:pt x="96917" y="14811"/>
                  </a:lnTo>
                  <a:lnTo>
                    <a:pt x="128072" y="57666"/>
                  </a:lnTo>
                  <a:lnTo>
                    <a:pt x="132152" y="80098"/>
                  </a:lnTo>
                  <a:lnTo>
                    <a:pt x="131265" y="91018"/>
                  </a:lnTo>
                  <a:lnTo>
                    <a:pt x="116531" y="123243"/>
                  </a:lnTo>
                  <a:lnTo>
                    <a:pt x="87548" y="148392"/>
                  </a:lnTo>
                  <a:lnTo>
                    <a:pt x="66163" y="156874"/>
                  </a:lnTo>
                  <a:lnTo>
                    <a:pt x="47016" y="159938"/>
                  </a:lnTo>
                  <a:lnTo>
                    <a:pt x="30421" y="159108"/>
                  </a:lnTo>
                  <a:lnTo>
                    <a:pt x="28871" y="159920"/>
                  </a:lnTo>
                  <a:lnTo>
                    <a:pt x="27889" y="163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418">
              <a:extLst>
                <a:ext uri="{FF2B5EF4-FFF2-40B4-BE49-F238E27FC236}">
                  <a16:creationId xmlns:a16="http://schemas.microsoft.com/office/drawing/2014/main" xmlns="" id="{C33A05D1-D6AC-4839-A9FB-1725199A4323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10515600" y="2225192"/>
              <a:ext cx="88901" cy="111609"/>
            </a:xfrm>
            <a:custGeom>
              <a:avLst/>
              <a:gdLst/>
              <a:ahLst/>
              <a:cxnLst/>
              <a:rect l="0" t="0" r="0" b="0"/>
              <a:pathLst>
                <a:path w="88901" h="1116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42339" y="42509"/>
                  </a:lnTo>
                  <a:lnTo>
                    <a:pt x="72437" y="83848"/>
                  </a:lnTo>
                  <a:lnTo>
                    <a:pt x="88900" y="1116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419">
              <a:extLst>
                <a:ext uri="{FF2B5EF4-FFF2-40B4-BE49-F238E27FC236}">
                  <a16:creationId xmlns:a16="http://schemas.microsoft.com/office/drawing/2014/main" xmlns="" id="{51D06539-8017-4D37-A376-BC8A69643EA4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10375900" y="2387600"/>
              <a:ext cx="82551" cy="69851"/>
            </a:xfrm>
            <a:custGeom>
              <a:avLst/>
              <a:gdLst/>
              <a:ahLst/>
              <a:cxnLst/>
              <a:rect l="0" t="0" r="0" b="0"/>
              <a:pathLst>
                <a:path w="82551" h="69851">
                  <a:moveTo>
                    <a:pt x="82550" y="0"/>
                  </a:moveTo>
                  <a:lnTo>
                    <a:pt x="82550" y="0"/>
                  </a:lnTo>
                  <a:lnTo>
                    <a:pt x="38520" y="375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420">
              <a:extLst>
                <a:ext uri="{FF2B5EF4-FFF2-40B4-BE49-F238E27FC236}">
                  <a16:creationId xmlns:a16="http://schemas.microsoft.com/office/drawing/2014/main" xmlns="" id="{71725F2F-D65D-41C4-B005-18920503DF4D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10261600" y="2244529"/>
              <a:ext cx="139701" cy="206572"/>
            </a:xfrm>
            <a:custGeom>
              <a:avLst/>
              <a:gdLst/>
              <a:ahLst/>
              <a:cxnLst/>
              <a:rect l="0" t="0" r="0" b="0"/>
              <a:pathLst>
                <a:path w="139701" h="206572">
                  <a:moveTo>
                    <a:pt x="139700" y="3371"/>
                  </a:moveTo>
                  <a:lnTo>
                    <a:pt x="139700" y="3371"/>
                  </a:lnTo>
                  <a:lnTo>
                    <a:pt x="136329" y="0"/>
                  </a:lnTo>
                  <a:lnTo>
                    <a:pt x="133924" y="1123"/>
                  </a:lnTo>
                  <a:lnTo>
                    <a:pt x="127490" y="8016"/>
                  </a:lnTo>
                  <a:lnTo>
                    <a:pt x="105380" y="45603"/>
                  </a:lnTo>
                  <a:lnTo>
                    <a:pt x="77712" y="85656"/>
                  </a:lnTo>
                  <a:lnTo>
                    <a:pt x="44428" y="128097"/>
                  </a:lnTo>
                  <a:lnTo>
                    <a:pt x="18180" y="166386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421">
              <a:extLst>
                <a:ext uri="{FF2B5EF4-FFF2-40B4-BE49-F238E27FC236}">
                  <a16:creationId xmlns:a16="http://schemas.microsoft.com/office/drawing/2014/main" xmlns="" id="{C8F9461C-706E-44B3-B869-85B1C6C6D5C9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11449050" y="2273300"/>
              <a:ext cx="194302" cy="361951"/>
            </a:xfrm>
            <a:custGeom>
              <a:avLst/>
              <a:gdLst/>
              <a:ahLst/>
              <a:cxnLst/>
              <a:rect l="0" t="0" r="0" b="0"/>
              <a:pathLst>
                <a:path w="194302" h="361951">
                  <a:moveTo>
                    <a:pt x="165100" y="0"/>
                  </a:moveTo>
                  <a:lnTo>
                    <a:pt x="165100" y="0"/>
                  </a:lnTo>
                  <a:lnTo>
                    <a:pt x="175212" y="10113"/>
                  </a:lnTo>
                  <a:lnTo>
                    <a:pt x="188243" y="36628"/>
                  </a:lnTo>
                  <a:lnTo>
                    <a:pt x="194301" y="81408"/>
                  </a:lnTo>
                  <a:lnTo>
                    <a:pt x="188190" y="122259"/>
                  </a:lnTo>
                  <a:lnTo>
                    <a:pt x="173245" y="168637"/>
                  </a:lnTo>
                  <a:lnTo>
                    <a:pt x="161358" y="192858"/>
                  </a:lnTo>
                  <a:lnTo>
                    <a:pt x="147789" y="217472"/>
                  </a:lnTo>
                  <a:lnTo>
                    <a:pt x="112015" y="263636"/>
                  </a:lnTo>
                  <a:lnTo>
                    <a:pt x="72364" y="304143"/>
                  </a:lnTo>
                  <a:lnTo>
                    <a:pt x="35924" y="33390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422">
              <a:extLst>
                <a:ext uri="{FF2B5EF4-FFF2-40B4-BE49-F238E27FC236}">
                  <a16:creationId xmlns:a16="http://schemas.microsoft.com/office/drawing/2014/main" xmlns="" id="{AFFC3963-A0DE-42C7-A75B-898581B1764A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11335163" y="2453792"/>
              <a:ext cx="158338" cy="122133"/>
            </a:xfrm>
            <a:custGeom>
              <a:avLst/>
              <a:gdLst/>
              <a:ahLst/>
              <a:cxnLst/>
              <a:rect l="0" t="0" r="0" b="0"/>
              <a:pathLst>
                <a:path w="158338" h="122133">
                  <a:moveTo>
                    <a:pt x="18637" y="3658"/>
                  </a:moveTo>
                  <a:lnTo>
                    <a:pt x="18637" y="3658"/>
                  </a:lnTo>
                  <a:lnTo>
                    <a:pt x="22007" y="3658"/>
                  </a:lnTo>
                  <a:lnTo>
                    <a:pt x="25544" y="1776"/>
                  </a:lnTo>
                  <a:lnTo>
                    <a:pt x="27474" y="287"/>
                  </a:lnTo>
                  <a:lnTo>
                    <a:pt x="30174" y="0"/>
                  </a:lnTo>
                  <a:lnTo>
                    <a:pt x="52045" y="6408"/>
                  </a:lnTo>
                  <a:lnTo>
                    <a:pt x="63186" y="12312"/>
                  </a:lnTo>
                  <a:lnTo>
                    <a:pt x="64564" y="16483"/>
                  </a:lnTo>
                  <a:lnTo>
                    <a:pt x="64213" y="28643"/>
                  </a:lnTo>
                  <a:lnTo>
                    <a:pt x="56063" y="43455"/>
                  </a:lnTo>
                  <a:lnTo>
                    <a:pt x="16874" y="87973"/>
                  </a:lnTo>
                  <a:lnTo>
                    <a:pt x="1574" y="108838"/>
                  </a:lnTo>
                  <a:lnTo>
                    <a:pt x="206" y="113290"/>
                  </a:lnTo>
                  <a:lnTo>
                    <a:pt x="0" y="116962"/>
                  </a:lnTo>
                  <a:lnTo>
                    <a:pt x="2684" y="119411"/>
                  </a:lnTo>
                  <a:lnTo>
                    <a:pt x="13195" y="122132"/>
                  </a:lnTo>
                  <a:lnTo>
                    <a:pt x="50828" y="118809"/>
                  </a:lnTo>
                  <a:lnTo>
                    <a:pt x="97320" y="112644"/>
                  </a:lnTo>
                  <a:lnTo>
                    <a:pt x="158337" y="989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423">
              <a:extLst>
                <a:ext uri="{FF2B5EF4-FFF2-40B4-BE49-F238E27FC236}">
                  <a16:creationId xmlns:a16="http://schemas.microsoft.com/office/drawing/2014/main" xmlns="" id="{76F9E21C-5967-4E7D-8E6A-F833BCCA3553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10251591" y="2266950"/>
              <a:ext cx="111610" cy="152401"/>
            </a:xfrm>
            <a:custGeom>
              <a:avLst/>
              <a:gdLst/>
              <a:ahLst/>
              <a:cxnLst/>
              <a:rect l="0" t="0" r="0" b="0"/>
              <a:pathLst>
                <a:path w="111610" h="1524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4378" y="7186"/>
                  </a:lnTo>
                  <a:lnTo>
                    <a:pt x="36732" y="44813"/>
                  </a:lnTo>
                  <a:lnTo>
                    <a:pt x="74895" y="89521"/>
                  </a:lnTo>
                  <a:lnTo>
                    <a:pt x="104214" y="136994"/>
                  </a:lnTo>
                  <a:lnTo>
                    <a:pt x="111609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424">
              <a:extLst>
                <a:ext uri="{FF2B5EF4-FFF2-40B4-BE49-F238E27FC236}">
                  <a16:creationId xmlns:a16="http://schemas.microsoft.com/office/drawing/2014/main" xmlns="" id="{95AB0B62-B71E-4B71-B97F-E6932259AEE2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10134458" y="2205215"/>
              <a:ext cx="69993" cy="258586"/>
            </a:xfrm>
            <a:custGeom>
              <a:avLst/>
              <a:gdLst/>
              <a:ahLst/>
              <a:cxnLst/>
              <a:rect l="0" t="0" r="0" b="0"/>
              <a:pathLst>
                <a:path w="69993" h="258586">
                  <a:moveTo>
                    <a:pt x="69992" y="10935"/>
                  </a:moveTo>
                  <a:lnTo>
                    <a:pt x="69992" y="10935"/>
                  </a:lnTo>
                  <a:lnTo>
                    <a:pt x="66622" y="4193"/>
                  </a:lnTo>
                  <a:lnTo>
                    <a:pt x="64923" y="2207"/>
                  </a:lnTo>
                  <a:lnTo>
                    <a:pt x="61153" y="0"/>
                  </a:lnTo>
                  <a:lnTo>
                    <a:pt x="58455" y="823"/>
                  </a:lnTo>
                  <a:lnTo>
                    <a:pt x="51695" y="5500"/>
                  </a:lnTo>
                  <a:lnTo>
                    <a:pt x="30785" y="47465"/>
                  </a:lnTo>
                  <a:lnTo>
                    <a:pt x="18700" y="82439"/>
                  </a:lnTo>
                  <a:lnTo>
                    <a:pt x="8155" y="123383"/>
                  </a:lnTo>
                  <a:lnTo>
                    <a:pt x="880" y="164629"/>
                  </a:lnTo>
                  <a:lnTo>
                    <a:pt x="0" y="199423"/>
                  </a:lnTo>
                  <a:lnTo>
                    <a:pt x="6842" y="236665"/>
                  </a:lnTo>
                  <a:lnTo>
                    <a:pt x="12369" y="243972"/>
                  </a:lnTo>
                  <a:lnTo>
                    <a:pt x="44592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425">
              <a:extLst>
                <a:ext uri="{FF2B5EF4-FFF2-40B4-BE49-F238E27FC236}">
                  <a16:creationId xmlns:a16="http://schemas.microsoft.com/office/drawing/2014/main" xmlns="" id="{31EB05FC-B2A8-4D74-8EFB-3B2843E3553A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9877116" y="2283616"/>
              <a:ext cx="87736" cy="129385"/>
            </a:xfrm>
            <a:custGeom>
              <a:avLst/>
              <a:gdLst/>
              <a:ahLst/>
              <a:cxnLst/>
              <a:rect l="0" t="0" r="0" b="0"/>
              <a:pathLst>
                <a:path w="87736" h="129385">
                  <a:moveTo>
                    <a:pt x="9834" y="8734"/>
                  </a:moveTo>
                  <a:lnTo>
                    <a:pt x="9834" y="8734"/>
                  </a:lnTo>
                  <a:lnTo>
                    <a:pt x="9834" y="52472"/>
                  </a:lnTo>
                  <a:lnTo>
                    <a:pt x="7953" y="81448"/>
                  </a:lnTo>
                  <a:lnTo>
                    <a:pt x="3367" y="104231"/>
                  </a:lnTo>
                  <a:lnTo>
                    <a:pt x="1994" y="106265"/>
                  </a:lnTo>
                  <a:lnTo>
                    <a:pt x="374" y="107621"/>
                  </a:lnTo>
                  <a:lnTo>
                    <a:pt x="0" y="105703"/>
                  </a:lnTo>
                  <a:lnTo>
                    <a:pt x="6350" y="80465"/>
                  </a:lnTo>
                  <a:lnTo>
                    <a:pt x="20982" y="38347"/>
                  </a:lnTo>
                  <a:lnTo>
                    <a:pt x="32898" y="19778"/>
                  </a:lnTo>
                  <a:lnTo>
                    <a:pt x="46189" y="6587"/>
                  </a:lnTo>
                  <a:lnTo>
                    <a:pt x="56802" y="724"/>
                  </a:lnTo>
                  <a:lnTo>
                    <a:pt x="66221" y="0"/>
                  </a:lnTo>
                  <a:lnTo>
                    <a:pt x="70709" y="795"/>
                  </a:lnTo>
                  <a:lnTo>
                    <a:pt x="74404" y="4146"/>
                  </a:lnTo>
                  <a:lnTo>
                    <a:pt x="80396" y="15397"/>
                  </a:lnTo>
                  <a:lnTo>
                    <a:pt x="87735" y="40969"/>
                  </a:lnTo>
                  <a:lnTo>
                    <a:pt x="87635" y="67517"/>
                  </a:lnTo>
                  <a:lnTo>
                    <a:pt x="79339" y="108389"/>
                  </a:lnTo>
                  <a:lnTo>
                    <a:pt x="73334" y="129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426">
              <a:extLst>
                <a:ext uri="{FF2B5EF4-FFF2-40B4-BE49-F238E27FC236}">
                  <a16:creationId xmlns:a16="http://schemas.microsoft.com/office/drawing/2014/main" xmlns="" id="{03F1A28B-CC50-42B2-A37E-7D87653571BB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9823450" y="2245419"/>
              <a:ext cx="6351" cy="15182"/>
            </a:xfrm>
            <a:custGeom>
              <a:avLst/>
              <a:gdLst/>
              <a:ahLst/>
              <a:cxnLst/>
              <a:rect l="0" t="0" r="0" b="0"/>
              <a:pathLst>
                <a:path w="6351" h="15182">
                  <a:moveTo>
                    <a:pt x="6350" y="15181"/>
                  </a:moveTo>
                  <a:lnTo>
                    <a:pt x="6350" y="15181"/>
                  </a:lnTo>
                  <a:lnTo>
                    <a:pt x="6350" y="8439"/>
                  </a:lnTo>
                  <a:lnTo>
                    <a:pt x="4469" y="3248"/>
                  </a:lnTo>
                  <a:lnTo>
                    <a:pt x="2979" y="875"/>
                  </a:lnTo>
                  <a:lnTo>
                    <a:pt x="1987" y="0"/>
                  </a:lnTo>
                  <a:lnTo>
                    <a:pt x="1323" y="121"/>
                  </a:lnTo>
                  <a:lnTo>
                    <a:pt x="0" y="24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427">
              <a:extLst>
                <a:ext uri="{FF2B5EF4-FFF2-40B4-BE49-F238E27FC236}">
                  <a16:creationId xmlns:a16="http://schemas.microsoft.com/office/drawing/2014/main" xmlns="" id="{D6AF316B-D1D1-4DC8-9320-5D2AFFB8E121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9817100" y="2330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0"/>
                  </a:moveTo>
                  <a:lnTo>
                    <a:pt x="6350" y="0"/>
                  </a:lnTo>
                  <a:lnTo>
                    <a:pt x="1987" y="10139"/>
                  </a:lnTo>
                  <a:lnTo>
                    <a:pt x="78" y="5460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428">
              <a:extLst>
                <a:ext uri="{FF2B5EF4-FFF2-40B4-BE49-F238E27FC236}">
                  <a16:creationId xmlns:a16="http://schemas.microsoft.com/office/drawing/2014/main" xmlns="" id="{015CA785-9D4B-47AF-BDFC-0B8CE332C765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9613900" y="2286000"/>
              <a:ext cx="146051" cy="122562"/>
            </a:xfrm>
            <a:custGeom>
              <a:avLst/>
              <a:gdLst/>
              <a:ahLst/>
              <a:cxnLst/>
              <a:rect l="0" t="0" r="0" b="0"/>
              <a:pathLst>
                <a:path w="146051" h="122562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957" y="42376"/>
                  </a:lnTo>
                  <a:lnTo>
                    <a:pt x="6272" y="86374"/>
                  </a:lnTo>
                  <a:lnTo>
                    <a:pt x="5628" y="116780"/>
                  </a:lnTo>
                  <a:lnTo>
                    <a:pt x="4459" y="120187"/>
                  </a:lnTo>
                  <a:lnTo>
                    <a:pt x="2973" y="122458"/>
                  </a:lnTo>
                  <a:lnTo>
                    <a:pt x="1981" y="122561"/>
                  </a:lnTo>
                  <a:lnTo>
                    <a:pt x="1320" y="121218"/>
                  </a:lnTo>
                  <a:lnTo>
                    <a:pt x="262" y="102183"/>
                  </a:lnTo>
                  <a:lnTo>
                    <a:pt x="10895" y="58154"/>
                  </a:lnTo>
                  <a:lnTo>
                    <a:pt x="21069" y="38311"/>
                  </a:lnTo>
                  <a:lnTo>
                    <a:pt x="32647" y="25729"/>
                  </a:lnTo>
                  <a:lnTo>
                    <a:pt x="38698" y="21386"/>
                  </a:lnTo>
                  <a:lnTo>
                    <a:pt x="44143" y="19196"/>
                  </a:lnTo>
                  <a:lnTo>
                    <a:pt x="53956" y="18644"/>
                  </a:lnTo>
                  <a:lnTo>
                    <a:pt x="57842" y="20896"/>
                  </a:lnTo>
                  <a:lnTo>
                    <a:pt x="64043" y="29043"/>
                  </a:lnTo>
                  <a:lnTo>
                    <a:pt x="71501" y="48900"/>
                  </a:lnTo>
                  <a:lnTo>
                    <a:pt x="69990" y="96312"/>
                  </a:lnTo>
                  <a:lnTo>
                    <a:pt x="70648" y="96664"/>
                  </a:lnTo>
                  <a:lnTo>
                    <a:pt x="103698" y="52357"/>
                  </a:lnTo>
                  <a:lnTo>
                    <a:pt x="114526" y="44437"/>
                  </a:lnTo>
                  <a:lnTo>
                    <a:pt x="124043" y="40916"/>
                  </a:lnTo>
                  <a:lnTo>
                    <a:pt x="127145" y="41389"/>
                  </a:lnTo>
                  <a:lnTo>
                    <a:pt x="129214" y="43115"/>
                  </a:lnTo>
                  <a:lnTo>
                    <a:pt x="130593" y="45676"/>
                  </a:lnTo>
                  <a:lnTo>
                    <a:pt x="133242" y="90127"/>
                  </a:lnTo>
                  <a:lnTo>
                    <a:pt x="134007" y="100734"/>
                  </a:lnTo>
                  <a:lnTo>
                    <a:pt x="136701" y="107800"/>
                  </a:lnTo>
                  <a:lnTo>
                    <a:pt x="138405" y="109967"/>
                  </a:lnTo>
                  <a:lnTo>
                    <a:pt x="146050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3429">
              <a:extLst>
                <a:ext uri="{FF2B5EF4-FFF2-40B4-BE49-F238E27FC236}">
                  <a16:creationId xmlns:a16="http://schemas.microsoft.com/office/drawing/2014/main" xmlns="" id="{381C50F1-C571-4A66-800B-97D34ABB6F91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9428786" y="2147967"/>
              <a:ext cx="82632" cy="290434"/>
            </a:xfrm>
            <a:custGeom>
              <a:avLst/>
              <a:gdLst/>
              <a:ahLst/>
              <a:cxnLst/>
              <a:rect l="0" t="0" r="0" b="0"/>
              <a:pathLst>
                <a:path w="82632" h="290434">
                  <a:moveTo>
                    <a:pt x="77164" y="23733"/>
                  </a:moveTo>
                  <a:lnTo>
                    <a:pt x="77164" y="23733"/>
                  </a:lnTo>
                  <a:lnTo>
                    <a:pt x="82631" y="3960"/>
                  </a:lnTo>
                  <a:lnTo>
                    <a:pt x="82220" y="2084"/>
                  </a:lnTo>
                  <a:lnTo>
                    <a:pt x="81240" y="834"/>
                  </a:lnTo>
                  <a:lnTo>
                    <a:pt x="79882" y="0"/>
                  </a:lnTo>
                  <a:lnTo>
                    <a:pt x="64485" y="15682"/>
                  </a:lnTo>
                  <a:lnTo>
                    <a:pt x="42049" y="52784"/>
                  </a:lnTo>
                  <a:lnTo>
                    <a:pt x="25809" y="87209"/>
                  </a:lnTo>
                  <a:lnTo>
                    <a:pt x="11301" y="125322"/>
                  </a:lnTo>
                  <a:lnTo>
                    <a:pt x="2500" y="163428"/>
                  </a:lnTo>
                  <a:lnTo>
                    <a:pt x="0" y="199649"/>
                  </a:lnTo>
                  <a:lnTo>
                    <a:pt x="2653" y="232446"/>
                  </a:lnTo>
                  <a:lnTo>
                    <a:pt x="10887" y="258781"/>
                  </a:lnTo>
                  <a:lnTo>
                    <a:pt x="23483" y="274719"/>
                  </a:lnTo>
                  <a:lnTo>
                    <a:pt x="45414" y="2904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667">
            <a:extLst>
              <a:ext uri="{FF2B5EF4-FFF2-40B4-BE49-F238E27FC236}">
                <a16:creationId xmlns:a16="http://schemas.microsoft.com/office/drawing/2014/main" xmlns="" id="{2CF239EA-5DF0-4686-B57E-8E952B242584}"/>
              </a:ext>
            </a:extLst>
          </p:cNvPr>
          <p:cNvGrpSpPr/>
          <p:nvPr/>
        </p:nvGrpSpPr>
        <p:grpSpPr>
          <a:xfrm>
            <a:off x="10782300" y="1514279"/>
            <a:ext cx="486523" cy="428822"/>
            <a:chOff x="10782300" y="1514279"/>
            <a:chExt cx="486523" cy="428822"/>
          </a:xfrm>
        </p:grpSpPr>
        <p:sp>
          <p:nvSpPr>
            <p:cNvPr id="291" name="SMARTInkShape-3430">
              <a:extLst>
                <a:ext uri="{FF2B5EF4-FFF2-40B4-BE49-F238E27FC236}">
                  <a16:creationId xmlns:a16="http://schemas.microsoft.com/office/drawing/2014/main" xmlns="" id="{C96F2282-8B0B-4CF6-B1D3-85AE6FF64CA5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11131550" y="1514279"/>
              <a:ext cx="137273" cy="428822"/>
            </a:xfrm>
            <a:custGeom>
              <a:avLst/>
              <a:gdLst/>
              <a:ahLst/>
              <a:cxnLst/>
              <a:rect l="0" t="0" r="0" b="0"/>
              <a:pathLst>
                <a:path w="137273" h="428822">
                  <a:moveTo>
                    <a:pt x="57150" y="3371"/>
                  </a:moveTo>
                  <a:lnTo>
                    <a:pt x="57150" y="3371"/>
                  </a:lnTo>
                  <a:lnTo>
                    <a:pt x="57148" y="0"/>
                  </a:lnTo>
                  <a:lnTo>
                    <a:pt x="59267" y="418"/>
                  </a:lnTo>
                  <a:lnTo>
                    <a:pt x="67263" y="4646"/>
                  </a:lnTo>
                  <a:lnTo>
                    <a:pt x="99783" y="47027"/>
                  </a:lnTo>
                  <a:lnTo>
                    <a:pt x="119606" y="84628"/>
                  </a:lnTo>
                  <a:lnTo>
                    <a:pt x="132652" y="130972"/>
                  </a:lnTo>
                  <a:lnTo>
                    <a:pt x="137118" y="156172"/>
                  </a:lnTo>
                  <a:lnTo>
                    <a:pt x="137272" y="181438"/>
                  </a:lnTo>
                  <a:lnTo>
                    <a:pt x="134555" y="206749"/>
                  </a:lnTo>
                  <a:lnTo>
                    <a:pt x="129918" y="232090"/>
                  </a:lnTo>
                  <a:lnTo>
                    <a:pt x="122595" y="256744"/>
                  </a:lnTo>
                  <a:lnTo>
                    <a:pt x="113479" y="280942"/>
                  </a:lnTo>
                  <a:lnTo>
                    <a:pt x="91358" y="326408"/>
                  </a:lnTo>
                  <a:lnTo>
                    <a:pt x="65063" y="365430"/>
                  </a:lnTo>
                  <a:lnTo>
                    <a:pt x="25863" y="405648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431">
              <a:extLst>
                <a:ext uri="{FF2B5EF4-FFF2-40B4-BE49-F238E27FC236}">
                  <a16:creationId xmlns:a16="http://schemas.microsoft.com/office/drawing/2014/main" xmlns="" id="{4CBA17D0-D9E9-43DB-946C-5A7EF164953E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10939180" y="1762452"/>
              <a:ext cx="179671" cy="127500"/>
            </a:xfrm>
            <a:custGeom>
              <a:avLst/>
              <a:gdLst/>
              <a:ahLst/>
              <a:cxnLst/>
              <a:rect l="0" t="0" r="0" b="0"/>
              <a:pathLst>
                <a:path w="179671" h="127500">
                  <a:moveTo>
                    <a:pt x="8220" y="15548"/>
                  </a:moveTo>
                  <a:lnTo>
                    <a:pt x="8220" y="15548"/>
                  </a:lnTo>
                  <a:lnTo>
                    <a:pt x="4850" y="15548"/>
                  </a:lnTo>
                  <a:lnTo>
                    <a:pt x="5266" y="14137"/>
                  </a:lnTo>
                  <a:lnTo>
                    <a:pt x="9494" y="8806"/>
                  </a:lnTo>
                  <a:lnTo>
                    <a:pt x="16077" y="5496"/>
                  </a:lnTo>
                  <a:lnTo>
                    <a:pt x="38541" y="0"/>
                  </a:lnTo>
                  <a:lnTo>
                    <a:pt x="52035" y="1817"/>
                  </a:lnTo>
                  <a:lnTo>
                    <a:pt x="63676" y="7329"/>
                  </a:lnTo>
                  <a:lnTo>
                    <a:pt x="71202" y="14482"/>
                  </a:lnTo>
                  <a:lnTo>
                    <a:pt x="72080" y="19776"/>
                  </a:lnTo>
                  <a:lnTo>
                    <a:pt x="69293" y="33185"/>
                  </a:lnTo>
                  <a:lnTo>
                    <a:pt x="56419" y="59971"/>
                  </a:lnTo>
                  <a:lnTo>
                    <a:pt x="13020" y="106061"/>
                  </a:lnTo>
                  <a:lnTo>
                    <a:pt x="1181" y="117865"/>
                  </a:lnTo>
                  <a:lnTo>
                    <a:pt x="0" y="121859"/>
                  </a:lnTo>
                  <a:lnTo>
                    <a:pt x="2034" y="124522"/>
                  </a:lnTo>
                  <a:lnTo>
                    <a:pt x="12527" y="127481"/>
                  </a:lnTo>
                  <a:lnTo>
                    <a:pt x="48005" y="127499"/>
                  </a:lnTo>
                  <a:lnTo>
                    <a:pt x="82333" y="120920"/>
                  </a:lnTo>
                  <a:lnTo>
                    <a:pt x="120019" y="111916"/>
                  </a:lnTo>
                  <a:lnTo>
                    <a:pt x="167216" y="101067"/>
                  </a:lnTo>
                  <a:lnTo>
                    <a:pt x="179670" y="980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432">
              <a:extLst>
                <a:ext uri="{FF2B5EF4-FFF2-40B4-BE49-F238E27FC236}">
                  <a16:creationId xmlns:a16="http://schemas.microsoft.com/office/drawing/2014/main" xmlns="" id="{5DCA9649-6B1B-4794-8D7E-1417EE620BCE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10833100" y="1562100"/>
              <a:ext cx="127001" cy="311151"/>
            </a:xfrm>
            <a:custGeom>
              <a:avLst/>
              <a:gdLst/>
              <a:ahLst/>
              <a:cxnLst/>
              <a:rect l="0" t="0" r="0" b="0"/>
              <a:pathLst>
                <a:path w="127001" h="311151">
                  <a:moveTo>
                    <a:pt x="127000" y="0"/>
                  </a:moveTo>
                  <a:lnTo>
                    <a:pt x="127000" y="0"/>
                  </a:lnTo>
                  <a:lnTo>
                    <a:pt x="93121" y="46087"/>
                  </a:lnTo>
                  <a:lnTo>
                    <a:pt x="77843" y="86406"/>
                  </a:lnTo>
                  <a:lnTo>
                    <a:pt x="69639" y="118836"/>
                  </a:lnTo>
                  <a:lnTo>
                    <a:pt x="59877" y="154416"/>
                  </a:lnTo>
                  <a:lnTo>
                    <a:pt x="46134" y="191396"/>
                  </a:lnTo>
                  <a:lnTo>
                    <a:pt x="29271" y="237802"/>
                  </a:lnTo>
                  <a:lnTo>
                    <a:pt x="11636" y="28422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433">
              <a:extLst>
                <a:ext uri="{FF2B5EF4-FFF2-40B4-BE49-F238E27FC236}">
                  <a16:creationId xmlns:a16="http://schemas.microsoft.com/office/drawing/2014/main" xmlns="" id="{0A9C01D9-E43F-4483-AE38-57A8B3CA6CB3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0782300" y="1518794"/>
              <a:ext cx="12701" cy="221107"/>
            </a:xfrm>
            <a:custGeom>
              <a:avLst/>
              <a:gdLst/>
              <a:ahLst/>
              <a:cxnLst/>
              <a:rect l="0" t="0" r="0" b="0"/>
              <a:pathLst>
                <a:path w="12701" h="2211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5957" y="3127"/>
                  </a:lnTo>
                  <a:lnTo>
                    <a:pt x="10662" y="42275"/>
                  </a:lnTo>
                  <a:lnTo>
                    <a:pt x="12096" y="85647"/>
                  </a:lnTo>
                  <a:lnTo>
                    <a:pt x="12521" y="129386"/>
                  </a:lnTo>
                  <a:lnTo>
                    <a:pt x="12647" y="168059"/>
                  </a:lnTo>
                  <a:lnTo>
                    <a:pt x="12697" y="213220"/>
                  </a:lnTo>
                  <a:lnTo>
                    <a:pt x="12700" y="221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6" name="SMARTInkShape-3434">
            <a:extLst>
              <a:ext uri="{FF2B5EF4-FFF2-40B4-BE49-F238E27FC236}">
                <a16:creationId xmlns:a16="http://schemas.microsoft.com/office/drawing/2014/main" xmlns="" id="{52244E45-9515-4F42-BC6A-D144854368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262482" y="1613883"/>
            <a:ext cx="253119" cy="227618"/>
          </a:xfrm>
          <a:custGeom>
            <a:avLst/>
            <a:gdLst/>
            <a:ahLst/>
            <a:cxnLst/>
            <a:rect l="0" t="0" r="0" b="0"/>
            <a:pathLst>
              <a:path w="253119" h="227618">
                <a:moveTo>
                  <a:pt x="145168" y="18067"/>
                </a:moveTo>
                <a:lnTo>
                  <a:pt x="145168" y="18067"/>
                </a:lnTo>
                <a:lnTo>
                  <a:pt x="150944" y="12997"/>
                </a:lnTo>
                <a:lnTo>
                  <a:pt x="161070" y="7941"/>
                </a:lnTo>
                <a:lnTo>
                  <a:pt x="193894" y="0"/>
                </a:lnTo>
                <a:lnTo>
                  <a:pt x="200455" y="1335"/>
                </a:lnTo>
                <a:lnTo>
                  <a:pt x="203195" y="2679"/>
                </a:lnTo>
                <a:lnTo>
                  <a:pt x="205019" y="4281"/>
                </a:lnTo>
                <a:lnTo>
                  <a:pt x="207046" y="7942"/>
                </a:lnTo>
                <a:lnTo>
                  <a:pt x="205471" y="10611"/>
                </a:lnTo>
                <a:lnTo>
                  <a:pt x="178639" y="32433"/>
                </a:lnTo>
                <a:lnTo>
                  <a:pt x="141522" y="50311"/>
                </a:lnTo>
                <a:lnTo>
                  <a:pt x="108974" y="64618"/>
                </a:lnTo>
                <a:lnTo>
                  <a:pt x="62478" y="84777"/>
                </a:lnTo>
                <a:lnTo>
                  <a:pt x="18532" y="104230"/>
                </a:lnTo>
                <a:lnTo>
                  <a:pt x="5863" y="113041"/>
                </a:lnTo>
                <a:lnTo>
                  <a:pt x="1499" y="117367"/>
                </a:lnTo>
                <a:lnTo>
                  <a:pt x="0" y="121661"/>
                </a:lnTo>
                <a:lnTo>
                  <a:pt x="412" y="125935"/>
                </a:lnTo>
                <a:lnTo>
                  <a:pt x="2097" y="130196"/>
                </a:lnTo>
                <a:lnTo>
                  <a:pt x="24695" y="146305"/>
                </a:lnTo>
                <a:lnTo>
                  <a:pt x="64943" y="161113"/>
                </a:lnTo>
                <a:lnTo>
                  <a:pt x="98224" y="170073"/>
                </a:lnTo>
                <a:lnTo>
                  <a:pt x="133476" y="178053"/>
                </a:lnTo>
                <a:lnTo>
                  <a:pt x="167960" y="183951"/>
                </a:lnTo>
                <a:lnTo>
                  <a:pt x="210035" y="197851"/>
                </a:lnTo>
                <a:lnTo>
                  <a:pt x="233996" y="210387"/>
                </a:lnTo>
                <a:lnTo>
                  <a:pt x="246480" y="224372"/>
                </a:lnTo>
                <a:lnTo>
                  <a:pt x="253118" y="22761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669">
            <a:extLst>
              <a:ext uri="{FF2B5EF4-FFF2-40B4-BE49-F238E27FC236}">
                <a16:creationId xmlns:a16="http://schemas.microsoft.com/office/drawing/2014/main" xmlns="" id="{37069E0F-3A3F-4CE3-A953-E92CA67477F7}"/>
              </a:ext>
            </a:extLst>
          </p:cNvPr>
          <p:cNvGrpSpPr/>
          <p:nvPr/>
        </p:nvGrpSpPr>
        <p:grpSpPr>
          <a:xfrm>
            <a:off x="9011434" y="1467930"/>
            <a:ext cx="992087" cy="455979"/>
            <a:chOff x="9011434" y="1467930"/>
            <a:chExt cx="992087" cy="455979"/>
          </a:xfrm>
        </p:grpSpPr>
        <p:sp>
          <p:nvSpPr>
            <p:cNvPr id="297" name="SMARTInkShape-3435">
              <a:extLst>
                <a:ext uri="{FF2B5EF4-FFF2-40B4-BE49-F238E27FC236}">
                  <a16:creationId xmlns:a16="http://schemas.microsoft.com/office/drawing/2014/main" xmlns="" id="{4DB09533-AF5B-4CF6-92E7-E2816476B31D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9543217" y="1525406"/>
              <a:ext cx="134184" cy="366895"/>
            </a:xfrm>
            <a:custGeom>
              <a:avLst/>
              <a:gdLst/>
              <a:ahLst/>
              <a:cxnLst/>
              <a:rect l="0" t="0" r="0" b="0"/>
              <a:pathLst>
                <a:path w="134184" h="366895">
                  <a:moveTo>
                    <a:pt x="102433" y="17644"/>
                  </a:moveTo>
                  <a:lnTo>
                    <a:pt x="102433" y="17644"/>
                  </a:lnTo>
                  <a:lnTo>
                    <a:pt x="102433" y="10902"/>
                  </a:lnTo>
                  <a:lnTo>
                    <a:pt x="100552" y="5710"/>
                  </a:lnTo>
                  <a:lnTo>
                    <a:pt x="99062" y="3338"/>
                  </a:lnTo>
                  <a:lnTo>
                    <a:pt x="97364" y="1757"/>
                  </a:lnTo>
                  <a:lnTo>
                    <a:pt x="93594" y="0"/>
                  </a:lnTo>
                  <a:lnTo>
                    <a:pt x="85805" y="2982"/>
                  </a:lnTo>
                  <a:lnTo>
                    <a:pt x="80764" y="5753"/>
                  </a:lnTo>
                  <a:lnTo>
                    <a:pt x="63557" y="26507"/>
                  </a:lnTo>
                  <a:lnTo>
                    <a:pt x="38311" y="71854"/>
                  </a:lnTo>
                  <a:lnTo>
                    <a:pt x="22429" y="111823"/>
                  </a:lnTo>
                  <a:lnTo>
                    <a:pt x="9724" y="156162"/>
                  </a:lnTo>
                  <a:lnTo>
                    <a:pt x="5351" y="179839"/>
                  </a:lnTo>
                  <a:lnTo>
                    <a:pt x="18" y="226609"/>
                  </a:lnTo>
                  <a:lnTo>
                    <a:pt x="0" y="268562"/>
                  </a:lnTo>
                  <a:lnTo>
                    <a:pt x="7988" y="302730"/>
                  </a:lnTo>
                  <a:lnTo>
                    <a:pt x="14070" y="317768"/>
                  </a:lnTo>
                  <a:lnTo>
                    <a:pt x="23769" y="329204"/>
                  </a:lnTo>
                  <a:lnTo>
                    <a:pt x="49597" y="345674"/>
                  </a:lnTo>
                  <a:lnTo>
                    <a:pt x="81771" y="355817"/>
                  </a:lnTo>
                  <a:lnTo>
                    <a:pt x="134183" y="3668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436">
              <a:extLst>
                <a:ext uri="{FF2B5EF4-FFF2-40B4-BE49-F238E27FC236}">
                  <a16:creationId xmlns:a16="http://schemas.microsoft.com/office/drawing/2014/main" xmlns="" id="{114C5FF6-5F6D-459F-AC2A-00FB1891B754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9766300" y="1690244"/>
              <a:ext cx="237221" cy="151257"/>
            </a:xfrm>
            <a:custGeom>
              <a:avLst/>
              <a:gdLst/>
              <a:ahLst/>
              <a:cxnLst/>
              <a:rect l="0" t="0" r="0" b="0"/>
              <a:pathLst>
                <a:path w="237221" h="1512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10831" y="46625"/>
                  </a:lnTo>
                  <a:lnTo>
                    <a:pt x="17218" y="92880"/>
                  </a:lnTo>
                  <a:lnTo>
                    <a:pt x="15318" y="129455"/>
                  </a:lnTo>
                  <a:lnTo>
                    <a:pt x="13863" y="136158"/>
                  </a:lnTo>
                  <a:lnTo>
                    <a:pt x="13476" y="136957"/>
                  </a:lnTo>
                  <a:lnTo>
                    <a:pt x="12929" y="127969"/>
                  </a:lnTo>
                  <a:lnTo>
                    <a:pt x="23589" y="90055"/>
                  </a:lnTo>
                  <a:lnTo>
                    <a:pt x="38034" y="51356"/>
                  </a:lnTo>
                  <a:lnTo>
                    <a:pt x="48116" y="19742"/>
                  </a:lnTo>
                  <a:lnTo>
                    <a:pt x="55721" y="8609"/>
                  </a:lnTo>
                  <a:lnTo>
                    <a:pt x="63805" y="3191"/>
                  </a:lnTo>
                  <a:lnTo>
                    <a:pt x="67937" y="1746"/>
                  </a:lnTo>
                  <a:lnTo>
                    <a:pt x="72103" y="3605"/>
                  </a:lnTo>
                  <a:lnTo>
                    <a:pt x="80494" y="13196"/>
                  </a:lnTo>
                  <a:lnTo>
                    <a:pt x="92308" y="48125"/>
                  </a:lnTo>
                  <a:lnTo>
                    <a:pt x="97827" y="81422"/>
                  </a:lnTo>
                  <a:lnTo>
                    <a:pt x="95570" y="118744"/>
                  </a:lnTo>
                  <a:lnTo>
                    <a:pt x="95392" y="116580"/>
                  </a:lnTo>
                  <a:lnTo>
                    <a:pt x="104056" y="77188"/>
                  </a:lnTo>
                  <a:lnTo>
                    <a:pt x="112569" y="54837"/>
                  </a:lnTo>
                  <a:lnTo>
                    <a:pt x="133228" y="24537"/>
                  </a:lnTo>
                  <a:lnTo>
                    <a:pt x="149054" y="11210"/>
                  </a:lnTo>
                  <a:lnTo>
                    <a:pt x="163612" y="4347"/>
                  </a:lnTo>
                  <a:lnTo>
                    <a:pt x="170460" y="2517"/>
                  </a:lnTo>
                  <a:lnTo>
                    <a:pt x="185591" y="6127"/>
                  </a:lnTo>
                  <a:lnTo>
                    <a:pt x="201019" y="15493"/>
                  </a:lnTo>
                  <a:lnTo>
                    <a:pt x="214930" y="29063"/>
                  </a:lnTo>
                  <a:lnTo>
                    <a:pt x="227920" y="55941"/>
                  </a:lnTo>
                  <a:lnTo>
                    <a:pt x="237220" y="95922"/>
                  </a:lnTo>
                  <a:lnTo>
                    <a:pt x="235241" y="141741"/>
                  </a:lnTo>
                  <a:lnTo>
                    <a:pt x="234950" y="151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437">
              <a:extLst>
                <a:ext uri="{FF2B5EF4-FFF2-40B4-BE49-F238E27FC236}">
                  <a16:creationId xmlns:a16="http://schemas.microsoft.com/office/drawing/2014/main" xmlns="" id="{AC986F87-5B72-48E3-B429-BEE8F1B9FADF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9011434" y="1467930"/>
              <a:ext cx="209248" cy="455979"/>
            </a:xfrm>
            <a:custGeom>
              <a:avLst/>
              <a:gdLst/>
              <a:ahLst/>
              <a:cxnLst/>
              <a:rect l="0" t="0" r="0" b="0"/>
              <a:pathLst>
                <a:path w="209248" h="455979">
                  <a:moveTo>
                    <a:pt x="18266" y="170370"/>
                  </a:moveTo>
                  <a:lnTo>
                    <a:pt x="18266" y="170370"/>
                  </a:lnTo>
                  <a:lnTo>
                    <a:pt x="0" y="158193"/>
                  </a:lnTo>
                  <a:lnTo>
                    <a:pt x="6190" y="164567"/>
                  </a:lnTo>
                  <a:lnTo>
                    <a:pt x="20924" y="201758"/>
                  </a:lnTo>
                  <a:lnTo>
                    <a:pt x="29090" y="233003"/>
                  </a:lnTo>
                  <a:lnTo>
                    <a:pt x="35541" y="273701"/>
                  </a:lnTo>
                  <a:lnTo>
                    <a:pt x="40761" y="319306"/>
                  </a:lnTo>
                  <a:lnTo>
                    <a:pt x="45431" y="365445"/>
                  </a:lnTo>
                  <a:lnTo>
                    <a:pt x="47978" y="404296"/>
                  </a:lnTo>
                  <a:lnTo>
                    <a:pt x="51292" y="444528"/>
                  </a:lnTo>
                  <a:lnTo>
                    <a:pt x="53406" y="455907"/>
                  </a:lnTo>
                  <a:lnTo>
                    <a:pt x="52982" y="455978"/>
                  </a:lnTo>
                  <a:lnTo>
                    <a:pt x="51992" y="453909"/>
                  </a:lnTo>
                  <a:lnTo>
                    <a:pt x="47229" y="420657"/>
                  </a:lnTo>
                  <a:lnTo>
                    <a:pt x="41487" y="378740"/>
                  </a:lnTo>
                  <a:lnTo>
                    <a:pt x="37980" y="353733"/>
                  </a:lnTo>
                  <a:lnTo>
                    <a:pt x="35642" y="326479"/>
                  </a:lnTo>
                  <a:lnTo>
                    <a:pt x="34083" y="297726"/>
                  </a:lnTo>
                  <a:lnTo>
                    <a:pt x="33044" y="267974"/>
                  </a:lnTo>
                  <a:lnTo>
                    <a:pt x="33058" y="239673"/>
                  </a:lnTo>
                  <a:lnTo>
                    <a:pt x="33770" y="212338"/>
                  </a:lnTo>
                  <a:lnTo>
                    <a:pt x="34953" y="185649"/>
                  </a:lnTo>
                  <a:lnTo>
                    <a:pt x="37151" y="160800"/>
                  </a:lnTo>
                  <a:lnTo>
                    <a:pt x="43357" y="114376"/>
                  </a:lnTo>
                  <a:lnTo>
                    <a:pt x="52701" y="75869"/>
                  </a:lnTo>
                  <a:lnTo>
                    <a:pt x="65319" y="43703"/>
                  </a:lnTo>
                  <a:lnTo>
                    <a:pt x="82688" y="17647"/>
                  </a:lnTo>
                  <a:lnTo>
                    <a:pt x="105930" y="3716"/>
                  </a:lnTo>
                  <a:lnTo>
                    <a:pt x="119041" y="0"/>
                  </a:lnTo>
                  <a:lnTo>
                    <a:pt x="132016" y="1757"/>
                  </a:lnTo>
                  <a:lnTo>
                    <a:pt x="157722" y="14998"/>
                  </a:lnTo>
                  <a:lnTo>
                    <a:pt x="195994" y="56365"/>
                  </a:lnTo>
                  <a:lnTo>
                    <a:pt x="208264" y="90774"/>
                  </a:lnTo>
                  <a:lnTo>
                    <a:pt x="209247" y="126527"/>
                  </a:lnTo>
                  <a:lnTo>
                    <a:pt x="200279" y="161232"/>
                  </a:lnTo>
                  <a:lnTo>
                    <a:pt x="181240" y="187946"/>
                  </a:lnTo>
                  <a:lnTo>
                    <a:pt x="157021" y="206404"/>
                  </a:lnTo>
                  <a:lnTo>
                    <a:pt x="132147" y="214607"/>
                  </a:lnTo>
                  <a:lnTo>
                    <a:pt x="101085" y="215854"/>
                  </a:lnTo>
                  <a:lnTo>
                    <a:pt x="84119" y="211755"/>
                  </a:lnTo>
                  <a:lnTo>
                    <a:pt x="83335" y="211366"/>
                  </a:lnTo>
                  <a:lnTo>
                    <a:pt x="94466" y="2148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438">
              <a:extLst>
                <a:ext uri="{FF2B5EF4-FFF2-40B4-BE49-F238E27FC236}">
                  <a16:creationId xmlns:a16="http://schemas.microsoft.com/office/drawing/2014/main" xmlns="" id="{13E3D801-20B6-47AF-A3DF-2297B491CBE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9188450" y="1657350"/>
              <a:ext cx="196851" cy="209808"/>
            </a:xfrm>
            <a:custGeom>
              <a:avLst/>
              <a:gdLst/>
              <a:ahLst/>
              <a:cxnLst/>
              <a:rect l="0" t="0" r="0" b="0"/>
              <a:pathLst>
                <a:path w="196851" h="209808">
                  <a:moveTo>
                    <a:pt x="0" y="95250"/>
                  </a:moveTo>
                  <a:lnTo>
                    <a:pt x="0" y="95250"/>
                  </a:lnTo>
                  <a:lnTo>
                    <a:pt x="0" y="77573"/>
                  </a:lnTo>
                  <a:lnTo>
                    <a:pt x="2117" y="74293"/>
                  </a:lnTo>
                  <a:lnTo>
                    <a:pt x="10113" y="68767"/>
                  </a:lnTo>
                  <a:lnTo>
                    <a:pt x="36627" y="65061"/>
                  </a:lnTo>
                  <a:lnTo>
                    <a:pt x="59318" y="73601"/>
                  </a:lnTo>
                  <a:lnTo>
                    <a:pt x="71296" y="80817"/>
                  </a:lnTo>
                  <a:lnTo>
                    <a:pt x="90248" y="103887"/>
                  </a:lnTo>
                  <a:lnTo>
                    <a:pt x="103611" y="132250"/>
                  </a:lnTo>
                  <a:lnTo>
                    <a:pt x="109548" y="161318"/>
                  </a:lnTo>
                  <a:lnTo>
                    <a:pt x="108425" y="185056"/>
                  </a:lnTo>
                  <a:lnTo>
                    <a:pt x="103222" y="202192"/>
                  </a:lnTo>
                  <a:lnTo>
                    <a:pt x="99860" y="206761"/>
                  </a:lnTo>
                  <a:lnTo>
                    <a:pt x="96207" y="209807"/>
                  </a:lnTo>
                  <a:lnTo>
                    <a:pt x="93065" y="209016"/>
                  </a:lnTo>
                  <a:lnTo>
                    <a:pt x="90266" y="205666"/>
                  </a:lnTo>
                  <a:lnTo>
                    <a:pt x="87693" y="200611"/>
                  </a:lnTo>
                  <a:lnTo>
                    <a:pt x="87445" y="163157"/>
                  </a:lnTo>
                  <a:lnTo>
                    <a:pt x="95779" y="125901"/>
                  </a:lnTo>
                  <a:lnTo>
                    <a:pt x="111007" y="85590"/>
                  </a:lnTo>
                  <a:lnTo>
                    <a:pt x="134239" y="48858"/>
                  </a:lnTo>
                  <a:lnTo>
                    <a:pt x="159145" y="2500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7" name="SMARTInkShape-Group670">
            <a:extLst>
              <a:ext uri="{FF2B5EF4-FFF2-40B4-BE49-F238E27FC236}">
                <a16:creationId xmlns:a16="http://schemas.microsoft.com/office/drawing/2014/main" xmlns="" id="{3D689AE2-0F69-4097-9BD4-E99F171B228D}"/>
              </a:ext>
            </a:extLst>
          </p:cNvPr>
          <p:cNvGrpSpPr/>
          <p:nvPr/>
        </p:nvGrpSpPr>
        <p:grpSpPr>
          <a:xfrm>
            <a:off x="9204439" y="683318"/>
            <a:ext cx="2447812" cy="389833"/>
            <a:chOff x="9204439" y="683318"/>
            <a:chExt cx="2447812" cy="389833"/>
          </a:xfrm>
        </p:grpSpPr>
        <p:sp>
          <p:nvSpPr>
            <p:cNvPr id="302" name="SMARTInkShape-3439">
              <a:extLst>
                <a:ext uri="{FF2B5EF4-FFF2-40B4-BE49-F238E27FC236}">
                  <a16:creationId xmlns:a16="http://schemas.microsoft.com/office/drawing/2014/main" xmlns="" id="{2428086C-A3D9-44E9-90B6-2A133B56746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11614150" y="9906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38100" y="0"/>
                  </a:moveTo>
                  <a:lnTo>
                    <a:pt x="381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440">
              <a:extLst>
                <a:ext uri="{FF2B5EF4-FFF2-40B4-BE49-F238E27FC236}">
                  <a16:creationId xmlns:a16="http://schemas.microsoft.com/office/drawing/2014/main" xmlns="" id="{3D8A71A0-B4A9-4754-8F7C-2167525CD168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11430000" y="692150"/>
              <a:ext cx="104402" cy="381001"/>
            </a:xfrm>
            <a:custGeom>
              <a:avLst/>
              <a:gdLst/>
              <a:ahLst/>
              <a:cxnLst/>
              <a:rect l="0" t="0" r="0" b="0"/>
              <a:pathLst>
                <a:path w="104402" h="381001">
                  <a:moveTo>
                    <a:pt x="76200" y="0"/>
                  </a:moveTo>
                  <a:lnTo>
                    <a:pt x="76200" y="0"/>
                  </a:lnTo>
                  <a:lnTo>
                    <a:pt x="78081" y="12552"/>
                  </a:lnTo>
                  <a:lnTo>
                    <a:pt x="84989" y="44877"/>
                  </a:lnTo>
                  <a:lnTo>
                    <a:pt x="92100" y="80623"/>
                  </a:lnTo>
                  <a:lnTo>
                    <a:pt x="99964" y="122381"/>
                  </a:lnTo>
                  <a:lnTo>
                    <a:pt x="104401" y="166810"/>
                  </a:lnTo>
                  <a:lnTo>
                    <a:pt x="103551" y="211721"/>
                  </a:lnTo>
                  <a:lnTo>
                    <a:pt x="93765" y="255200"/>
                  </a:lnTo>
                  <a:lnTo>
                    <a:pt x="76246" y="294280"/>
                  </a:lnTo>
                  <a:lnTo>
                    <a:pt x="53642" y="328346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441">
              <a:extLst>
                <a:ext uri="{FF2B5EF4-FFF2-40B4-BE49-F238E27FC236}">
                  <a16:creationId xmlns:a16="http://schemas.microsoft.com/office/drawing/2014/main" xmlns="" id="{AF194B7A-00B2-4C78-A28A-95E9A1C73CCE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11285237" y="770279"/>
              <a:ext cx="87614" cy="290172"/>
            </a:xfrm>
            <a:custGeom>
              <a:avLst/>
              <a:gdLst/>
              <a:ahLst/>
              <a:cxnLst/>
              <a:rect l="0" t="0" r="0" b="0"/>
              <a:pathLst>
                <a:path w="87614" h="290172">
                  <a:moveTo>
                    <a:pt x="87613" y="29821"/>
                  </a:moveTo>
                  <a:lnTo>
                    <a:pt x="87613" y="29821"/>
                  </a:lnTo>
                  <a:lnTo>
                    <a:pt x="87613" y="4581"/>
                  </a:lnTo>
                  <a:lnTo>
                    <a:pt x="86201" y="2411"/>
                  </a:lnTo>
                  <a:lnTo>
                    <a:pt x="83850" y="964"/>
                  </a:lnTo>
                  <a:lnTo>
                    <a:pt x="80870" y="0"/>
                  </a:lnTo>
                  <a:lnTo>
                    <a:pt x="66564" y="2013"/>
                  </a:lnTo>
                  <a:lnTo>
                    <a:pt x="45548" y="17192"/>
                  </a:lnTo>
                  <a:lnTo>
                    <a:pt x="24820" y="39563"/>
                  </a:lnTo>
                  <a:lnTo>
                    <a:pt x="8643" y="70807"/>
                  </a:lnTo>
                  <a:lnTo>
                    <a:pt x="1655" y="110247"/>
                  </a:lnTo>
                  <a:lnTo>
                    <a:pt x="21" y="142471"/>
                  </a:lnTo>
                  <a:lnTo>
                    <a:pt x="0" y="175843"/>
                  </a:lnTo>
                  <a:lnTo>
                    <a:pt x="3955" y="218431"/>
                  </a:lnTo>
                  <a:lnTo>
                    <a:pt x="7850" y="265103"/>
                  </a:lnTo>
                  <a:lnTo>
                    <a:pt x="5063" y="290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442">
              <a:extLst>
                <a:ext uri="{FF2B5EF4-FFF2-40B4-BE49-F238E27FC236}">
                  <a16:creationId xmlns:a16="http://schemas.microsoft.com/office/drawing/2014/main" xmlns="" id="{7F21AF8F-C60D-4107-8C27-463F02EF12FF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1188700" y="723900"/>
              <a:ext cx="101601" cy="165101"/>
            </a:xfrm>
            <a:custGeom>
              <a:avLst/>
              <a:gdLst/>
              <a:ahLst/>
              <a:cxnLst/>
              <a:rect l="0" t="0" r="0" b="0"/>
              <a:pathLst>
                <a:path w="101601" h="165101">
                  <a:moveTo>
                    <a:pt x="0" y="0"/>
                  </a:moveTo>
                  <a:lnTo>
                    <a:pt x="0" y="0"/>
                  </a:lnTo>
                  <a:lnTo>
                    <a:pt x="20280" y="17325"/>
                  </a:lnTo>
                  <a:lnTo>
                    <a:pt x="49578" y="59318"/>
                  </a:lnTo>
                  <a:lnTo>
                    <a:pt x="69487" y="95892"/>
                  </a:lnTo>
                  <a:lnTo>
                    <a:pt x="91806" y="142806"/>
                  </a:lnTo>
                  <a:lnTo>
                    <a:pt x="101600" y="165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443">
              <a:extLst>
                <a:ext uri="{FF2B5EF4-FFF2-40B4-BE49-F238E27FC236}">
                  <a16:creationId xmlns:a16="http://schemas.microsoft.com/office/drawing/2014/main" xmlns="" id="{F0FF0290-4A09-46F1-AAA7-9224D3F93E62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0960100" y="984250"/>
              <a:ext cx="69851" cy="50801"/>
            </a:xfrm>
            <a:custGeom>
              <a:avLst/>
              <a:gdLst/>
              <a:ahLst/>
              <a:cxnLst/>
              <a:rect l="0" t="0" r="0" b="0"/>
              <a:pathLst>
                <a:path w="69851" h="50801">
                  <a:moveTo>
                    <a:pt x="69850" y="0"/>
                  </a:moveTo>
                  <a:lnTo>
                    <a:pt x="69850" y="0"/>
                  </a:lnTo>
                  <a:lnTo>
                    <a:pt x="29030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444">
              <a:extLst>
                <a:ext uri="{FF2B5EF4-FFF2-40B4-BE49-F238E27FC236}">
                  <a16:creationId xmlns:a16="http://schemas.microsoft.com/office/drawing/2014/main" xmlns="" id="{764D44C9-3E2E-41C3-9851-26C8170F4FC1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0782300" y="770115"/>
              <a:ext cx="133351" cy="220486"/>
            </a:xfrm>
            <a:custGeom>
              <a:avLst/>
              <a:gdLst/>
              <a:ahLst/>
              <a:cxnLst/>
              <a:rect l="0" t="0" r="0" b="0"/>
              <a:pathLst>
                <a:path w="133351" h="220486">
                  <a:moveTo>
                    <a:pt x="133350" y="10935"/>
                  </a:moveTo>
                  <a:lnTo>
                    <a:pt x="133350" y="10935"/>
                  </a:lnTo>
                  <a:lnTo>
                    <a:pt x="133350" y="0"/>
                  </a:lnTo>
                  <a:lnTo>
                    <a:pt x="132645" y="117"/>
                  </a:lnTo>
                  <a:lnTo>
                    <a:pt x="129979" y="2129"/>
                  </a:lnTo>
                  <a:lnTo>
                    <a:pt x="107934" y="44443"/>
                  </a:lnTo>
                  <a:lnTo>
                    <a:pt x="80663" y="87656"/>
                  </a:lnTo>
                  <a:lnTo>
                    <a:pt x="50242" y="131739"/>
                  </a:lnTo>
                  <a:lnTo>
                    <a:pt x="24529" y="172318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445">
              <a:extLst>
                <a:ext uri="{FF2B5EF4-FFF2-40B4-BE49-F238E27FC236}">
                  <a16:creationId xmlns:a16="http://schemas.microsoft.com/office/drawing/2014/main" xmlns="" id="{CB9027F6-962A-4CE3-8626-B32D0D577A4B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0734191" y="777392"/>
              <a:ext cx="130660" cy="219559"/>
            </a:xfrm>
            <a:custGeom>
              <a:avLst/>
              <a:gdLst/>
              <a:ahLst/>
              <a:cxnLst/>
              <a:rect l="0" t="0" r="0" b="0"/>
              <a:pathLst>
                <a:path w="130660" h="2195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42199" y="45569"/>
                  </a:lnTo>
                  <a:lnTo>
                    <a:pt x="72150" y="87729"/>
                  </a:lnTo>
                  <a:lnTo>
                    <a:pt x="99995" y="129227"/>
                  </a:lnTo>
                  <a:lnTo>
                    <a:pt x="119378" y="168334"/>
                  </a:lnTo>
                  <a:lnTo>
                    <a:pt x="129998" y="215693"/>
                  </a:lnTo>
                  <a:lnTo>
                    <a:pt x="130659" y="2195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446">
              <a:extLst>
                <a:ext uri="{FF2B5EF4-FFF2-40B4-BE49-F238E27FC236}">
                  <a16:creationId xmlns:a16="http://schemas.microsoft.com/office/drawing/2014/main" xmlns="" id="{93A3E4A8-F5E6-45D2-B700-BCA71F90673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0559291" y="683318"/>
              <a:ext cx="96010" cy="332683"/>
            </a:xfrm>
            <a:custGeom>
              <a:avLst/>
              <a:gdLst/>
              <a:ahLst/>
              <a:cxnLst/>
              <a:rect l="0" t="0" r="0" b="0"/>
              <a:pathLst>
                <a:path w="96010" h="332683">
                  <a:moveTo>
                    <a:pt x="89659" y="15182"/>
                  </a:moveTo>
                  <a:lnTo>
                    <a:pt x="89659" y="15182"/>
                  </a:lnTo>
                  <a:lnTo>
                    <a:pt x="89659" y="8440"/>
                  </a:lnTo>
                  <a:lnTo>
                    <a:pt x="87778" y="3249"/>
                  </a:lnTo>
                  <a:lnTo>
                    <a:pt x="86288" y="876"/>
                  </a:lnTo>
                  <a:lnTo>
                    <a:pt x="83178" y="0"/>
                  </a:lnTo>
                  <a:lnTo>
                    <a:pt x="74079" y="909"/>
                  </a:lnTo>
                  <a:lnTo>
                    <a:pt x="62978" y="9309"/>
                  </a:lnTo>
                  <a:lnTo>
                    <a:pt x="57056" y="15500"/>
                  </a:lnTo>
                  <a:lnTo>
                    <a:pt x="38607" y="54552"/>
                  </a:lnTo>
                  <a:lnTo>
                    <a:pt x="27929" y="94063"/>
                  </a:lnTo>
                  <a:lnTo>
                    <a:pt x="18478" y="139846"/>
                  </a:lnTo>
                  <a:lnTo>
                    <a:pt x="13983" y="163908"/>
                  </a:lnTo>
                  <a:lnTo>
                    <a:pt x="5933" y="211105"/>
                  </a:lnTo>
                  <a:lnTo>
                    <a:pt x="0" y="253248"/>
                  </a:lnTo>
                  <a:lnTo>
                    <a:pt x="2539" y="285618"/>
                  </a:lnTo>
                  <a:lnTo>
                    <a:pt x="6179" y="299190"/>
                  </a:lnTo>
                  <a:lnTo>
                    <a:pt x="12839" y="309648"/>
                  </a:lnTo>
                  <a:lnTo>
                    <a:pt x="31527" y="325032"/>
                  </a:lnTo>
                  <a:lnTo>
                    <a:pt x="55827" y="330928"/>
                  </a:lnTo>
                  <a:lnTo>
                    <a:pt x="96009" y="3326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447">
              <a:extLst>
                <a:ext uri="{FF2B5EF4-FFF2-40B4-BE49-F238E27FC236}">
                  <a16:creationId xmlns:a16="http://schemas.microsoft.com/office/drawing/2014/main" xmlns="" id="{4A21E8DC-21E4-46C9-87B6-47D58608F830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0245585" y="806976"/>
              <a:ext cx="105185" cy="144897"/>
            </a:xfrm>
            <a:custGeom>
              <a:avLst/>
              <a:gdLst/>
              <a:ahLst/>
              <a:cxnLst/>
              <a:rect l="0" t="0" r="0" b="0"/>
              <a:pathLst>
                <a:path w="105185" h="144897">
                  <a:moveTo>
                    <a:pt x="9665" y="5824"/>
                  </a:moveTo>
                  <a:lnTo>
                    <a:pt x="9665" y="5824"/>
                  </a:lnTo>
                  <a:lnTo>
                    <a:pt x="14691" y="47251"/>
                  </a:lnTo>
                  <a:lnTo>
                    <a:pt x="15753" y="86914"/>
                  </a:lnTo>
                  <a:lnTo>
                    <a:pt x="5929" y="133616"/>
                  </a:lnTo>
                  <a:lnTo>
                    <a:pt x="5058" y="139702"/>
                  </a:lnTo>
                  <a:lnTo>
                    <a:pt x="3771" y="143054"/>
                  </a:lnTo>
                  <a:lnTo>
                    <a:pt x="2208" y="144583"/>
                  </a:lnTo>
                  <a:lnTo>
                    <a:pt x="460" y="144896"/>
                  </a:lnTo>
                  <a:lnTo>
                    <a:pt x="0" y="142283"/>
                  </a:lnTo>
                  <a:lnTo>
                    <a:pt x="4136" y="123005"/>
                  </a:lnTo>
                  <a:lnTo>
                    <a:pt x="17434" y="86249"/>
                  </a:lnTo>
                  <a:lnTo>
                    <a:pt x="32037" y="42040"/>
                  </a:lnTo>
                  <a:lnTo>
                    <a:pt x="45948" y="17216"/>
                  </a:lnTo>
                  <a:lnTo>
                    <a:pt x="61540" y="3832"/>
                  </a:lnTo>
                  <a:lnTo>
                    <a:pt x="69647" y="262"/>
                  </a:lnTo>
                  <a:lnTo>
                    <a:pt x="76466" y="0"/>
                  </a:lnTo>
                  <a:lnTo>
                    <a:pt x="82420" y="1941"/>
                  </a:lnTo>
                  <a:lnTo>
                    <a:pt x="87802" y="5352"/>
                  </a:lnTo>
                  <a:lnTo>
                    <a:pt x="97545" y="20431"/>
                  </a:lnTo>
                  <a:lnTo>
                    <a:pt x="102118" y="30379"/>
                  </a:lnTo>
                  <a:lnTo>
                    <a:pt x="105184" y="67976"/>
                  </a:lnTo>
                  <a:lnTo>
                    <a:pt x="101625" y="110396"/>
                  </a:lnTo>
                  <a:lnTo>
                    <a:pt x="98565" y="1391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448">
              <a:extLst>
                <a:ext uri="{FF2B5EF4-FFF2-40B4-BE49-F238E27FC236}">
                  <a16:creationId xmlns:a16="http://schemas.microsoft.com/office/drawing/2014/main" xmlns="" id="{AAC98C57-6492-4269-B6AB-0FF01ABECF7F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0179050" y="735417"/>
              <a:ext cx="19051" cy="32934"/>
            </a:xfrm>
            <a:custGeom>
              <a:avLst/>
              <a:gdLst/>
              <a:ahLst/>
              <a:cxnLst/>
              <a:rect l="0" t="0" r="0" b="0"/>
              <a:pathLst>
                <a:path w="19051" h="32934">
                  <a:moveTo>
                    <a:pt x="19050" y="32933"/>
                  </a:moveTo>
                  <a:lnTo>
                    <a:pt x="19050" y="32933"/>
                  </a:lnTo>
                  <a:lnTo>
                    <a:pt x="13274" y="10407"/>
                  </a:lnTo>
                  <a:lnTo>
                    <a:pt x="6841" y="2225"/>
                  </a:lnTo>
                  <a:lnTo>
                    <a:pt x="4561" y="467"/>
                  </a:lnTo>
                  <a:lnTo>
                    <a:pt x="3041" y="0"/>
                  </a:lnTo>
                  <a:lnTo>
                    <a:pt x="0" y="1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3449">
              <a:extLst>
                <a:ext uri="{FF2B5EF4-FFF2-40B4-BE49-F238E27FC236}">
                  <a16:creationId xmlns:a16="http://schemas.microsoft.com/office/drawing/2014/main" xmlns="" id="{ECCCB766-BA76-495B-8E30-445316918C78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10166350" y="8509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2307" y="10113"/>
                  </a:lnTo>
                  <a:lnTo>
                    <a:pt x="10880" y="24485"/>
                  </a:lnTo>
                  <a:lnTo>
                    <a:pt x="10480" y="4333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450">
              <a:extLst>
                <a:ext uri="{FF2B5EF4-FFF2-40B4-BE49-F238E27FC236}">
                  <a16:creationId xmlns:a16="http://schemas.microsoft.com/office/drawing/2014/main" xmlns="" id="{F08A19BF-3292-477A-9F22-EE74B089AF92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9886950" y="813061"/>
              <a:ext cx="187733" cy="163815"/>
            </a:xfrm>
            <a:custGeom>
              <a:avLst/>
              <a:gdLst/>
              <a:ahLst/>
              <a:cxnLst/>
              <a:rect l="0" t="0" r="0" b="0"/>
              <a:pathLst>
                <a:path w="187733" h="163815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4305" y="43954"/>
                  </a:lnTo>
                  <a:lnTo>
                    <a:pt x="17645" y="81122"/>
                  </a:lnTo>
                  <a:lnTo>
                    <a:pt x="15263" y="120043"/>
                  </a:lnTo>
                  <a:lnTo>
                    <a:pt x="11156" y="159358"/>
                  </a:lnTo>
                  <a:lnTo>
                    <a:pt x="9554" y="163302"/>
                  </a:lnTo>
                  <a:lnTo>
                    <a:pt x="7780" y="163814"/>
                  </a:lnTo>
                  <a:lnTo>
                    <a:pt x="5893" y="162039"/>
                  </a:lnTo>
                  <a:lnTo>
                    <a:pt x="3928" y="158739"/>
                  </a:lnTo>
                  <a:lnTo>
                    <a:pt x="10209" y="121614"/>
                  </a:lnTo>
                  <a:lnTo>
                    <a:pt x="17528" y="77400"/>
                  </a:lnTo>
                  <a:lnTo>
                    <a:pt x="29025" y="32784"/>
                  </a:lnTo>
                  <a:lnTo>
                    <a:pt x="39710" y="15366"/>
                  </a:lnTo>
                  <a:lnTo>
                    <a:pt x="49634" y="6685"/>
                  </a:lnTo>
                  <a:lnTo>
                    <a:pt x="54256" y="4369"/>
                  </a:lnTo>
                  <a:lnTo>
                    <a:pt x="59455" y="5648"/>
                  </a:lnTo>
                  <a:lnTo>
                    <a:pt x="70873" y="14595"/>
                  </a:lnTo>
                  <a:lnTo>
                    <a:pt x="85833" y="38870"/>
                  </a:lnTo>
                  <a:lnTo>
                    <a:pt x="95831" y="68405"/>
                  </a:lnTo>
                  <a:lnTo>
                    <a:pt x="97156" y="83409"/>
                  </a:lnTo>
                  <a:lnTo>
                    <a:pt x="95626" y="97797"/>
                  </a:lnTo>
                  <a:lnTo>
                    <a:pt x="98732" y="90177"/>
                  </a:lnTo>
                  <a:lnTo>
                    <a:pt x="111892" y="48790"/>
                  </a:lnTo>
                  <a:lnTo>
                    <a:pt x="134129" y="14602"/>
                  </a:lnTo>
                  <a:lnTo>
                    <a:pt x="146395" y="6345"/>
                  </a:lnTo>
                  <a:lnTo>
                    <a:pt x="152632" y="4143"/>
                  </a:lnTo>
                  <a:lnTo>
                    <a:pt x="158904" y="4792"/>
                  </a:lnTo>
                  <a:lnTo>
                    <a:pt x="171518" y="11157"/>
                  </a:lnTo>
                  <a:lnTo>
                    <a:pt x="180418" y="24804"/>
                  </a:lnTo>
                  <a:lnTo>
                    <a:pt x="186019" y="43335"/>
                  </a:lnTo>
                  <a:lnTo>
                    <a:pt x="187732" y="87843"/>
                  </a:lnTo>
                  <a:lnTo>
                    <a:pt x="184858" y="130815"/>
                  </a:lnTo>
                  <a:lnTo>
                    <a:pt x="184150" y="158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451">
              <a:extLst>
                <a:ext uri="{FF2B5EF4-FFF2-40B4-BE49-F238E27FC236}">
                  <a16:creationId xmlns:a16="http://schemas.microsoft.com/office/drawing/2014/main" xmlns="" id="{20B66954-F2C3-4E3C-87CC-D429A8781F88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9499600" y="9525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12553" y="1881"/>
                  </a:lnTo>
                  <a:lnTo>
                    <a:pt x="48185" y="5467"/>
                  </a:lnTo>
                  <a:lnTo>
                    <a:pt x="90398" y="2717"/>
                  </a:lnTo>
                  <a:lnTo>
                    <a:pt x="131913" y="4176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452">
              <a:extLst>
                <a:ext uri="{FF2B5EF4-FFF2-40B4-BE49-F238E27FC236}">
                  <a16:creationId xmlns:a16="http://schemas.microsoft.com/office/drawing/2014/main" xmlns="" id="{66DC75DA-94C3-4729-BE11-0D4E6E01FEAB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9518912" y="820294"/>
              <a:ext cx="107689" cy="24257"/>
            </a:xfrm>
            <a:custGeom>
              <a:avLst/>
              <a:gdLst/>
              <a:ahLst/>
              <a:cxnLst/>
              <a:rect l="0" t="0" r="0" b="0"/>
              <a:pathLst>
                <a:path w="107689" h="24257">
                  <a:moveTo>
                    <a:pt x="6088" y="11556"/>
                  </a:moveTo>
                  <a:lnTo>
                    <a:pt x="6088" y="11556"/>
                  </a:lnTo>
                  <a:lnTo>
                    <a:pt x="0" y="11556"/>
                  </a:lnTo>
                  <a:lnTo>
                    <a:pt x="38362" y="4648"/>
                  </a:lnTo>
                  <a:lnTo>
                    <a:pt x="75179" y="0"/>
                  </a:lnTo>
                  <a:lnTo>
                    <a:pt x="95860" y="2566"/>
                  </a:lnTo>
                  <a:lnTo>
                    <a:pt x="99803" y="5563"/>
                  </a:lnTo>
                  <a:lnTo>
                    <a:pt x="107688" y="242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453">
              <a:extLst>
                <a:ext uri="{FF2B5EF4-FFF2-40B4-BE49-F238E27FC236}">
                  <a16:creationId xmlns:a16="http://schemas.microsoft.com/office/drawing/2014/main" xmlns="" id="{8E468102-CE89-41E3-85E5-C674CD62F0F1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9204439" y="765587"/>
              <a:ext cx="195302" cy="205964"/>
            </a:xfrm>
            <a:custGeom>
              <a:avLst/>
              <a:gdLst/>
              <a:ahLst/>
              <a:cxnLst/>
              <a:rect l="0" t="0" r="0" b="0"/>
              <a:pathLst>
                <a:path w="195302" h="205964">
                  <a:moveTo>
                    <a:pt x="9411" y="15463"/>
                  </a:moveTo>
                  <a:lnTo>
                    <a:pt x="9411" y="15463"/>
                  </a:lnTo>
                  <a:lnTo>
                    <a:pt x="9409" y="6004"/>
                  </a:lnTo>
                  <a:lnTo>
                    <a:pt x="10116" y="4923"/>
                  </a:lnTo>
                  <a:lnTo>
                    <a:pt x="11292" y="4203"/>
                  </a:lnTo>
                  <a:lnTo>
                    <a:pt x="12781" y="3723"/>
                  </a:lnTo>
                  <a:lnTo>
                    <a:pt x="13774" y="4814"/>
                  </a:lnTo>
                  <a:lnTo>
                    <a:pt x="23609" y="41101"/>
                  </a:lnTo>
                  <a:lnTo>
                    <a:pt x="21457" y="78720"/>
                  </a:lnTo>
                  <a:lnTo>
                    <a:pt x="12210" y="125952"/>
                  </a:lnTo>
                  <a:lnTo>
                    <a:pt x="6593" y="156135"/>
                  </a:lnTo>
                  <a:lnTo>
                    <a:pt x="4631" y="160769"/>
                  </a:lnTo>
                  <a:lnTo>
                    <a:pt x="4107" y="161017"/>
                  </a:lnTo>
                  <a:lnTo>
                    <a:pt x="0" y="147882"/>
                  </a:lnTo>
                  <a:lnTo>
                    <a:pt x="7799" y="109261"/>
                  </a:lnTo>
                  <a:lnTo>
                    <a:pt x="13401" y="64343"/>
                  </a:lnTo>
                  <a:lnTo>
                    <a:pt x="21803" y="29868"/>
                  </a:lnTo>
                  <a:lnTo>
                    <a:pt x="31147" y="14574"/>
                  </a:lnTo>
                  <a:lnTo>
                    <a:pt x="36602" y="8521"/>
                  </a:lnTo>
                  <a:lnTo>
                    <a:pt x="48307" y="1794"/>
                  </a:lnTo>
                  <a:lnTo>
                    <a:pt x="54391" y="0"/>
                  </a:lnTo>
                  <a:lnTo>
                    <a:pt x="59858" y="921"/>
                  </a:lnTo>
                  <a:lnTo>
                    <a:pt x="69696" y="7589"/>
                  </a:lnTo>
                  <a:lnTo>
                    <a:pt x="83170" y="33356"/>
                  </a:lnTo>
                  <a:lnTo>
                    <a:pt x="89355" y="71173"/>
                  </a:lnTo>
                  <a:lnTo>
                    <a:pt x="86377" y="115942"/>
                  </a:lnTo>
                  <a:lnTo>
                    <a:pt x="82389" y="133978"/>
                  </a:lnTo>
                  <a:lnTo>
                    <a:pt x="82756" y="136806"/>
                  </a:lnTo>
                  <a:lnTo>
                    <a:pt x="83708" y="138692"/>
                  </a:lnTo>
                  <a:lnTo>
                    <a:pt x="85049" y="137127"/>
                  </a:lnTo>
                  <a:lnTo>
                    <a:pt x="97654" y="96666"/>
                  </a:lnTo>
                  <a:lnTo>
                    <a:pt x="118486" y="49063"/>
                  </a:lnTo>
                  <a:lnTo>
                    <a:pt x="130560" y="31808"/>
                  </a:lnTo>
                  <a:lnTo>
                    <a:pt x="142982" y="22727"/>
                  </a:lnTo>
                  <a:lnTo>
                    <a:pt x="149258" y="20306"/>
                  </a:lnTo>
                  <a:lnTo>
                    <a:pt x="155558" y="20103"/>
                  </a:lnTo>
                  <a:lnTo>
                    <a:pt x="168205" y="23640"/>
                  </a:lnTo>
                  <a:lnTo>
                    <a:pt x="178999" y="35560"/>
                  </a:lnTo>
                  <a:lnTo>
                    <a:pt x="187795" y="54734"/>
                  </a:lnTo>
                  <a:lnTo>
                    <a:pt x="195301" y="96557"/>
                  </a:lnTo>
                  <a:lnTo>
                    <a:pt x="193685" y="139131"/>
                  </a:lnTo>
                  <a:lnTo>
                    <a:pt x="190581" y="182074"/>
                  </a:lnTo>
                  <a:lnTo>
                    <a:pt x="193561" y="2059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3454">
            <a:extLst>
              <a:ext uri="{FF2B5EF4-FFF2-40B4-BE49-F238E27FC236}">
                <a16:creationId xmlns:a16="http://schemas.microsoft.com/office/drawing/2014/main" xmlns="" id="{330EC20E-91D3-4048-84A9-8559496CB6C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84479" y="2641981"/>
            <a:ext cx="5097018" cy="2139418"/>
          </a:xfrm>
          <a:custGeom>
            <a:avLst/>
            <a:gdLst/>
            <a:ahLst/>
            <a:cxnLst/>
            <a:rect l="0" t="0" r="0" b="0"/>
            <a:pathLst>
              <a:path w="5097018" h="2139418">
                <a:moveTo>
                  <a:pt x="144921" y="196469"/>
                </a:moveTo>
                <a:lnTo>
                  <a:pt x="144921" y="196469"/>
                </a:lnTo>
                <a:lnTo>
                  <a:pt x="169340" y="187631"/>
                </a:lnTo>
                <a:lnTo>
                  <a:pt x="212853" y="183826"/>
                </a:lnTo>
                <a:lnTo>
                  <a:pt x="244962" y="180737"/>
                </a:lnTo>
                <a:lnTo>
                  <a:pt x="278519" y="175131"/>
                </a:lnTo>
                <a:lnTo>
                  <a:pt x="314364" y="167935"/>
                </a:lnTo>
                <a:lnTo>
                  <a:pt x="356166" y="160034"/>
                </a:lnTo>
                <a:lnTo>
                  <a:pt x="380295" y="155951"/>
                </a:lnTo>
                <a:lnTo>
                  <a:pt x="406259" y="151818"/>
                </a:lnTo>
                <a:lnTo>
                  <a:pt x="433446" y="147652"/>
                </a:lnTo>
                <a:lnTo>
                  <a:pt x="464271" y="142758"/>
                </a:lnTo>
                <a:lnTo>
                  <a:pt x="497520" y="137378"/>
                </a:lnTo>
                <a:lnTo>
                  <a:pt x="532388" y="131675"/>
                </a:lnTo>
                <a:lnTo>
                  <a:pt x="569038" y="125756"/>
                </a:lnTo>
                <a:lnTo>
                  <a:pt x="606877" y="119694"/>
                </a:lnTo>
                <a:lnTo>
                  <a:pt x="645508" y="113536"/>
                </a:lnTo>
                <a:lnTo>
                  <a:pt x="685374" y="107313"/>
                </a:lnTo>
                <a:lnTo>
                  <a:pt x="726061" y="101049"/>
                </a:lnTo>
                <a:lnTo>
                  <a:pt x="767298" y="94755"/>
                </a:lnTo>
                <a:lnTo>
                  <a:pt x="808900" y="89149"/>
                </a:lnTo>
                <a:lnTo>
                  <a:pt x="850745" y="84000"/>
                </a:lnTo>
                <a:lnTo>
                  <a:pt x="892754" y="79156"/>
                </a:lnTo>
                <a:lnTo>
                  <a:pt x="935577" y="74516"/>
                </a:lnTo>
                <a:lnTo>
                  <a:pt x="978940" y="70012"/>
                </a:lnTo>
                <a:lnTo>
                  <a:pt x="1022667" y="65597"/>
                </a:lnTo>
                <a:lnTo>
                  <a:pt x="1067341" y="61244"/>
                </a:lnTo>
                <a:lnTo>
                  <a:pt x="1112646" y="56930"/>
                </a:lnTo>
                <a:lnTo>
                  <a:pt x="1158370" y="52643"/>
                </a:lnTo>
                <a:lnTo>
                  <a:pt x="1204376" y="48374"/>
                </a:lnTo>
                <a:lnTo>
                  <a:pt x="1250568" y="44117"/>
                </a:lnTo>
                <a:lnTo>
                  <a:pt x="1296886" y="39868"/>
                </a:lnTo>
                <a:lnTo>
                  <a:pt x="1343287" y="35624"/>
                </a:lnTo>
                <a:lnTo>
                  <a:pt x="1389743" y="31383"/>
                </a:lnTo>
                <a:lnTo>
                  <a:pt x="1436235" y="27145"/>
                </a:lnTo>
                <a:lnTo>
                  <a:pt x="1484163" y="23614"/>
                </a:lnTo>
                <a:lnTo>
                  <a:pt x="1533049" y="20555"/>
                </a:lnTo>
                <a:lnTo>
                  <a:pt x="1582573" y="17810"/>
                </a:lnTo>
                <a:lnTo>
                  <a:pt x="1631111" y="15274"/>
                </a:lnTo>
                <a:lnTo>
                  <a:pt x="1678992" y="12877"/>
                </a:lnTo>
                <a:lnTo>
                  <a:pt x="1726435" y="10575"/>
                </a:lnTo>
                <a:lnTo>
                  <a:pt x="1773586" y="8334"/>
                </a:lnTo>
                <a:lnTo>
                  <a:pt x="1820542" y="6134"/>
                </a:lnTo>
                <a:lnTo>
                  <a:pt x="1867368" y="3962"/>
                </a:lnTo>
                <a:lnTo>
                  <a:pt x="1914813" y="2515"/>
                </a:lnTo>
                <a:lnTo>
                  <a:pt x="1962672" y="1550"/>
                </a:lnTo>
                <a:lnTo>
                  <a:pt x="2010806" y="906"/>
                </a:lnTo>
                <a:lnTo>
                  <a:pt x="2058415" y="477"/>
                </a:lnTo>
                <a:lnTo>
                  <a:pt x="2105678" y="191"/>
                </a:lnTo>
                <a:lnTo>
                  <a:pt x="2152709" y="0"/>
                </a:lnTo>
                <a:lnTo>
                  <a:pt x="2199584" y="579"/>
                </a:lnTo>
                <a:lnTo>
                  <a:pt x="2246358" y="1670"/>
                </a:lnTo>
                <a:lnTo>
                  <a:pt x="2293062" y="3103"/>
                </a:lnTo>
                <a:lnTo>
                  <a:pt x="2340425" y="4764"/>
                </a:lnTo>
                <a:lnTo>
                  <a:pt x="2388230" y="6577"/>
                </a:lnTo>
                <a:lnTo>
                  <a:pt x="2436326" y="8491"/>
                </a:lnTo>
                <a:lnTo>
                  <a:pt x="2484619" y="10472"/>
                </a:lnTo>
                <a:lnTo>
                  <a:pt x="2533042" y="12499"/>
                </a:lnTo>
                <a:lnTo>
                  <a:pt x="2581551" y="14556"/>
                </a:lnTo>
                <a:lnTo>
                  <a:pt x="2630119" y="17338"/>
                </a:lnTo>
                <a:lnTo>
                  <a:pt x="2678724" y="20604"/>
                </a:lnTo>
                <a:lnTo>
                  <a:pt x="2727356" y="24192"/>
                </a:lnTo>
                <a:lnTo>
                  <a:pt x="2776006" y="27996"/>
                </a:lnTo>
                <a:lnTo>
                  <a:pt x="2824667" y="31942"/>
                </a:lnTo>
                <a:lnTo>
                  <a:pt x="2873334" y="35985"/>
                </a:lnTo>
                <a:lnTo>
                  <a:pt x="2919892" y="40090"/>
                </a:lnTo>
                <a:lnTo>
                  <a:pt x="2965040" y="44239"/>
                </a:lnTo>
                <a:lnTo>
                  <a:pt x="3009251" y="48415"/>
                </a:lnTo>
                <a:lnTo>
                  <a:pt x="3052834" y="53317"/>
                </a:lnTo>
                <a:lnTo>
                  <a:pt x="3096003" y="58701"/>
                </a:lnTo>
                <a:lnTo>
                  <a:pt x="3138893" y="64407"/>
                </a:lnTo>
                <a:lnTo>
                  <a:pt x="3181595" y="70327"/>
                </a:lnTo>
                <a:lnTo>
                  <a:pt x="3224177" y="76391"/>
                </a:lnTo>
                <a:lnTo>
                  <a:pt x="3266675" y="82551"/>
                </a:lnTo>
                <a:lnTo>
                  <a:pt x="3307707" y="88773"/>
                </a:lnTo>
                <a:lnTo>
                  <a:pt x="3347761" y="95039"/>
                </a:lnTo>
                <a:lnTo>
                  <a:pt x="3387164" y="101332"/>
                </a:lnTo>
                <a:lnTo>
                  <a:pt x="3427545" y="106939"/>
                </a:lnTo>
                <a:lnTo>
                  <a:pt x="3468574" y="112088"/>
                </a:lnTo>
                <a:lnTo>
                  <a:pt x="3510040" y="116932"/>
                </a:lnTo>
                <a:lnTo>
                  <a:pt x="3551795" y="122983"/>
                </a:lnTo>
                <a:lnTo>
                  <a:pt x="3593743" y="129839"/>
                </a:lnTo>
                <a:lnTo>
                  <a:pt x="3635820" y="137232"/>
                </a:lnTo>
                <a:lnTo>
                  <a:pt x="3677981" y="144278"/>
                </a:lnTo>
                <a:lnTo>
                  <a:pt x="3720200" y="151092"/>
                </a:lnTo>
                <a:lnTo>
                  <a:pt x="3762458" y="157751"/>
                </a:lnTo>
                <a:lnTo>
                  <a:pt x="3803329" y="165012"/>
                </a:lnTo>
                <a:lnTo>
                  <a:pt x="3843277" y="172676"/>
                </a:lnTo>
                <a:lnTo>
                  <a:pt x="3882608" y="180607"/>
                </a:lnTo>
                <a:lnTo>
                  <a:pt x="3922939" y="189422"/>
                </a:lnTo>
                <a:lnTo>
                  <a:pt x="3963940" y="198827"/>
                </a:lnTo>
                <a:lnTo>
                  <a:pt x="4005383" y="208624"/>
                </a:lnTo>
                <a:lnTo>
                  <a:pt x="4044301" y="218683"/>
                </a:lnTo>
                <a:lnTo>
                  <a:pt x="4081534" y="228917"/>
                </a:lnTo>
                <a:lnTo>
                  <a:pt x="4117647" y="239268"/>
                </a:lnTo>
                <a:lnTo>
                  <a:pt x="4153011" y="248991"/>
                </a:lnTo>
                <a:lnTo>
                  <a:pt x="4187876" y="258294"/>
                </a:lnTo>
                <a:lnTo>
                  <a:pt x="4222406" y="267320"/>
                </a:lnTo>
                <a:lnTo>
                  <a:pt x="4256717" y="277569"/>
                </a:lnTo>
                <a:lnTo>
                  <a:pt x="4290880" y="288636"/>
                </a:lnTo>
                <a:lnTo>
                  <a:pt x="4324943" y="300247"/>
                </a:lnTo>
                <a:lnTo>
                  <a:pt x="4358236" y="312221"/>
                </a:lnTo>
                <a:lnTo>
                  <a:pt x="4391015" y="324437"/>
                </a:lnTo>
                <a:lnTo>
                  <a:pt x="4423448" y="336814"/>
                </a:lnTo>
                <a:lnTo>
                  <a:pt x="4454950" y="349299"/>
                </a:lnTo>
                <a:lnTo>
                  <a:pt x="4485830" y="361855"/>
                </a:lnTo>
                <a:lnTo>
                  <a:pt x="4516292" y="374460"/>
                </a:lnTo>
                <a:lnTo>
                  <a:pt x="4545774" y="387802"/>
                </a:lnTo>
                <a:lnTo>
                  <a:pt x="4574600" y="401635"/>
                </a:lnTo>
                <a:lnTo>
                  <a:pt x="4602991" y="415797"/>
                </a:lnTo>
                <a:lnTo>
                  <a:pt x="4629679" y="429471"/>
                </a:lnTo>
                <a:lnTo>
                  <a:pt x="4655232" y="442820"/>
                </a:lnTo>
                <a:lnTo>
                  <a:pt x="4680028" y="455953"/>
                </a:lnTo>
                <a:lnTo>
                  <a:pt x="4726394" y="485597"/>
                </a:lnTo>
                <a:lnTo>
                  <a:pt x="4769109" y="516881"/>
                </a:lnTo>
                <a:lnTo>
                  <a:pt x="4806909" y="547249"/>
                </a:lnTo>
                <a:lnTo>
                  <a:pt x="4842523" y="579090"/>
                </a:lnTo>
                <a:lnTo>
                  <a:pt x="4875755" y="611350"/>
                </a:lnTo>
                <a:lnTo>
                  <a:pt x="4918265" y="657985"/>
                </a:lnTo>
                <a:lnTo>
                  <a:pt x="4944696" y="690630"/>
                </a:lnTo>
                <a:lnTo>
                  <a:pt x="4980006" y="737371"/>
                </a:lnTo>
                <a:lnTo>
                  <a:pt x="5000123" y="769422"/>
                </a:lnTo>
                <a:lnTo>
                  <a:pt x="5018473" y="802481"/>
                </a:lnTo>
                <a:lnTo>
                  <a:pt x="5036036" y="835989"/>
                </a:lnTo>
                <a:lnTo>
                  <a:pt x="5051366" y="869697"/>
                </a:lnTo>
                <a:lnTo>
                  <a:pt x="5065235" y="903492"/>
                </a:lnTo>
                <a:lnTo>
                  <a:pt x="5078455" y="937327"/>
                </a:lnTo>
                <a:lnTo>
                  <a:pt x="5087623" y="971180"/>
                </a:lnTo>
                <a:lnTo>
                  <a:pt x="5093346" y="1005041"/>
                </a:lnTo>
                <a:lnTo>
                  <a:pt x="5095887" y="1038904"/>
                </a:lnTo>
                <a:lnTo>
                  <a:pt x="5097017" y="1074651"/>
                </a:lnTo>
                <a:lnTo>
                  <a:pt x="5096813" y="1111000"/>
                </a:lnTo>
                <a:lnTo>
                  <a:pt x="5094371" y="1145970"/>
                </a:lnTo>
                <a:lnTo>
                  <a:pt x="5090935" y="1180326"/>
                </a:lnTo>
                <a:lnTo>
                  <a:pt x="5086350" y="1214411"/>
                </a:lnTo>
                <a:lnTo>
                  <a:pt x="5079607" y="1248375"/>
                </a:lnTo>
                <a:lnTo>
                  <a:pt x="5068145" y="1284166"/>
                </a:lnTo>
                <a:lnTo>
                  <a:pt x="5054348" y="1320534"/>
                </a:lnTo>
                <a:lnTo>
                  <a:pt x="5041159" y="1355513"/>
                </a:lnTo>
                <a:lnTo>
                  <a:pt x="5024480" y="1389874"/>
                </a:lnTo>
                <a:lnTo>
                  <a:pt x="5006013" y="1423960"/>
                </a:lnTo>
                <a:lnTo>
                  <a:pt x="4988400" y="1457925"/>
                </a:lnTo>
                <a:lnTo>
                  <a:pt x="4969282" y="1491834"/>
                </a:lnTo>
                <a:lnTo>
                  <a:pt x="4946203" y="1529953"/>
                </a:lnTo>
                <a:lnTo>
                  <a:pt x="4931161" y="1553947"/>
                </a:lnTo>
                <a:lnTo>
                  <a:pt x="4914779" y="1579821"/>
                </a:lnTo>
                <a:lnTo>
                  <a:pt x="4887172" y="1623621"/>
                </a:lnTo>
                <a:lnTo>
                  <a:pt x="4863142" y="1660492"/>
                </a:lnTo>
                <a:lnTo>
                  <a:pt x="4829078" y="1706461"/>
                </a:lnTo>
                <a:lnTo>
                  <a:pt x="4804868" y="1738702"/>
                </a:lnTo>
                <a:lnTo>
                  <a:pt x="4771318" y="1768608"/>
                </a:lnTo>
                <a:lnTo>
                  <a:pt x="4723553" y="1807595"/>
                </a:lnTo>
                <a:lnTo>
                  <a:pt x="4666309" y="1852636"/>
                </a:lnTo>
                <a:lnTo>
                  <a:pt x="4614034" y="1889014"/>
                </a:lnTo>
                <a:lnTo>
                  <a:pt x="4565074" y="1919615"/>
                </a:lnTo>
                <a:lnTo>
                  <a:pt x="4518325" y="1946366"/>
                </a:lnTo>
                <a:lnTo>
                  <a:pt x="4471634" y="1969139"/>
                </a:lnTo>
                <a:lnTo>
                  <a:pt x="4424985" y="1989260"/>
                </a:lnTo>
                <a:lnTo>
                  <a:pt x="4378364" y="2007613"/>
                </a:lnTo>
                <a:lnTo>
                  <a:pt x="4339522" y="2022671"/>
                </a:lnTo>
                <a:lnTo>
                  <a:pt x="4305865" y="2035531"/>
                </a:lnTo>
                <a:lnTo>
                  <a:pt x="4275667" y="2046927"/>
                </a:lnTo>
                <a:lnTo>
                  <a:pt x="4247068" y="2056642"/>
                </a:lnTo>
                <a:lnTo>
                  <a:pt x="4219535" y="2065234"/>
                </a:lnTo>
                <a:lnTo>
                  <a:pt x="4192714" y="2073079"/>
                </a:lnTo>
                <a:lnTo>
                  <a:pt x="4137439" y="2082542"/>
                </a:lnTo>
                <a:lnTo>
                  <a:pt x="4063195" y="2093085"/>
                </a:lnTo>
                <a:lnTo>
                  <a:pt x="3976303" y="2104346"/>
                </a:lnTo>
                <a:lnTo>
                  <a:pt x="3907087" y="2112559"/>
                </a:lnTo>
                <a:lnTo>
                  <a:pt x="3849654" y="2118740"/>
                </a:lnTo>
                <a:lnTo>
                  <a:pt x="3800075" y="2123566"/>
                </a:lnTo>
                <a:lnTo>
                  <a:pt x="3756441" y="2127490"/>
                </a:lnTo>
                <a:lnTo>
                  <a:pt x="3716768" y="2130810"/>
                </a:lnTo>
                <a:lnTo>
                  <a:pt x="3679735" y="2133729"/>
                </a:lnTo>
                <a:lnTo>
                  <a:pt x="3643052" y="2135676"/>
                </a:lnTo>
                <a:lnTo>
                  <a:pt x="3606604" y="2136974"/>
                </a:lnTo>
                <a:lnTo>
                  <a:pt x="3570310" y="2137839"/>
                </a:lnTo>
                <a:lnTo>
                  <a:pt x="3534119" y="2138416"/>
                </a:lnTo>
                <a:lnTo>
                  <a:pt x="3497996" y="2138800"/>
                </a:lnTo>
                <a:lnTo>
                  <a:pt x="3461922" y="2139056"/>
                </a:lnTo>
                <a:lnTo>
                  <a:pt x="3426583" y="2139227"/>
                </a:lnTo>
                <a:lnTo>
                  <a:pt x="3391734" y="2139341"/>
                </a:lnTo>
                <a:lnTo>
                  <a:pt x="3357213" y="2139417"/>
                </a:lnTo>
                <a:lnTo>
                  <a:pt x="3322205" y="2138762"/>
                </a:lnTo>
                <a:lnTo>
                  <a:pt x="3286872" y="2137620"/>
                </a:lnTo>
                <a:lnTo>
                  <a:pt x="3251321" y="2136153"/>
                </a:lnTo>
                <a:lnTo>
                  <a:pt x="3215627" y="2135175"/>
                </a:lnTo>
                <a:lnTo>
                  <a:pt x="3179835" y="2134523"/>
                </a:lnTo>
                <a:lnTo>
                  <a:pt x="3143981" y="2134088"/>
                </a:lnTo>
                <a:lnTo>
                  <a:pt x="3108085" y="2133798"/>
                </a:lnTo>
                <a:lnTo>
                  <a:pt x="3072157" y="2133605"/>
                </a:lnTo>
                <a:lnTo>
                  <a:pt x="3036212" y="2133476"/>
                </a:lnTo>
                <a:lnTo>
                  <a:pt x="2999548" y="2132685"/>
                </a:lnTo>
                <a:lnTo>
                  <a:pt x="2962406" y="2131452"/>
                </a:lnTo>
                <a:lnTo>
                  <a:pt x="2924945" y="2129924"/>
                </a:lnTo>
                <a:lnTo>
                  <a:pt x="2887975" y="2128906"/>
                </a:lnTo>
                <a:lnTo>
                  <a:pt x="2851334" y="2128227"/>
                </a:lnTo>
                <a:lnTo>
                  <a:pt x="2814914" y="2127774"/>
                </a:lnTo>
                <a:lnTo>
                  <a:pt x="2778639" y="2126767"/>
                </a:lnTo>
                <a:lnTo>
                  <a:pt x="2742459" y="2125390"/>
                </a:lnTo>
                <a:lnTo>
                  <a:pt x="2706347" y="2123766"/>
                </a:lnTo>
                <a:lnTo>
                  <a:pt x="2669572" y="2121978"/>
                </a:lnTo>
                <a:lnTo>
                  <a:pt x="2632354" y="2120081"/>
                </a:lnTo>
                <a:lnTo>
                  <a:pt x="2594845" y="2118110"/>
                </a:lnTo>
                <a:lnTo>
                  <a:pt x="2557137" y="2116091"/>
                </a:lnTo>
                <a:lnTo>
                  <a:pt x="2519298" y="2114040"/>
                </a:lnTo>
                <a:lnTo>
                  <a:pt x="2481371" y="2111966"/>
                </a:lnTo>
                <a:lnTo>
                  <a:pt x="2443388" y="2109172"/>
                </a:lnTo>
                <a:lnTo>
                  <a:pt x="2405366" y="2105899"/>
                </a:lnTo>
                <a:lnTo>
                  <a:pt x="2367318" y="2102305"/>
                </a:lnTo>
                <a:lnTo>
                  <a:pt x="2329252" y="2099204"/>
                </a:lnTo>
                <a:lnTo>
                  <a:pt x="2291175" y="2096431"/>
                </a:lnTo>
                <a:lnTo>
                  <a:pt x="2253090" y="2093877"/>
                </a:lnTo>
                <a:lnTo>
                  <a:pt x="2215706" y="2091468"/>
                </a:lnTo>
                <a:lnTo>
                  <a:pt x="2178789" y="2089158"/>
                </a:lnTo>
                <a:lnTo>
                  <a:pt x="2142184" y="2086912"/>
                </a:lnTo>
                <a:lnTo>
                  <a:pt x="2106490" y="2084708"/>
                </a:lnTo>
                <a:lnTo>
                  <a:pt x="2071406" y="2082534"/>
                </a:lnTo>
                <a:lnTo>
                  <a:pt x="2036727" y="2080379"/>
                </a:lnTo>
                <a:lnTo>
                  <a:pt x="2001614" y="2078237"/>
                </a:lnTo>
                <a:lnTo>
                  <a:pt x="1966211" y="2076103"/>
                </a:lnTo>
                <a:lnTo>
                  <a:pt x="1930614" y="2073975"/>
                </a:lnTo>
                <a:lnTo>
                  <a:pt x="1896300" y="2071851"/>
                </a:lnTo>
                <a:lnTo>
                  <a:pt x="1862840" y="2069729"/>
                </a:lnTo>
                <a:lnTo>
                  <a:pt x="1829950" y="2067609"/>
                </a:lnTo>
                <a:lnTo>
                  <a:pt x="1798146" y="2065491"/>
                </a:lnTo>
                <a:lnTo>
                  <a:pt x="1767065" y="2063372"/>
                </a:lnTo>
                <a:lnTo>
                  <a:pt x="1736466" y="2061254"/>
                </a:lnTo>
                <a:lnTo>
                  <a:pt x="1706190" y="2058431"/>
                </a:lnTo>
                <a:lnTo>
                  <a:pt x="1676128" y="2055138"/>
                </a:lnTo>
                <a:lnTo>
                  <a:pt x="1646209" y="2051532"/>
                </a:lnTo>
                <a:lnTo>
                  <a:pt x="1617796" y="2048422"/>
                </a:lnTo>
                <a:lnTo>
                  <a:pt x="1590389" y="2045643"/>
                </a:lnTo>
                <a:lnTo>
                  <a:pt x="1563648" y="2043085"/>
                </a:lnTo>
                <a:lnTo>
                  <a:pt x="1535945" y="2040674"/>
                </a:lnTo>
                <a:lnTo>
                  <a:pt x="1507598" y="2038361"/>
                </a:lnTo>
                <a:lnTo>
                  <a:pt x="1478823" y="2036114"/>
                </a:lnTo>
                <a:lnTo>
                  <a:pt x="1450468" y="2033910"/>
                </a:lnTo>
                <a:lnTo>
                  <a:pt x="1422390" y="2031735"/>
                </a:lnTo>
                <a:lnTo>
                  <a:pt x="1394501" y="2029580"/>
                </a:lnTo>
                <a:lnTo>
                  <a:pt x="1366735" y="2026732"/>
                </a:lnTo>
                <a:lnTo>
                  <a:pt x="1339053" y="2023421"/>
                </a:lnTo>
                <a:lnTo>
                  <a:pt x="1311425" y="2019804"/>
                </a:lnTo>
                <a:lnTo>
                  <a:pt x="1284540" y="2016687"/>
                </a:lnTo>
                <a:lnTo>
                  <a:pt x="1258151" y="2013903"/>
                </a:lnTo>
                <a:lnTo>
                  <a:pt x="1232091" y="2011342"/>
                </a:lnTo>
                <a:lnTo>
                  <a:pt x="1206956" y="2008222"/>
                </a:lnTo>
                <a:lnTo>
                  <a:pt x="1182439" y="2004733"/>
                </a:lnTo>
                <a:lnTo>
                  <a:pt x="1158333" y="2000995"/>
                </a:lnTo>
                <a:lnTo>
                  <a:pt x="1110851" y="1993079"/>
                </a:lnTo>
                <a:lnTo>
                  <a:pt x="1063879" y="1985562"/>
                </a:lnTo>
                <a:lnTo>
                  <a:pt x="1017132" y="1979869"/>
                </a:lnTo>
                <a:lnTo>
                  <a:pt x="972366" y="1973106"/>
                </a:lnTo>
                <a:lnTo>
                  <a:pt x="928246" y="1965397"/>
                </a:lnTo>
                <a:lnTo>
                  <a:pt x="882767" y="1957266"/>
                </a:lnTo>
                <a:lnTo>
                  <a:pt x="838565" y="1948949"/>
                </a:lnTo>
                <a:lnTo>
                  <a:pt x="796108" y="1941254"/>
                </a:lnTo>
                <a:lnTo>
                  <a:pt x="756070" y="1935483"/>
                </a:lnTo>
                <a:lnTo>
                  <a:pt x="717109" y="1928684"/>
                </a:lnTo>
                <a:lnTo>
                  <a:pt x="678626" y="1920959"/>
                </a:lnTo>
                <a:lnTo>
                  <a:pt x="640356" y="1912822"/>
                </a:lnTo>
                <a:lnTo>
                  <a:pt x="602181" y="1904502"/>
                </a:lnTo>
                <a:lnTo>
                  <a:pt x="564753" y="1895394"/>
                </a:lnTo>
                <a:lnTo>
                  <a:pt x="529304" y="1884292"/>
                </a:lnTo>
                <a:lnTo>
                  <a:pt x="494734" y="1872300"/>
                </a:lnTo>
                <a:lnTo>
                  <a:pt x="460554" y="1859916"/>
                </a:lnTo>
                <a:lnTo>
                  <a:pt x="426548" y="1847357"/>
                </a:lnTo>
                <a:lnTo>
                  <a:pt x="392619" y="1834719"/>
                </a:lnTo>
                <a:lnTo>
                  <a:pt x="359430" y="1821342"/>
                </a:lnTo>
                <a:lnTo>
                  <a:pt x="313685" y="1797943"/>
                </a:lnTo>
                <a:lnTo>
                  <a:pt x="273712" y="1773136"/>
                </a:lnTo>
                <a:lnTo>
                  <a:pt x="226360" y="1737588"/>
                </a:lnTo>
                <a:lnTo>
                  <a:pt x="183193" y="1700175"/>
                </a:lnTo>
                <a:lnTo>
                  <a:pt x="143126" y="1659833"/>
                </a:lnTo>
                <a:lnTo>
                  <a:pt x="109184" y="1613712"/>
                </a:lnTo>
                <a:lnTo>
                  <a:pt x="81888" y="1567050"/>
                </a:lnTo>
                <a:lnTo>
                  <a:pt x="62510" y="1529667"/>
                </a:lnTo>
                <a:lnTo>
                  <a:pt x="46732" y="1491779"/>
                </a:lnTo>
                <a:lnTo>
                  <a:pt x="29750" y="1453742"/>
                </a:lnTo>
                <a:lnTo>
                  <a:pt x="14684" y="1412290"/>
                </a:lnTo>
                <a:lnTo>
                  <a:pt x="8025" y="1368728"/>
                </a:lnTo>
                <a:lnTo>
                  <a:pt x="2680" y="1324541"/>
                </a:lnTo>
                <a:lnTo>
                  <a:pt x="0" y="1280169"/>
                </a:lnTo>
                <a:lnTo>
                  <a:pt x="1254" y="1248673"/>
                </a:lnTo>
                <a:lnTo>
                  <a:pt x="7808" y="1201088"/>
                </a:lnTo>
                <a:lnTo>
                  <a:pt x="16806" y="1153828"/>
                </a:lnTo>
                <a:lnTo>
                  <a:pt x="21659" y="1121495"/>
                </a:lnTo>
                <a:lnTo>
                  <a:pt x="29063" y="1074820"/>
                </a:lnTo>
                <a:lnTo>
                  <a:pt x="36043" y="1042165"/>
                </a:lnTo>
                <a:lnTo>
                  <a:pt x="43850" y="1008838"/>
                </a:lnTo>
                <a:lnTo>
                  <a:pt x="52022" y="975916"/>
                </a:lnTo>
                <a:lnTo>
                  <a:pt x="60359" y="944821"/>
                </a:lnTo>
                <a:lnTo>
                  <a:pt x="66887" y="905131"/>
                </a:lnTo>
                <a:lnTo>
                  <a:pt x="72844" y="864913"/>
                </a:lnTo>
                <a:lnTo>
                  <a:pt x="84837" y="823583"/>
                </a:lnTo>
                <a:lnTo>
                  <a:pt x="100777" y="776843"/>
                </a:lnTo>
                <a:lnTo>
                  <a:pt x="110249" y="743926"/>
                </a:lnTo>
                <a:lnTo>
                  <a:pt x="119163" y="710481"/>
                </a:lnTo>
                <a:lnTo>
                  <a:pt x="128534" y="676802"/>
                </a:lnTo>
                <a:lnTo>
                  <a:pt x="139754" y="643018"/>
                </a:lnTo>
                <a:lnTo>
                  <a:pt x="149915" y="609189"/>
                </a:lnTo>
                <a:lnTo>
                  <a:pt x="159839" y="574633"/>
                </a:lnTo>
                <a:lnTo>
                  <a:pt x="171308" y="538109"/>
                </a:lnTo>
                <a:lnTo>
                  <a:pt x="183460" y="502591"/>
                </a:lnTo>
                <a:lnTo>
                  <a:pt x="195916" y="467990"/>
                </a:lnTo>
                <a:lnTo>
                  <a:pt x="208508" y="433796"/>
                </a:lnTo>
                <a:lnTo>
                  <a:pt x="221160" y="397903"/>
                </a:lnTo>
                <a:lnTo>
                  <a:pt x="234543" y="360785"/>
                </a:lnTo>
                <a:lnTo>
                  <a:pt x="249900" y="323120"/>
                </a:lnTo>
                <a:lnTo>
                  <a:pt x="268013" y="283333"/>
                </a:lnTo>
                <a:lnTo>
                  <a:pt x="287823" y="242131"/>
                </a:lnTo>
                <a:lnTo>
                  <a:pt x="308386" y="200300"/>
                </a:lnTo>
                <a:lnTo>
                  <a:pt x="329285" y="156309"/>
                </a:lnTo>
                <a:lnTo>
                  <a:pt x="348922" y="113003"/>
                </a:lnTo>
                <a:lnTo>
                  <a:pt x="364704" y="74942"/>
                </a:lnTo>
                <a:lnTo>
                  <a:pt x="385603" y="27616"/>
                </a:lnTo>
                <a:lnTo>
                  <a:pt x="392571" y="123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SMARTInkShape-Group672">
            <a:extLst>
              <a:ext uri="{FF2B5EF4-FFF2-40B4-BE49-F238E27FC236}">
                <a16:creationId xmlns:a16="http://schemas.microsoft.com/office/drawing/2014/main" xmlns="" id="{539A875B-CDD5-49A3-BCFA-0D67820563E2}"/>
              </a:ext>
            </a:extLst>
          </p:cNvPr>
          <p:cNvGrpSpPr/>
          <p:nvPr/>
        </p:nvGrpSpPr>
        <p:grpSpPr>
          <a:xfrm>
            <a:off x="9353550" y="5651500"/>
            <a:ext cx="266701" cy="431801"/>
            <a:chOff x="9353550" y="5651500"/>
            <a:chExt cx="266701" cy="431801"/>
          </a:xfrm>
        </p:grpSpPr>
        <p:sp>
          <p:nvSpPr>
            <p:cNvPr id="319" name="SMARTInkShape-3455">
              <a:extLst>
                <a:ext uri="{FF2B5EF4-FFF2-40B4-BE49-F238E27FC236}">
                  <a16:creationId xmlns:a16="http://schemas.microsoft.com/office/drawing/2014/main" xmlns="" id="{97D1170D-E63A-473C-9FD6-11F2EB2F5876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9353550" y="5651500"/>
              <a:ext cx="18450" cy="177801"/>
            </a:xfrm>
            <a:custGeom>
              <a:avLst/>
              <a:gdLst/>
              <a:ahLst/>
              <a:cxnLst/>
              <a:rect l="0" t="0" r="0" b="0"/>
              <a:pathLst>
                <a:path w="18450" h="177801">
                  <a:moveTo>
                    <a:pt x="0" y="0"/>
                  </a:moveTo>
                  <a:lnTo>
                    <a:pt x="0" y="0"/>
                  </a:lnTo>
                  <a:lnTo>
                    <a:pt x="12209" y="36628"/>
                  </a:lnTo>
                  <a:lnTo>
                    <a:pt x="17022" y="74666"/>
                  </a:lnTo>
                  <a:lnTo>
                    <a:pt x="18449" y="113846"/>
                  </a:lnTo>
                  <a:lnTo>
                    <a:pt x="13944" y="160162"/>
                  </a:lnTo>
                  <a:lnTo>
                    <a:pt x="1270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456">
              <a:extLst>
                <a:ext uri="{FF2B5EF4-FFF2-40B4-BE49-F238E27FC236}">
                  <a16:creationId xmlns:a16="http://schemas.microsoft.com/office/drawing/2014/main" xmlns="" id="{3E65D1EA-1A49-4481-B944-6309AEEB8D6C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9360417" y="5664200"/>
              <a:ext cx="151001" cy="310159"/>
            </a:xfrm>
            <a:custGeom>
              <a:avLst/>
              <a:gdLst/>
              <a:ahLst/>
              <a:cxnLst/>
              <a:rect l="0" t="0" r="0" b="0"/>
              <a:pathLst>
                <a:path w="151001" h="310159">
                  <a:moveTo>
                    <a:pt x="145533" y="0"/>
                  </a:moveTo>
                  <a:lnTo>
                    <a:pt x="145533" y="0"/>
                  </a:lnTo>
                  <a:lnTo>
                    <a:pt x="148903" y="0"/>
                  </a:lnTo>
                  <a:lnTo>
                    <a:pt x="149896" y="1411"/>
                  </a:lnTo>
                  <a:lnTo>
                    <a:pt x="151000" y="6742"/>
                  </a:lnTo>
                  <a:lnTo>
                    <a:pt x="140864" y="43351"/>
                  </a:lnTo>
                  <a:lnTo>
                    <a:pt x="125099" y="86771"/>
                  </a:lnTo>
                  <a:lnTo>
                    <a:pt x="105612" y="132641"/>
                  </a:lnTo>
                  <a:lnTo>
                    <a:pt x="87809" y="167607"/>
                  </a:lnTo>
                  <a:lnTo>
                    <a:pt x="70019" y="200551"/>
                  </a:lnTo>
                  <a:lnTo>
                    <a:pt x="44137" y="244983"/>
                  </a:lnTo>
                  <a:lnTo>
                    <a:pt x="13477" y="291181"/>
                  </a:lnTo>
                  <a:lnTo>
                    <a:pt x="258" y="308604"/>
                  </a:lnTo>
                  <a:lnTo>
                    <a:pt x="0" y="310158"/>
                  </a:lnTo>
                  <a:lnTo>
                    <a:pt x="1944" y="309783"/>
                  </a:lnTo>
                  <a:lnTo>
                    <a:pt x="12183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457">
              <a:extLst>
                <a:ext uri="{FF2B5EF4-FFF2-40B4-BE49-F238E27FC236}">
                  <a16:creationId xmlns:a16="http://schemas.microsoft.com/office/drawing/2014/main" xmlns="" id="{ABC2DB5B-CA19-4CC8-AC83-E99A050EB463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9460104" y="5804783"/>
              <a:ext cx="160147" cy="194295"/>
            </a:xfrm>
            <a:custGeom>
              <a:avLst/>
              <a:gdLst/>
              <a:ahLst/>
              <a:cxnLst/>
              <a:rect l="0" t="0" r="0" b="0"/>
              <a:pathLst>
                <a:path w="160147" h="194295">
                  <a:moveTo>
                    <a:pt x="115696" y="5467"/>
                  </a:moveTo>
                  <a:lnTo>
                    <a:pt x="115696" y="5467"/>
                  </a:lnTo>
                  <a:lnTo>
                    <a:pt x="115694" y="2096"/>
                  </a:lnTo>
                  <a:lnTo>
                    <a:pt x="114991" y="1103"/>
                  </a:lnTo>
                  <a:lnTo>
                    <a:pt x="113815" y="441"/>
                  </a:lnTo>
                  <a:lnTo>
                    <a:pt x="112325" y="0"/>
                  </a:lnTo>
                  <a:lnTo>
                    <a:pt x="111333" y="1116"/>
                  </a:lnTo>
                  <a:lnTo>
                    <a:pt x="95854" y="40272"/>
                  </a:lnTo>
                  <a:lnTo>
                    <a:pt x="74890" y="75734"/>
                  </a:lnTo>
                  <a:lnTo>
                    <a:pt x="48808" y="119107"/>
                  </a:lnTo>
                  <a:lnTo>
                    <a:pt x="13224" y="165603"/>
                  </a:lnTo>
                  <a:lnTo>
                    <a:pt x="360" y="183148"/>
                  </a:lnTo>
                  <a:lnTo>
                    <a:pt x="0" y="186010"/>
                  </a:lnTo>
                  <a:lnTo>
                    <a:pt x="1171" y="188623"/>
                  </a:lnTo>
                  <a:lnTo>
                    <a:pt x="3364" y="191071"/>
                  </a:lnTo>
                  <a:lnTo>
                    <a:pt x="11443" y="193792"/>
                  </a:lnTo>
                  <a:lnTo>
                    <a:pt x="24205" y="194294"/>
                  </a:lnTo>
                  <a:lnTo>
                    <a:pt x="66893" y="188869"/>
                  </a:lnTo>
                  <a:lnTo>
                    <a:pt x="109348" y="184374"/>
                  </a:lnTo>
                  <a:lnTo>
                    <a:pt x="144728" y="176506"/>
                  </a:lnTo>
                  <a:lnTo>
                    <a:pt x="160146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458">
              <a:extLst>
                <a:ext uri="{FF2B5EF4-FFF2-40B4-BE49-F238E27FC236}">
                  <a16:creationId xmlns:a16="http://schemas.microsoft.com/office/drawing/2014/main" xmlns="" id="{930F24B9-2BC0-4DDA-AE06-FAFD0A7F0D3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9575800" y="5886450"/>
              <a:ext cx="19051" cy="196851"/>
            </a:xfrm>
            <a:custGeom>
              <a:avLst/>
              <a:gdLst/>
              <a:ahLst/>
              <a:cxnLst/>
              <a:rect l="0" t="0" r="0" b="0"/>
              <a:pathLst>
                <a:path w="19051" h="196851">
                  <a:moveTo>
                    <a:pt x="19050" y="0"/>
                  </a:moveTo>
                  <a:lnTo>
                    <a:pt x="19050" y="0"/>
                  </a:lnTo>
                  <a:lnTo>
                    <a:pt x="19048" y="28222"/>
                  </a:lnTo>
                  <a:lnTo>
                    <a:pt x="18345" y="71104"/>
                  </a:lnTo>
                  <a:lnTo>
                    <a:pt x="15679" y="108978"/>
                  </a:lnTo>
                  <a:lnTo>
                    <a:pt x="10261" y="144625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673">
            <a:extLst>
              <a:ext uri="{FF2B5EF4-FFF2-40B4-BE49-F238E27FC236}">
                <a16:creationId xmlns:a16="http://schemas.microsoft.com/office/drawing/2014/main" xmlns="" id="{B998EF82-FCE2-4DEF-9A54-75B1137244A1}"/>
              </a:ext>
            </a:extLst>
          </p:cNvPr>
          <p:cNvGrpSpPr/>
          <p:nvPr/>
        </p:nvGrpSpPr>
        <p:grpSpPr>
          <a:xfrm>
            <a:off x="8816491" y="5797550"/>
            <a:ext cx="213210" cy="88639"/>
            <a:chOff x="8816491" y="5797550"/>
            <a:chExt cx="213210" cy="88639"/>
          </a:xfrm>
        </p:grpSpPr>
        <p:sp>
          <p:nvSpPr>
            <p:cNvPr id="324" name="SMARTInkShape-3459">
              <a:extLst>
                <a:ext uri="{FF2B5EF4-FFF2-40B4-BE49-F238E27FC236}">
                  <a16:creationId xmlns:a16="http://schemas.microsoft.com/office/drawing/2014/main" xmlns="" id="{B2D68C20-06A9-4A4B-8618-4062D0419954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8816491" y="5797550"/>
              <a:ext cx="175110" cy="12701"/>
            </a:xfrm>
            <a:custGeom>
              <a:avLst/>
              <a:gdLst/>
              <a:ahLst/>
              <a:cxnLst/>
              <a:rect l="0" t="0" r="0" b="0"/>
              <a:pathLst>
                <a:path w="1751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6846" y="9329"/>
                  </a:lnTo>
                  <a:lnTo>
                    <a:pt x="78591" y="5793"/>
                  </a:lnTo>
                  <a:lnTo>
                    <a:pt x="112455" y="2574"/>
                  </a:lnTo>
                  <a:lnTo>
                    <a:pt x="154350" y="762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460">
              <a:extLst>
                <a:ext uri="{FF2B5EF4-FFF2-40B4-BE49-F238E27FC236}">
                  <a16:creationId xmlns:a16="http://schemas.microsoft.com/office/drawing/2014/main" xmlns="" id="{21D5B6EA-CB20-46CC-9409-1346FEE734B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8820150" y="5873750"/>
              <a:ext cx="209551" cy="12439"/>
            </a:xfrm>
            <a:custGeom>
              <a:avLst/>
              <a:gdLst/>
              <a:ahLst/>
              <a:cxnLst/>
              <a:rect l="0" t="0" r="0" b="0"/>
              <a:pathLst>
                <a:path w="209551" h="1243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18953" y="11817"/>
                  </a:lnTo>
                  <a:lnTo>
                    <a:pt x="58295" y="12438"/>
                  </a:lnTo>
                  <a:lnTo>
                    <a:pt x="94113" y="10702"/>
                  </a:lnTo>
                  <a:lnTo>
                    <a:pt x="132845" y="7579"/>
                  </a:lnTo>
                  <a:lnTo>
                    <a:pt x="171224" y="383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674">
            <a:extLst>
              <a:ext uri="{FF2B5EF4-FFF2-40B4-BE49-F238E27FC236}">
                <a16:creationId xmlns:a16="http://schemas.microsoft.com/office/drawing/2014/main" xmlns="" id="{5D1E7ED1-BE5B-4154-A9EE-20D909FAB7B6}"/>
              </a:ext>
            </a:extLst>
          </p:cNvPr>
          <p:cNvGrpSpPr/>
          <p:nvPr/>
        </p:nvGrpSpPr>
        <p:grpSpPr>
          <a:xfrm>
            <a:off x="7994650" y="5638371"/>
            <a:ext cx="406401" cy="404581"/>
            <a:chOff x="7994650" y="5638371"/>
            <a:chExt cx="406401" cy="404581"/>
          </a:xfrm>
        </p:grpSpPr>
        <p:sp>
          <p:nvSpPr>
            <p:cNvPr id="327" name="SMARTInkShape-3461">
              <a:extLst>
                <a:ext uri="{FF2B5EF4-FFF2-40B4-BE49-F238E27FC236}">
                  <a16:creationId xmlns:a16="http://schemas.microsoft.com/office/drawing/2014/main" xmlns="" id="{F364854A-F82E-4D5C-BB4C-A4CFC5FB2FA3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7994650" y="5638371"/>
              <a:ext cx="50801" cy="273480"/>
            </a:xfrm>
            <a:custGeom>
              <a:avLst/>
              <a:gdLst/>
              <a:ahLst/>
              <a:cxnLst/>
              <a:rect l="0" t="0" r="0" b="0"/>
              <a:pathLst>
                <a:path w="50801" h="273480">
                  <a:moveTo>
                    <a:pt x="0" y="25829"/>
                  </a:moveTo>
                  <a:lnTo>
                    <a:pt x="0" y="25829"/>
                  </a:lnTo>
                  <a:lnTo>
                    <a:pt x="17676" y="2685"/>
                  </a:lnTo>
                  <a:lnTo>
                    <a:pt x="22368" y="522"/>
                  </a:lnTo>
                  <a:lnTo>
                    <a:pt x="33224" y="0"/>
                  </a:lnTo>
                  <a:lnTo>
                    <a:pt x="37671" y="4376"/>
                  </a:lnTo>
                  <a:lnTo>
                    <a:pt x="44494" y="20528"/>
                  </a:lnTo>
                  <a:lnTo>
                    <a:pt x="48931" y="60163"/>
                  </a:lnTo>
                  <a:lnTo>
                    <a:pt x="49969" y="95181"/>
                  </a:lnTo>
                  <a:lnTo>
                    <a:pt x="50430" y="133557"/>
                  </a:lnTo>
                  <a:lnTo>
                    <a:pt x="50636" y="171781"/>
                  </a:lnTo>
                  <a:lnTo>
                    <a:pt x="50752" y="218887"/>
                  </a:lnTo>
                  <a:lnTo>
                    <a:pt x="50800" y="273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462">
              <a:extLst>
                <a:ext uri="{FF2B5EF4-FFF2-40B4-BE49-F238E27FC236}">
                  <a16:creationId xmlns:a16="http://schemas.microsoft.com/office/drawing/2014/main" xmlns="" id="{9E5653AD-5BF7-4DBE-801F-D4C8FF4A1981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8045450" y="5676900"/>
              <a:ext cx="127001" cy="355601"/>
            </a:xfrm>
            <a:custGeom>
              <a:avLst/>
              <a:gdLst/>
              <a:ahLst/>
              <a:cxnLst/>
              <a:rect l="0" t="0" r="0" b="0"/>
              <a:pathLst>
                <a:path w="127001" h="355601">
                  <a:moveTo>
                    <a:pt x="127000" y="0"/>
                  </a:moveTo>
                  <a:lnTo>
                    <a:pt x="127000" y="0"/>
                  </a:lnTo>
                  <a:lnTo>
                    <a:pt x="123629" y="3371"/>
                  </a:lnTo>
                  <a:lnTo>
                    <a:pt x="107227" y="48021"/>
                  </a:lnTo>
                  <a:lnTo>
                    <a:pt x="97751" y="82021"/>
                  </a:lnTo>
                  <a:lnTo>
                    <a:pt x="84132" y="123002"/>
                  </a:lnTo>
                  <a:lnTo>
                    <a:pt x="70553" y="167086"/>
                  </a:lnTo>
                  <a:lnTo>
                    <a:pt x="55345" y="213255"/>
                  </a:lnTo>
                  <a:lnTo>
                    <a:pt x="45363" y="237420"/>
                  </a:lnTo>
                  <a:lnTo>
                    <a:pt x="25806" y="283321"/>
                  </a:lnTo>
                  <a:lnTo>
                    <a:pt x="12410" y="320183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463">
              <a:extLst>
                <a:ext uri="{FF2B5EF4-FFF2-40B4-BE49-F238E27FC236}">
                  <a16:creationId xmlns:a16="http://schemas.microsoft.com/office/drawing/2014/main" xmlns="" id="{7E6EFA1B-9A03-4C10-B5BF-BC5AA77CF990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8140700" y="5876182"/>
              <a:ext cx="260351" cy="166770"/>
            </a:xfrm>
            <a:custGeom>
              <a:avLst/>
              <a:gdLst/>
              <a:ahLst/>
              <a:cxnLst/>
              <a:rect l="0" t="0" r="0" b="0"/>
              <a:pathLst>
                <a:path w="260351" h="166770">
                  <a:moveTo>
                    <a:pt x="0" y="67418"/>
                  </a:moveTo>
                  <a:lnTo>
                    <a:pt x="0" y="67418"/>
                  </a:lnTo>
                  <a:lnTo>
                    <a:pt x="22604" y="29735"/>
                  </a:lnTo>
                  <a:lnTo>
                    <a:pt x="45503" y="7805"/>
                  </a:lnTo>
                  <a:lnTo>
                    <a:pt x="53619" y="2275"/>
                  </a:lnTo>
                  <a:lnTo>
                    <a:pt x="61852" y="0"/>
                  </a:lnTo>
                  <a:lnTo>
                    <a:pt x="78524" y="1236"/>
                  </a:lnTo>
                  <a:lnTo>
                    <a:pt x="84805" y="4952"/>
                  </a:lnTo>
                  <a:lnTo>
                    <a:pt x="93665" y="16607"/>
                  </a:lnTo>
                  <a:lnTo>
                    <a:pt x="96191" y="36838"/>
                  </a:lnTo>
                  <a:lnTo>
                    <a:pt x="95879" y="49149"/>
                  </a:lnTo>
                  <a:lnTo>
                    <a:pt x="86120" y="74114"/>
                  </a:lnTo>
                  <a:lnTo>
                    <a:pt x="57855" y="121265"/>
                  </a:lnTo>
                  <a:lnTo>
                    <a:pt x="34692" y="161429"/>
                  </a:lnTo>
                  <a:lnTo>
                    <a:pt x="35828" y="163959"/>
                  </a:lnTo>
                  <a:lnTo>
                    <a:pt x="38702" y="165645"/>
                  </a:lnTo>
                  <a:lnTo>
                    <a:pt x="42734" y="166769"/>
                  </a:lnTo>
                  <a:lnTo>
                    <a:pt x="89632" y="162797"/>
                  </a:lnTo>
                  <a:lnTo>
                    <a:pt x="135556" y="156611"/>
                  </a:lnTo>
                  <a:lnTo>
                    <a:pt x="160221" y="153691"/>
                  </a:lnTo>
                  <a:lnTo>
                    <a:pt x="185131" y="151039"/>
                  </a:lnTo>
                  <a:lnTo>
                    <a:pt x="226919" y="146915"/>
                  </a:lnTo>
                  <a:lnTo>
                    <a:pt x="260350" y="1436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675">
            <a:extLst>
              <a:ext uri="{FF2B5EF4-FFF2-40B4-BE49-F238E27FC236}">
                <a16:creationId xmlns:a16="http://schemas.microsoft.com/office/drawing/2014/main" xmlns="" id="{5D886494-61CA-4AD7-B9F4-C6B487CC10F2}"/>
              </a:ext>
            </a:extLst>
          </p:cNvPr>
          <p:cNvGrpSpPr/>
          <p:nvPr/>
        </p:nvGrpSpPr>
        <p:grpSpPr>
          <a:xfrm>
            <a:off x="7016750" y="5646033"/>
            <a:ext cx="609601" cy="438792"/>
            <a:chOff x="7016750" y="5646033"/>
            <a:chExt cx="609601" cy="438792"/>
          </a:xfrm>
        </p:grpSpPr>
        <p:sp>
          <p:nvSpPr>
            <p:cNvPr id="331" name="SMARTInkShape-3464">
              <a:extLst>
                <a:ext uri="{FF2B5EF4-FFF2-40B4-BE49-F238E27FC236}">
                  <a16:creationId xmlns:a16="http://schemas.microsoft.com/office/drawing/2014/main" xmlns="" id="{DC6A290D-8AFE-4176-9D58-FB4AEFE8371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7016750" y="5646033"/>
              <a:ext cx="26635" cy="227718"/>
            </a:xfrm>
            <a:custGeom>
              <a:avLst/>
              <a:gdLst/>
              <a:ahLst/>
              <a:cxnLst/>
              <a:rect l="0" t="0" r="0" b="0"/>
              <a:pathLst>
                <a:path w="26635" h="227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5580" y="30355"/>
                  </a:lnTo>
                  <a:lnTo>
                    <a:pt x="25861" y="67717"/>
                  </a:lnTo>
                  <a:lnTo>
                    <a:pt x="26634" y="113439"/>
                  </a:lnTo>
                  <a:lnTo>
                    <a:pt x="22395" y="159363"/>
                  </a:lnTo>
                  <a:lnTo>
                    <a:pt x="15346" y="206871"/>
                  </a:lnTo>
                  <a:lnTo>
                    <a:pt x="14190" y="224676"/>
                  </a:lnTo>
                  <a:lnTo>
                    <a:pt x="15105" y="226395"/>
                  </a:lnTo>
                  <a:lnTo>
                    <a:pt x="19050" y="227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465">
              <a:extLst>
                <a:ext uri="{FF2B5EF4-FFF2-40B4-BE49-F238E27FC236}">
                  <a16:creationId xmlns:a16="http://schemas.microsoft.com/office/drawing/2014/main" xmlns="" id="{5F7A3475-BDB7-4A87-A7D7-62A32B2CC223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048500" y="5679879"/>
              <a:ext cx="151518" cy="397072"/>
            </a:xfrm>
            <a:custGeom>
              <a:avLst/>
              <a:gdLst/>
              <a:ahLst/>
              <a:cxnLst/>
              <a:rect l="0" t="0" r="0" b="0"/>
              <a:pathLst>
                <a:path w="151518" h="397072">
                  <a:moveTo>
                    <a:pt x="146050" y="3371"/>
                  </a:moveTo>
                  <a:lnTo>
                    <a:pt x="146050" y="3371"/>
                  </a:lnTo>
                  <a:lnTo>
                    <a:pt x="149420" y="0"/>
                  </a:lnTo>
                  <a:lnTo>
                    <a:pt x="150414" y="418"/>
                  </a:lnTo>
                  <a:lnTo>
                    <a:pt x="151517" y="4645"/>
                  </a:lnTo>
                  <a:lnTo>
                    <a:pt x="148768" y="28444"/>
                  </a:lnTo>
                  <a:lnTo>
                    <a:pt x="133371" y="69046"/>
                  </a:lnTo>
                  <a:lnTo>
                    <a:pt x="118779" y="102411"/>
                  </a:lnTo>
                  <a:lnTo>
                    <a:pt x="102179" y="139816"/>
                  </a:lnTo>
                  <a:lnTo>
                    <a:pt x="83041" y="182310"/>
                  </a:lnTo>
                  <a:lnTo>
                    <a:pt x="64659" y="223306"/>
                  </a:lnTo>
                  <a:lnTo>
                    <a:pt x="47788" y="261986"/>
                  </a:lnTo>
                  <a:lnTo>
                    <a:pt x="33233" y="297993"/>
                  </a:lnTo>
                  <a:lnTo>
                    <a:pt x="21590" y="330929"/>
                  </a:lnTo>
                  <a:lnTo>
                    <a:pt x="8983" y="369712"/>
                  </a:lnTo>
                  <a:lnTo>
                    <a:pt x="0" y="397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466">
              <a:extLst>
                <a:ext uri="{FF2B5EF4-FFF2-40B4-BE49-F238E27FC236}">
                  <a16:creationId xmlns:a16="http://schemas.microsoft.com/office/drawing/2014/main" xmlns="" id="{C76BD4A9-FEC3-4B20-8C6D-F23A74ECB5D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7207250" y="5920489"/>
              <a:ext cx="260351" cy="164336"/>
            </a:xfrm>
            <a:custGeom>
              <a:avLst/>
              <a:gdLst/>
              <a:ahLst/>
              <a:cxnLst/>
              <a:rect l="0" t="0" r="0" b="0"/>
              <a:pathLst>
                <a:path w="260351" h="164336">
                  <a:moveTo>
                    <a:pt x="0" y="23111"/>
                  </a:moveTo>
                  <a:lnTo>
                    <a:pt x="0" y="23111"/>
                  </a:lnTo>
                  <a:lnTo>
                    <a:pt x="705" y="12972"/>
                  </a:lnTo>
                  <a:lnTo>
                    <a:pt x="3370" y="5435"/>
                  </a:lnTo>
                  <a:lnTo>
                    <a:pt x="6480" y="2860"/>
                  </a:lnTo>
                  <a:lnTo>
                    <a:pt x="15580" y="0"/>
                  </a:lnTo>
                  <a:lnTo>
                    <a:pt x="24798" y="609"/>
                  </a:lnTo>
                  <a:lnTo>
                    <a:pt x="52328" y="10121"/>
                  </a:lnTo>
                  <a:lnTo>
                    <a:pt x="65825" y="19454"/>
                  </a:lnTo>
                  <a:lnTo>
                    <a:pt x="71400" y="24907"/>
                  </a:lnTo>
                  <a:lnTo>
                    <a:pt x="77594" y="40372"/>
                  </a:lnTo>
                  <a:lnTo>
                    <a:pt x="78936" y="58298"/>
                  </a:lnTo>
                  <a:lnTo>
                    <a:pt x="74829" y="75674"/>
                  </a:lnTo>
                  <a:lnTo>
                    <a:pt x="39731" y="118314"/>
                  </a:lnTo>
                  <a:lnTo>
                    <a:pt x="10813" y="153460"/>
                  </a:lnTo>
                  <a:lnTo>
                    <a:pt x="9325" y="156577"/>
                  </a:lnTo>
                  <a:lnTo>
                    <a:pt x="9744" y="159361"/>
                  </a:lnTo>
                  <a:lnTo>
                    <a:pt x="11437" y="161922"/>
                  </a:lnTo>
                  <a:lnTo>
                    <a:pt x="13974" y="164335"/>
                  </a:lnTo>
                  <a:lnTo>
                    <a:pt x="28083" y="163253"/>
                  </a:lnTo>
                  <a:lnTo>
                    <a:pt x="69234" y="154710"/>
                  </a:lnTo>
                  <a:lnTo>
                    <a:pt x="110499" y="146510"/>
                  </a:lnTo>
                  <a:lnTo>
                    <a:pt x="134344" y="141360"/>
                  </a:lnTo>
                  <a:lnTo>
                    <a:pt x="181769" y="131406"/>
                  </a:lnTo>
                  <a:lnTo>
                    <a:pt x="221662" y="124629"/>
                  </a:lnTo>
                  <a:lnTo>
                    <a:pt x="260350" y="1183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467">
              <a:extLst>
                <a:ext uri="{FF2B5EF4-FFF2-40B4-BE49-F238E27FC236}">
                  <a16:creationId xmlns:a16="http://schemas.microsoft.com/office/drawing/2014/main" xmlns="" id="{9B720D9C-B3CB-4D88-8C47-242D9A93314F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7607300" y="58991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SMARTInkShape-Group676">
            <a:extLst>
              <a:ext uri="{FF2B5EF4-FFF2-40B4-BE49-F238E27FC236}">
                <a16:creationId xmlns:a16="http://schemas.microsoft.com/office/drawing/2014/main" xmlns="" id="{B89FFC23-82AC-49B0-89E8-12B058572A00}"/>
              </a:ext>
            </a:extLst>
          </p:cNvPr>
          <p:cNvGrpSpPr/>
          <p:nvPr/>
        </p:nvGrpSpPr>
        <p:grpSpPr>
          <a:xfrm>
            <a:off x="6057900" y="5770018"/>
            <a:ext cx="330201" cy="134960"/>
            <a:chOff x="6057900" y="5770018"/>
            <a:chExt cx="330201" cy="134960"/>
          </a:xfrm>
        </p:grpSpPr>
        <p:sp>
          <p:nvSpPr>
            <p:cNvPr id="336" name="SMARTInkShape-3468">
              <a:extLst>
                <a:ext uri="{FF2B5EF4-FFF2-40B4-BE49-F238E27FC236}">
                  <a16:creationId xmlns:a16="http://schemas.microsoft.com/office/drawing/2014/main" xmlns="" id="{B932AC2F-C98B-4BB5-90E7-A76573A11116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057900" y="5770018"/>
              <a:ext cx="254001" cy="27533"/>
            </a:xfrm>
            <a:custGeom>
              <a:avLst/>
              <a:gdLst/>
              <a:ahLst/>
              <a:cxnLst/>
              <a:rect l="0" t="0" r="0" b="0"/>
              <a:pathLst>
                <a:path w="254001" h="27533">
                  <a:moveTo>
                    <a:pt x="0" y="27532"/>
                  </a:moveTo>
                  <a:lnTo>
                    <a:pt x="0" y="27532"/>
                  </a:lnTo>
                  <a:lnTo>
                    <a:pt x="10113" y="20791"/>
                  </a:lnTo>
                  <a:lnTo>
                    <a:pt x="50112" y="9855"/>
                  </a:lnTo>
                  <a:lnTo>
                    <a:pt x="88830" y="3683"/>
                  </a:lnTo>
                  <a:lnTo>
                    <a:pt x="130497" y="0"/>
                  </a:lnTo>
                  <a:lnTo>
                    <a:pt x="170182" y="713"/>
                  </a:lnTo>
                  <a:lnTo>
                    <a:pt x="205224" y="5264"/>
                  </a:lnTo>
                  <a:lnTo>
                    <a:pt x="254000" y="14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469">
              <a:extLst>
                <a:ext uri="{FF2B5EF4-FFF2-40B4-BE49-F238E27FC236}">
                  <a16:creationId xmlns:a16="http://schemas.microsoft.com/office/drawing/2014/main" xmlns="" id="{FF34E60A-8AA6-46CB-BA2D-22CA2FD51DA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146302" y="5880100"/>
              <a:ext cx="241799" cy="24878"/>
            </a:xfrm>
            <a:custGeom>
              <a:avLst/>
              <a:gdLst/>
              <a:ahLst/>
              <a:cxnLst/>
              <a:rect l="0" t="0" r="0" b="0"/>
              <a:pathLst>
                <a:path w="241799" h="24878">
                  <a:moveTo>
                    <a:pt x="13198" y="12700"/>
                  </a:moveTo>
                  <a:lnTo>
                    <a:pt x="13198" y="12700"/>
                  </a:lnTo>
                  <a:lnTo>
                    <a:pt x="811" y="21429"/>
                  </a:lnTo>
                  <a:lnTo>
                    <a:pt x="0" y="22751"/>
                  </a:lnTo>
                  <a:lnTo>
                    <a:pt x="167" y="23635"/>
                  </a:lnTo>
                  <a:lnTo>
                    <a:pt x="17255" y="24877"/>
                  </a:lnTo>
                  <a:lnTo>
                    <a:pt x="61516" y="18503"/>
                  </a:lnTo>
                  <a:lnTo>
                    <a:pt x="104992" y="13396"/>
                  </a:lnTo>
                  <a:lnTo>
                    <a:pt x="129427" y="11049"/>
                  </a:lnTo>
                  <a:lnTo>
                    <a:pt x="175392" y="6557"/>
                  </a:lnTo>
                  <a:lnTo>
                    <a:pt x="2417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677">
            <a:extLst>
              <a:ext uri="{FF2B5EF4-FFF2-40B4-BE49-F238E27FC236}">
                <a16:creationId xmlns:a16="http://schemas.microsoft.com/office/drawing/2014/main" xmlns="" id="{DED48B02-A518-41FA-A103-BA0413DD8912}"/>
              </a:ext>
            </a:extLst>
          </p:cNvPr>
          <p:cNvGrpSpPr/>
          <p:nvPr/>
        </p:nvGrpSpPr>
        <p:grpSpPr>
          <a:xfrm>
            <a:off x="3302000" y="5454728"/>
            <a:ext cx="374651" cy="348524"/>
            <a:chOff x="3302000" y="5454728"/>
            <a:chExt cx="374651" cy="348524"/>
          </a:xfrm>
        </p:grpSpPr>
        <p:sp>
          <p:nvSpPr>
            <p:cNvPr id="339" name="SMARTInkShape-3470">
              <a:extLst>
                <a:ext uri="{FF2B5EF4-FFF2-40B4-BE49-F238E27FC236}">
                  <a16:creationId xmlns:a16="http://schemas.microsoft.com/office/drawing/2014/main" xmlns="" id="{49F42DBE-A95A-45F0-980A-39ED6572AC4B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3488841" y="5640138"/>
              <a:ext cx="187810" cy="163114"/>
            </a:xfrm>
            <a:custGeom>
              <a:avLst/>
              <a:gdLst/>
              <a:ahLst/>
              <a:cxnLst/>
              <a:rect l="0" t="0" r="0" b="0"/>
              <a:pathLst>
                <a:path w="187810" h="163114">
                  <a:moveTo>
                    <a:pt x="3659" y="49462"/>
                  </a:moveTo>
                  <a:lnTo>
                    <a:pt x="3659" y="49462"/>
                  </a:lnTo>
                  <a:lnTo>
                    <a:pt x="3659" y="46091"/>
                  </a:lnTo>
                  <a:lnTo>
                    <a:pt x="0" y="34267"/>
                  </a:lnTo>
                  <a:lnTo>
                    <a:pt x="3038" y="18803"/>
                  </a:lnTo>
                  <a:lnTo>
                    <a:pt x="4656" y="15617"/>
                  </a:lnTo>
                  <a:lnTo>
                    <a:pt x="10217" y="10195"/>
                  </a:lnTo>
                  <a:lnTo>
                    <a:pt x="24652" y="3177"/>
                  </a:lnTo>
                  <a:lnTo>
                    <a:pt x="38963" y="0"/>
                  </a:lnTo>
                  <a:lnTo>
                    <a:pt x="55512" y="2430"/>
                  </a:lnTo>
                  <a:lnTo>
                    <a:pt x="65746" y="9509"/>
                  </a:lnTo>
                  <a:lnTo>
                    <a:pt x="70450" y="14360"/>
                  </a:lnTo>
                  <a:lnTo>
                    <a:pt x="75677" y="27277"/>
                  </a:lnTo>
                  <a:lnTo>
                    <a:pt x="77071" y="34671"/>
                  </a:lnTo>
                  <a:lnTo>
                    <a:pt x="72290" y="61934"/>
                  </a:lnTo>
                  <a:lnTo>
                    <a:pt x="52138" y="108185"/>
                  </a:lnTo>
                  <a:lnTo>
                    <a:pt x="40022" y="127067"/>
                  </a:lnTo>
                  <a:lnTo>
                    <a:pt x="13010" y="152672"/>
                  </a:lnTo>
                  <a:lnTo>
                    <a:pt x="410" y="161571"/>
                  </a:lnTo>
                  <a:lnTo>
                    <a:pt x="82" y="162300"/>
                  </a:lnTo>
                  <a:lnTo>
                    <a:pt x="568" y="162788"/>
                  </a:lnTo>
                  <a:lnTo>
                    <a:pt x="1599" y="163113"/>
                  </a:lnTo>
                  <a:lnTo>
                    <a:pt x="48979" y="152188"/>
                  </a:lnTo>
                  <a:lnTo>
                    <a:pt x="87564" y="143086"/>
                  </a:lnTo>
                  <a:lnTo>
                    <a:pt x="131609" y="140468"/>
                  </a:lnTo>
                  <a:lnTo>
                    <a:pt x="175565" y="144013"/>
                  </a:lnTo>
                  <a:lnTo>
                    <a:pt x="187809" y="1447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471">
              <a:extLst>
                <a:ext uri="{FF2B5EF4-FFF2-40B4-BE49-F238E27FC236}">
                  <a16:creationId xmlns:a16="http://schemas.microsoft.com/office/drawing/2014/main" xmlns="" id="{54CFA0CE-ECA5-4F32-83AF-3E811B22BB8E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3302000" y="5454728"/>
              <a:ext cx="50801" cy="179057"/>
            </a:xfrm>
            <a:custGeom>
              <a:avLst/>
              <a:gdLst/>
              <a:ahLst/>
              <a:cxnLst/>
              <a:rect l="0" t="0" r="0" b="0"/>
              <a:pathLst>
                <a:path w="50801" h="179057">
                  <a:moveTo>
                    <a:pt x="0" y="6272"/>
                  </a:moveTo>
                  <a:lnTo>
                    <a:pt x="0" y="6272"/>
                  </a:lnTo>
                  <a:lnTo>
                    <a:pt x="0" y="2901"/>
                  </a:lnTo>
                  <a:lnTo>
                    <a:pt x="705" y="1908"/>
                  </a:lnTo>
                  <a:lnTo>
                    <a:pt x="1881" y="1246"/>
                  </a:lnTo>
                  <a:lnTo>
                    <a:pt x="6467" y="96"/>
                  </a:lnTo>
                  <a:lnTo>
                    <a:pt x="9460" y="0"/>
                  </a:lnTo>
                  <a:lnTo>
                    <a:pt x="13141" y="1838"/>
                  </a:lnTo>
                  <a:lnTo>
                    <a:pt x="15111" y="3316"/>
                  </a:lnTo>
                  <a:lnTo>
                    <a:pt x="21254" y="12138"/>
                  </a:lnTo>
                  <a:lnTo>
                    <a:pt x="31761" y="49465"/>
                  </a:lnTo>
                  <a:lnTo>
                    <a:pt x="40218" y="96178"/>
                  </a:lnTo>
                  <a:lnTo>
                    <a:pt x="44321" y="136032"/>
                  </a:lnTo>
                  <a:lnTo>
                    <a:pt x="50604" y="179056"/>
                  </a:lnTo>
                  <a:lnTo>
                    <a:pt x="50800" y="1586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472">
              <a:extLst>
                <a:ext uri="{FF2B5EF4-FFF2-40B4-BE49-F238E27FC236}">
                  <a16:creationId xmlns:a16="http://schemas.microsoft.com/office/drawing/2014/main" xmlns="" id="{EC84B3AF-1D1A-4A60-84B8-8779EAFE232D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3382733" y="5455794"/>
              <a:ext cx="90718" cy="325227"/>
            </a:xfrm>
            <a:custGeom>
              <a:avLst/>
              <a:gdLst/>
              <a:ahLst/>
              <a:cxnLst/>
              <a:rect l="0" t="0" r="0" b="0"/>
              <a:pathLst>
                <a:path w="90718" h="325227">
                  <a:moveTo>
                    <a:pt x="90717" y="11556"/>
                  </a:moveTo>
                  <a:lnTo>
                    <a:pt x="90717" y="11556"/>
                  </a:lnTo>
                  <a:lnTo>
                    <a:pt x="90717" y="0"/>
                  </a:lnTo>
                  <a:lnTo>
                    <a:pt x="88835" y="47235"/>
                  </a:lnTo>
                  <a:lnTo>
                    <a:pt x="80046" y="86333"/>
                  </a:lnTo>
                  <a:lnTo>
                    <a:pt x="70452" y="118168"/>
                  </a:lnTo>
                  <a:lnTo>
                    <a:pt x="61485" y="153483"/>
                  </a:lnTo>
                  <a:lnTo>
                    <a:pt x="52795" y="188464"/>
                  </a:lnTo>
                  <a:lnTo>
                    <a:pt x="43524" y="221415"/>
                  </a:lnTo>
                  <a:lnTo>
                    <a:pt x="27110" y="263060"/>
                  </a:lnTo>
                  <a:lnTo>
                    <a:pt x="10445" y="305331"/>
                  </a:lnTo>
                  <a:lnTo>
                    <a:pt x="4946" y="318512"/>
                  </a:lnTo>
                  <a:lnTo>
                    <a:pt x="150" y="324370"/>
                  </a:lnTo>
                  <a:lnTo>
                    <a:pt x="0" y="325226"/>
                  </a:lnTo>
                  <a:lnTo>
                    <a:pt x="1311" y="325092"/>
                  </a:lnTo>
                  <a:lnTo>
                    <a:pt x="8167" y="322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678">
            <a:extLst>
              <a:ext uri="{FF2B5EF4-FFF2-40B4-BE49-F238E27FC236}">
                <a16:creationId xmlns:a16="http://schemas.microsoft.com/office/drawing/2014/main" xmlns="" id="{6522D2A6-51FF-4F8C-877A-4CE669C31373}"/>
              </a:ext>
            </a:extLst>
          </p:cNvPr>
          <p:cNvGrpSpPr/>
          <p:nvPr/>
        </p:nvGrpSpPr>
        <p:grpSpPr>
          <a:xfrm>
            <a:off x="2159000" y="5492466"/>
            <a:ext cx="952501" cy="354165"/>
            <a:chOff x="2159000" y="5492466"/>
            <a:chExt cx="952501" cy="354165"/>
          </a:xfrm>
        </p:grpSpPr>
        <p:sp>
          <p:nvSpPr>
            <p:cNvPr id="343" name="SMARTInkShape-3473">
              <a:extLst>
                <a:ext uri="{FF2B5EF4-FFF2-40B4-BE49-F238E27FC236}">
                  <a16:creationId xmlns:a16="http://schemas.microsoft.com/office/drawing/2014/main" xmlns="" id="{7A12FA0D-0C5B-47F4-968C-39C799AC5EA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2522975" y="5492466"/>
              <a:ext cx="296426" cy="354165"/>
            </a:xfrm>
            <a:custGeom>
              <a:avLst/>
              <a:gdLst/>
              <a:ahLst/>
              <a:cxnLst/>
              <a:rect l="0" t="0" r="0" b="0"/>
              <a:pathLst>
                <a:path w="296426" h="354165">
                  <a:moveTo>
                    <a:pt x="99575" y="216184"/>
                  </a:moveTo>
                  <a:lnTo>
                    <a:pt x="99575" y="216184"/>
                  </a:lnTo>
                  <a:lnTo>
                    <a:pt x="99575" y="206724"/>
                  </a:lnTo>
                  <a:lnTo>
                    <a:pt x="97694" y="203043"/>
                  </a:lnTo>
                  <a:lnTo>
                    <a:pt x="81277" y="185270"/>
                  </a:lnTo>
                  <a:lnTo>
                    <a:pt x="66167" y="176843"/>
                  </a:lnTo>
                  <a:lnTo>
                    <a:pt x="55025" y="173247"/>
                  </a:lnTo>
                  <a:lnTo>
                    <a:pt x="44027" y="178051"/>
                  </a:lnTo>
                  <a:lnTo>
                    <a:pt x="30437" y="188652"/>
                  </a:lnTo>
                  <a:lnTo>
                    <a:pt x="17341" y="205124"/>
                  </a:lnTo>
                  <a:lnTo>
                    <a:pt x="4811" y="240972"/>
                  </a:lnTo>
                  <a:lnTo>
                    <a:pt x="0" y="282874"/>
                  </a:lnTo>
                  <a:lnTo>
                    <a:pt x="5317" y="319826"/>
                  </a:lnTo>
                  <a:lnTo>
                    <a:pt x="15830" y="346376"/>
                  </a:lnTo>
                  <a:lnTo>
                    <a:pt x="20461" y="350956"/>
                  </a:lnTo>
                  <a:lnTo>
                    <a:pt x="25666" y="353304"/>
                  </a:lnTo>
                  <a:lnTo>
                    <a:pt x="31252" y="354164"/>
                  </a:lnTo>
                  <a:lnTo>
                    <a:pt x="36388" y="351914"/>
                  </a:lnTo>
                  <a:lnTo>
                    <a:pt x="45857" y="341890"/>
                  </a:lnTo>
                  <a:lnTo>
                    <a:pt x="59120" y="306896"/>
                  </a:lnTo>
                  <a:lnTo>
                    <a:pt x="65838" y="269200"/>
                  </a:lnTo>
                  <a:lnTo>
                    <a:pt x="71881" y="224225"/>
                  </a:lnTo>
                  <a:lnTo>
                    <a:pt x="75468" y="200378"/>
                  </a:lnTo>
                  <a:lnTo>
                    <a:pt x="82511" y="153420"/>
                  </a:lnTo>
                  <a:lnTo>
                    <a:pt x="87993" y="111383"/>
                  </a:lnTo>
                  <a:lnTo>
                    <a:pt x="90899" y="75296"/>
                  </a:lnTo>
                  <a:lnTo>
                    <a:pt x="92536" y="32858"/>
                  </a:lnTo>
                  <a:lnTo>
                    <a:pt x="91139" y="8054"/>
                  </a:lnTo>
                  <a:lnTo>
                    <a:pt x="88770" y="915"/>
                  </a:lnTo>
                  <a:lnTo>
                    <a:pt x="88138" y="0"/>
                  </a:lnTo>
                  <a:lnTo>
                    <a:pt x="87717" y="94"/>
                  </a:lnTo>
                  <a:lnTo>
                    <a:pt x="83754" y="10340"/>
                  </a:lnTo>
                  <a:lnTo>
                    <a:pt x="81163" y="55161"/>
                  </a:lnTo>
                  <a:lnTo>
                    <a:pt x="80808" y="90526"/>
                  </a:lnTo>
                  <a:lnTo>
                    <a:pt x="82532" y="127880"/>
                  </a:lnTo>
                  <a:lnTo>
                    <a:pt x="86356" y="164943"/>
                  </a:lnTo>
                  <a:lnTo>
                    <a:pt x="92759" y="200231"/>
                  </a:lnTo>
                  <a:lnTo>
                    <a:pt x="104297" y="245088"/>
                  </a:lnTo>
                  <a:lnTo>
                    <a:pt x="123158" y="286574"/>
                  </a:lnTo>
                  <a:lnTo>
                    <a:pt x="128401" y="293329"/>
                  </a:lnTo>
                  <a:lnTo>
                    <a:pt x="133083" y="296332"/>
                  </a:lnTo>
                  <a:lnTo>
                    <a:pt x="133908" y="295016"/>
                  </a:lnTo>
                  <a:lnTo>
                    <a:pt x="131645" y="255961"/>
                  </a:lnTo>
                  <a:lnTo>
                    <a:pt x="134738" y="208635"/>
                  </a:lnTo>
                  <a:lnTo>
                    <a:pt x="140176" y="189331"/>
                  </a:lnTo>
                  <a:lnTo>
                    <a:pt x="146077" y="181202"/>
                  </a:lnTo>
                  <a:lnTo>
                    <a:pt x="153404" y="175941"/>
                  </a:lnTo>
                  <a:lnTo>
                    <a:pt x="166167" y="172980"/>
                  </a:lnTo>
                  <a:lnTo>
                    <a:pt x="177149" y="172288"/>
                  </a:lnTo>
                  <a:lnTo>
                    <a:pt x="189086" y="177624"/>
                  </a:lnTo>
                  <a:lnTo>
                    <a:pt x="200741" y="187757"/>
                  </a:lnTo>
                  <a:lnTo>
                    <a:pt x="210625" y="201669"/>
                  </a:lnTo>
                  <a:lnTo>
                    <a:pt x="217381" y="228738"/>
                  </a:lnTo>
                  <a:lnTo>
                    <a:pt x="214594" y="263009"/>
                  </a:lnTo>
                  <a:lnTo>
                    <a:pt x="209227" y="278584"/>
                  </a:lnTo>
                  <a:lnTo>
                    <a:pt x="205224" y="282723"/>
                  </a:lnTo>
                  <a:lnTo>
                    <a:pt x="202463" y="281711"/>
                  </a:lnTo>
                  <a:lnTo>
                    <a:pt x="195633" y="274940"/>
                  </a:lnTo>
                  <a:lnTo>
                    <a:pt x="191656" y="264876"/>
                  </a:lnTo>
                  <a:lnTo>
                    <a:pt x="190596" y="259229"/>
                  </a:lnTo>
                  <a:lnTo>
                    <a:pt x="193181" y="247309"/>
                  </a:lnTo>
                  <a:lnTo>
                    <a:pt x="210967" y="211737"/>
                  </a:lnTo>
                  <a:lnTo>
                    <a:pt x="245269" y="164233"/>
                  </a:lnTo>
                  <a:lnTo>
                    <a:pt x="260970" y="150546"/>
                  </a:lnTo>
                  <a:lnTo>
                    <a:pt x="262205" y="150554"/>
                  </a:lnTo>
                  <a:lnTo>
                    <a:pt x="263028" y="151263"/>
                  </a:lnTo>
                  <a:lnTo>
                    <a:pt x="260816" y="162376"/>
                  </a:lnTo>
                  <a:lnTo>
                    <a:pt x="250089" y="201008"/>
                  </a:lnTo>
                  <a:lnTo>
                    <a:pt x="247653" y="239831"/>
                  </a:lnTo>
                  <a:lnTo>
                    <a:pt x="249584" y="263148"/>
                  </a:lnTo>
                  <a:lnTo>
                    <a:pt x="256557" y="281506"/>
                  </a:lnTo>
                  <a:lnTo>
                    <a:pt x="261379" y="289366"/>
                  </a:lnTo>
                  <a:lnTo>
                    <a:pt x="267417" y="294606"/>
                  </a:lnTo>
                  <a:lnTo>
                    <a:pt x="296425" y="3050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474">
              <a:extLst>
                <a:ext uri="{FF2B5EF4-FFF2-40B4-BE49-F238E27FC236}">
                  <a16:creationId xmlns:a16="http://schemas.microsoft.com/office/drawing/2014/main" xmlns="" id="{71C5474E-9248-45B0-B2FE-61B9EF93E669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2940050" y="5645150"/>
              <a:ext cx="95251" cy="31751"/>
            </a:xfrm>
            <a:custGeom>
              <a:avLst/>
              <a:gdLst/>
              <a:ahLst/>
              <a:cxnLst/>
              <a:rect l="0" t="0" r="0" b="0"/>
              <a:pathLst>
                <a:path w="95251" h="31751">
                  <a:moveTo>
                    <a:pt x="0" y="31750"/>
                  </a:moveTo>
                  <a:lnTo>
                    <a:pt x="0" y="31750"/>
                  </a:lnTo>
                  <a:lnTo>
                    <a:pt x="8838" y="31750"/>
                  </a:lnTo>
                  <a:lnTo>
                    <a:pt x="55106" y="1079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475">
              <a:extLst>
                <a:ext uri="{FF2B5EF4-FFF2-40B4-BE49-F238E27FC236}">
                  <a16:creationId xmlns:a16="http://schemas.microsoft.com/office/drawing/2014/main" xmlns="" id="{2584D644-B392-44B0-9340-076CBF5A5FFC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2336800" y="5740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476">
              <a:extLst>
                <a:ext uri="{FF2B5EF4-FFF2-40B4-BE49-F238E27FC236}">
                  <a16:creationId xmlns:a16="http://schemas.microsoft.com/office/drawing/2014/main" xmlns="" id="{9A240573-A48D-435A-8B48-1DB3AE82D746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159000" y="5594428"/>
              <a:ext cx="50801" cy="228523"/>
            </a:xfrm>
            <a:custGeom>
              <a:avLst/>
              <a:gdLst/>
              <a:ahLst/>
              <a:cxnLst/>
              <a:rect l="0" t="0" r="0" b="0"/>
              <a:pathLst>
                <a:path w="50801" h="228523">
                  <a:moveTo>
                    <a:pt x="0" y="6272"/>
                  </a:moveTo>
                  <a:lnTo>
                    <a:pt x="0" y="6272"/>
                  </a:lnTo>
                  <a:lnTo>
                    <a:pt x="0" y="183"/>
                  </a:lnTo>
                  <a:lnTo>
                    <a:pt x="3371" y="0"/>
                  </a:lnTo>
                  <a:lnTo>
                    <a:pt x="6907" y="5600"/>
                  </a:lnTo>
                  <a:lnTo>
                    <a:pt x="19099" y="52335"/>
                  </a:lnTo>
                  <a:lnTo>
                    <a:pt x="25414" y="88594"/>
                  </a:lnTo>
                  <a:lnTo>
                    <a:pt x="29873" y="129442"/>
                  </a:lnTo>
                  <a:lnTo>
                    <a:pt x="34750" y="171477"/>
                  </a:lnTo>
                  <a:lnTo>
                    <a:pt x="42268" y="216031"/>
                  </a:lnTo>
                  <a:lnTo>
                    <a:pt x="43480" y="222500"/>
                  </a:lnTo>
                  <a:lnTo>
                    <a:pt x="44509" y="224508"/>
                  </a:lnTo>
                  <a:lnTo>
                    <a:pt x="45900" y="225846"/>
                  </a:lnTo>
                  <a:lnTo>
                    <a:pt x="50800" y="2285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477">
              <a:extLst>
                <a:ext uri="{FF2B5EF4-FFF2-40B4-BE49-F238E27FC236}">
                  <a16:creationId xmlns:a16="http://schemas.microsoft.com/office/drawing/2014/main" xmlns="" id="{3BA4CC80-AE60-486B-81B8-64799E0B0571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943029" y="5715000"/>
              <a:ext cx="168472" cy="31751"/>
            </a:xfrm>
            <a:custGeom>
              <a:avLst/>
              <a:gdLst/>
              <a:ahLst/>
              <a:cxnLst/>
              <a:rect l="0" t="0" r="0" b="0"/>
              <a:pathLst>
                <a:path w="168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252" y="25975"/>
                  </a:lnTo>
                  <a:lnTo>
                    <a:pt x="72418" y="19541"/>
                  </a:lnTo>
                  <a:lnTo>
                    <a:pt x="109318" y="11977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SMARTInkShape-Group679">
            <a:extLst>
              <a:ext uri="{FF2B5EF4-FFF2-40B4-BE49-F238E27FC236}">
                <a16:creationId xmlns:a16="http://schemas.microsoft.com/office/drawing/2014/main" xmlns="" id="{344CE0AD-3F4D-401D-BE6F-3FF9E351A3DA}"/>
              </a:ext>
            </a:extLst>
          </p:cNvPr>
          <p:cNvGrpSpPr/>
          <p:nvPr/>
        </p:nvGrpSpPr>
        <p:grpSpPr>
          <a:xfrm>
            <a:off x="1676661" y="5201533"/>
            <a:ext cx="298190" cy="234068"/>
            <a:chOff x="1676661" y="5201533"/>
            <a:chExt cx="298190" cy="234068"/>
          </a:xfrm>
        </p:grpSpPr>
        <p:sp>
          <p:nvSpPr>
            <p:cNvPr id="349" name="SMARTInkShape-3478">
              <a:extLst>
                <a:ext uri="{FF2B5EF4-FFF2-40B4-BE49-F238E27FC236}">
                  <a16:creationId xmlns:a16="http://schemas.microsoft.com/office/drawing/2014/main" xmlns="" id="{14549323-3327-49E7-A44B-53D6D3336CF6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1676661" y="5208222"/>
              <a:ext cx="50540" cy="144829"/>
            </a:xfrm>
            <a:custGeom>
              <a:avLst/>
              <a:gdLst/>
              <a:ahLst/>
              <a:cxnLst/>
              <a:rect l="0" t="0" r="0" b="0"/>
              <a:pathLst>
                <a:path w="50540" h="144829">
                  <a:moveTo>
                    <a:pt x="6089" y="17828"/>
                  </a:moveTo>
                  <a:lnTo>
                    <a:pt x="6089" y="17828"/>
                  </a:lnTo>
                  <a:lnTo>
                    <a:pt x="2718" y="14457"/>
                  </a:lnTo>
                  <a:lnTo>
                    <a:pt x="1063" y="10920"/>
                  </a:lnTo>
                  <a:lnTo>
                    <a:pt x="0" y="2901"/>
                  </a:lnTo>
                  <a:lnTo>
                    <a:pt x="1324" y="1527"/>
                  </a:lnTo>
                  <a:lnTo>
                    <a:pt x="6558" y="0"/>
                  </a:lnTo>
                  <a:lnTo>
                    <a:pt x="24181" y="26107"/>
                  </a:lnTo>
                  <a:lnTo>
                    <a:pt x="40211" y="70290"/>
                  </a:lnTo>
                  <a:lnTo>
                    <a:pt x="48290" y="111107"/>
                  </a:lnTo>
                  <a:lnTo>
                    <a:pt x="50539" y="1448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479">
              <a:extLst>
                <a:ext uri="{FF2B5EF4-FFF2-40B4-BE49-F238E27FC236}">
                  <a16:creationId xmlns:a16="http://schemas.microsoft.com/office/drawing/2014/main" xmlns="" id="{F3C7F5B3-C957-44AD-9DF6-CB04564D5EEA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1727200" y="5201533"/>
              <a:ext cx="63501" cy="234068"/>
            </a:xfrm>
            <a:custGeom>
              <a:avLst/>
              <a:gdLst/>
              <a:ahLst/>
              <a:cxnLst/>
              <a:rect l="0" t="0" r="0" b="0"/>
              <a:pathLst>
                <a:path w="63501" h="234068">
                  <a:moveTo>
                    <a:pt x="63500" y="5467"/>
                  </a:moveTo>
                  <a:lnTo>
                    <a:pt x="63500" y="5467"/>
                  </a:lnTo>
                  <a:lnTo>
                    <a:pt x="60129" y="2096"/>
                  </a:lnTo>
                  <a:lnTo>
                    <a:pt x="56592" y="441"/>
                  </a:lnTo>
                  <a:lnTo>
                    <a:pt x="54662" y="0"/>
                  </a:lnTo>
                  <a:lnTo>
                    <a:pt x="52669" y="1116"/>
                  </a:lnTo>
                  <a:lnTo>
                    <a:pt x="48573" y="6120"/>
                  </a:lnTo>
                  <a:lnTo>
                    <a:pt x="38085" y="42460"/>
                  </a:lnTo>
                  <a:lnTo>
                    <a:pt x="29631" y="89053"/>
                  </a:lnTo>
                  <a:lnTo>
                    <a:pt x="19912" y="129795"/>
                  </a:lnTo>
                  <a:lnTo>
                    <a:pt x="11466" y="166404"/>
                  </a:lnTo>
                  <a:lnTo>
                    <a:pt x="2997" y="208263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480">
              <a:extLst>
                <a:ext uri="{FF2B5EF4-FFF2-40B4-BE49-F238E27FC236}">
                  <a16:creationId xmlns:a16="http://schemas.microsoft.com/office/drawing/2014/main" xmlns="" id="{AD1E7B8C-AE03-412A-AA9C-DED143D0A24A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1784350" y="5274646"/>
              <a:ext cx="190501" cy="96929"/>
            </a:xfrm>
            <a:custGeom>
              <a:avLst/>
              <a:gdLst/>
              <a:ahLst/>
              <a:cxnLst/>
              <a:rect l="0" t="0" r="0" b="0"/>
              <a:pathLst>
                <a:path w="190501" h="96929">
                  <a:moveTo>
                    <a:pt x="0" y="33954"/>
                  </a:moveTo>
                  <a:lnTo>
                    <a:pt x="0" y="33954"/>
                  </a:lnTo>
                  <a:lnTo>
                    <a:pt x="0" y="27212"/>
                  </a:lnTo>
                  <a:lnTo>
                    <a:pt x="1881" y="22021"/>
                  </a:lnTo>
                  <a:lnTo>
                    <a:pt x="11537" y="6408"/>
                  </a:lnTo>
                  <a:lnTo>
                    <a:pt x="18298" y="1015"/>
                  </a:lnTo>
                  <a:lnTo>
                    <a:pt x="22076" y="0"/>
                  </a:lnTo>
                  <a:lnTo>
                    <a:pt x="30038" y="754"/>
                  </a:lnTo>
                  <a:lnTo>
                    <a:pt x="36398" y="3441"/>
                  </a:lnTo>
                  <a:lnTo>
                    <a:pt x="39082" y="5146"/>
                  </a:lnTo>
                  <a:lnTo>
                    <a:pt x="46230" y="17657"/>
                  </a:lnTo>
                  <a:lnTo>
                    <a:pt x="49446" y="41512"/>
                  </a:lnTo>
                  <a:lnTo>
                    <a:pt x="46435" y="57068"/>
                  </a:lnTo>
                  <a:lnTo>
                    <a:pt x="36807" y="75845"/>
                  </a:lnTo>
                  <a:lnTo>
                    <a:pt x="28780" y="88464"/>
                  </a:lnTo>
                  <a:lnTo>
                    <a:pt x="26068" y="95679"/>
                  </a:lnTo>
                  <a:lnTo>
                    <a:pt x="27256" y="96270"/>
                  </a:lnTo>
                  <a:lnTo>
                    <a:pt x="32340" y="96928"/>
                  </a:lnTo>
                  <a:lnTo>
                    <a:pt x="68085" y="87915"/>
                  </a:lnTo>
                  <a:lnTo>
                    <a:pt x="107113" y="80830"/>
                  </a:lnTo>
                  <a:lnTo>
                    <a:pt x="145097" y="74968"/>
                  </a:lnTo>
                  <a:lnTo>
                    <a:pt x="190500" y="7205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3" name="SMARTInkShape-3481">
            <a:extLst>
              <a:ext uri="{FF2B5EF4-FFF2-40B4-BE49-F238E27FC236}">
                <a16:creationId xmlns:a16="http://schemas.microsoft.com/office/drawing/2014/main" xmlns="" id="{21DA1F64-86D7-4314-886A-0AA431B0732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35633" y="6144562"/>
            <a:ext cx="97279" cy="154693"/>
          </a:xfrm>
          <a:custGeom>
            <a:avLst/>
            <a:gdLst/>
            <a:ahLst/>
            <a:cxnLst/>
            <a:rect l="0" t="0" r="0" b="0"/>
            <a:pathLst>
              <a:path w="97279" h="154693">
                <a:moveTo>
                  <a:pt x="39217" y="40338"/>
                </a:moveTo>
                <a:lnTo>
                  <a:pt x="39217" y="40338"/>
                </a:lnTo>
                <a:lnTo>
                  <a:pt x="42588" y="36967"/>
                </a:lnTo>
                <a:lnTo>
                  <a:pt x="44243" y="33431"/>
                </a:lnTo>
                <a:lnTo>
                  <a:pt x="45544" y="24368"/>
                </a:lnTo>
                <a:lnTo>
                  <a:pt x="44846" y="23341"/>
                </a:lnTo>
                <a:lnTo>
                  <a:pt x="43675" y="22657"/>
                </a:lnTo>
                <a:lnTo>
                  <a:pt x="39787" y="21896"/>
                </a:lnTo>
                <a:lnTo>
                  <a:pt x="33356" y="21558"/>
                </a:lnTo>
                <a:lnTo>
                  <a:pt x="29665" y="23584"/>
                </a:lnTo>
                <a:lnTo>
                  <a:pt x="21801" y="31481"/>
                </a:lnTo>
                <a:lnTo>
                  <a:pt x="2309" y="69446"/>
                </a:lnTo>
                <a:lnTo>
                  <a:pt x="0" y="87377"/>
                </a:lnTo>
                <a:lnTo>
                  <a:pt x="6039" y="131565"/>
                </a:lnTo>
                <a:lnTo>
                  <a:pt x="9890" y="143443"/>
                </a:lnTo>
                <a:lnTo>
                  <a:pt x="17716" y="151544"/>
                </a:lnTo>
                <a:lnTo>
                  <a:pt x="22766" y="154692"/>
                </a:lnTo>
                <a:lnTo>
                  <a:pt x="43430" y="152545"/>
                </a:lnTo>
                <a:lnTo>
                  <a:pt x="56842" y="149009"/>
                </a:lnTo>
                <a:lnTo>
                  <a:pt x="75508" y="135673"/>
                </a:lnTo>
                <a:lnTo>
                  <a:pt x="92068" y="110214"/>
                </a:lnTo>
                <a:lnTo>
                  <a:pt x="97278" y="92562"/>
                </a:lnTo>
                <a:lnTo>
                  <a:pt x="97242" y="72955"/>
                </a:lnTo>
                <a:lnTo>
                  <a:pt x="91112" y="54364"/>
                </a:lnTo>
                <a:lnTo>
                  <a:pt x="69286" y="9429"/>
                </a:lnTo>
                <a:lnTo>
                  <a:pt x="62629" y="999"/>
                </a:lnTo>
                <a:lnTo>
                  <a:pt x="59764" y="0"/>
                </a:lnTo>
                <a:lnTo>
                  <a:pt x="52818" y="773"/>
                </a:lnTo>
                <a:lnTo>
                  <a:pt x="32867" y="1493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SMARTInkShape-3482">
            <a:extLst>
              <a:ext uri="{FF2B5EF4-FFF2-40B4-BE49-F238E27FC236}">
                <a16:creationId xmlns:a16="http://schemas.microsoft.com/office/drawing/2014/main" xmlns="" id="{B395A043-197C-4F0E-B32E-0C189C95668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67118" y="5461667"/>
            <a:ext cx="155467" cy="627560"/>
          </a:xfrm>
          <a:custGeom>
            <a:avLst/>
            <a:gdLst/>
            <a:ahLst/>
            <a:cxnLst/>
            <a:rect l="0" t="0" r="0" b="0"/>
            <a:pathLst>
              <a:path w="155467" h="627560">
                <a:moveTo>
                  <a:pt x="69632" y="50133"/>
                </a:moveTo>
                <a:lnTo>
                  <a:pt x="69632" y="50133"/>
                </a:lnTo>
                <a:lnTo>
                  <a:pt x="60172" y="17563"/>
                </a:lnTo>
                <a:lnTo>
                  <a:pt x="48138" y="4397"/>
                </a:lnTo>
                <a:lnTo>
                  <a:pt x="42911" y="1584"/>
                </a:lnTo>
                <a:lnTo>
                  <a:pt x="32630" y="0"/>
                </a:lnTo>
                <a:lnTo>
                  <a:pt x="28736" y="1894"/>
                </a:lnTo>
                <a:lnTo>
                  <a:pt x="20647" y="9643"/>
                </a:lnTo>
                <a:lnTo>
                  <a:pt x="8159" y="29277"/>
                </a:lnTo>
                <a:lnTo>
                  <a:pt x="2264" y="59711"/>
                </a:lnTo>
                <a:lnTo>
                  <a:pt x="517" y="95539"/>
                </a:lnTo>
                <a:lnTo>
                  <a:pt x="0" y="136337"/>
                </a:lnTo>
                <a:lnTo>
                  <a:pt x="3217" y="179705"/>
                </a:lnTo>
                <a:lnTo>
                  <a:pt x="8639" y="223835"/>
                </a:lnTo>
                <a:lnTo>
                  <a:pt x="18085" y="268189"/>
                </a:lnTo>
                <a:lnTo>
                  <a:pt x="29821" y="309240"/>
                </a:lnTo>
                <a:lnTo>
                  <a:pt x="48978" y="351586"/>
                </a:lnTo>
                <a:lnTo>
                  <a:pt x="69156" y="392041"/>
                </a:lnTo>
                <a:lnTo>
                  <a:pt x="95283" y="430840"/>
                </a:lnTo>
                <a:lnTo>
                  <a:pt x="118625" y="469145"/>
                </a:lnTo>
                <a:lnTo>
                  <a:pt x="140405" y="514240"/>
                </a:lnTo>
                <a:lnTo>
                  <a:pt x="154533" y="551057"/>
                </a:lnTo>
                <a:lnTo>
                  <a:pt x="155466" y="576968"/>
                </a:lnTo>
                <a:lnTo>
                  <a:pt x="152230" y="592610"/>
                </a:lnTo>
                <a:lnTo>
                  <a:pt x="146089" y="604265"/>
                </a:lnTo>
                <a:lnTo>
                  <a:pt x="134697" y="615389"/>
                </a:lnTo>
                <a:lnTo>
                  <a:pt x="115643" y="623154"/>
                </a:lnTo>
                <a:lnTo>
                  <a:pt x="82861" y="627559"/>
                </a:lnTo>
                <a:lnTo>
                  <a:pt x="77158" y="625913"/>
                </a:lnTo>
                <a:lnTo>
                  <a:pt x="63282" y="61528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7" name="SMARTInkShape-Group682">
            <a:extLst>
              <a:ext uri="{FF2B5EF4-FFF2-40B4-BE49-F238E27FC236}">
                <a16:creationId xmlns:a16="http://schemas.microsoft.com/office/drawing/2014/main" xmlns="" id="{DCBC281F-5CC0-4040-BCE0-D6F901927142}"/>
              </a:ext>
            </a:extLst>
          </p:cNvPr>
          <p:cNvGrpSpPr/>
          <p:nvPr/>
        </p:nvGrpSpPr>
        <p:grpSpPr>
          <a:xfrm>
            <a:off x="1245483" y="5702584"/>
            <a:ext cx="278518" cy="132184"/>
            <a:chOff x="1245483" y="5702584"/>
            <a:chExt cx="278518" cy="132184"/>
          </a:xfrm>
        </p:grpSpPr>
        <p:sp>
          <p:nvSpPr>
            <p:cNvPr id="355" name="SMARTInkShape-3483">
              <a:extLst>
                <a:ext uri="{FF2B5EF4-FFF2-40B4-BE49-F238E27FC236}">
                  <a16:creationId xmlns:a16="http://schemas.microsoft.com/office/drawing/2014/main" xmlns="" id="{B3217367-8756-4448-B839-B459C76D8E14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1245483" y="5702584"/>
              <a:ext cx="208668" cy="12417"/>
            </a:xfrm>
            <a:custGeom>
              <a:avLst/>
              <a:gdLst/>
              <a:ahLst/>
              <a:cxnLst/>
              <a:rect l="0" t="0" r="0" b="0"/>
              <a:pathLst>
                <a:path w="208668" h="12417">
                  <a:moveTo>
                    <a:pt x="5467" y="12416"/>
                  </a:moveTo>
                  <a:lnTo>
                    <a:pt x="5467" y="12416"/>
                  </a:lnTo>
                  <a:lnTo>
                    <a:pt x="0" y="6949"/>
                  </a:lnTo>
                  <a:lnTo>
                    <a:pt x="12862" y="2956"/>
                  </a:lnTo>
                  <a:lnTo>
                    <a:pt x="48032" y="676"/>
                  </a:lnTo>
                  <a:lnTo>
                    <a:pt x="94200" y="0"/>
                  </a:lnTo>
                  <a:lnTo>
                    <a:pt x="126984" y="1724"/>
                  </a:lnTo>
                  <a:lnTo>
                    <a:pt x="171529" y="4779"/>
                  </a:lnTo>
                  <a:lnTo>
                    <a:pt x="208667" y="60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484">
              <a:extLst>
                <a:ext uri="{FF2B5EF4-FFF2-40B4-BE49-F238E27FC236}">
                  <a16:creationId xmlns:a16="http://schemas.microsoft.com/office/drawing/2014/main" xmlns="" id="{BC4CA382-815C-4017-B303-5A2B3BB7308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1301750" y="5816600"/>
              <a:ext cx="222251" cy="18168"/>
            </a:xfrm>
            <a:custGeom>
              <a:avLst/>
              <a:gdLst/>
              <a:ahLst/>
              <a:cxnLst/>
              <a:rect l="0" t="0" r="0" b="0"/>
              <a:pathLst>
                <a:path w="22225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22322" y="18167"/>
                  </a:lnTo>
                  <a:lnTo>
                    <a:pt x="66812" y="13806"/>
                  </a:lnTo>
                  <a:lnTo>
                    <a:pt x="111597" y="8167"/>
                  </a:lnTo>
                  <a:lnTo>
                    <a:pt x="154343" y="2733"/>
                  </a:lnTo>
                  <a:lnTo>
                    <a:pt x="195143" y="540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683">
            <a:extLst>
              <a:ext uri="{FF2B5EF4-FFF2-40B4-BE49-F238E27FC236}">
                <a16:creationId xmlns:a16="http://schemas.microsoft.com/office/drawing/2014/main" xmlns="" id="{BE26EE95-17BA-4ED8-B940-7FD8BEA5E95C}"/>
              </a:ext>
            </a:extLst>
          </p:cNvPr>
          <p:cNvGrpSpPr/>
          <p:nvPr/>
        </p:nvGrpSpPr>
        <p:grpSpPr>
          <a:xfrm>
            <a:off x="694125" y="3950756"/>
            <a:ext cx="3251187" cy="2386545"/>
            <a:chOff x="694125" y="3950756"/>
            <a:chExt cx="3251187" cy="2386545"/>
          </a:xfrm>
        </p:grpSpPr>
        <p:sp>
          <p:nvSpPr>
            <p:cNvPr id="358" name="SMARTInkShape-3485">
              <a:extLst>
                <a:ext uri="{FF2B5EF4-FFF2-40B4-BE49-F238E27FC236}">
                  <a16:creationId xmlns:a16="http://schemas.microsoft.com/office/drawing/2014/main" xmlns="" id="{385F86A0-4CB2-44EF-B261-A435967BB3C8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238133" y="4738865"/>
              <a:ext cx="136768" cy="207786"/>
            </a:xfrm>
            <a:custGeom>
              <a:avLst/>
              <a:gdLst/>
              <a:ahLst/>
              <a:cxnLst/>
              <a:rect l="0" t="0" r="0" b="0"/>
              <a:pathLst>
                <a:path w="136768" h="207786">
                  <a:moveTo>
                    <a:pt x="130417" y="10935"/>
                  </a:moveTo>
                  <a:lnTo>
                    <a:pt x="130417" y="10935"/>
                  </a:lnTo>
                  <a:lnTo>
                    <a:pt x="124950" y="0"/>
                  </a:lnTo>
                  <a:lnTo>
                    <a:pt x="124655" y="823"/>
                  </a:lnTo>
                  <a:lnTo>
                    <a:pt x="124328" y="5500"/>
                  </a:lnTo>
                  <a:lnTo>
                    <a:pt x="85366" y="52553"/>
                  </a:lnTo>
                  <a:lnTo>
                    <a:pt x="45919" y="88980"/>
                  </a:lnTo>
                  <a:lnTo>
                    <a:pt x="2079" y="117940"/>
                  </a:lnTo>
                  <a:lnTo>
                    <a:pt x="408" y="120371"/>
                  </a:lnTo>
                  <a:lnTo>
                    <a:pt x="0" y="122698"/>
                  </a:lnTo>
                  <a:lnTo>
                    <a:pt x="433" y="124955"/>
                  </a:lnTo>
                  <a:lnTo>
                    <a:pt x="1428" y="127165"/>
                  </a:lnTo>
                  <a:lnTo>
                    <a:pt x="8177" y="131502"/>
                  </a:lnTo>
                  <a:lnTo>
                    <a:pt x="48842" y="146159"/>
                  </a:lnTo>
                  <a:lnTo>
                    <a:pt x="81926" y="164959"/>
                  </a:lnTo>
                  <a:lnTo>
                    <a:pt x="128064" y="201399"/>
                  </a:lnTo>
                  <a:lnTo>
                    <a:pt x="136767" y="2077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486">
              <a:extLst>
                <a:ext uri="{FF2B5EF4-FFF2-40B4-BE49-F238E27FC236}">
                  <a16:creationId xmlns:a16="http://schemas.microsoft.com/office/drawing/2014/main" xmlns="" id="{D99228FF-E470-4851-879B-F6D9A71B4B4C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451100" y="4714392"/>
              <a:ext cx="31751" cy="175109"/>
            </a:xfrm>
            <a:custGeom>
              <a:avLst/>
              <a:gdLst/>
              <a:ahLst/>
              <a:cxnLst/>
              <a:rect l="0" t="0" r="0" b="0"/>
              <a:pathLst>
                <a:path w="31751" h="175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139" y="16911"/>
                  </a:lnTo>
                  <a:lnTo>
                    <a:pt x="20251" y="50545"/>
                  </a:lnTo>
                  <a:lnTo>
                    <a:pt x="24580" y="91085"/>
                  </a:lnTo>
                  <a:lnTo>
                    <a:pt x="29312" y="129516"/>
                  </a:lnTo>
                  <a:lnTo>
                    <a:pt x="31750" y="1751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487">
              <a:extLst>
                <a:ext uri="{FF2B5EF4-FFF2-40B4-BE49-F238E27FC236}">
                  <a16:creationId xmlns:a16="http://schemas.microsoft.com/office/drawing/2014/main" xmlns="" id="{FB90CCEB-F381-4DB3-AB7C-EE2C269E259D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958492" y="4814183"/>
              <a:ext cx="156059" cy="164218"/>
            </a:xfrm>
            <a:custGeom>
              <a:avLst/>
              <a:gdLst/>
              <a:ahLst/>
              <a:cxnLst/>
              <a:rect l="0" t="0" r="0" b="0"/>
              <a:pathLst>
                <a:path w="156059" h="1642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2260" y="411"/>
                  </a:lnTo>
                  <a:lnTo>
                    <a:pt x="3037" y="2749"/>
                  </a:lnTo>
                  <a:lnTo>
                    <a:pt x="31206" y="38383"/>
                  </a:lnTo>
                  <a:lnTo>
                    <a:pt x="56976" y="75662"/>
                  </a:lnTo>
                  <a:lnTo>
                    <a:pt x="100660" y="122814"/>
                  </a:lnTo>
                  <a:lnTo>
                    <a:pt x="134140" y="153843"/>
                  </a:lnTo>
                  <a:lnTo>
                    <a:pt x="156058" y="164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488">
              <a:extLst>
                <a:ext uri="{FF2B5EF4-FFF2-40B4-BE49-F238E27FC236}">
                  <a16:creationId xmlns:a16="http://schemas.microsoft.com/office/drawing/2014/main" xmlns="" id="{738A0317-1BA1-4B2F-9DCF-3EC357F3AB39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000250" y="4768850"/>
              <a:ext cx="114301" cy="222251"/>
            </a:xfrm>
            <a:custGeom>
              <a:avLst/>
              <a:gdLst/>
              <a:ahLst/>
              <a:cxnLst/>
              <a:rect l="0" t="0" r="0" b="0"/>
              <a:pathLst>
                <a:path w="114301" h="2222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102090" y="13484"/>
                  </a:lnTo>
                  <a:lnTo>
                    <a:pt x="81392" y="58533"/>
                  </a:lnTo>
                  <a:lnTo>
                    <a:pt x="62451" y="101226"/>
                  </a:lnTo>
                  <a:lnTo>
                    <a:pt x="39279" y="147899"/>
                  </a:lnTo>
                  <a:lnTo>
                    <a:pt x="16655" y="187050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489">
              <a:extLst>
                <a:ext uri="{FF2B5EF4-FFF2-40B4-BE49-F238E27FC236}">
                  <a16:creationId xmlns:a16="http://schemas.microsoft.com/office/drawing/2014/main" xmlns="" id="{83B74396-A5BC-4A26-8E96-4E6748E1F39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580792" y="4865424"/>
              <a:ext cx="124309" cy="131504"/>
            </a:xfrm>
            <a:custGeom>
              <a:avLst/>
              <a:gdLst/>
              <a:ahLst/>
              <a:cxnLst/>
              <a:rect l="0" t="0" r="0" b="0"/>
              <a:pathLst>
                <a:path w="124309" h="131504">
                  <a:moveTo>
                    <a:pt x="3658" y="5026"/>
                  </a:moveTo>
                  <a:lnTo>
                    <a:pt x="3658" y="5026"/>
                  </a:lnTo>
                  <a:lnTo>
                    <a:pt x="0" y="5026"/>
                  </a:lnTo>
                  <a:lnTo>
                    <a:pt x="1562" y="5026"/>
                  </a:lnTo>
                  <a:lnTo>
                    <a:pt x="20960" y="0"/>
                  </a:lnTo>
                  <a:lnTo>
                    <a:pt x="41240" y="950"/>
                  </a:lnTo>
                  <a:lnTo>
                    <a:pt x="53522" y="4625"/>
                  </a:lnTo>
                  <a:lnTo>
                    <a:pt x="63685" y="10962"/>
                  </a:lnTo>
                  <a:lnTo>
                    <a:pt x="66253" y="16039"/>
                  </a:lnTo>
                  <a:lnTo>
                    <a:pt x="67226" y="29206"/>
                  </a:lnTo>
                  <a:lnTo>
                    <a:pt x="59662" y="44465"/>
                  </a:lnTo>
                  <a:lnTo>
                    <a:pt x="29613" y="84930"/>
                  </a:lnTo>
                  <a:lnTo>
                    <a:pt x="9498" y="115607"/>
                  </a:lnTo>
                  <a:lnTo>
                    <a:pt x="8257" y="119669"/>
                  </a:lnTo>
                  <a:lnTo>
                    <a:pt x="8135" y="123082"/>
                  </a:lnTo>
                  <a:lnTo>
                    <a:pt x="8759" y="126064"/>
                  </a:lnTo>
                  <a:lnTo>
                    <a:pt x="10586" y="128051"/>
                  </a:lnTo>
                  <a:lnTo>
                    <a:pt x="16380" y="130259"/>
                  </a:lnTo>
                  <a:lnTo>
                    <a:pt x="30946" y="131503"/>
                  </a:lnTo>
                  <a:lnTo>
                    <a:pt x="67923" y="117420"/>
                  </a:lnTo>
                  <a:lnTo>
                    <a:pt x="99686" y="96555"/>
                  </a:lnTo>
                  <a:lnTo>
                    <a:pt x="124308" y="748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490">
              <a:extLst>
                <a:ext uri="{FF2B5EF4-FFF2-40B4-BE49-F238E27FC236}">
                  <a16:creationId xmlns:a16="http://schemas.microsoft.com/office/drawing/2014/main" xmlns="" id="{3A7C513D-9AD3-43B2-B5B8-A329ECCBC09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2705100" y="4692650"/>
              <a:ext cx="68429" cy="292101"/>
            </a:xfrm>
            <a:custGeom>
              <a:avLst/>
              <a:gdLst/>
              <a:ahLst/>
              <a:cxnLst/>
              <a:rect l="0" t="0" r="0" b="0"/>
              <a:pathLst>
                <a:path w="68429" h="292101">
                  <a:moveTo>
                    <a:pt x="12700" y="0"/>
                  </a:moveTo>
                  <a:lnTo>
                    <a:pt x="12700" y="0"/>
                  </a:lnTo>
                  <a:lnTo>
                    <a:pt x="42586" y="38724"/>
                  </a:lnTo>
                  <a:lnTo>
                    <a:pt x="62948" y="82029"/>
                  </a:lnTo>
                  <a:lnTo>
                    <a:pt x="68428" y="115009"/>
                  </a:lnTo>
                  <a:lnTo>
                    <a:pt x="67101" y="149187"/>
                  </a:lnTo>
                  <a:lnTo>
                    <a:pt x="59456" y="185544"/>
                  </a:lnTo>
                  <a:lnTo>
                    <a:pt x="43252" y="231601"/>
                  </a:lnTo>
                  <a:lnTo>
                    <a:pt x="19519" y="27649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491">
              <a:extLst>
                <a:ext uri="{FF2B5EF4-FFF2-40B4-BE49-F238E27FC236}">
                  <a16:creationId xmlns:a16="http://schemas.microsoft.com/office/drawing/2014/main" xmlns="" id="{1D927CC4-D2F5-402B-8917-A11D3D8740A6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2508250" y="4708329"/>
              <a:ext cx="88901" cy="251022"/>
            </a:xfrm>
            <a:custGeom>
              <a:avLst/>
              <a:gdLst/>
              <a:ahLst/>
              <a:cxnLst/>
              <a:rect l="0" t="0" r="0" b="0"/>
              <a:pathLst>
                <a:path w="88901" h="251022">
                  <a:moveTo>
                    <a:pt x="88900" y="3371"/>
                  </a:moveTo>
                  <a:lnTo>
                    <a:pt x="88900" y="3371"/>
                  </a:lnTo>
                  <a:lnTo>
                    <a:pt x="82158" y="0"/>
                  </a:lnTo>
                  <a:lnTo>
                    <a:pt x="79466" y="1124"/>
                  </a:lnTo>
                  <a:lnTo>
                    <a:pt x="61143" y="30539"/>
                  </a:lnTo>
                  <a:lnTo>
                    <a:pt x="47123" y="66297"/>
                  </a:lnTo>
                  <a:lnTo>
                    <a:pt x="34031" y="111543"/>
                  </a:lnTo>
                  <a:lnTo>
                    <a:pt x="21215" y="153955"/>
                  </a:lnTo>
                  <a:lnTo>
                    <a:pt x="13676" y="200437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492">
              <a:extLst>
                <a:ext uri="{FF2B5EF4-FFF2-40B4-BE49-F238E27FC236}">
                  <a16:creationId xmlns:a16="http://schemas.microsoft.com/office/drawing/2014/main" xmlns="" id="{236E98DD-D614-4396-9FE0-902DEE9CB94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694125" y="3950756"/>
              <a:ext cx="3251187" cy="2386545"/>
            </a:xfrm>
            <a:custGeom>
              <a:avLst/>
              <a:gdLst/>
              <a:ahLst/>
              <a:cxnLst/>
              <a:rect l="0" t="0" r="0" b="0"/>
              <a:pathLst>
                <a:path w="3251187" h="2386545">
                  <a:moveTo>
                    <a:pt x="36125" y="259294"/>
                  </a:moveTo>
                  <a:lnTo>
                    <a:pt x="36125" y="259294"/>
                  </a:lnTo>
                  <a:lnTo>
                    <a:pt x="0" y="231884"/>
                  </a:lnTo>
                  <a:lnTo>
                    <a:pt x="47" y="230437"/>
                  </a:lnTo>
                  <a:lnTo>
                    <a:pt x="1490" y="229473"/>
                  </a:lnTo>
                  <a:lnTo>
                    <a:pt x="30488" y="221374"/>
                  </a:lnTo>
                  <a:lnTo>
                    <a:pt x="76188" y="213983"/>
                  </a:lnTo>
                  <a:lnTo>
                    <a:pt x="105167" y="210037"/>
                  </a:lnTo>
                  <a:lnTo>
                    <a:pt x="140009" y="205289"/>
                  </a:lnTo>
                  <a:lnTo>
                    <a:pt x="178759" y="200007"/>
                  </a:lnTo>
                  <a:lnTo>
                    <a:pt x="220114" y="194370"/>
                  </a:lnTo>
                  <a:lnTo>
                    <a:pt x="268851" y="188494"/>
                  </a:lnTo>
                  <a:lnTo>
                    <a:pt x="322509" y="182461"/>
                  </a:lnTo>
                  <a:lnTo>
                    <a:pt x="379448" y="176322"/>
                  </a:lnTo>
                  <a:lnTo>
                    <a:pt x="444218" y="167996"/>
                  </a:lnTo>
                  <a:lnTo>
                    <a:pt x="514209" y="158212"/>
                  </a:lnTo>
                  <a:lnTo>
                    <a:pt x="587681" y="147455"/>
                  </a:lnTo>
                  <a:lnTo>
                    <a:pt x="671234" y="135346"/>
                  </a:lnTo>
                  <a:lnTo>
                    <a:pt x="761509" y="122334"/>
                  </a:lnTo>
                  <a:lnTo>
                    <a:pt x="856264" y="108721"/>
                  </a:lnTo>
                  <a:lnTo>
                    <a:pt x="953301" y="94706"/>
                  </a:lnTo>
                  <a:lnTo>
                    <a:pt x="1051859" y="80425"/>
                  </a:lnTo>
                  <a:lnTo>
                    <a:pt x="1151431" y="65964"/>
                  </a:lnTo>
                  <a:lnTo>
                    <a:pt x="1251679" y="53502"/>
                  </a:lnTo>
                  <a:lnTo>
                    <a:pt x="1352378" y="42371"/>
                  </a:lnTo>
                  <a:lnTo>
                    <a:pt x="1453377" y="32129"/>
                  </a:lnTo>
                  <a:lnTo>
                    <a:pt x="1553870" y="23890"/>
                  </a:lnTo>
                  <a:lnTo>
                    <a:pt x="1654028" y="16986"/>
                  </a:lnTo>
                  <a:lnTo>
                    <a:pt x="1753960" y="10972"/>
                  </a:lnTo>
                  <a:lnTo>
                    <a:pt x="1850215" y="6962"/>
                  </a:lnTo>
                  <a:lnTo>
                    <a:pt x="1944018" y="4290"/>
                  </a:lnTo>
                  <a:lnTo>
                    <a:pt x="2036187" y="2507"/>
                  </a:lnTo>
                  <a:lnTo>
                    <a:pt x="2124444" y="1319"/>
                  </a:lnTo>
                  <a:lnTo>
                    <a:pt x="2210094" y="528"/>
                  </a:lnTo>
                  <a:lnTo>
                    <a:pt x="2294004" y="0"/>
                  </a:lnTo>
                  <a:lnTo>
                    <a:pt x="2373933" y="353"/>
                  </a:lnTo>
                  <a:lnTo>
                    <a:pt x="2451208" y="1295"/>
                  </a:lnTo>
                  <a:lnTo>
                    <a:pt x="2526714" y="2627"/>
                  </a:lnTo>
                  <a:lnTo>
                    <a:pt x="2593279" y="4222"/>
                  </a:lnTo>
                  <a:lnTo>
                    <a:pt x="2653883" y="5990"/>
                  </a:lnTo>
                  <a:lnTo>
                    <a:pt x="2710514" y="7875"/>
                  </a:lnTo>
                  <a:lnTo>
                    <a:pt x="2759556" y="9837"/>
                  </a:lnTo>
                  <a:lnTo>
                    <a:pt x="2803541" y="11850"/>
                  </a:lnTo>
                  <a:lnTo>
                    <a:pt x="2844152" y="13899"/>
                  </a:lnTo>
                  <a:lnTo>
                    <a:pt x="2880399" y="16675"/>
                  </a:lnTo>
                  <a:lnTo>
                    <a:pt x="2913735" y="19937"/>
                  </a:lnTo>
                  <a:lnTo>
                    <a:pt x="2945132" y="23522"/>
                  </a:lnTo>
                  <a:lnTo>
                    <a:pt x="2972413" y="28030"/>
                  </a:lnTo>
                  <a:lnTo>
                    <a:pt x="3019658" y="38682"/>
                  </a:lnTo>
                  <a:lnTo>
                    <a:pt x="3056179" y="54235"/>
                  </a:lnTo>
                  <a:lnTo>
                    <a:pt x="3071844" y="63321"/>
                  </a:lnTo>
                  <a:lnTo>
                    <a:pt x="3096776" y="90351"/>
                  </a:lnTo>
                  <a:lnTo>
                    <a:pt x="3115853" y="124942"/>
                  </a:lnTo>
                  <a:lnTo>
                    <a:pt x="3129035" y="166185"/>
                  </a:lnTo>
                  <a:lnTo>
                    <a:pt x="3135232" y="191576"/>
                  </a:lnTo>
                  <a:lnTo>
                    <a:pt x="3141479" y="219794"/>
                  </a:lnTo>
                  <a:lnTo>
                    <a:pt x="3147761" y="249893"/>
                  </a:lnTo>
                  <a:lnTo>
                    <a:pt x="3151949" y="284072"/>
                  </a:lnTo>
                  <a:lnTo>
                    <a:pt x="3154741" y="320968"/>
                  </a:lnTo>
                  <a:lnTo>
                    <a:pt x="3156602" y="359676"/>
                  </a:lnTo>
                  <a:lnTo>
                    <a:pt x="3159254" y="403827"/>
                  </a:lnTo>
                  <a:lnTo>
                    <a:pt x="3162433" y="451604"/>
                  </a:lnTo>
                  <a:lnTo>
                    <a:pt x="3165964" y="501801"/>
                  </a:lnTo>
                  <a:lnTo>
                    <a:pt x="3169729" y="555021"/>
                  </a:lnTo>
                  <a:lnTo>
                    <a:pt x="3173649" y="610256"/>
                  </a:lnTo>
                  <a:lnTo>
                    <a:pt x="3177675" y="666835"/>
                  </a:lnTo>
                  <a:lnTo>
                    <a:pt x="3181769" y="730661"/>
                  </a:lnTo>
                  <a:lnTo>
                    <a:pt x="3185910" y="799316"/>
                  </a:lnTo>
                  <a:lnTo>
                    <a:pt x="3190082" y="871192"/>
                  </a:lnTo>
                  <a:lnTo>
                    <a:pt x="3193568" y="944510"/>
                  </a:lnTo>
                  <a:lnTo>
                    <a:pt x="3196598" y="1018788"/>
                  </a:lnTo>
                  <a:lnTo>
                    <a:pt x="3199323" y="1093706"/>
                  </a:lnTo>
                  <a:lnTo>
                    <a:pt x="3201846" y="1170463"/>
                  </a:lnTo>
                  <a:lnTo>
                    <a:pt x="3204234" y="1248446"/>
                  </a:lnTo>
                  <a:lnTo>
                    <a:pt x="3206530" y="1327245"/>
                  </a:lnTo>
                  <a:lnTo>
                    <a:pt x="3208767" y="1405178"/>
                  </a:lnTo>
                  <a:lnTo>
                    <a:pt x="3210965" y="1482533"/>
                  </a:lnTo>
                  <a:lnTo>
                    <a:pt x="3213135" y="1559503"/>
                  </a:lnTo>
                  <a:lnTo>
                    <a:pt x="3216698" y="1634806"/>
                  </a:lnTo>
                  <a:lnTo>
                    <a:pt x="3221191" y="1708996"/>
                  </a:lnTo>
                  <a:lnTo>
                    <a:pt x="3226302" y="1782445"/>
                  </a:lnTo>
                  <a:lnTo>
                    <a:pt x="3231121" y="1849755"/>
                  </a:lnTo>
                  <a:lnTo>
                    <a:pt x="3235744" y="1912974"/>
                  </a:lnTo>
                  <a:lnTo>
                    <a:pt x="3240238" y="1973465"/>
                  </a:lnTo>
                  <a:lnTo>
                    <a:pt x="3243939" y="2028608"/>
                  </a:lnTo>
                  <a:lnTo>
                    <a:pt x="3247112" y="2080186"/>
                  </a:lnTo>
                  <a:lnTo>
                    <a:pt x="3249933" y="2129388"/>
                  </a:lnTo>
                  <a:lnTo>
                    <a:pt x="3251108" y="2173479"/>
                  </a:lnTo>
                  <a:lnTo>
                    <a:pt x="3251186" y="2214162"/>
                  </a:lnTo>
                  <a:lnTo>
                    <a:pt x="3250532" y="2252572"/>
                  </a:lnTo>
                  <a:lnTo>
                    <a:pt x="3248685" y="2284530"/>
                  </a:lnTo>
                  <a:lnTo>
                    <a:pt x="3246043" y="2312184"/>
                  </a:lnTo>
                  <a:lnTo>
                    <a:pt x="3240755" y="2353494"/>
                  </a:lnTo>
                  <a:lnTo>
                    <a:pt x="3236525" y="23865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493">
              <a:extLst>
                <a:ext uri="{FF2B5EF4-FFF2-40B4-BE49-F238E27FC236}">
                  <a16:creationId xmlns:a16="http://schemas.microsoft.com/office/drawing/2014/main" xmlns="" id="{F19D4A12-7F70-417F-B871-C38FD805BD92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1136650" y="4292600"/>
              <a:ext cx="215901" cy="254001"/>
            </a:xfrm>
            <a:custGeom>
              <a:avLst/>
              <a:gdLst/>
              <a:ahLst/>
              <a:cxnLst/>
              <a:rect l="0" t="0" r="0" b="0"/>
              <a:pathLst>
                <a:path w="215901" h="254001">
                  <a:moveTo>
                    <a:pt x="0" y="0"/>
                  </a:moveTo>
                  <a:lnTo>
                    <a:pt x="0" y="0"/>
                  </a:lnTo>
                  <a:lnTo>
                    <a:pt x="38987" y="33213"/>
                  </a:lnTo>
                  <a:lnTo>
                    <a:pt x="81715" y="67932"/>
                  </a:lnTo>
                  <a:lnTo>
                    <a:pt x="113694" y="100042"/>
                  </a:lnTo>
                  <a:lnTo>
                    <a:pt x="156689" y="147077"/>
                  </a:lnTo>
                  <a:lnTo>
                    <a:pt x="186126" y="192294"/>
                  </a:lnTo>
                  <a:lnTo>
                    <a:pt x="208555" y="234494"/>
                  </a:lnTo>
                  <a:lnTo>
                    <a:pt x="215900" y="254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494">
              <a:extLst>
                <a:ext uri="{FF2B5EF4-FFF2-40B4-BE49-F238E27FC236}">
                  <a16:creationId xmlns:a16="http://schemas.microsoft.com/office/drawing/2014/main" xmlns="" id="{39C8224E-6752-45BD-8EC0-8922714F71AA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193800" y="4232079"/>
              <a:ext cx="196851" cy="365322"/>
            </a:xfrm>
            <a:custGeom>
              <a:avLst/>
              <a:gdLst/>
              <a:ahLst/>
              <a:cxnLst/>
              <a:rect l="0" t="0" r="0" b="0"/>
              <a:pathLst>
                <a:path w="196851" h="365322">
                  <a:moveTo>
                    <a:pt x="196850" y="3371"/>
                  </a:moveTo>
                  <a:lnTo>
                    <a:pt x="196850" y="3371"/>
                  </a:lnTo>
                  <a:lnTo>
                    <a:pt x="193479" y="0"/>
                  </a:lnTo>
                  <a:lnTo>
                    <a:pt x="186180" y="9634"/>
                  </a:lnTo>
                  <a:lnTo>
                    <a:pt x="164247" y="46941"/>
                  </a:lnTo>
                  <a:lnTo>
                    <a:pt x="135167" y="94057"/>
                  </a:lnTo>
                  <a:lnTo>
                    <a:pt x="113427" y="137878"/>
                  </a:lnTo>
                  <a:lnTo>
                    <a:pt x="95097" y="174866"/>
                  </a:lnTo>
                  <a:lnTo>
                    <a:pt x="75191" y="214822"/>
                  </a:lnTo>
                  <a:lnTo>
                    <a:pt x="54585" y="253983"/>
                  </a:lnTo>
                  <a:lnTo>
                    <a:pt x="33668" y="287851"/>
                  </a:lnTo>
                  <a:lnTo>
                    <a:pt x="12171" y="331313"/>
                  </a:lnTo>
                  <a:lnTo>
                    <a:pt x="0" y="365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495">
              <a:extLst>
                <a:ext uri="{FF2B5EF4-FFF2-40B4-BE49-F238E27FC236}">
                  <a16:creationId xmlns:a16="http://schemas.microsoft.com/office/drawing/2014/main" xmlns="" id="{29CB17C0-5FFC-4D72-9C6F-0C7DCEB9411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889664" y="4238086"/>
              <a:ext cx="158767" cy="281901"/>
            </a:xfrm>
            <a:custGeom>
              <a:avLst/>
              <a:gdLst/>
              <a:ahLst/>
              <a:cxnLst/>
              <a:rect l="0" t="0" r="0" b="0"/>
              <a:pathLst>
                <a:path w="158767" h="281901">
                  <a:moveTo>
                    <a:pt x="15336" y="3714"/>
                  </a:moveTo>
                  <a:lnTo>
                    <a:pt x="15336" y="3714"/>
                  </a:lnTo>
                  <a:lnTo>
                    <a:pt x="15336" y="343"/>
                  </a:lnTo>
                  <a:lnTo>
                    <a:pt x="6498" y="39720"/>
                  </a:lnTo>
                  <a:lnTo>
                    <a:pt x="409" y="78196"/>
                  </a:lnTo>
                  <a:lnTo>
                    <a:pt x="0" y="110195"/>
                  </a:lnTo>
                  <a:lnTo>
                    <a:pt x="2876" y="144877"/>
                  </a:lnTo>
                  <a:lnTo>
                    <a:pt x="8857" y="179107"/>
                  </a:lnTo>
                  <a:lnTo>
                    <a:pt x="14338" y="211253"/>
                  </a:lnTo>
                  <a:lnTo>
                    <a:pt x="23272" y="251474"/>
                  </a:lnTo>
                  <a:lnTo>
                    <a:pt x="31563" y="269757"/>
                  </a:lnTo>
                  <a:lnTo>
                    <a:pt x="42304" y="280235"/>
                  </a:lnTo>
                  <a:lnTo>
                    <a:pt x="48131" y="281900"/>
                  </a:lnTo>
                  <a:lnTo>
                    <a:pt x="60250" y="279987"/>
                  </a:lnTo>
                  <a:lnTo>
                    <a:pt x="82345" y="260863"/>
                  </a:lnTo>
                  <a:lnTo>
                    <a:pt x="106765" y="226114"/>
                  </a:lnTo>
                  <a:lnTo>
                    <a:pt x="135246" y="181166"/>
                  </a:lnTo>
                  <a:lnTo>
                    <a:pt x="148122" y="148669"/>
                  </a:lnTo>
                  <a:lnTo>
                    <a:pt x="155491" y="113999"/>
                  </a:lnTo>
                  <a:lnTo>
                    <a:pt x="158766" y="75072"/>
                  </a:lnTo>
                  <a:lnTo>
                    <a:pt x="156459" y="41779"/>
                  </a:lnTo>
                  <a:lnTo>
                    <a:pt x="150729" y="16398"/>
                  </a:lnTo>
                  <a:lnTo>
                    <a:pt x="143479" y="2766"/>
                  </a:lnTo>
                  <a:lnTo>
                    <a:pt x="139570" y="260"/>
                  </a:lnTo>
                  <a:lnTo>
                    <a:pt x="135553" y="0"/>
                  </a:lnTo>
                  <a:lnTo>
                    <a:pt x="131464" y="1238"/>
                  </a:lnTo>
                  <a:lnTo>
                    <a:pt x="129444" y="5591"/>
                  </a:lnTo>
                  <a:lnTo>
                    <a:pt x="129636" y="354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496">
              <a:extLst>
                <a:ext uri="{FF2B5EF4-FFF2-40B4-BE49-F238E27FC236}">
                  <a16:creationId xmlns:a16="http://schemas.microsoft.com/office/drawing/2014/main" xmlns="" id="{52133C96-B073-4F0B-B033-868BB5BC9760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1517912" y="4362450"/>
              <a:ext cx="241039" cy="117421"/>
            </a:xfrm>
            <a:custGeom>
              <a:avLst/>
              <a:gdLst/>
              <a:ahLst/>
              <a:cxnLst/>
              <a:rect l="0" t="0" r="0" b="0"/>
              <a:pathLst>
                <a:path w="241039" h="117421">
                  <a:moveTo>
                    <a:pt x="6088" y="101600"/>
                  </a:moveTo>
                  <a:lnTo>
                    <a:pt x="6088" y="101600"/>
                  </a:lnTo>
                  <a:lnTo>
                    <a:pt x="621" y="96133"/>
                  </a:lnTo>
                  <a:lnTo>
                    <a:pt x="0" y="85398"/>
                  </a:lnTo>
                  <a:lnTo>
                    <a:pt x="3187" y="65441"/>
                  </a:lnTo>
                  <a:lnTo>
                    <a:pt x="11970" y="48396"/>
                  </a:lnTo>
                  <a:lnTo>
                    <a:pt x="26881" y="34409"/>
                  </a:lnTo>
                  <a:lnTo>
                    <a:pt x="40494" y="29404"/>
                  </a:lnTo>
                  <a:lnTo>
                    <a:pt x="48075" y="28068"/>
                  </a:lnTo>
                  <a:lnTo>
                    <a:pt x="55952" y="30707"/>
                  </a:lnTo>
                  <a:lnTo>
                    <a:pt x="79816" y="50569"/>
                  </a:lnTo>
                  <a:lnTo>
                    <a:pt x="117083" y="91265"/>
                  </a:lnTo>
                  <a:lnTo>
                    <a:pt x="138459" y="109748"/>
                  </a:lnTo>
                  <a:lnTo>
                    <a:pt x="151703" y="115805"/>
                  </a:lnTo>
                  <a:lnTo>
                    <a:pt x="158198" y="117420"/>
                  </a:lnTo>
                  <a:lnTo>
                    <a:pt x="163939" y="117085"/>
                  </a:lnTo>
                  <a:lnTo>
                    <a:pt x="174081" y="112951"/>
                  </a:lnTo>
                  <a:lnTo>
                    <a:pt x="191095" y="92577"/>
                  </a:lnTo>
                  <a:lnTo>
                    <a:pt x="215193" y="45701"/>
                  </a:lnTo>
                  <a:lnTo>
                    <a:pt x="24103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497">
              <a:extLst>
                <a:ext uri="{FF2B5EF4-FFF2-40B4-BE49-F238E27FC236}">
                  <a16:creationId xmlns:a16="http://schemas.microsoft.com/office/drawing/2014/main" xmlns="" id="{FF4FD094-3BD3-4F60-8494-EFE6A1AA9B1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2076450" y="4355831"/>
              <a:ext cx="82551" cy="146320"/>
            </a:xfrm>
            <a:custGeom>
              <a:avLst/>
              <a:gdLst/>
              <a:ahLst/>
              <a:cxnLst/>
              <a:rect l="0" t="0" r="0" b="0"/>
              <a:pathLst>
                <a:path w="82551" h="146320">
                  <a:moveTo>
                    <a:pt x="0" y="19319"/>
                  </a:moveTo>
                  <a:lnTo>
                    <a:pt x="0" y="19319"/>
                  </a:lnTo>
                  <a:lnTo>
                    <a:pt x="0" y="10480"/>
                  </a:lnTo>
                  <a:lnTo>
                    <a:pt x="3371" y="31377"/>
                  </a:lnTo>
                  <a:lnTo>
                    <a:pt x="11556" y="78901"/>
                  </a:lnTo>
                  <a:lnTo>
                    <a:pt x="12599" y="110462"/>
                  </a:lnTo>
                  <a:lnTo>
                    <a:pt x="17764" y="71696"/>
                  </a:lnTo>
                  <a:lnTo>
                    <a:pt x="25646" y="41815"/>
                  </a:lnTo>
                  <a:lnTo>
                    <a:pt x="43504" y="13441"/>
                  </a:lnTo>
                  <a:lnTo>
                    <a:pt x="53672" y="3067"/>
                  </a:lnTo>
                  <a:lnTo>
                    <a:pt x="58359" y="723"/>
                  </a:lnTo>
                  <a:lnTo>
                    <a:pt x="67330" y="0"/>
                  </a:lnTo>
                  <a:lnTo>
                    <a:pt x="70992" y="3618"/>
                  </a:lnTo>
                  <a:lnTo>
                    <a:pt x="76943" y="17044"/>
                  </a:lnTo>
                  <a:lnTo>
                    <a:pt x="77078" y="63842"/>
                  </a:lnTo>
                  <a:lnTo>
                    <a:pt x="77166" y="101185"/>
                  </a:lnTo>
                  <a:lnTo>
                    <a:pt x="82550" y="146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498">
              <a:extLst>
                <a:ext uri="{FF2B5EF4-FFF2-40B4-BE49-F238E27FC236}">
                  <a16:creationId xmlns:a16="http://schemas.microsoft.com/office/drawing/2014/main" xmlns="" id="{8F123F0B-D55C-401D-BB5E-F3653E9453C5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2222500" y="43878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81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499">
              <a:extLst>
                <a:ext uri="{FF2B5EF4-FFF2-40B4-BE49-F238E27FC236}">
                  <a16:creationId xmlns:a16="http://schemas.microsoft.com/office/drawing/2014/main" xmlns="" id="{AC167AE7-1CE6-4792-91DF-87947DE4C05A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2222500" y="42291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500">
              <a:extLst>
                <a:ext uri="{FF2B5EF4-FFF2-40B4-BE49-F238E27FC236}">
                  <a16:creationId xmlns:a16="http://schemas.microsoft.com/office/drawing/2014/main" xmlns="" id="{C814FE2D-2B8A-47EC-BEDF-0A23AA495EF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2300281" y="4173433"/>
              <a:ext cx="112720" cy="342882"/>
            </a:xfrm>
            <a:custGeom>
              <a:avLst/>
              <a:gdLst/>
              <a:ahLst/>
              <a:cxnLst/>
              <a:rect l="0" t="0" r="0" b="0"/>
              <a:pathLst>
                <a:path w="112720" h="342882">
                  <a:moveTo>
                    <a:pt x="80969" y="23917"/>
                  </a:moveTo>
                  <a:lnTo>
                    <a:pt x="80969" y="23917"/>
                  </a:lnTo>
                  <a:lnTo>
                    <a:pt x="75899" y="18142"/>
                  </a:lnTo>
                  <a:lnTo>
                    <a:pt x="69432" y="8722"/>
                  </a:lnTo>
                  <a:lnTo>
                    <a:pt x="62671" y="3523"/>
                  </a:lnTo>
                  <a:lnTo>
                    <a:pt x="54962" y="741"/>
                  </a:lnTo>
                  <a:lnTo>
                    <a:pt x="50931" y="0"/>
                  </a:lnTo>
                  <a:lnTo>
                    <a:pt x="46833" y="916"/>
                  </a:lnTo>
                  <a:lnTo>
                    <a:pt x="38516" y="5698"/>
                  </a:lnTo>
                  <a:lnTo>
                    <a:pt x="25900" y="19695"/>
                  </a:lnTo>
                  <a:lnTo>
                    <a:pt x="16596" y="50731"/>
                  </a:lnTo>
                  <a:lnTo>
                    <a:pt x="15435" y="82871"/>
                  </a:lnTo>
                  <a:lnTo>
                    <a:pt x="17271" y="122085"/>
                  </a:lnTo>
                  <a:lnTo>
                    <a:pt x="20438" y="167737"/>
                  </a:lnTo>
                  <a:lnTo>
                    <a:pt x="22270" y="191763"/>
                  </a:lnTo>
                  <a:lnTo>
                    <a:pt x="24198" y="216248"/>
                  </a:lnTo>
                  <a:lnTo>
                    <a:pt x="28220" y="262503"/>
                  </a:lnTo>
                  <a:lnTo>
                    <a:pt x="32360" y="299524"/>
                  </a:lnTo>
                  <a:lnTo>
                    <a:pt x="34992" y="336774"/>
                  </a:lnTo>
                  <a:lnTo>
                    <a:pt x="34090" y="340438"/>
                  </a:lnTo>
                  <a:lnTo>
                    <a:pt x="32783" y="342881"/>
                  </a:lnTo>
                  <a:lnTo>
                    <a:pt x="30501" y="341688"/>
                  </a:lnTo>
                  <a:lnTo>
                    <a:pt x="20546" y="325818"/>
                  </a:lnTo>
                  <a:lnTo>
                    <a:pt x="3754" y="282466"/>
                  </a:lnTo>
                  <a:lnTo>
                    <a:pt x="0" y="263586"/>
                  </a:lnTo>
                  <a:lnTo>
                    <a:pt x="2884" y="251792"/>
                  </a:lnTo>
                  <a:lnTo>
                    <a:pt x="8870" y="240906"/>
                  </a:lnTo>
                  <a:lnTo>
                    <a:pt x="16234" y="233715"/>
                  </a:lnTo>
                  <a:lnTo>
                    <a:pt x="31685" y="225701"/>
                  </a:lnTo>
                  <a:lnTo>
                    <a:pt x="70371" y="221742"/>
                  </a:lnTo>
                  <a:lnTo>
                    <a:pt x="112719" y="2207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501">
              <a:extLst>
                <a:ext uri="{FF2B5EF4-FFF2-40B4-BE49-F238E27FC236}">
                  <a16:creationId xmlns:a16="http://schemas.microsoft.com/office/drawing/2014/main" xmlns="" id="{1E975AEC-7ADE-4B69-BF58-7B185FA5FB36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2469032" y="4199115"/>
              <a:ext cx="96369" cy="274993"/>
            </a:xfrm>
            <a:custGeom>
              <a:avLst/>
              <a:gdLst/>
              <a:ahLst/>
              <a:cxnLst/>
              <a:rect l="0" t="0" r="0" b="0"/>
              <a:pathLst>
                <a:path w="96369" h="274993">
                  <a:moveTo>
                    <a:pt x="64618" y="10935"/>
                  </a:moveTo>
                  <a:lnTo>
                    <a:pt x="64618" y="10935"/>
                  </a:lnTo>
                  <a:lnTo>
                    <a:pt x="59151" y="0"/>
                  </a:lnTo>
                  <a:lnTo>
                    <a:pt x="54897" y="2782"/>
                  </a:lnTo>
                  <a:lnTo>
                    <a:pt x="51788" y="5500"/>
                  </a:lnTo>
                  <a:lnTo>
                    <a:pt x="30691" y="50401"/>
                  </a:lnTo>
                  <a:lnTo>
                    <a:pt x="19906" y="81392"/>
                  </a:lnTo>
                  <a:lnTo>
                    <a:pt x="10409" y="118684"/>
                  </a:lnTo>
                  <a:lnTo>
                    <a:pt x="3366" y="155015"/>
                  </a:lnTo>
                  <a:lnTo>
                    <a:pt x="0" y="189271"/>
                  </a:lnTo>
                  <a:lnTo>
                    <a:pt x="3208" y="220958"/>
                  </a:lnTo>
                  <a:lnTo>
                    <a:pt x="13101" y="245859"/>
                  </a:lnTo>
                  <a:lnTo>
                    <a:pt x="19690" y="256451"/>
                  </a:lnTo>
                  <a:lnTo>
                    <a:pt x="36419" y="270102"/>
                  </a:lnTo>
                  <a:lnTo>
                    <a:pt x="45818" y="274729"/>
                  </a:lnTo>
                  <a:lnTo>
                    <a:pt x="55612" y="274992"/>
                  </a:lnTo>
                  <a:lnTo>
                    <a:pt x="96368" y="258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502">
              <a:extLst>
                <a:ext uri="{FF2B5EF4-FFF2-40B4-BE49-F238E27FC236}">
                  <a16:creationId xmlns:a16="http://schemas.microsoft.com/office/drawing/2014/main" xmlns="" id="{F41DE0B0-9B3C-4A7B-854B-E0D29CE7B82A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2591117" y="4287133"/>
              <a:ext cx="98077" cy="156301"/>
            </a:xfrm>
            <a:custGeom>
              <a:avLst/>
              <a:gdLst/>
              <a:ahLst/>
              <a:cxnLst/>
              <a:rect l="0" t="0" r="0" b="0"/>
              <a:pathLst>
                <a:path w="98077" h="156301">
                  <a:moveTo>
                    <a:pt x="63183" y="5467"/>
                  </a:moveTo>
                  <a:lnTo>
                    <a:pt x="63183" y="5467"/>
                  </a:lnTo>
                  <a:lnTo>
                    <a:pt x="59812" y="2096"/>
                  </a:lnTo>
                  <a:lnTo>
                    <a:pt x="47603" y="0"/>
                  </a:lnTo>
                  <a:lnTo>
                    <a:pt x="36503" y="5154"/>
                  </a:lnTo>
                  <a:lnTo>
                    <a:pt x="30580" y="9492"/>
                  </a:lnTo>
                  <a:lnTo>
                    <a:pt x="12130" y="35823"/>
                  </a:lnTo>
                  <a:lnTo>
                    <a:pt x="0" y="70435"/>
                  </a:lnTo>
                  <a:lnTo>
                    <a:pt x="59" y="95019"/>
                  </a:lnTo>
                  <a:lnTo>
                    <a:pt x="11595" y="138554"/>
                  </a:lnTo>
                  <a:lnTo>
                    <a:pt x="21205" y="151165"/>
                  </a:lnTo>
                  <a:lnTo>
                    <a:pt x="26731" y="155516"/>
                  </a:lnTo>
                  <a:lnTo>
                    <a:pt x="33237" y="156300"/>
                  </a:lnTo>
                  <a:lnTo>
                    <a:pt x="47992" y="151526"/>
                  </a:lnTo>
                  <a:lnTo>
                    <a:pt x="72166" y="130196"/>
                  </a:lnTo>
                  <a:lnTo>
                    <a:pt x="90461" y="98162"/>
                  </a:lnTo>
                  <a:lnTo>
                    <a:pt x="98076" y="61860"/>
                  </a:lnTo>
                  <a:lnTo>
                    <a:pt x="96095" y="42524"/>
                  </a:lnTo>
                  <a:lnTo>
                    <a:pt x="93591" y="34406"/>
                  </a:lnTo>
                  <a:lnTo>
                    <a:pt x="89099" y="28993"/>
                  </a:lnTo>
                  <a:lnTo>
                    <a:pt x="76583" y="22978"/>
                  </a:lnTo>
                  <a:lnTo>
                    <a:pt x="65376" y="22187"/>
                  </a:lnTo>
                  <a:lnTo>
                    <a:pt x="50483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503">
              <a:extLst>
                <a:ext uri="{FF2B5EF4-FFF2-40B4-BE49-F238E27FC236}">
                  <a16:creationId xmlns:a16="http://schemas.microsoft.com/office/drawing/2014/main" xmlns="" id="{14547BF6-ABCE-4549-907F-74D858A1F5A7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2711450" y="4406900"/>
              <a:ext cx="12439" cy="76201"/>
            </a:xfrm>
            <a:custGeom>
              <a:avLst/>
              <a:gdLst/>
              <a:ahLst/>
              <a:cxnLst/>
              <a:rect l="0" t="0" r="0" b="0"/>
              <a:pathLst>
                <a:path w="12439" h="762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1376" y="6907"/>
                  </a:lnTo>
                  <a:lnTo>
                    <a:pt x="12438" y="21669"/>
                  </a:lnTo>
                  <a:lnTo>
                    <a:pt x="1161" y="6729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504">
              <a:extLst>
                <a:ext uri="{FF2B5EF4-FFF2-40B4-BE49-F238E27FC236}">
                  <a16:creationId xmlns:a16="http://schemas.microsoft.com/office/drawing/2014/main" xmlns="" id="{D4D144DF-4755-4C3F-80F8-095C5596A05F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2819400" y="4241800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7168" y="42376"/>
                  </a:lnTo>
                  <a:lnTo>
                    <a:pt x="12142" y="79349"/>
                  </a:lnTo>
                  <a:lnTo>
                    <a:pt x="6185" y="11782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505">
              <a:extLst>
                <a:ext uri="{FF2B5EF4-FFF2-40B4-BE49-F238E27FC236}">
                  <a16:creationId xmlns:a16="http://schemas.microsoft.com/office/drawing/2014/main" xmlns="" id="{21BED679-D585-4DBC-B51B-5C0D62A6634A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2851150" y="4203700"/>
              <a:ext cx="63256" cy="266701"/>
            </a:xfrm>
            <a:custGeom>
              <a:avLst/>
              <a:gdLst/>
              <a:ahLst/>
              <a:cxnLst/>
              <a:rect l="0" t="0" r="0" b="0"/>
              <a:pathLst>
                <a:path w="63256" h="266701">
                  <a:moveTo>
                    <a:pt x="25400" y="0"/>
                  </a:moveTo>
                  <a:lnTo>
                    <a:pt x="25400" y="0"/>
                  </a:lnTo>
                  <a:lnTo>
                    <a:pt x="35513" y="10113"/>
                  </a:lnTo>
                  <a:lnTo>
                    <a:pt x="49165" y="49819"/>
                  </a:lnTo>
                  <a:lnTo>
                    <a:pt x="59246" y="81408"/>
                  </a:lnTo>
                  <a:lnTo>
                    <a:pt x="63255" y="116615"/>
                  </a:lnTo>
                  <a:lnTo>
                    <a:pt x="61275" y="152723"/>
                  </a:lnTo>
                  <a:lnTo>
                    <a:pt x="53339" y="187587"/>
                  </a:lnTo>
                  <a:lnTo>
                    <a:pt x="35230" y="22001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506">
              <a:extLst>
                <a:ext uri="{FF2B5EF4-FFF2-40B4-BE49-F238E27FC236}">
                  <a16:creationId xmlns:a16="http://schemas.microsoft.com/office/drawing/2014/main" xmlns="" id="{74581915-F4ED-4911-9C43-24EE35702A44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566188" y="4769212"/>
              <a:ext cx="72293" cy="290060"/>
            </a:xfrm>
            <a:custGeom>
              <a:avLst/>
              <a:gdLst/>
              <a:ahLst/>
              <a:cxnLst/>
              <a:rect l="0" t="0" r="0" b="0"/>
              <a:pathLst>
                <a:path w="72293" h="290060">
                  <a:moveTo>
                    <a:pt x="2262" y="101238"/>
                  </a:moveTo>
                  <a:lnTo>
                    <a:pt x="2262" y="101238"/>
                  </a:lnTo>
                  <a:lnTo>
                    <a:pt x="4144" y="144546"/>
                  </a:lnTo>
                  <a:lnTo>
                    <a:pt x="9169" y="182744"/>
                  </a:lnTo>
                  <a:lnTo>
                    <a:pt x="15127" y="226047"/>
                  </a:lnTo>
                  <a:lnTo>
                    <a:pt x="23461" y="271862"/>
                  </a:lnTo>
                  <a:lnTo>
                    <a:pt x="26417" y="289220"/>
                  </a:lnTo>
                  <a:lnTo>
                    <a:pt x="26127" y="290059"/>
                  </a:lnTo>
                  <a:lnTo>
                    <a:pt x="23922" y="285347"/>
                  </a:lnTo>
                  <a:lnTo>
                    <a:pt x="16052" y="247750"/>
                  </a:lnTo>
                  <a:lnTo>
                    <a:pt x="9332" y="216449"/>
                  </a:lnTo>
                  <a:lnTo>
                    <a:pt x="3523" y="177607"/>
                  </a:lnTo>
                  <a:lnTo>
                    <a:pt x="0" y="132358"/>
                  </a:lnTo>
                  <a:lnTo>
                    <a:pt x="49" y="106462"/>
                  </a:lnTo>
                  <a:lnTo>
                    <a:pt x="787" y="79321"/>
                  </a:lnTo>
                  <a:lnTo>
                    <a:pt x="3488" y="41638"/>
                  </a:lnTo>
                  <a:lnTo>
                    <a:pt x="8451" y="17599"/>
                  </a:lnTo>
                  <a:lnTo>
                    <a:pt x="17713" y="4563"/>
                  </a:lnTo>
                  <a:lnTo>
                    <a:pt x="23146" y="1510"/>
                  </a:lnTo>
                  <a:lnTo>
                    <a:pt x="34827" y="0"/>
                  </a:lnTo>
                  <a:lnTo>
                    <a:pt x="40905" y="2701"/>
                  </a:lnTo>
                  <a:lnTo>
                    <a:pt x="53303" y="13229"/>
                  </a:lnTo>
                  <a:lnTo>
                    <a:pt x="68813" y="38394"/>
                  </a:lnTo>
                  <a:lnTo>
                    <a:pt x="72292" y="58020"/>
                  </a:lnTo>
                  <a:lnTo>
                    <a:pt x="70075" y="77797"/>
                  </a:lnTo>
                  <a:lnTo>
                    <a:pt x="62035" y="95993"/>
                  </a:lnTo>
                  <a:lnTo>
                    <a:pt x="42236" y="118733"/>
                  </a:lnTo>
                  <a:lnTo>
                    <a:pt x="21867" y="132135"/>
                  </a:lnTo>
                  <a:lnTo>
                    <a:pt x="2262" y="139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507">
              <a:extLst>
                <a:ext uri="{FF2B5EF4-FFF2-40B4-BE49-F238E27FC236}">
                  <a16:creationId xmlns:a16="http://schemas.microsoft.com/office/drawing/2014/main" xmlns="" id="{D94062AA-1D99-406A-A8AE-3C8F9FCDFF9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1638300" y="4857750"/>
              <a:ext cx="133351" cy="166040"/>
            </a:xfrm>
            <a:custGeom>
              <a:avLst/>
              <a:gdLst/>
              <a:ahLst/>
              <a:cxnLst/>
              <a:rect l="0" t="0" r="0" b="0"/>
              <a:pathLst>
                <a:path w="133351" h="166040">
                  <a:moveTo>
                    <a:pt x="0" y="63500"/>
                  </a:moveTo>
                  <a:lnTo>
                    <a:pt x="0" y="63500"/>
                  </a:lnTo>
                  <a:lnTo>
                    <a:pt x="29512" y="74170"/>
                  </a:lnTo>
                  <a:lnTo>
                    <a:pt x="46983" y="85175"/>
                  </a:lnTo>
                  <a:lnTo>
                    <a:pt x="68013" y="107238"/>
                  </a:lnTo>
                  <a:lnTo>
                    <a:pt x="82084" y="131649"/>
                  </a:lnTo>
                  <a:lnTo>
                    <a:pt x="85871" y="148351"/>
                  </a:lnTo>
                  <a:lnTo>
                    <a:pt x="85469" y="154640"/>
                  </a:lnTo>
                  <a:lnTo>
                    <a:pt x="83791" y="159537"/>
                  </a:lnTo>
                  <a:lnTo>
                    <a:pt x="81260" y="163509"/>
                  </a:lnTo>
                  <a:lnTo>
                    <a:pt x="78162" y="165450"/>
                  </a:lnTo>
                  <a:lnTo>
                    <a:pt x="74686" y="166039"/>
                  </a:lnTo>
                  <a:lnTo>
                    <a:pt x="70957" y="165726"/>
                  </a:lnTo>
                  <a:lnTo>
                    <a:pt x="63051" y="159733"/>
                  </a:lnTo>
                  <a:lnTo>
                    <a:pt x="58968" y="155172"/>
                  </a:lnTo>
                  <a:lnTo>
                    <a:pt x="54430" y="138816"/>
                  </a:lnTo>
                  <a:lnTo>
                    <a:pt x="51875" y="102043"/>
                  </a:lnTo>
                  <a:lnTo>
                    <a:pt x="54100" y="73575"/>
                  </a:lnTo>
                  <a:lnTo>
                    <a:pt x="64496" y="49163"/>
                  </a:lnTo>
                  <a:lnTo>
                    <a:pt x="80406" y="321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508">
              <a:extLst>
                <a:ext uri="{FF2B5EF4-FFF2-40B4-BE49-F238E27FC236}">
                  <a16:creationId xmlns:a16="http://schemas.microsoft.com/office/drawing/2014/main" xmlns="" id="{8181E174-DA6C-425A-9EC3-1D13B7EF893D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1845747" y="4766368"/>
              <a:ext cx="97354" cy="262833"/>
            </a:xfrm>
            <a:custGeom>
              <a:avLst/>
              <a:gdLst/>
              <a:ahLst/>
              <a:cxnLst/>
              <a:rect l="0" t="0" r="0" b="0"/>
              <a:pathLst>
                <a:path w="97354" h="262833">
                  <a:moveTo>
                    <a:pt x="40203" y="15182"/>
                  </a:moveTo>
                  <a:lnTo>
                    <a:pt x="40203" y="15182"/>
                  </a:lnTo>
                  <a:lnTo>
                    <a:pt x="36832" y="8440"/>
                  </a:lnTo>
                  <a:lnTo>
                    <a:pt x="31414" y="3248"/>
                  </a:lnTo>
                  <a:lnTo>
                    <a:pt x="27993" y="876"/>
                  </a:lnTo>
                  <a:lnTo>
                    <a:pt x="25008" y="0"/>
                  </a:lnTo>
                  <a:lnTo>
                    <a:pt x="22312" y="122"/>
                  </a:lnTo>
                  <a:lnTo>
                    <a:pt x="19809" y="908"/>
                  </a:lnTo>
                  <a:lnTo>
                    <a:pt x="15146" y="9308"/>
                  </a:lnTo>
                  <a:lnTo>
                    <a:pt x="6404" y="51181"/>
                  </a:lnTo>
                  <a:lnTo>
                    <a:pt x="2133" y="85274"/>
                  </a:lnTo>
                  <a:lnTo>
                    <a:pt x="0" y="122534"/>
                  </a:lnTo>
                  <a:lnTo>
                    <a:pt x="3755" y="157909"/>
                  </a:lnTo>
                  <a:lnTo>
                    <a:pt x="17174" y="202816"/>
                  </a:lnTo>
                  <a:lnTo>
                    <a:pt x="41298" y="239562"/>
                  </a:lnTo>
                  <a:lnTo>
                    <a:pt x="62562" y="252490"/>
                  </a:lnTo>
                  <a:lnTo>
                    <a:pt x="97353" y="2628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684">
            <a:extLst>
              <a:ext uri="{FF2B5EF4-FFF2-40B4-BE49-F238E27FC236}">
                <a16:creationId xmlns:a16="http://schemas.microsoft.com/office/drawing/2014/main" xmlns="" id="{5FE70832-EF8F-4356-9E1B-27E1E4AF69AF}"/>
              </a:ext>
            </a:extLst>
          </p:cNvPr>
          <p:cNvGrpSpPr/>
          <p:nvPr/>
        </p:nvGrpSpPr>
        <p:grpSpPr>
          <a:xfrm>
            <a:off x="7956550" y="4820533"/>
            <a:ext cx="2665496" cy="507006"/>
            <a:chOff x="7956550" y="4820533"/>
            <a:chExt cx="2665496" cy="507006"/>
          </a:xfrm>
        </p:grpSpPr>
        <p:sp>
          <p:nvSpPr>
            <p:cNvPr id="383" name="SMARTInkShape-3509">
              <a:extLst>
                <a:ext uri="{FF2B5EF4-FFF2-40B4-BE49-F238E27FC236}">
                  <a16:creationId xmlns:a16="http://schemas.microsoft.com/office/drawing/2014/main" xmlns="" id="{F98F48D8-33B2-459C-8C04-D3731A67C653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956550" y="4897615"/>
              <a:ext cx="38101" cy="182386"/>
            </a:xfrm>
            <a:custGeom>
              <a:avLst/>
              <a:gdLst/>
              <a:ahLst/>
              <a:cxnLst/>
              <a:rect l="0" t="0" r="0" b="0"/>
              <a:pathLst>
                <a:path w="38101" h="1823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069" y="2207"/>
                  </a:lnTo>
                  <a:lnTo>
                    <a:pt x="8838" y="0"/>
                  </a:lnTo>
                  <a:lnTo>
                    <a:pt x="10126" y="823"/>
                  </a:lnTo>
                  <a:lnTo>
                    <a:pt x="15731" y="26180"/>
                  </a:lnTo>
                  <a:lnTo>
                    <a:pt x="21437" y="64762"/>
                  </a:lnTo>
                  <a:lnTo>
                    <a:pt x="27597" y="108571"/>
                  </a:lnTo>
                  <a:lnTo>
                    <a:pt x="31635" y="155366"/>
                  </a:lnTo>
                  <a:lnTo>
                    <a:pt x="38100" y="182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510">
              <a:extLst>
                <a:ext uri="{FF2B5EF4-FFF2-40B4-BE49-F238E27FC236}">
                  <a16:creationId xmlns:a16="http://schemas.microsoft.com/office/drawing/2014/main" xmlns="" id="{DB1EA866-5F23-4C67-8E71-B369D33AA56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8020050" y="4917592"/>
              <a:ext cx="101601" cy="302109"/>
            </a:xfrm>
            <a:custGeom>
              <a:avLst/>
              <a:gdLst/>
              <a:ahLst/>
              <a:cxnLst/>
              <a:rect l="0" t="0" r="0" b="0"/>
              <a:pathLst>
                <a:path w="101601" h="30210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6531" y="0"/>
                  </a:lnTo>
                  <a:lnTo>
                    <a:pt x="94692" y="514"/>
                  </a:lnTo>
                  <a:lnTo>
                    <a:pt x="92761" y="1562"/>
                  </a:lnTo>
                  <a:lnTo>
                    <a:pt x="83302" y="13150"/>
                  </a:lnTo>
                  <a:lnTo>
                    <a:pt x="72533" y="53354"/>
                  </a:lnTo>
                  <a:lnTo>
                    <a:pt x="67985" y="85011"/>
                  </a:lnTo>
                  <a:lnTo>
                    <a:pt x="59849" y="120249"/>
                  </a:lnTo>
                  <a:lnTo>
                    <a:pt x="49178" y="157076"/>
                  </a:lnTo>
                  <a:lnTo>
                    <a:pt x="37379" y="194610"/>
                  </a:lnTo>
                  <a:lnTo>
                    <a:pt x="26961" y="228696"/>
                  </a:lnTo>
                  <a:lnTo>
                    <a:pt x="13162" y="270008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511">
              <a:extLst>
                <a:ext uri="{FF2B5EF4-FFF2-40B4-BE49-F238E27FC236}">
                  <a16:creationId xmlns:a16="http://schemas.microsoft.com/office/drawing/2014/main" xmlns="" id="{BD1C4EB6-95DE-4FD6-ADFF-4F6422A54DF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8114612" y="5100219"/>
              <a:ext cx="184839" cy="119302"/>
            </a:xfrm>
            <a:custGeom>
              <a:avLst/>
              <a:gdLst/>
              <a:ahLst/>
              <a:cxnLst/>
              <a:rect l="0" t="0" r="0" b="0"/>
              <a:pathLst>
                <a:path w="184839" h="119302">
                  <a:moveTo>
                    <a:pt x="38788" y="24231"/>
                  </a:moveTo>
                  <a:lnTo>
                    <a:pt x="38788" y="24231"/>
                  </a:lnTo>
                  <a:lnTo>
                    <a:pt x="715" y="13691"/>
                  </a:lnTo>
                  <a:lnTo>
                    <a:pt x="0" y="12971"/>
                  </a:lnTo>
                  <a:lnTo>
                    <a:pt x="231" y="12491"/>
                  </a:lnTo>
                  <a:lnTo>
                    <a:pt x="7295" y="8445"/>
                  </a:lnTo>
                  <a:lnTo>
                    <a:pt x="32463" y="1461"/>
                  </a:lnTo>
                  <a:lnTo>
                    <a:pt x="48206" y="0"/>
                  </a:lnTo>
                  <a:lnTo>
                    <a:pt x="62729" y="4995"/>
                  </a:lnTo>
                  <a:lnTo>
                    <a:pt x="69565" y="9290"/>
                  </a:lnTo>
                  <a:lnTo>
                    <a:pt x="79042" y="21589"/>
                  </a:lnTo>
                  <a:lnTo>
                    <a:pt x="82557" y="28819"/>
                  </a:lnTo>
                  <a:lnTo>
                    <a:pt x="84581" y="46261"/>
                  </a:lnTo>
                  <a:lnTo>
                    <a:pt x="84133" y="55852"/>
                  </a:lnTo>
                  <a:lnTo>
                    <a:pt x="77992" y="72151"/>
                  </a:lnTo>
                  <a:lnTo>
                    <a:pt x="46783" y="117433"/>
                  </a:lnTo>
                  <a:lnTo>
                    <a:pt x="47646" y="118116"/>
                  </a:lnTo>
                  <a:lnTo>
                    <a:pt x="73072" y="119301"/>
                  </a:lnTo>
                  <a:lnTo>
                    <a:pt x="111663" y="116057"/>
                  </a:lnTo>
                  <a:lnTo>
                    <a:pt x="155473" y="103885"/>
                  </a:lnTo>
                  <a:lnTo>
                    <a:pt x="184838" y="940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512">
              <a:extLst>
                <a:ext uri="{FF2B5EF4-FFF2-40B4-BE49-F238E27FC236}">
                  <a16:creationId xmlns:a16="http://schemas.microsoft.com/office/drawing/2014/main" xmlns="" id="{9B48ED6A-C34D-49F3-97A8-7178BDA6D193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8312150" y="4878565"/>
              <a:ext cx="135791" cy="299776"/>
            </a:xfrm>
            <a:custGeom>
              <a:avLst/>
              <a:gdLst/>
              <a:ahLst/>
              <a:cxnLst/>
              <a:rect l="0" t="0" r="0" b="0"/>
              <a:pathLst>
                <a:path w="135791" h="299776">
                  <a:moveTo>
                    <a:pt x="0" y="10935"/>
                  </a:moveTo>
                  <a:lnTo>
                    <a:pt x="0" y="10935"/>
                  </a:lnTo>
                  <a:lnTo>
                    <a:pt x="6742" y="4193"/>
                  </a:lnTo>
                  <a:lnTo>
                    <a:pt x="13814" y="883"/>
                  </a:lnTo>
                  <a:lnTo>
                    <a:pt x="17676" y="0"/>
                  </a:lnTo>
                  <a:lnTo>
                    <a:pt x="29493" y="4664"/>
                  </a:lnTo>
                  <a:lnTo>
                    <a:pt x="66817" y="35018"/>
                  </a:lnTo>
                  <a:lnTo>
                    <a:pt x="102582" y="79689"/>
                  </a:lnTo>
                  <a:lnTo>
                    <a:pt x="119910" y="114870"/>
                  </a:lnTo>
                  <a:lnTo>
                    <a:pt x="130904" y="151673"/>
                  </a:lnTo>
                  <a:lnTo>
                    <a:pt x="135790" y="189196"/>
                  </a:lnTo>
                  <a:lnTo>
                    <a:pt x="130437" y="223277"/>
                  </a:lnTo>
                  <a:lnTo>
                    <a:pt x="117238" y="252771"/>
                  </a:lnTo>
                  <a:lnTo>
                    <a:pt x="86713" y="283830"/>
                  </a:lnTo>
                  <a:lnTo>
                    <a:pt x="65585" y="297087"/>
                  </a:lnTo>
                  <a:lnTo>
                    <a:pt x="56424" y="299775"/>
                  </a:lnTo>
                  <a:lnTo>
                    <a:pt x="25400" y="296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513">
              <a:extLst>
                <a:ext uri="{FF2B5EF4-FFF2-40B4-BE49-F238E27FC236}">
                  <a16:creationId xmlns:a16="http://schemas.microsoft.com/office/drawing/2014/main" xmlns="" id="{F23D9E0D-731B-4602-B7E7-0F70D4602485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515350" y="51181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11585" y="878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514">
              <a:extLst>
                <a:ext uri="{FF2B5EF4-FFF2-40B4-BE49-F238E27FC236}">
                  <a16:creationId xmlns:a16="http://schemas.microsoft.com/office/drawing/2014/main" xmlns="" id="{A295A61F-1554-4D00-BDF5-E44F1297FF91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754349" y="4868410"/>
              <a:ext cx="141766" cy="342842"/>
            </a:xfrm>
            <a:custGeom>
              <a:avLst/>
              <a:gdLst/>
              <a:ahLst/>
              <a:cxnLst/>
              <a:rect l="0" t="0" r="0" b="0"/>
              <a:pathLst>
                <a:path w="141766" h="342842">
                  <a:moveTo>
                    <a:pt x="53101" y="109990"/>
                  </a:moveTo>
                  <a:lnTo>
                    <a:pt x="53101" y="109990"/>
                  </a:lnTo>
                  <a:lnTo>
                    <a:pt x="46358" y="109990"/>
                  </a:lnTo>
                  <a:lnTo>
                    <a:pt x="44373" y="111401"/>
                  </a:lnTo>
                  <a:lnTo>
                    <a:pt x="43049" y="113753"/>
                  </a:lnTo>
                  <a:lnTo>
                    <a:pt x="37552" y="134408"/>
                  </a:lnTo>
                  <a:lnTo>
                    <a:pt x="39107" y="181580"/>
                  </a:lnTo>
                  <a:lnTo>
                    <a:pt x="40018" y="228177"/>
                  </a:lnTo>
                  <a:lnTo>
                    <a:pt x="40230" y="261060"/>
                  </a:lnTo>
                  <a:lnTo>
                    <a:pt x="36980" y="304564"/>
                  </a:lnTo>
                  <a:lnTo>
                    <a:pt x="31548" y="334153"/>
                  </a:lnTo>
                  <a:lnTo>
                    <a:pt x="29559" y="339159"/>
                  </a:lnTo>
                  <a:lnTo>
                    <a:pt x="27530" y="341792"/>
                  </a:lnTo>
                  <a:lnTo>
                    <a:pt x="25470" y="342841"/>
                  </a:lnTo>
                  <a:lnTo>
                    <a:pt x="22685" y="341424"/>
                  </a:lnTo>
                  <a:lnTo>
                    <a:pt x="15829" y="334205"/>
                  </a:lnTo>
                  <a:lnTo>
                    <a:pt x="9363" y="288517"/>
                  </a:lnTo>
                  <a:lnTo>
                    <a:pt x="5912" y="247897"/>
                  </a:lnTo>
                  <a:lnTo>
                    <a:pt x="4002" y="224506"/>
                  </a:lnTo>
                  <a:lnTo>
                    <a:pt x="2023" y="199739"/>
                  </a:lnTo>
                  <a:lnTo>
                    <a:pt x="0" y="174057"/>
                  </a:lnTo>
                  <a:lnTo>
                    <a:pt x="2179" y="149173"/>
                  </a:lnTo>
                  <a:lnTo>
                    <a:pt x="7157" y="124822"/>
                  </a:lnTo>
                  <a:lnTo>
                    <a:pt x="21392" y="80599"/>
                  </a:lnTo>
                  <a:lnTo>
                    <a:pt x="43864" y="34019"/>
                  </a:lnTo>
                  <a:lnTo>
                    <a:pt x="55110" y="14137"/>
                  </a:lnTo>
                  <a:lnTo>
                    <a:pt x="66694" y="3888"/>
                  </a:lnTo>
                  <a:lnTo>
                    <a:pt x="72746" y="1156"/>
                  </a:lnTo>
                  <a:lnTo>
                    <a:pt x="86998" y="0"/>
                  </a:lnTo>
                  <a:lnTo>
                    <a:pt x="94748" y="680"/>
                  </a:lnTo>
                  <a:lnTo>
                    <a:pt x="110887" y="8961"/>
                  </a:lnTo>
                  <a:lnTo>
                    <a:pt x="119141" y="15121"/>
                  </a:lnTo>
                  <a:lnTo>
                    <a:pt x="132077" y="33254"/>
                  </a:lnTo>
                  <a:lnTo>
                    <a:pt x="140412" y="54718"/>
                  </a:lnTo>
                  <a:lnTo>
                    <a:pt x="141765" y="76017"/>
                  </a:lnTo>
                  <a:lnTo>
                    <a:pt x="130607" y="97243"/>
                  </a:lnTo>
                  <a:lnTo>
                    <a:pt x="111537" y="116319"/>
                  </a:lnTo>
                  <a:lnTo>
                    <a:pt x="88951" y="129501"/>
                  </a:lnTo>
                  <a:lnTo>
                    <a:pt x="66683" y="134419"/>
                  </a:lnTo>
                  <a:lnTo>
                    <a:pt x="39957" y="133221"/>
                  </a:lnTo>
                  <a:lnTo>
                    <a:pt x="28745" y="130278"/>
                  </a:lnTo>
                  <a:lnTo>
                    <a:pt x="27701" y="12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515">
              <a:extLst>
                <a:ext uri="{FF2B5EF4-FFF2-40B4-BE49-F238E27FC236}">
                  <a16:creationId xmlns:a16="http://schemas.microsoft.com/office/drawing/2014/main" xmlns="" id="{30135962-356E-48EA-9C4C-75F5D262211F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64600" y="5029200"/>
              <a:ext cx="165101" cy="179523"/>
            </a:xfrm>
            <a:custGeom>
              <a:avLst/>
              <a:gdLst/>
              <a:ahLst/>
              <a:cxnLst/>
              <a:rect l="0" t="0" r="0" b="0"/>
              <a:pathLst>
                <a:path w="165101" h="179523">
                  <a:moveTo>
                    <a:pt x="0" y="38100"/>
                  </a:moveTo>
                  <a:lnTo>
                    <a:pt x="0" y="38100"/>
                  </a:lnTo>
                  <a:lnTo>
                    <a:pt x="8837" y="29261"/>
                  </a:lnTo>
                  <a:lnTo>
                    <a:pt x="12243" y="28680"/>
                  </a:lnTo>
                  <a:lnTo>
                    <a:pt x="21669" y="29915"/>
                  </a:lnTo>
                  <a:lnTo>
                    <a:pt x="32913" y="38460"/>
                  </a:lnTo>
                  <a:lnTo>
                    <a:pt x="44261" y="52371"/>
                  </a:lnTo>
                  <a:lnTo>
                    <a:pt x="64926" y="91928"/>
                  </a:lnTo>
                  <a:lnTo>
                    <a:pt x="74012" y="115646"/>
                  </a:lnTo>
                  <a:lnTo>
                    <a:pt x="75698" y="140298"/>
                  </a:lnTo>
                  <a:lnTo>
                    <a:pt x="69308" y="167864"/>
                  </a:lnTo>
                  <a:lnTo>
                    <a:pt x="65962" y="173293"/>
                  </a:lnTo>
                  <a:lnTo>
                    <a:pt x="58479" y="179324"/>
                  </a:lnTo>
                  <a:lnTo>
                    <a:pt x="54508" y="179522"/>
                  </a:lnTo>
                  <a:lnTo>
                    <a:pt x="46333" y="175978"/>
                  </a:lnTo>
                  <a:lnTo>
                    <a:pt x="44999" y="170235"/>
                  </a:lnTo>
                  <a:lnTo>
                    <a:pt x="52998" y="124957"/>
                  </a:lnTo>
                  <a:lnTo>
                    <a:pt x="63066" y="92225"/>
                  </a:lnTo>
                  <a:lnTo>
                    <a:pt x="92534" y="45592"/>
                  </a:lnTo>
                  <a:lnTo>
                    <a:pt x="126665" y="18212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516">
              <a:extLst>
                <a:ext uri="{FF2B5EF4-FFF2-40B4-BE49-F238E27FC236}">
                  <a16:creationId xmlns:a16="http://schemas.microsoft.com/office/drawing/2014/main" xmlns="" id="{2352EF7E-9D8B-495C-9261-CFBD4426068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137935" y="4877683"/>
              <a:ext cx="75916" cy="315851"/>
            </a:xfrm>
            <a:custGeom>
              <a:avLst/>
              <a:gdLst/>
              <a:ahLst/>
              <a:cxnLst/>
              <a:rect l="0" t="0" r="0" b="0"/>
              <a:pathLst>
                <a:path w="75916" h="315851">
                  <a:moveTo>
                    <a:pt x="75915" y="5467"/>
                  </a:moveTo>
                  <a:lnTo>
                    <a:pt x="75915" y="5467"/>
                  </a:lnTo>
                  <a:lnTo>
                    <a:pt x="63982" y="441"/>
                  </a:lnTo>
                  <a:lnTo>
                    <a:pt x="61610" y="0"/>
                  </a:lnTo>
                  <a:lnTo>
                    <a:pt x="55210" y="7035"/>
                  </a:lnTo>
                  <a:lnTo>
                    <a:pt x="39605" y="41290"/>
                  </a:lnTo>
                  <a:lnTo>
                    <a:pt x="29438" y="71952"/>
                  </a:lnTo>
                  <a:lnTo>
                    <a:pt x="19276" y="109805"/>
                  </a:lnTo>
                  <a:lnTo>
                    <a:pt x="12406" y="152499"/>
                  </a:lnTo>
                  <a:lnTo>
                    <a:pt x="5120" y="197344"/>
                  </a:lnTo>
                  <a:lnTo>
                    <a:pt x="0" y="239618"/>
                  </a:lnTo>
                  <a:lnTo>
                    <a:pt x="2429" y="272517"/>
                  </a:lnTo>
                  <a:lnTo>
                    <a:pt x="10093" y="293725"/>
                  </a:lnTo>
                  <a:lnTo>
                    <a:pt x="20555" y="307148"/>
                  </a:lnTo>
                  <a:lnTo>
                    <a:pt x="32261" y="315466"/>
                  </a:lnTo>
                  <a:lnTo>
                    <a:pt x="38346" y="315850"/>
                  </a:lnTo>
                  <a:lnTo>
                    <a:pt x="63215" y="303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517">
              <a:extLst>
                <a:ext uri="{FF2B5EF4-FFF2-40B4-BE49-F238E27FC236}">
                  <a16:creationId xmlns:a16="http://schemas.microsoft.com/office/drawing/2014/main" xmlns="" id="{2D89A379-C37E-44EB-A3F8-7EF1DC0308D4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329033" y="4927600"/>
              <a:ext cx="119768" cy="139701"/>
            </a:xfrm>
            <a:custGeom>
              <a:avLst/>
              <a:gdLst/>
              <a:ahLst/>
              <a:cxnLst/>
              <a:rect l="0" t="0" r="0" b="0"/>
              <a:pathLst>
                <a:path w="119768" h="139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410" y="5069"/>
                  </a:lnTo>
                  <a:lnTo>
                    <a:pt x="2749" y="8838"/>
                  </a:lnTo>
                  <a:lnTo>
                    <a:pt x="41529" y="38558"/>
                  </a:lnTo>
                  <a:lnTo>
                    <a:pt x="82127" y="80524"/>
                  </a:lnTo>
                  <a:lnTo>
                    <a:pt x="110202" y="122691"/>
                  </a:lnTo>
                  <a:lnTo>
                    <a:pt x="119767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518">
              <a:extLst>
                <a:ext uri="{FF2B5EF4-FFF2-40B4-BE49-F238E27FC236}">
                  <a16:creationId xmlns:a16="http://schemas.microsoft.com/office/drawing/2014/main" xmlns="" id="{A5CE117F-5CA5-4D34-B958-284DCD267985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438944" y="4929365"/>
              <a:ext cx="96992" cy="245886"/>
            </a:xfrm>
            <a:custGeom>
              <a:avLst/>
              <a:gdLst/>
              <a:ahLst/>
              <a:cxnLst/>
              <a:rect l="0" t="0" r="0" b="0"/>
              <a:pathLst>
                <a:path w="96992" h="245886">
                  <a:moveTo>
                    <a:pt x="86056" y="10935"/>
                  </a:moveTo>
                  <a:lnTo>
                    <a:pt x="86056" y="10935"/>
                  </a:lnTo>
                  <a:lnTo>
                    <a:pt x="96991" y="0"/>
                  </a:lnTo>
                  <a:lnTo>
                    <a:pt x="72087" y="16066"/>
                  </a:lnTo>
                  <a:lnTo>
                    <a:pt x="34530" y="57175"/>
                  </a:lnTo>
                  <a:lnTo>
                    <a:pt x="19411" y="78758"/>
                  </a:lnTo>
                  <a:lnTo>
                    <a:pt x="4376" y="117265"/>
                  </a:lnTo>
                  <a:lnTo>
                    <a:pt x="0" y="152350"/>
                  </a:lnTo>
                  <a:lnTo>
                    <a:pt x="3564" y="187832"/>
                  </a:lnTo>
                  <a:lnTo>
                    <a:pt x="13244" y="215435"/>
                  </a:lnTo>
                  <a:lnTo>
                    <a:pt x="28906" y="245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519">
              <a:extLst>
                <a:ext uri="{FF2B5EF4-FFF2-40B4-BE49-F238E27FC236}">
                  <a16:creationId xmlns:a16="http://schemas.microsoft.com/office/drawing/2014/main" xmlns="" id="{AE00F9EA-1CB7-431D-881D-E732A133284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753957" y="4972050"/>
              <a:ext cx="155701" cy="177801"/>
            </a:xfrm>
            <a:custGeom>
              <a:avLst/>
              <a:gdLst/>
              <a:ahLst/>
              <a:cxnLst/>
              <a:rect l="0" t="0" r="0" b="0"/>
              <a:pathLst>
                <a:path w="155701" h="177801">
                  <a:moveTo>
                    <a:pt x="152043" y="0"/>
                  </a:moveTo>
                  <a:lnTo>
                    <a:pt x="152043" y="0"/>
                  </a:lnTo>
                  <a:lnTo>
                    <a:pt x="155413" y="0"/>
                  </a:lnTo>
                  <a:lnTo>
                    <a:pt x="155700" y="706"/>
                  </a:lnTo>
                  <a:lnTo>
                    <a:pt x="154139" y="3371"/>
                  </a:lnTo>
                  <a:lnTo>
                    <a:pt x="140201" y="16606"/>
                  </a:lnTo>
                  <a:lnTo>
                    <a:pt x="100029" y="38871"/>
                  </a:lnTo>
                  <a:lnTo>
                    <a:pt x="58315" y="57378"/>
                  </a:lnTo>
                  <a:lnTo>
                    <a:pt x="16407" y="79224"/>
                  </a:lnTo>
                  <a:lnTo>
                    <a:pt x="5210" y="90244"/>
                  </a:lnTo>
                  <a:lnTo>
                    <a:pt x="1239" y="96146"/>
                  </a:lnTo>
                  <a:lnTo>
                    <a:pt x="0" y="101491"/>
                  </a:lnTo>
                  <a:lnTo>
                    <a:pt x="588" y="106466"/>
                  </a:lnTo>
                  <a:lnTo>
                    <a:pt x="5708" y="116463"/>
                  </a:lnTo>
                  <a:lnTo>
                    <a:pt x="15038" y="127961"/>
                  </a:lnTo>
                  <a:lnTo>
                    <a:pt x="48413" y="147520"/>
                  </a:lnTo>
                  <a:lnTo>
                    <a:pt x="88979" y="164972"/>
                  </a:lnTo>
                  <a:lnTo>
                    <a:pt x="120293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520">
              <a:extLst>
                <a:ext uri="{FF2B5EF4-FFF2-40B4-BE49-F238E27FC236}">
                  <a16:creationId xmlns:a16="http://schemas.microsoft.com/office/drawing/2014/main" xmlns="" id="{7A201001-F991-46B6-8A2A-4675A8AC6C9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0122783" y="4915783"/>
              <a:ext cx="10698" cy="170568"/>
            </a:xfrm>
            <a:custGeom>
              <a:avLst/>
              <a:gdLst/>
              <a:ahLst/>
              <a:cxnLst/>
              <a:rect l="0" t="0" r="0" b="0"/>
              <a:pathLst>
                <a:path w="10698" h="1705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8032" y="44661"/>
                  </a:lnTo>
                  <a:lnTo>
                    <a:pt x="10697" y="85362"/>
                  </a:lnTo>
                  <a:lnTo>
                    <a:pt x="8113" y="125330"/>
                  </a:lnTo>
                  <a:lnTo>
                    <a:pt x="5467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521">
              <a:extLst>
                <a:ext uri="{FF2B5EF4-FFF2-40B4-BE49-F238E27FC236}">
                  <a16:creationId xmlns:a16="http://schemas.microsoft.com/office/drawing/2014/main" xmlns="" id="{A353BCE8-96C3-402B-A9B1-E8C78D6BAAAC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0197558" y="4902200"/>
              <a:ext cx="140243" cy="336551"/>
            </a:xfrm>
            <a:custGeom>
              <a:avLst/>
              <a:gdLst/>
              <a:ahLst/>
              <a:cxnLst/>
              <a:rect l="0" t="0" r="0" b="0"/>
              <a:pathLst>
                <a:path w="140243" h="336551">
                  <a:moveTo>
                    <a:pt x="140242" y="0"/>
                  </a:moveTo>
                  <a:lnTo>
                    <a:pt x="140242" y="0"/>
                  </a:lnTo>
                  <a:lnTo>
                    <a:pt x="124327" y="18737"/>
                  </a:lnTo>
                  <a:lnTo>
                    <a:pt x="103385" y="57841"/>
                  </a:lnTo>
                  <a:lnTo>
                    <a:pt x="89994" y="88972"/>
                  </a:lnTo>
                  <a:lnTo>
                    <a:pt x="76987" y="123504"/>
                  </a:lnTo>
                  <a:lnTo>
                    <a:pt x="64151" y="160019"/>
                  </a:lnTo>
                  <a:lnTo>
                    <a:pt x="51389" y="197414"/>
                  </a:lnTo>
                  <a:lnTo>
                    <a:pt x="38664" y="231438"/>
                  </a:lnTo>
                  <a:lnTo>
                    <a:pt x="21479" y="276477"/>
                  </a:lnTo>
                  <a:lnTo>
                    <a:pt x="3031" y="319510"/>
                  </a:lnTo>
                  <a:lnTo>
                    <a:pt x="0" y="328976"/>
                  </a:lnTo>
                  <a:lnTo>
                    <a:pt x="542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522">
              <a:extLst>
                <a:ext uri="{FF2B5EF4-FFF2-40B4-BE49-F238E27FC236}">
                  <a16:creationId xmlns:a16="http://schemas.microsoft.com/office/drawing/2014/main" xmlns="" id="{F2FCE6F0-2425-49A6-A25E-3960664C352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0318750" y="5109785"/>
              <a:ext cx="139701" cy="148016"/>
            </a:xfrm>
            <a:custGeom>
              <a:avLst/>
              <a:gdLst/>
              <a:ahLst/>
              <a:cxnLst/>
              <a:rect l="0" t="0" r="0" b="0"/>
              <a:pathLst>
                <a:path w="139701" h="148016">
                  <a:moveTo>
                    <a:pt x="0" y="21015"/>
                  </a:moveTo>
                  <a:lnTo>
                    <a:pt x="0" y="21015"/>
                  </a:lnTo>
                  <a:lnTo>
                    <a:pt x="0" y="14273"/>
                  </a:lnTo>
                  <a:lnTo>
                    <a:pt x="1411" y="11581"/>
                  </a:lnTo>
                  <a:lnTo>
                    <a:pt x="6741" y="6709"/>
                  </a:lnTo>
                  <a:lnTo>
                    <a:pt x="21049" y="0"/>
                  </a:lnTo>
                  <a:lnTo>
                    <a:pt x="42045" y="8853"/>
                  </a:lnTo>
                  <a:lnTo>
                    <a:pt x="55547" y="17140"/>
                  </a:lnTo>
                  <a:lnTo>
                    <a:pt x="63842" y="25487"/>
                  </a:lnTo>
                  <a:lnTo>
                    <a:pt x="68668" y="33874"/>
                  </a:lnTo>
                  <a:lnTo>
                    <a:pt x="71177" y="42288"/>
                  </a:lnTo>
                  <a:lnTo>
                    <a:pt x="67208" y="52836"/>
                  </a:lnTo>
                  <a:lnTo>
                    <a:pt x="31567" y="97725"/>
                  </a:lnTo>
                  <a:lnTo>
                    <a:pt x="13057" y="121069"/>
                  </a:lnTo>
                  <a:lnTo>
                    <a:pt x="15054" y="125112"/>
                  </a:lnTo>
                  <a:lnTo>
                    <a:pt x="28564" y="133367"/>
                  </a:lnTo>
                  <a:lnTo>
                    <a:pt x="65611" y="139859"/>
                  </a:lnTo>
                  <a:lnTo>
                    <a:pt x="106772" y="144390"/>
                  </a:lnTo>
                  <a:lnTo>
                    <a:pt x="139700" y="148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523">
              <a:extLst>
                <a:ext uri="{FF2B5EF4-FFF2-40B4-BE49-F238E27FC236}">
                  <a16:creationId xmlns:a16="http://schemas.microsoft.com/office/drawing/2014/main" xmlns="" id="{83623BE9-D082-43E9-8AC6-CE1734FC45E4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0560050" y="4984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524">
              <a:extLst>
                <a:ext uri="{FF2B5EF4-FFF2-40B4-BE49-F238E27FC236}">
                  <a16:creationId xmlns:a16="http://schemas.microsoft.com/office/drawing/2014/main" xmlns="" id="{14F9A7BC-A396-4337-AAC6-8DDD1388DF8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0477500" y="4820533"/>
              <a:ext cx="144546" cy="507006"/>
            </a:xfrm>
            <a:custGeom>
              <a:avLst/>
              <a:gdLst/>
              <a:ahLst/>
              <a:cxnLst/>
              <a:rect l="0" t="0" r="0" b="0"/>
              <a:pathLst>
                <a:path w="144546" h="50700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3763" y="6141"/>
                  </a:lnTo>
                  <a:lnTo>
                    <a:pt x="9433" y="10705"/>
                  </a:lnTo>
                  <a:lnTo>
                    <a:pt x="46475" y="56879"/>
                  </a:lnTo>
                  <a:lnTo>
                    <a:pt x="82728" y="101328"/>
                  </a:lnTo>
                  <a:lnTo>
                    <a:pt x="109255" y="143131"/>
                  </a:lnTo>
                  <a:lnTo>
                    <a:pt x="130326" y="189493"/>
                  </a:lnTo>
                  <a:lnTo>
                    <a:pt x="138326" y="230096"/>
                  </a:lnTo>
                  <a:lnTo>
                    <a:pt x="144545" y="272201"/>
                  </a:lnTo>
                  <a:lnTo>
                    <a:pt x="141487" y="313799"/>
                  </a:lnTo>
                  <a:lnTo>
                    <a:pt x="138817" y="334832"/>
                  </a:lnTo>
                  <a:lnTo>
                    <a:pt x="118705" y="380967"/>
                  </a:lnTo>
                  <a:lnTo>
                    <a:pt x="109394" y="400615"/>
                  </a:lnTo>
                  <a:lnTo>
                    <a:pt x="100066" y="413785"/>
                  </a:lnTo>
                  <a:lnTo>
                    <a:pt x="78280" y="457901"/>
                  </a:lnTo>
                  <a:lnTo>
                    <a:pt x="49565" y="489270"/>
                  </a:lnTo>
                  <a:lnTo>
                    <a:pt x="28156" y="504241"/>
                  </a:lnTo>
                  <a:lnTo>
                    <a:pt x="19445" y="507005"/>
                  </a:lnTo>
                  <a:lnTo>
                    <a:pt x="15797" y="503712"/>
                  </a:lnTo>
                  <a:lnTo>
                    <a:pt x="15470" y="502025"/>
                  </a:lnTo>
                  <a:lnTo>
                    <a:pt x="15958" y="500195"/>
                  </a:lnTo>
                  <a:lnTo>
                    <a:pt x="19050" y="4944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685">
            <a:extLst>
              <a:ext uri="{FF2B5EF4-FFF2-40B4-BE49-F238E27FC236}">
                <a16:creationId xmlns:a16="http://schemas.microsoft.com/office/drawing/2014/main" xmlns="" id="{9BEE83F6-69B0-4FE1-9B8F-13F254E98F7E}"/>
              </a:ext>
            </a:extLst>
          </p:cNvPr>
          <p:cNvGrpSpPr/>
          <p:nvPr/>
        </p:nvGrpSpPr>
        <p:grpSpPr>
          <a:xfrm>
            <a:off x="6535940" y="4823065"/>
            <a:ext cx="1179311" cy="415686"/>
            <a:chOff x="6535940" y="4823065"/>
            <a:chExt cx="1179311" cy="415686"/>
          </a:xfrm>
        </p:grpSpPr>
        <p:sp>
          <p:nvSpPr>
            <p:cNvPr id="400" name="SMARTInkShape-3525">
              <a:extLst>
                <a:ext uri="{FF2B5EF4-FFF2-40B4-BE49-F238E27FC236}">
                  <a16:creationId xmlns:a16="http://schemas.microsoft.com/office/drawing/2014/main" xmlns="" id="{CDAF5A2D-08FC-436B-8140-8FFA2055428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247115" y="4947533"/>
              <a:ext cx="106186" cy="253118"/>
            </a:xfrm>
            <a:custGeom>
              <a:avLst/>
              <a:gdLst/>
              <a:ahLst/>
              <a:cxnLst/>
              <a:rect l="0" t="0" r="0" b="0"/>
              <a:pathLst>
                <a:path w="106186" h="2531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2808" y="35823"/>
                  </a:lnTo>
                  <a:lnTo>
                    <a:pt x="45812" y="77177"/>
                  </a:lnTo>
                  <a:lnTo>
                    <a:pt x="62183" y="108834"/>
                  </a:lnTo>
                  <a:lnTo>
                    <a:pt x="77457" y="141013"/>
                  </a:lnTo>
                  <a:lnTo>
                    <a:pt x="93283" y="186191"/>
                  </a:lnTo>
                  <a:lnTo>
                    <a:pt x="103427" y="232214"/>
                  </a:lnTo>
                  <a:lnTo>
                    <a:pt x="106185" y="2531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526">
              <a:extLst>
                <a:ext uri="{FF2B5EF4-FFF2-40B4-BE49-F238E27FC236}">
                  <a16:creationId xmlns:a16="http://schemas.microsoft.com/office/drawing/2014/main" xmlns="" id="{D84AD017-90B6-4E1E-B931-CA4217861B4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535940" y="4823065"/>
              <a:ext cx="135512" cy="404552"/>
            </a:xfrm>
            <a:custGeom>
              <a:avLst/>
              <a:gdLst/>
              <a:ahLst/>
              <a:cxnLst/>
              <a:rect l="0" t="0" r="0" b="0"/>
              <a:pathLst>
                <a:path w="135512" h="404552">
                  <a:moveTo>
                    <a:pt x="23610" y="142635"/>
                  </a:moveTo>
                  <a:lnTo>
                    <a:pt x="23610" y="142635"/>
                  </a:lnTo>
                  <a:lnTo>
                    <a:pt x="23610" y="131079"/>
                  </a:lnTo>
                  <a:lnTo>
                    <a:pt x="20239" y="140387"/>
                  </a:lnTo>
                  <a:lnTo>
                    <a:pt x="18142" y="173404"/>
                  </a:lnTo>
                  <a:lnTo>
                    <a:pt x="15770" y="204994"/>
                  </a:lnTo>
                  <a:lnTo>
                    <a:pt x="13070" y="240905"/>
                  </a:lnTo>
                  <a:lnTo>
                    <a:pt x="11870" y="280385"/>
                  </a:lnTo>
                  <a:lnTo>
                    <a:pt x="11337" y="317687"/>
                  </a:lnTo>
                  <a:lnTo>
                    <a:pt x="9688" y="351669"/>
                  </a:lnTo>
                  <a:lnTo>
                    <a:pt x="895" y="398572"/>
                  </a:lnTo>
                  <a:lnTo>
                    <a:pt x="0" y="404276"/>
                  </a:lnTo>
                  <a:lnTo>
                    <a:pt x="813" y="404551"/>
                  </a:lnTo>
                  <a:lnTo>
                    <a:pt x="5482" y="395449"/>
                  </a:lnTo>
                  <a:lnTo>
                    <a:pt x="9302" y="357008"/>
                  </a:lnTo>
                  <a:lnTo>
                    <a:pt x="8314" y="310114"/>
                  </a:lnTo>
                  <a:lnTo>
                    <a:pt x="7062" y="281804"/>
                  </a:lnTo>
                  <a:lnTo>
                    <a:pt x="6228" y="250937"/>
                  </a:lnTo>
                  <a:lnTo>
                    <a:pt x="5672" y="218364"/>
                  </a:lnTo>
                  <a:lnTo>
                    <a:pt x="5301" y="184654"/>
                  </a:lnTo>
                  <a:lnTo>
                    <a:pt x="7171" y="155125"/>
                  </a:lnTo>
                  <a:lnTo>
                    <a:pt x="10533" y="128384"/>
                  </a:lnTo>
                  <a:lnTo>
                    <a:pt x="20619" y="82679"/>
                  </a:lnTo>
                  <a:lnTo>
                    <a:pt x="34510" y="48254"/>
                  </a:lnTo>
                  <a:lnTo>
                    <a:pt x="58197" y="11816"/>
                  </a:lnTo>
                  <a:lnTo>
                    <a:pt x="67128" y="5327"/>
                  </a:lnTo>
                  <a:lnTo>
                    <a:pt x="86460" y="0"/>
                  </a:lnTo>
                  <a:lnTo>
                    <a:pt x="95849" y="3095"/>
                  </a:lnTo>
                  <a:lnTo>
                    <a:pt x="113807" y="17823"/>
                  </a:lnTo>
                  <a:lnTo>
                    <a:pt x="133041" y="53287"/>
                  </a:lnTo>
                  <a:lnTo>
                    <a:pt x="135511" y="80817"/>
                  </a:lnTo>
                  <a:lnTo>
                    <a:pt x="134194" y="95073"/>
                  </a:lnTo>
                  <a:lnTo>
                    <a:pt x="121442" y="124083"/>
                  </a:lnTo>
                  <a:lnTo>
                    <a:pt x="100957" y="150617"/>
                  </a:lnTo>
                  <a:lnTo>
                    <a:pt x="63069" y="176750"/>
                  </a:lnTo>
                  <a:lnTo>
                    <a:pt x="31695" y="191627"/>
                  </a:lnTo>
                  <a:lnTo>
                    <a:pt x="10910" y="193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527">
              <a:extLst>
                <a:ext uri="{FF2B5EF4-FFF2-40B4-BE49-F238E27FC236}">
                  <a16:creationId xmlns:a16="http://schemas.microsoft.com/office/drawing/2014/main" xmlns="" id="{BA2F1745-9D7A-4B2B-B80F-B22AAEAE780F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7529578" y="4954406"/>
              <a:ext cx="185673" cy="214495"/>
            </a:xfrm>
            <a:custGeom>
              <a:avLst/>
              <a:gdLst/>
              <a:ahLst/>
              <a:cxnLst/>
              <a:rect l="0" t="0" r="0" b="0"/>
              <a:pathLst>
                <a:path w="185673" h="214495">
                  <a:moveTo>
                    <a:pt x="141222" y="17644"/>
                  </a:moveTo>
                  <a:lnTo>
                    <a:pt x="141222" y="17644"/>
                  </a:lnTo>
                  <a:lnTo>
                    <a:pt x="167941" y="1757"/>
                  </a:lnTo>
                  <a:lnTo>
                    <a:pt x="173793" y="0"/>
                  </a:lnTo>
                  <a:lnTo>
                    <a:pt x="174930" y="1648"/>
                  </a:lnTo>
                  <a:lnTo>
                    <a:pt x="174313" y="9124"/>
                  </a:lnTo>
                  <a:lnTo>
                    <a:pt x="156513" y="28604"/>
                  </a:lnTo>
                  <a:lnTo>
                    <a:pt x="118785" y="55620"/>
                  </a:lnTo>
                  <a:lnTo>
                    <a:pt x="71858" y="82597"/>
                  </a:lnTo>
                  <a:lnTo>
                    <a:pt x="27122" y="111221"/>
                  </a:lnTo>
                  <a:lnTo>
                    <a:pt x="1800" y="132307"/>
                  </a:lnTo>
                  <a:lnTo>
                    <a:pt x="296" y="135009"/>
                  </a:lnTo>
                  <a:lnTo>
                    <a:pt x="0" y="137515"/>
                  </a:lnTo>
                  <a:lnTo>
                    <a:pt x="507" y="139891"/>
                  </a:lnTo>
                  <a:lnTo>
                    <a:pt x="8597" y="144413"/>
                  </a:lnTo>
                  <a:lnTo>
                    <a:pt x="54925" y="160266"/>
                  </a:lnTo>
                  <a:lnTo>
                    <a:pt x="91193" y="173105"/>
                  </a:lnTo>
                  <a:lnTo>
                    <a:pt x="137611" y="194167"/>
                  </a:lnTo>
                  <a:lnTo>
                    <a:pt x="185672" y="214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528">
              <a:extLst>
                <a:ext uri="{FF2B5EF4-FFF2-40B4-BE49-F238E27FC236}">
                  <a16:creationId xmlns:a16="http://schemas.microsoft.com/office/drawing/2014/main" xmlns="" id="{B6F74CDF-207D-4ED5-ABF5-94C0C52EE1A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984208" y="4904749"/>
              <a:ext cx="105763" cy="334002"/>
            </a:xfrm>
            <a:custGeom>
              <a:avLst/>
              <a:gdLst/>
              <a:ahLst/>
              <a:cxnLst/>
              <a:rect l="0" t="0" r="0" b="0"/>
              <a:pathLst>
                <a:path w="105763" h="334002">
                  <a:moveTo>
                    <a:pt x="102392" y="29201"/>
                  </a:moveTo>
                  <a:lnTo>
                    <a:pt x="102392" y="29201"/>
                  </a:lnTo>
                  <a:lnTo>
                    <a:pt x="105762" y="19088"/>
                  </a:lnTo>
                  <a:lnTo>
                    <a:pt x="105345" y="14698"/>
                  </a:lnTo>
                  <a:lnTo>
                    <a:pt x="101117" y="6057"/>
                  </a:lnTo>
                  <a:lnTo>
                    <a:pt x="98014" y="3188"/>
                  </a:lnTo>
                  <a:lnTo>
                    <a:pt x="90804" y="0"/>
                  </a:lnTo>
                  <a:lnTo>
                    <a:pt x="77251" y="6110"/>
                  </a:lnTo>
                  <a:lnTo>
                    <a:pt x="59466" y="20349"/>
                  </a:lnTo>
                  <a:lnTo>
                    <a:pt x="31034" y="58250"/>
                  </a:lnTo>
                  <a:lnTo>
                    <a:pt x="15644" y="93852"/>
                  </a:lnTo>
                  <a:lnTo>
                    <a:pt x="5512" y="135076"/>
                  </a:lnTo>
                  <a:lnTo>
                    <a:pt x="67" y="177856"/>
                  </a:lnTo>
                  <a:lnTo>
                    <a:pt x="0" y="218036"/>
                  </a:lnTo>
                  <a:lnTo>
                    <a:pt x="7965" y="255179"/>
                  </a:lnTo>
                  <a:lnTo>
                    <a:pt x="28317" y="300298"/>
                  </a:lnTo>
                  <a:lnTo>
                    <a:pt x="44070" y="319022"/>
                  </a:lnTo>
                  <a:lnTo>
                    <a:pt x="76992" y="334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529">
              <a:extLst>
                <a:ext uri="{FF2B5EF4-FFF2-40B4-BE49-F238E27FC236}">
                  <a16:creationId xmlns:a16="http://schemas.microsoft.com/office/drawing/2014/main" xmlns="" id="{E29B5930-B606-4457-B950-6E5F99C5D56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6681083" y="5029200"/>
              <a:ext cx="176918" cy="180328"/>
            </a:xfrm>
            <a:custGeom>
              <a:avLst/>
              <a:gdLst/>
              <a:ahLst/>
              <a:cxnLst/>
              <a:rect l="0" t="0" r="0" b="0"/>
              <a:pathLst>
                <a:path w="176918" h="180328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3" y="43744"/>
                  </a:lnTo>
                  <a:lnTo>
                    <a:pt x="441" y="42568"/>
                  </a:lnTo>
                  <a:lnTo>
                    <a:pt x="0" y="41079"/>
                  </a:lnTo>
                  <a:lnTo>
                    <a:pt x="1116" y="40086"/>
                  </a:lnTo>
                  <a:lnTo>
                    <a:pt x="6120" y="38983"/>
                  </a:lnTo>
                  <a:lnTo>
                    <a:pt x="27311" y="44050"/>
                  </a:lnTo>
                  <a:lnTo>
                    <a:pt x="44574" y="50386"/>
                  </a:lnTo>
                  <a:lnTo>
                    <a:pt x="70754" y="72001"/>
                  </a:lnTo>
                  <a:lnTo>
                    <a:pt x="80345" y="96441"/>
                  </a:lnTo>
                  <a:lnTo>
                    <a:pt x="83196" y="124001"/>
                  </a:lnTo>
                  <a:lnTo>
                    <a:pt x="79759" y="148010"/>
                  </a:lnTo>
                  <a:lnTo>
                    <a:pt x="71647" y="164795"/>
                  </a:lnTo>
                  <a:lnTo>
                    <a:pt x="61691" y="175548"/>
                  </a:lnTo>
                  <a:lnTo>
                    <a:pt x="52563" y="180327"/>
                  </a:lnTo>
                  <a:lnTo>
                    <a:pt x="48153" y="178073"/>
                  </a:lnTo>
                  <a:lnTo>
                    <a:pt x="39491" y="166162"/>
                  </a:lnTo>
                  <a:lnTo>
                    <a:pt x="33420" y="129510"/>
                  </a:lnTo>
                  <a:lnTo>
                    <a:pt x="45107" y="82902"/>
                  </a:lnTo>
                  <a:lnTo>
                    <a:pt x="76557" y="40086"/>
                  </a:lnTo>
                  <a:lnTo>
                    <a:pt x="117156" y="14072"/>
                  </a:lnTo>
                  <a:lnTo>
                    <a:pt x="161453" y="2780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530">
              <a:extLst>
                <a:ext uri="{FF2B5EF4-FFF2-40B4-BE49-F238E27FC236}">
                  <a16:creationId xmlns:a16="http://schemas.microsoft.com/office/drawing/2014/main" xmlns="" id="{C9DE8BD7-672A-4ABD-8256-61AD9E4909B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226300" y="4929365"/>
              <a:ext cx="156058" cy="264936"/>
            </a:xfrm>
            <a:custGeom>
              <a:avLst/>
              <a:gdLst/>
              <a:ahLst/>
              <a:cxnLst/>
              <a:rect l="0" t="0" r="0" b="0"/>
              <a:pathLst>
                <a:path w="156058" h="264936">
                  <a:moveTo>
                    <a:pt x="152400" y="10935"/>
                  </a:moveTo>
                  <a:lnTo>
                    <a:pt x="152400" y="10935"/>
                  </a:lnTo>
                  <a:lnTo>
                    <a:pt x="155770" y="4193"/>
                  </a:lnTo>
                  <a:lnTo>
                    <a:pt x="156057" y="2207"/>
                  </a:lnTo>
                  <a:lnTo>
                    <a:pt x="155545" y="883"/>
                  </a:lnTo>
                  <a:lnTo>
                    <a:pt x="154496" y="0"/>
                  </a:lnTo>
                  <a:lnTo>
                    <a:pt x="153091" y="1529"/>
                  </a:lnTo>
                  <a:lnTo>
                    <a:pt x="133632" y="38389"/>
                  </a:lnTo>
                  <a:lnTo>
                    <a:pt x="107641" y="81785"/>
                  </a:lnTo>
                  <a:lnTo>
                    <a:pt x="85940" y="117683"/>
                  </a:lnTo>
                  <a:lnTo>
                    <a:pt x="62184" y="155746"/>
                  </a:lnTo>
                  <a:lnTo>
                    <a:pt x="37516" y="191477"/>
                  </a:lnTo>
                  <a:lnTo>
                    <a:pt x="13310" y="233213"/>
                  </a:lnTo>
                  <a:lnTo>
                    <a:pt x="0" y="2649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" name="SMARTInkShape-Group686">
            <a:extLst>
              <a:ext uri="{FF2B5EF4-FFF2-40B4-BE49-F238E27FC236}">
                <a16:creationId xmlns:a16="http://schemas.microsoft.com/office/drawing/2014/main" xmlns="" id="{E5079B0F-E615-4693-A23C-51F544D0CE8D}"/>
              </a:ext>
            </a:extLst>
          </p:cNvPr>
          <p:cNvGrpSpPr/>
          <p:nvPr/>
        </p:nvGrpSpPr>
        <p:grpSpPr>
          <a:xfrm>
            <a:off x="6003328" y="4572960"/>
            <a:ext cx="257773" cy="240341"/>
            <a:chOff x="6003328" y="4572960"/>
            <a:chExt cx="257773" cy="240341"/>
          </a:xfrm>
        </p:grpSpPr>
        <p:sp>
          <p:nvSpPr>
            <p:cNvPr id="407" name="SMARTInkShape-3531">
              <a:extLst>
                <a:ext uri="{FF2B5EF4-FFF2-40B4-BE49-F238E27FC236}">
                  <a16:creationId xmlns:a16="http://schemas.microsoft.com/office/drawing/2014/main" xmlns="" id="{358620B3-82A7-4375-9606-AD1E4B1DB5B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003328" y="4787900"/>
              <a:ext cx="257773" cy="25401"/>
            </a:xfrm>
            <a:custGeom>
              <a:avLst/>
              <a:gdLst/>
              <a:ahLst/>
              <a:cxnLst/>
              <a:rect l="0" t="0" r="0" b="0"/>
              <a:pathLst>
                <a:path w="257773" h="25401">
                  <a:moveTo>
                    <a:pt x="35522" y="0"/>
                  </a:moveTo>
                  <a:lnTo>
                    <a:pt x="35522" y="0"/>
                  </a:lnTo>
                  <a:lnTo>
                    <a:pt x="6911" y="8838"/>
                  </a:lnTo>
                  <a:lnTo>
                    <a:pt x="1640" y="12865"/>
                  </a:lnTo>
                  <a:lnTo>
                    <a:pt x="233" y="14927"/>
                  </a:lnTo>
                  <a:lnTo>
                    <a:pt x="0" y="16301"/>
                  </a:lnTo>
                  <a:lnTo>
                    <a:pt x="553" y="17217"/>
                  </a:lnTo>
                  <a:lnTo>
                    <a:pt x="1626" y="17828"/>
                  </a:lnTo>
                  <a:lnTo>
                    <a:pt x="40952" y="14444"/>
                  </a:lnTo>
                  <a:lnTo>
                    <a:pt x="75565" y="13476"/>
                  </a:lnTo>
                  <a:lnTo>
                    <a:pt x="114467" y="14925"/>
                  </a:lnTo>
                  <a:lnTo>
                    <a:pt x="153864" y="17923"/>
                  </a:lnTo>
                  <a:lnTo>
                    <a:pt x="190189" y="21606"/>
                  </a:lnTo>
                  <a:lnTo>
                    <a:pt x="232259" y="24276"/>
                  </a:lnTo>
                  <a:lnTo>
                    <a:pt x="257772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532">
              <a:extLst>
                <a:ext uri="{FF2B5EF4-FFF2-40B4-BE49-F238E27FC236}">
                  <a16:creationId xmlns:a16="http://schemas.microsoft.com/office/drawing/2014/main" xmlns="" id="{2EC0F7C6-D442-4788-8E75-A4C4413487A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096000" y="4572960"/>
              <a:ext cx="6351" cy="240341"/>
            </a:xfrm>
            <a:custGeom>
              <a:avLst/>
              <a:gdLst/>
              <a:ahLst/>
              <a:cxnLst/>
              <a:rect l="0" t="0" r="0" b="0"/>
              <a:pathLst>
                <a:path w="6351" h="240341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34323"/>
                  </a:lnTo>
                  <a:lnTo>
                    <a:pt x="0" y="80049"/>
                  </a:lnTo>
                  <a:lnTo>
                    <a:pt x="0" y="115477"/>
                  </a:lnTo>
                  <a:lnTo>
                    <a:pt x="0" y="152390"/>
                  </a:lnTo>
                  <a:lnTo>
                    <a:pt x="0" y="195387"/>
                  </a:lnTo>
                  <a:lnTo>
                    <a:pt x="705" y="229265"/>
                  </a:lnTo>
                  <a:lnTo>
                    <a:pt x="1881" y="232957"/>
                  </a:lnTo>
                  <a:lnTo>
                    <a:pt x="6350" y="240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687">
            <a:extLst>
              <a:ext uri="{FF2B5EF4-FFF2-40B4-BE49-F238E27FC236}">
                <a16:creationId xmlns:a16="http://schemas.microsoft.com/office/drawing/2014/main" xmlns="" id="{16AD18C3-8EC0-478A-905D-CD1075D96505}"/>
              </a:ext>
            </a:extLst>
          </p:cNvPr>
          <p:cNvGrpSpPr/>
          <p:nvPr/>
        </p:nvGrpSpPr>
        <p:grpSpPr>
          <a:xfrm>
            <a:off x="5937250" y="5039147"/>
            <a:ext cx="292101" cy="110704"/>
            <a:chOff x="5937250" y="5039147"/>
            <a:chExt cx="292101" cy="110704"/>
          </a:xfrm>
        </p:grpSpPr>
        <p:sp>
          <p:nvSpPr>
            <p:cNvPr id="410" name="SMARTInkShape-3533">
              <a:extLst>
                <a:ext uri="{FF2B5EF4-FFF2-40B4-BE49-F238E27FC236}">
                  <a16:creationId xmlns:a16="http://schemas.microsoft.com/office/drawing/2014/main" xmlns="" id="{8948E555-0CBC-4FD7-96DC-44B2D03E8BD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997473" y="5105400"/>
              <a:ext cx="231878" cy="44451"/>
            </a:xfrm>
            <a:custGeom>
              <a:avLst/>
              <a:gdLst/>
              <a:ahLst/>
              <a:cxnLst/>
              <a:rect l="0" t="0" r="0" b="0"/>
              <a:pathLst>
                <a:path w="231878" h="44451">
                  <a:moveTo>
                    <a:pt x="41377" y="0"/>
                  </a:moveTo>
                  <a:lnTo>
                    <a:pt x="41377" y="0"/>
                  </a:lnTo>
                  <a:lnTo>
                    <a:pt x="12484" y="13815"/>
                  </a:lnTo>
                  <a:lnTo>
                    <a:pt x="3841" y="21662"/>
                  </a:lnTo>
                  <a:lnTo>
                    <a:pt x="0" y="29853"/>
                  </a:lnTo>
                  <a:lnTo>
                    <a:pt x="2503" y="32603"/>
                  </a:lnTo>
                  <a:lnTo>
                    <a:pt x="41276" y="38896"/>
                  </a:lnTo>
                  <a:lnTo>
                    <a:pt x="78020" y="41982"/>
                  </a:lnTo>
                  <a:lnTo>
                    <a:pt x="122574" y="43352"/>
                  </a:lnTo>
                  <a:lnTo>
                    <a:pt x="166836" y="43962"/>
                  </a:lnTo>
                  <a:lnTo>
                    <a:pt x="231877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534">
              <a:extLst>
                <a:ext uri="{FF2B5EF4-FFF2-40B4-BE49-F238E27FC236}">
                  <a16:creationId xmlns:a16="http://schemas.microsoft.com/office/drawing/2014/main" xmlns="" id="{F3DF0C5B-EDF7-4FEB-AE0D-6C51646F513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937250" y="5039147"/>
              <a:ext cx="228601" cy="9104"/>
            </a:xfrm>
            <a:custGeom>
              <a:avLst/>
              <a:gdLst/>
              <a:ahLst/>
              <a:cxnLst/>
              <a:rect l="0" t="0" r="0" b="0"/>
              <a:pathLst>
                <a:path w="228601" h="9104">
                  <a:moveTo>
                    <a:pt x="0" y="9103"/>
                  </a:moveTo>
                  <a:lnTo>
                    <a:pt x="0" y="9103"/>
                  </a:lnTo>
                  <a:lnTo>
                    <a:pt x="46087" y="5732"/>
                  </a:lnTo>
                  <a:lnTo>
                    <a:pt x="93149" y="264"/>
                  </a:lnTo>
                  <a:lnTo>
                    <a:pt x="128888" y="0"/>
                  </a:lnTo>
                  <a:lnTo>
                    <a:pt x="164528" y="2235"/>
                  </a:lnTo>
                  <a:lnTo>
                    <a:pt x="207420" y="6755"/>
                  </a:lnTo>
                  <a:lnTo>
                    <a:pt x="228600" y="9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3" name="SMARTInkShape-3535">
            <a:extLst>
              <a:ext uri="{FF2B5EF4-FFF2-40B4-BE49-F238E27FC236}">
                <a16:creationId xmlns:a16="http://schemas.microsoft.com/office/drawing/2014/main" xmlns="" id="{09503330-B4D2-4AD7-A06F-04D67FCD218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18650" y="4095750"/>
            <a:ext cx="88901" cy="82551"/>
          </a:xfrm>
          <a:custGeom>
            <a:avLst/>
            <a:gdLst/>
            <a:ahLst/>
            <a:cxnLst/>
            <a:rect l="0" t="0" r="0" b="0"/>
            <a:pathLst>
              <a:path w="88901" h="82551">
                <a:moveTo>
                  <a:pt x="0" y="0"/>
                </a:moveTo>
                <a:lnTo>
                  <a:pt x="0" y="0"/>
                </a:lnTo>
                <a:lnTo>
                  <a:pt x="43033" y="32907"/>
                </a:lnTo>
                <a:lnTo>
                  <a:pt x="80028" y="69360"/>
                </a:lnTo>
                <a:lnTo>
                  <a:pt x="88900" y="82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SMARTInkShape-Group689">
            <a:extLst>
              <a:ext uri="{FF2B5EF4-FFF2-40B4-BE49-F238E27FC236}">
                <a16:creationId xmlns:a16="http://schemas.microsoft.com/office/drawing/2014/main" xmlns="" id="{357145E2-0782-427D-9554-0A4D25BF908F}"/>
              </a:ext>
            </a:extLst>
          </p:cNvPr>
          <p:cNvGrpSpPr/>
          <p:nvPr/>
        </p:nvGrpSpPr>
        <p:grpSpPr>
          <a:xfrm>
            <a:off x="10420350" y="3943350"/>
            <a:ext cx="492674" cy="450851"/>
            <a:chOff x="10420350" y="3943350"/>
            <a:chExt cx="492674" cy="450851"/>
          </a:xfrm>
        </p:grpSpPr>
        <p:sp>
          <p:nvSpPr>
            <p:cNvPr id="414" name="SMARTInkShape-3536">
              <a:extLst>
                <a:ext uri="{FF2B5EF4-FFF2-40B4-BE49-F238E27FC236}">
                  <a16:creationId xmlns:a16="http://schemas.microsoft.com/office/drawing/2014/main" xmlns="" id="{F48D6DDB-536B-4877-99EB-8786BB4949F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37850" y="3970515"/>
              <a:ext cx="175174" cy="423686"/>
            </a:xfrm>
            <a:custGeom>
              <a:avLst/>
              <a:gdLst/>
              <a:ahLst/>
              <a:cxnLst/>
              <a:rect l="0" t="0" r="0" b="0"/>
              <a:pathLst>
                <a:path w="175174" h="423686">
                  <a:moveTo>
                    <a:pt x="139700" y="10935"/>
                  </a:moveTo>
                  <a:lnTo>
                    <a:pt x="139700" y="10935"/>
                  </a:lnTo>
                  <a:lnTo>
                    <a:pt x="139700" y="0"/>
                  </a:lnTo>
                  <a:lnTo>
                    <a:pt x="150370" y="38649"/>
                  </a:lnTo>
                  <a:lnTo>
                    <a:pt x="159964" y="70524"/>
                  </a:lnTo>
                  <a:lnTo>
                    <a:pt x="168932" y="112914"/>
                  </a:lnTo>
                  <a:lnTo>
                    <a:pt x="173858" y="159976"/>
                  </a:lnTo>
                  <a:lnTo>
                    <a:pt x="175173" y="184379"/>
                  </a:lnTo>
                  <a:lnTo>
                    <a:pt x="170986" y="230308"/>
                  </a:lnTo>
                  <a:lnTo>
                    <a:pt x="158543" y="273534"/>
                  </a:lnTo>
                  <a:lnTo>
                    <a:pt x="134199" y="313912"/>
                  </a:lnTo>
                  <a:lnTo>
                    <a:pt x="92131" y="358861"/>
                  </a:lnTo>
                  <a:lnTo>
                    <a:pt x="51757" y="391150"/>
                  </a:lnTo>
                  <a:lnTo>
                    <a:pt x="0" y="4236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537">
              <a:extLst>
                <a:ext uri="{FF2B5EF4-FFF2-40B4-BE49-F238E27FC236}">
                  <a16:creationId xmlns:a16="http://schemas.microsoft.com/office/drawing/2014/main" xmlns="" id="{2D905778-3EB1-4D7F-A746-ECC276897B28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0617200" y="4216952"/>
              <a:ext cx="146051" cy="138280"/>
            </a:xfrm>
            <a:custGeom>
              <a:avLst/>
              <a:gdLst/>
              <a:ahLst/>
              <a:cxnLst/>
              <a:rect l="0" t="0" r="0" b="0"/>
              <a:pathLst>
                <a:path w="146051" h="138280">
                  <a:moveTo>
                    <a:pt x="0" y="18498"/>
                  </a:moveTo>
                  <a:lnTo>
                    <a:pt x="0" y="18498"/>
                  </a:lnTo>
                  <a:lnTo>
                    <a:pt x="28301" y="1747"/>
                  </a:lnTo>
                  <a:lnTo>
                    <a:pt x="42916" y="0"/>
                  </a:lnTo>
                  <a:lnTo>
                    <a:pt x="56469" y="3456"/>
                  </a:lnTo>
                  <a:lnTo>
                    <a:pt x="63045" y="6353"/>
                  </a:lnTo>
                  <a:lnTo>
                    <a:pt x="66018" y="13929"/>
                  </a:lnTo>
                  <a:lnTo>
                    <a:pt x="65561" y="37399"/>
                  </a:lnTo>
                  <a:lnTo>
                    <a:pt x="57369" y="68862"/>
                  </a:lnTo>
                  <a:lnTo>
                    <a:pt x="28232" y="113152"/>
                  </a:lnTo>
                  <a:lnTo>
                    <a:pt x="14389" y="136215"/>
                  </a:lnTo>
                  <a:lnTo>
                    <a:pt x="15237" y="137193"/>
                  </a:lnTo>
                  <a:lnTo>
                    <a:pt x="19941" y="138279"/>
                  </a:lnTo>
                  <a:lnTo>
                    <a:pt x="67016" y="135701"/>
                  </a:lnTo>
                  <a:lnTo>
                    <a:pt x="109219" y="128302"/>
                  </a:lnTo>
                  <a:lnTo>
                    <a:pt x="146050" y="120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538">
              <a:extLst>
                <a:ext uri="{FF2B5EF4-FFF2-40B4-BE49-F238E27FC236}">
                  <a16:creationId xmlns:a16="http://schemas.microsoft.com/office/drawing/2014/main" xmlns="" id="{D853D822-6C05-43A8-B7F0-01D5C3A802C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477500" y="3975100"/>
              <a:ext cx="171451" cy="368301"/>
            </a:xfrm>
            <a:custGeom>
              <a:avLst/>
              <a:gdLst/>
              <a:ahLst/>
              <a:cxnLst/>
              <a:rect l="0" t="0" r="0" b="0"/>
              <a:pathLst>
                <a:path w="171451" h="36830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64543" y="5644"/>
                  </a:lnTo>
                  <a:lnTo>
                    <a:pt x="149782" y="39999"/>
                  </a:lnTo>
                  <a:lnTo>
                    <a:pt x="132574" y="86875"/>
                  </a:lnTo>
                  <a:lnTo>
                    <a:pt x="118423" y="124454"/>
                  </a:lnTo>
                  <a:lnTo>
                    <a:pt x="102019" y="163968"/>
                  </a:lnTo>
                  <a:lnTo>
                    <a:pt x="82972" y="202697"/>
                  </a:lnTo>
                  <a:lnTo>
                    <a:pt x="62746" y="241076"/>
                  </a:lnTo>
                  <a:lnTo>
                    <a:pt x="43411" y="277184"/>
                  </a:lnTo>
                  <a:lnTo>
                    <a:pt x="21329" y="31990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539">
              <a:extLst>
                <a:ext uri="{FF2B5EF4-FFF2-40B4-BE49-F238E27FC236}">
                  <a16:creationId xmlns:a16="http://schemas.microsoft.com/office/drawing/2014/main" xmlns="" id="{9764BB8B-A42C-41DD-8F02-F604A1905B3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420350" y="3943350"/>
              <a:ext cx="50801" cy="215901"/>
            </a:xfrm>
            <a:custGeom>
              <a:avLst/>
              <a:gdLst/>
              <a:ahLst/>
              <a:cxnLst/>
              <a:rect l="0" t="0" r="0" b="0"/>
              <a:pathLst>
                <a:path w="50801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16315" y="42645"/>
                  </a:lnTo>
                  <a:lnTo>
                    <a:pt x="27255" y="82407"/>
                  </a:lnTo>
                  <a:lnTo>
                    <a:pt x="35279" y="124763"/>
                  </a:lnTo>
                  <a:lnTo>
                    <a:pt x="41418" y="163026"/>
                  </a:lnTo>
                  <a:lnTo>
                    <a:pt x="48547" y="208029"/>
                  </a:lnTo>
                  <a:lnTo>
                    <a:pt x="5080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690">
            <a:extLst>
              <a:ext uri="{FF2B5EF4-FFF2-40B4-BE49-F238E27FC236}">
                <a16:creationId xmlns:a16="http://schemas.microsoft.com/office/drawing/2014/main" xmlns="" id="{C94F731E-DB60-48DB-AE15-F0A983166650}"/>
              </a:ext>
            </a:extLst>
          </p:cNvPr>
          <p:cNvGrpSpPr/>
          <p:nvPr/>
        </p:nvGrpSpPr>
        <p:grpSpPr>
          <a:xfrm>
            <a:off x="9410700" y="3956933"/>
            <a:ext cx="736601" cy="335668"/>
            <a:chOff x="9410700" y="3956933"/>
            <a:chExt cx="736601" cy="335668"/>
          </a:xfrm>
        </p:grpSpPr>
        <p:sp>
          <p:nvSpPr>
            <p:cNvPr id="419" name="SMARTInkShape-3540">
              <a:extLst>
                <a:ext uri="{FF2B5EF4-FFF2-40B4-BE49-F238E27FC236}">
                  <a16:creationId xmlns:a16="http://schemas.microsoft.com/office/drawing/2014/main" xmlns="" id="{5C0AD92E-7B85-4926-8EC6-582A4E4CD57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910380" y="4038600"/>
              <a:ext cx="236921" cy="245292"/>
            </a:xfrm>
            <a:custGeom>
              <a:avLst/>
              <a:gdLst/>
              <a:ahLst/>
              <a:cxnLst/>
              <a:rect l="0" t="0" r="0" b="0"/>
              <a:pathLst>
                <a:path w="236921" h="245292">
                  <a:moveTo>
                    <a:pt x="236920" y="0"/>
                  </a:moveTo>
                  <a:lnTo>
                    <a:pt x="236920" y="0"/>
                  </a:lnTo>
                  <a:lnTo>
                    <a:pt x="230177" y="10113"/>
                  </a:lnTo>
                  <a:lnTo>
                    <a:pt x="209130" y="23144"/>
                  </a:lnTo>
                  <a:lnTo>
                    <a:pt x="173808" y="39313"/>
                  </a:lnTo>
                  <a:lnTo>
                    <a:pt x="128693" y="54138"/>
                  </a:lnTo>
                  <a:lnTo>
                    <a:pt x="82948" y="64097"/>
                  </a:lnTo>
                  <a:lnTo>
                    <a:pt x="44857" y="74887"/>
                  </a:lnTo>
                  <a:lnTo>
                    <a:pt x="14599" y="87021"/>
                  </a:lnTo>
                  <a:lnTo>
                    <a:pt x="4055" y="95356"/>
                  </a:lnTo>
                  <a:lnTo>
                    <a:pt x="1242" y="99554"/>
                  </a:lnTo>
                  <a:lnTo>
                    <a:pt x="0" y="109863"/>
                  </a:lnTo>
                  <a:lnTo>
                    <a:pt x="658" y="115576"/>
                  </a:lnTo>
                  <a:lnTo>
                    <a:pt x="8912" y="127567"/>
                  </a:lnTo>
                  <a:lnTo>
                    <a:pt x="47320" y="155883"/>
                  </a:lnTo>
                  <a:lnTo>
                    <a:pt x="88159" y="176950"/>
                  </a:lnTo>
                  <a:lnTo>
                    <a:pt x="128166" y="196598"/>
                  </a:lnTo>
                  <a:lnTo>
                    <a:pt x="171719" y="220789"/>
                  </a:lnTo>
                  <a:lnTo>
                    <a:pt x="182777" y="228186"/>
                  </a:lnTo>
                  <a:lnTo>
                    <a:pt x="188163" y="235707"/>
                  </a:lnTo>
                  <a:lnTo>
                    <a:pt x="189597" y="239688"/>
                  </a:lnTo>
                  <a:lnTo>
                    <a:pt x="189850" y="242343"/>
                  </a:lnTo>
                  <a:lnTo>
                    <a:pt x="189313" y="244111"/>
                  </a:lnTo>
                  <a:lnTo>
                    <a:pt x="188249" y="245291"/>
                  </a:lnTo>
                  <a:lnTo>
                    <a:pt x="187539" y="244666"/>
                  </a:lnTo>
                  <a:lnTo>
                    <a:pt x="186120" y="234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541">
              <a:extLst>
                <a:ext uri="{FF2B5EF4-FFF2-40B4-BE49-F238E27FC236}">
                  <a16:creationId xmlns:a16="http://schemas.microsoft.com/office/drawing/2014/main" xmlns="" id="{8A1DA6AB-3F06-4735-BAA6-620C67BE8712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588876" y="3963806"/>
              <a:ext cx="120275" cy="328795"/>
            </a:xfrm>
            <a:custGeom>
              <a:avLst/>
              <a:gdLst/>
              <a:ahLst/>
              <a:cxnLst/>
              <a:rect l="0" t="0" r="0" b="0"/>
              <a:pathLst>
                <a:path w="120275" h="328795">
                  <a:moveTo>
                    <a:pt x="120274" y="17644"/>
                  </a:moveTo>
                  <a:lnTo>
                    <a:pt x="120274" y="17644"/>
                  </a:lnTo>
                  <a:lnTo>
                    <a:pt x="120272" y="10902"/>
                  </a:lnTo>
                  <a:lnTo>
                    <a:pt x="118862" y="8210"/>
                  </a:lnTo>
                  <a:lnTo>
                    <a:pt x="113531" y="3338"/>
                  </a:lnTo>
                  <a:lnTo>
                    <a:pt x="106460" y="702"/>
                  </a:lnTo>
                  <a:lnTo>
                    <a:pt x="102597" y="0"/>
                  </a:lnTo>
                  <a:lnTo>
                    <a:pt x="92663" y="2981"/>
                  </a:lnTo>
                  <a:lnTo>
                    <a:pt x="77050" y="12594"/>
                  </a:lnTo>
                  <a:lnTo>
                    <a:pt x="59133" y="31855"/>
                  </a:lnTo>
                  <a:lnTo>
                    <a:pt x="42712" y="61817"/>
                  </a:lnTo>
                  <a:lnTo>
                    <a:pt x="33823" y="102857"/>
                  </a:lnTo>
                  <a:lnTo>
                    <a:pt x="28337" y="140964"/>
                  </a:lnTo>
                  <a:lnTo>
                    <a:pt x="19656" y="181654"/>
                  </a:lnTo>
                  <a:lnTo>
                    <a:pt x="12615" y="220521"/>
                  </a:lnTo>
                  <a:lnTo>
                    <a:pt x="6058" y="258848"/>
                  </a:lnTo>
                  <a:lnTo>
                    <a:pt x="893" y="302983"/>
                  </a:lnTo>
                  <a:lnTo>
                    <a:pt x="0" y="320049"/>
                  </a:lnTo>
                  <a:lnTo>
                    <a:pt x="581" y="322964"/>
                  </a:lnTo>
                  <a:lnTo>
                    <a:pt x="1673" y="324907"/>
                  </a:lnTo>
                  <a:lnTo>
                    <a:pt x="5974" y="328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542">
              <a:extLst>
                <a:ext uri="{FF2B5EF4-FFF2-40B4-BE49-F238E27FC236}">
                  <a16:creationId xmlns:a16="http://schemas.microsoft.com/office/drawing/2014/main" xmlns="" id="{D6B80C71-49F9-46A0-BFB7-CE536F3FB41B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410700" y="3956933"/>
              <a:ext cx="146051" cy="170568"/>
            </a:xfrm>
            <a:custGeom>
              <a:avLst/>
              <a:gdLst/>
              <a:ahLst/>
              <a:cxnLst/>
              <a:rect l="0" t="0" r="0" b="0"/>
              <a:pathLst>
                <a:path w="146051" h="1705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21668" y="6120"/>
                  </a:lnTo>
                  <a:lnTo>
                    <a:pt x="64960" y="42459"/>
                  </a:lnTo>
                  <a:lnTo>
                    <a:pt x="99378" y="89053"/>
                  </a:lnTo>
                  <a:lnTo>
                    <a:pt x="125855" y="133246"/>
                  </a:lnTo>
                  <a:lnTo>
                    <a:pt x="146050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SMARTInkShape-3543">
            <a:extLst>
              <a:ext uri="{FF2B5EF4-FFF2-40B4-BE49-F238E27FC236}">
                <a16:creationId xmlns:a16="http://schemas.microsoft.com/office/drawing/2014/main" xmlns="" id="{5ABD338C-50A7-4C91-9527-768EDEC08EF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769350" y="3972539"/>
            <a:ext cx="226670" cy="345462"/>
          </a:xfrm>
          <a:custGeom>
            <a:avLst/>
            <a:gdLst/>
            <a:ahLst/>
            <a:cxnLst/>
            <a:rect l="0" t="0" r="0" b="0"/>
            <a:pathLst>
              <a:path w="226670" h="345462">
                <a:moveTo>
                  <a:pt x="0" y="97811"/>
                </a:moveTo>
                <a:lnTo>
                  <a:pt x="0" y="97811"/>
                </a:lnTo>
                <a:lnTo>
                  <a:pt x="0" y="92344"/>
                </a:lnTo>
                <a:lnTo>
                  <a:pt x="3370" y="98464"/>
                </a:lnTo>
                <a:lnTo>
                  <a:pt x="5959" y="136685"/>
                </a:lnTo>
                <a:lnTo>
                  <a:pt x="6233" y="176122"/>
                </a:lnTo>
                <a:lnTo>
                  <a:pt x="6316" y="220968"/>
                </a:lnTo>
                <a:lnTo>
                  <a:pt x="6340" y="266241"/>
                </a:lnTo>
                <a:lnTo>
                  <a:pt x="6348" y="312722"/>
                </a:lnTo>
                <a:lnTo>
                  <a:pt x="6348" y="331755"/>
                </a:lnTo>
                <a:lnTo>
                  <a:pt x="10713" y="298191"/>
                </a:lnTo>
                <a:lnTo>
                  <a:pt x="11817" y="265656"/>
                </a:lnTo>
                <a:lnTo>
                  <a:pt x="12307" y="223914"/>
                </a:lnTo>
                <a:lnTo>
                  <a:pt x="13936" y="177846"/>
                </a:lnTo>
                <a:lnTo>
                  <a:pt x="19364" y="131500"/>
                </a:lnTo>
                <a:lnTo>
                  <a:pt x="24599" y="90677"/>
                </a:lnTo>
                <a:lnTo>
                  <a:pt x="33394" y="43486"/>
                </a:lnTo>
                <a:lnTo>
                  <a:pt x="42358" y="22866"/>
                </a:lnTo>
                <a:lnTo>
                  <a:pt x="55751" y="8998"/>
                </a:lnTo>
                <a:lnTo>
                  <a:pt x="72991" y="1894"/>
                </a:lnTo>
                <a:lnTo>
                  <a:pt x="82528" y="0"/>
                </a:lnTo>
                <a:lnTo>
                  <a:pt x="104412" y="3539"/>
                </a:lnTo>
                <a:lnTo>
                  <a:pt x="128956" y="14990"/>
                </a:lnTo>
                <a:lnTo>
                  <a:pt x="168422" y="49910"/>
                </a:lnTo>
                <a:lnTo>
                  <a:pt x="197522" y="95691"/>
                </a:lnTo>
                <a:lnTo>
                  <a:pt x="210317" y="128384"/>
                </a:lnTo>
                <a:lnTo>
                  <a:pt x="222086" y="175152"/>
                </a:lnTo>
                <a:lnTo>
                  <a:pt x="226669" y="216917"/>
                </a:lnTo>
                <a:lnTo>
                  <a:pt x="221286" y="259475"/>
                </a:lnTo>
                <a:lnTo>
                  <a:pt x="208237" y="306551"/>
                </a:lnTo>
                <a:lnTo>
                  <a:pt x="203863" y="337776"/>
                </a:lnTo>
                <a:lnTo>
                  <a:pt x="204347" y="340338"/>
                </a:lnTo>
                <a:lnTo>
                  <a:pt x="205374" y="342045"/>
                </a:lnTo>
                <a:lnTo>
                  <a:pt x="209550" y="3454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7" name="SMARTInkShape-Group692">
            <a:extLst>
              <a:ext uri="{FF2B5EF4-FFF2-40B4-BE49-F238E27FC236}">
                <a16:creationId xmlns:a16="http://schemas.microsoft.com/office/drawing/2014/main" xmlns="" id="{573301C8-33D9-43F4-BDDD-53D33DE664F2}"/>
              </a:ext>
            </a:extLst>
          </p:cNvPr>
          <p:cNvGrpSpPr/>
          <p:nvPr/>
        </p:nvGrpSpPr>
        <p:grpSpPr>
          <a:xfrm>
            <a:off x="8026400" y="3937883"/>
            <a:ext cx="304801" cy="381787"/>
            <a:chOff x="8026400" y="3937883"/>
            <a:chExt cx="304801" cy="381787"/>
          </a:xfrm>
        </p:grpSpPr>
        <p:sp>
          <p:nvSpPr>
            <p:cNvPr id="424" name="SMARTInkShape-3544">
              <a:extLst>
                <a:ext uri="{FF2B5EF4-FFF2-40B4-BE49-F238E27FC236}">
                  <a16:creationId xmlns:a16="http://schemas.microsoft.com/office/drawing/2014/main" xmlns="" id="{99C81D77-A74E-4BC2-ACFB-29CEF8A9CBC9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194354" y="4181738"/>
              <a:ext cx="136847" cy="137932"/>
            </a:xfrm>
            <a:custGeom>
              <a:avLst/>
              <a:gdLst/>
              <a:ahLst/>
              <a:cxnLst/>
              <a:rect l="0" t="0" r="0" b="0"/>
              <a:pathLst>
                <a:path w="136847" h="137932">
                  <a:moveTo>
                    <a:pt x="9846" y="15612"/>
                  </a:moveTo>
                  <a:lnTo>
                    <a:pt x="9846" y="15612"/>
                  </a:lnTo>
                  <a:lnTo>
                    <a:pt x="9844" y="8870"/>
                  </a:lnTo>
                  <a:lnTo>
                    <a:pt x="11962" y="6884"/>
                  </a:lnTo>
                  <a:lnTo>
                    <a:pt x="36361" y="64"/>
                  </a:lnTo>
                  <a:lnTo>
                    <a:pt x="48441" y="0"/>
                  </a:lnTo>
                  <a:lnTo>
                    <a:pt x="54626" y="971"/>
                  </a:lnTo>
                  <a:lnTo>
                    <a:pt x="63380" y="5812"/>
                  </a:lnTo>
                  <a:lnTo>
                    <a:pt x="66702" y="9078"/>
                  </a:lnTo>
                  <a:lnTo>
                    <a:pt x="68210" y="12668"/>
                  </a:lnTo>
                  <a:lnTo>
                    <a:pt x="68006" y="20418"/>
                  </a:lnTo>
                  <a:lnTo>
                    <a:pt x="40569" y="62972"/>
                  </a:lnTo>
                  <a:lnTo>
                    <a:pt x="6777" y="109677"/>
                  </a:lnTo>
                  <a:lnTo>
                    <a:pt x="0" y="126190"/>
                  </a:lnTo>
                  <a:lnTo>
                    <a:pt x="295" y="133667"/>
                  </a:lnTo>
                  <a:lnTo>
                    <a:pt x="1361" y="136648"/>
                  </a:lnTo>
                  <a:lnTo>
                    <a:pt x="5601" y="137931"/>
                  </a:lnTo>
                  <a:lnTo>
                    <a:pt x="29128" y="135659"/>
                  </a:lnTo>
                  <a:lnTo>
                    <a:pt x="74646" y="126370"/>
                  </a:lnTo>
                  <a:lnTo>
                    <a:pt x="108068" y="120631"/>
                  </a:lnTo>
                  <a:lnTo>
                    <a:pt x="136846" y="1108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545">
              <a:extLst>
                <a:ext uri="{FF2B5EF4-FFF2-40B4-BE49-F238E27FC236}">
                  <a16:creationId xmlns:a16="http://schemas.microsoft.com/office/drawing/2014/main" xmlns="" id="{882BF43D-B7A8-4C13-BBD6-CFB0CB3BA21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108950" y="3976865"/>
              <a:ext cx="88901" cy="309386"/>
            </a:xfrm>
            <a:custGeom>
              <a:avLst/>
              <a:gdLst/>
              <a:ahLst/>
              <a:cxnLst/>
              <a:rect l="0" t="0" r="0" b="0"/>
              <a:pathLst>
                <a:path w="88901" h="309386">
                  <a:moveTo>
                    <a:pt x="88900" y="10935"/>
                  </a:moveTo>
                  <a:lnTo>
                    <a:pt x="88900" y="10935"/>
                  </a:lnTo>
                  <a:lnTo>
                    <a:pt x="88900" y="0"/>
                  </a:lnTo>
                  <a:lnTo>
                    <a:pt x="80061" y="40485"/>
                  </a:lnTo>
                  <a:lnTo>
                    <a:pt x="70602" y="82407"/>
                  </a:lnTo>
                  <a:lnTo>
                    <a:pt x="62894" y="114197"/>
                  </a:lnTo>
                  <a:lnTo>
                    <a:pt x="54763" y="146434"/>
                  </a:lnTo>
                  <a:lnTo>
                    <a:pt x="46447" y="177226"/>
                  </a:lnTo>
                  <a:lnTo>
                    <a:pt x="34283" y="214899"/>
                  </a:lnTo>
                  <a:lnTo>
                    <a:pt x="20882" y="253280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546">
              <a:extLst>
                <a:ext uri="{FF2B5EF4-FFF2-40B4-BE49-F238E27FC236}">
                  <a16:creationId xmlns:a16="http://schemas.microsoft.com/office/drawing/2014/main" xmlns="" id="{7ACADD06-6FCA-4166-843C-C6AF6B6F285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026400" y="3937883"/>
              <a:ext cx="28108" cy="202318"/>
            </a:xfrm>
            <a:custGeom>
              <a:avLst/>
              <a:gdLst/>
              <a:ahLst/>
              <a:cxnLst/>
              <a:rect l="0" t="0" r="0" b="0"/>
              <a:pathLst>
                <a:path w="28108" h="2023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831" y="1822"/>
                  </a:lnTo>
                  <a:lnTo>
                    <a:pt x="14927" y="9491"/>
                  </a:lnTo>
                  <a:lnTo>
                    <a:pt x="22599" y="48282"/>
                  </a:lnTo>
                  <a:lnTo>
                    <a:pt x="25276" y="91374"/>
                  </a:lnTo>
                  <a:lnTo>
                    <a:pt x="28107" y="131579"/>
                  </a:lnTo>
                  <a:lnTo>
                    <a:pt x="21256" y="177447"/>
                  </a:lnTo>
                  <a:lnTo>
                    <a:pt x="19050" y="202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693">
            <a:extLst>
              <a:ext uri="{FF2B5EF4-FFF2-40B4-BE49-F238E27FC236}">
                <a16:creationId xmlns:a16="http://schemas.microsoft.com/office/drawing/2014/main" xmlns="" id="{5B944890-EF8A-46F3-9764-063CCAB38AEF}"/>
              </a:ext>
            </a:extLst>
          </p:cNvPr>
          <p:cNvGrpSpPr/>
          <p:nvPr/>
        </p:nvGrpSpPr>
        <p:grpSpPr>
          <a:xfrm>
            <a:off x="6610350" y="3881764"/>
            <a:ext cx="1187451" cy="404487"/>
            <a:chOff x="6610350" y="3881764"/>
            <a:chExt cx="1187451" cy="404487"/>
          </a:xfrm>
        </p:grpSpPr>
        <p:sp>
          <p:nvSpPr>
            <p:cNvPr id="428" name="SMARTInkShape-3547">
              <a:extLst>
                <a:ext uri="{FF2B5EF4-FFF2-40B4-BE49-F238E27FC236}">
                  <a16:creationId xmlns:a16="http://schemas.microsoft.com/office/drawing/2014/main" xmlns="" id="{818A6E7B-1B4E-405C-BE2C-5EDB2B294A3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277100" y="4023418"/>
              <a:ext cx="114301" cy="224733"/>
            </a:xfrm>
            <a:custGeom>
              <a:avLst/>
              <a:gdLst/>
              <a:ahLst/>
              <a:cxnLst/>
              <a:rect l="0" t="0" r="0" b="0"/>
              <a:pathLst>
                <a:path w="114301" h="224733">
                  <a:moveTo>
                    <a:pt x="0" y="15182"/>
                  </a:moveTo>
                  <a:lnTo>
                    <a:pt x="0" y="15182"/>
                  </a:lnTo>
                  <a:lnTo>
                    <a:pt x="0" y="8440"/>
                  </a:lnTo>
                  <a:lnTo>
                    <a:pt x="1881" y="3249"/>
                  </a:lnTo>
                  <a:lnTo>
                    <a:pt x="3370" y="876"/>
                  </a:lnTo>
                  <a:lnTo>
                    <a:pt x="5069" y="0"/>
                  </a:lnTo>
                  <a:lnTo>
                    <a:pt x="6907" y="122"/>
                  </a:lnTo>
                  <a:lnTo>
                    <a:pt x="18510" y="7427"/>
                  </a:lnTo>
                  <a:lnTo>
                    <a:pt x="32216" y="19496"/>
                  </a:lnTo>
                  <a:lnTo>
                    <a:pt x="64010" y="63620"/>
                  </a:lnTo>
                  <a:lnTo>
                    <a:pt x="85288" y="107145"/>
                  </a:lnTo>
                  <a:lnTo>
                    <a:pt x="100530" y="153908"/>
                  </a:lnTo>
                  <a:lnTo>
                    <a:pt x="111579" y="200472"/>
                  </a:lnTo>
                  <a:lnTo>
                    <a:pt x="114300" y="2247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548">
              <a:extLst>
                <a:ext uri="{FF2B5EF4-FFF2-40B4-BE49-F238E27FC236}">
                  <a16:creationId xmlns:a16="http://schemas.microsoft.com/office/drawing/2014/main" xmlns="" id="{CD9DA956-B926-4C93-AFBE-DB3C18266F0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283450" y="3996842"/>
              <a:ext cx="171451" cy="251309"/>
            </a:xfrm>
            <a:custGeom>
              <a:avLst/>
              <a:gdLst/>
              <a:ahLst/>
              <a:cxnLst/>
              <a:rect l="0" t="0" r="0" b="0"/>
              <a:pathLst>
                <a:path w="171451" h="251309">
                  <a:moveTo>
                    <a:pt x="171450" y="3658"/>
                  </a:moveTo>
                  <a:lnTo>
                    <a:pt x="171450" y="3658"/>
                  </a:lnTo>
                  <a:lnTo>
                    <a:pt x="171450" y="0"/>
                  </a:lnTo>
                  <a:lnTo>
                    <a:pt x="171450" y="1562"/>
                  </a:lnTo>
                  <a:lnTo>
                    <a:pt x="154138" y="36748"/>
                  </a:lnTo>
                  <a:lnTo>
                    <a:pt x="132062" y="70847"/>
                  </a:lnTo>
                  <a:lnTo>
                    <a:pt x="100042" y="115366"/>
                  </a:lnTo>
                  <a:lnTo>
                    <a:pt x="66487" y="160152"/>
                  </a:lnTo>
                  <a:lnTo>
                    <a:pt x="29421" y="202583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549">
              <a:extLst>
                <a:ext uri="{FF2B5EF4-FFF2-40B4-BE49-F238E27FC236}">
                  <a16:creationId xmlns:a16="http://schemas.microsoft.com/office/drawing/2014/main" xmlns="" id="{76271300-881A-42EC-AB0F-5FB481309171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619321" y="4020694"/>
              <a:ext cx="178480" cy="214757"/>
            </a:xfrm>
            <a:custGeom>
              <a:avLst/>
              <a:gdLst/>
              <a:ahLst/>
              <a:cxnLst/>
              <a:rect l="0" t="0" r="0" b="0"/>
              <a:pathLst>
                <a:path w="178480" h="214757">
                  <a:moveTo>
                    <a:pt x="153079" y="11556"/>
                  </a:moveTo>
                  <a:lnTo>
                    <a:pt x="153079" y="11556"/>
                  </a:lnTo>
                  <a:lnTo>
                    <a:pt x="158853" y="6487"/>
                  </a:lnTo>
                  <a:lnTo>
                    <a:pt x="170101" y="0"/>
                  </a:lnTo>
                  <a:lnTo>
                    <a:pt x="170072" y="325"/>
                  </a:lnTo>
                  <a:lnTo>
                    <a:pt x="168157" y="2566"/>
                  </a:lnTo>
                  <a:lnTo>
                    <a:pt x="123892" y="22651"/>
                  </a:lnTo>
                  <a:lnTo>
                    <a:pt x="85085" y="34991"/>
                  </a:lnTo>
                  <a:lnTo>
                    <a:pt x="38571" y="51802"/>
                  </a:lnTo>
                  <a:lnTo>
                    <a:pt x="12455" y="64481"/>
                  </a:lnTo>
                  <a:lnTo>
                    <a:pt x="2855" y="72943"/>
                  </a:lnTo>
                  <a:lnTo>
                    <a:pt x="719" y="76470"/>
                  </a:lnTo>
                  <a:lnTo>
                    <a:pt x="0" y="79526"/>
                  </a:lnTo>
                  <a:lnTo>
                    <a:pt x="1083" y="85509"/>
                  </a:lnTo>
                  <a:lnTo>
                    <a:pt x="3916" y="92872"/>
                  </a:lnTo>
                  <a:lnTo>
                    <a:pt x="15053" y="100849"/>
                  </a:lnTo>
                  <a:lnTo>
                    <a:pt x="54318" y="120838"/>
                  </a:lnTo>
                  <a:lnTo>
                    <a:pt x="101428" y="149533"/>
                  </a:lnTo>
                  <a:lnTo>
                    <a:pt x="144805" y="182779"/>
                  </a:lnTo>
                  <a:lnTo>
                    <a:pt x="172581" y="205937"/>
                  </a:lnTo>
                  <a:lnTo>
                    <a:pt x="178479" y="2147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550">
              <a:extLst>
                <a:ext uri="{FF2B5EF4-FFF2-40B4-BE49-F238E27FC236}">
                  <a16:creationId xmlns:a16="http://schemas.microsoft.com/office/drawing/2014/main" xmlns="" id="{9B5B7666-B221-4AD0-B8D5-AA70982B5B7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610350" y="3881764"/>
              <a:ext cx="140378" cy="351304"/>
            </a:xfrm>
            <a:custGeom>
              <a:avLst/>
              <a:gdLst/>
              <a:ahLst/>
              <a:cxnLst/>
              <a:rect l="0" t="0" r="0" b="0"/>
              <a:pathLst>
                <a:path w="140378" h="351304">
                  <a:moveTo>
                    <a:pt x="0" y="112386"/>
                  </a:moveTo>
                  <a:lnTo>
                    <a:pt x="0" y="112386"/>
                  </a:lnTo>
                  <a:lnTo>
                    <a:pt x="1881" y="124938"/>
                  </a:lnTo>
                  <a:lnTo>
                    <a:pt x="12209" y="163940"/>
                  </a:lnTo>
                  <a:lnTo>
                    <a:pt x="16010" y="194565"/>
                  </a:lnTo>
                  <a:lnTo>
                    <a:pt x="18404" y="228638"/>
                  </a:lnTo>
                  <a:lnTo>
                    <a:pt x="21820" y="262596"/>
                  </a:lnTo>
                  <a:lnTo>
                    <a:pt x="20968" y="310077"/>
                  </a:lnTo>
                  <a:lnTo>
                    <a:pt x="24329" y="350112"/>
                  </a:lnTo>
                  <a:lnTo>
                    <a:pt x="24686" y="351303"/>
                  </a:lnTo>
                  <a:lnTo>
                    <a:pt x="21817" y="342867"/>
                  </a:lnTo>
                  <a:lnTo>
                    <a:pt x="19870" y="310107"/>
                  </a:lnTo>
                  <a:lnTo>
                    <a:pt x="17532" y="274816"/>
                  </a:lnTo>
                  <a:lnTo>
                    <a:pt x="14848" y="231849"/>
                  </a:lnTo>
                  <a:lnTo>
                    <a:pt x="14132" y="207550"/>
                  </a:lnTo>
                  <a:lnTo>
                    <a:pt x="13655" y="182179"/>
                  </a:lnTo>
                  <a:lnTo>
                    <a:pt x="16887" y="135173"/>
                  </a:lnTo>
                  <a:lnTo>
                    <a:pt x="23027" y="93586"/>
                  </a:lnTo>
                  <a:lnTo>
                    <a:pt x="36534" y="47078"/>
                  </a:lnTo>
                  <a:lnTo>
                    <a:pt x="52691" y="22212"/>
                  </a:lnTo>
                  <a:lnTo>
                    <a:pt x="69749" y="6928"/>
                  </a:lnTo>
                  <a:lnTo>
                    <a:pt x="78249" y="1864"/>
                  </a:lnTo>
                  <a:lnTo>
                    <a:pt x="97102" y="0"/>
                  </a:lnTo>
                  <a:lnTo>
                    <a:pt x="107068" y="1478"/>
                  </a:lnTo>
                  <a:lnTo>
                    <a:pt x="125667" y="12529"/>
                  </a:lnTo>
                  <a:lnTo>
                    <a:pt x="134578" y="20414"/>
                  </a:lnTo>
                  <a:lnTo>
                    <a:pt x="139107" y="30610"/>
                  </a:lnTo>
                  <a:lnTo>
                    <a:pt x="140377" y="55110"/>
                  </a:lnTo>
                  <a:lnTo>
                    <a:pt x="129787" y="89927"/>
                  </a:lnTo>
                  <a:lnTo>
                    <a:pt x="109874" y="115844"/>
                  </a:lnTo>
                  <a:lnTo>
                    <a:pt x="64519" y="143198"/>
                  </a:lnTo>
                  <a:lnTo>
                    <a:pt x="31750" y="1631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551">
              <a:extLst>
                <a:ext uri="{FF2B5EF4-FFF2-40B4-BE49-F238E27FC236}">
                  <a16:creationId xmlns:a16="http://schemas.microsoft.com/office/drawing/2014/main" xmlns="" id="{16E41F32-6B4C-42AD-A881-DC89C30F016E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750050" y="4051300"/>
              <a:ext cx="184151" cy="183717"/>
            </a:xfrm>
            <a:custGeom>
              <a:avLst/>
              <a:gdLst/>
              <a:ahLst/>
              <a:cxnLst/>
              <a:rect l="0" t="0" r="0" b="0"/>
              <a:pathLst>
                <a:path w="184151" h="183717">
                  <a:moveTo>
                    <a:pt x="0" y="76200"/>
                  </a:moveTo>
                  <a:lnTo>
                    <a:pt x="0" y="76200"/>
                  </a:lnTo>
                  <a:lnTo>
                    <a:pt x="8728" y="66766"/>
                  </a:lnTo>
                  <a:lnTo>
                    <a:pt x="10935" y="61894"/>
                  </a:lnTo>
                  <a:lnTo>
                    <a:pt x="13639" y="60313"/>
                  </a:lnTo>
                  <a:lnTo>
                    <a:pt x="22289" y="58555"/>
                  </a:lnTo>
                  <a:lnTo>
                    <a:pt x="42431" y="60937"/>
                  </a:lnTo>
                  <a:lnTo>
                    <a:pt x="66273" y="72854"/>
                  </a:lnTo>
                  <a:lnTo>
                    <a:pt x="79079" y="87648"/>
                  </a:lnTo>
                  <a:lnTo>
                    <a:pt x="84468" y="96532"/>
                  </a:lnTo>
                  <a:lnTo>
                    <a:pt x="86695" y="117692"/>
                  </a:lnTo>
                  <a:lnTo>
                    <a:pt x="80014" y="149642"/>
                  </a:lnTo>
                  <a:lnTo>
                    <a:pt x="69099" y="173220"/>
                  </a:lnTo>
                  <a:lnTo>
                    <a:pt x="62461" y="182114"/>
                  </a:lnTo>
                  <a:lnTo>
                    <a:pt x="60690" y="183498"/>
                  </a:lnTo>
                  <a:lnTo>
                    <a:pt x="59510" y="183716"/>
                  </a:lnTo>
                  <a:lnTo>
                    <a:pt x="57849" y="167166"/>
                  </a:lnTo>
                  <a:lnTo>
                    <a:pt x="70841" y="126436"/>
                  </a:lnTo>
                  <a:lnTo>
                    <a:pt x="95936" y="80894"/>
                  </a:lnTo>
                  <a:lnTo>
                    <a:pt x="129085" y="3949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552">
              <a:extLst>
                <a:ext uri="{FF2B5EF4-FFF2-40B4-BE49-F238E27FC236}">
                  <a16:creationId xmlns:a16="http://schemas.microsoft.com/office/drawing/2014/main" xmlns="" id="{B27A2BA4-D716-4B5C-BEEF-31F6DE6FFA5A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091674" y="3946948"/>
              <a:ext cx="102877" cy="339303"/>
            </a:xfrm>
            <a:custGeom>
              <a:avLst/>
              <a:gdLst/>
              <a:ahLst/>
              <a:cxnLst/>
              <a:rect l="0" t="0" r="0" b="0"/>
              <a:pathLst>
                <a:path w="102877" h="339303">
                  <a:moveTo>
                    <a:pt x="102876" y="9102"/>
                  </a:moveTo>
                  <a:lnTo>
                    <a:pt x="102876" y="9102"/>
                  </a:lnTo>
                  <a:lnTo>
                    <a:pt x="97101" y="4033"/>
                  </a:lnTo>
                  <a:lnTo>
                    <a:pt x="90667" y="264"/>
                  </a:lnTo>
                  <a:lnTo>
                    <a:pt x="81223" y="0"/>
                  </a:lnTo>
                  <a:lnTo>
                    <a:pt x="61282" y="5579"/>
                  </a:lnTo>
                  <a:lnTo>
                    <a:pt x="34578" y="28284"/>
                  </a:lnTo>
                  <a:lnTo>
                    <a:pt x="13338" y="71936"/>
                  </a:lnTo>
                  <a:lnTo>
                    <a:pt x="4756" y="108759"/>
                  </a:lnTo>
                  <a:lnTo>
                    <a:pt x="0" y="148644"/>
                  </a:lnTo>
                  <a:lnTo>
                    <a:pt x="238" y="189889"/>
                  </a:lnTo>
                  <a:lnTo>
                    <a:pt x="6459" y="227976"/>
                  </a:lnTo>
                  <a:lnTo>
                    <a:pt x="17691" y="262307"/>
                  </a:lnTo>
                  <a:lnTo>
                    <a:pt x="34442" y="291677"/>
                  </a:lnTo>
                  <a:lnTo>
                    <a:pt x="90176" y="3393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694">
            <a:extLst>
              <a:ext uri="{FF2B5EF4-FFF2-40B4-BE49-F238E27FC236}">
                <a16:creationId xmlns:a16="http://schemas.microsoft.com/office/drawing/2014/main" xmlns="" id="{A8FF5FB0-167E-4FDA-A86D-91CAD47AEBEA}"/>
              </a:ext>
            </a:extLst>
          </p:cNvPr>
          <p:cNvGrpSpPr/>
          <p:nvPr/>
        </p:nvGrpSpPr>
        <p:grpSpPr>
          <a:xfrm>
            <a:off x="5966105" y="4013200"/>
            <a:ext cx="225146" cy="145168"/>
            <a:chOff x="5966105" y="4013200"/>
            <a:chExt cx="225146" cy="145168"/>
          </a:xfrm>
        </p:grpSpPr>
        <p:sp>
          <p:nvSpPr>
            <p:cNvPr id="435" name="SMARTInkShape-3553">
              <a:extLst>
                <a:ext uri="{FF2B5EF4-FFF2-40B4-BE49-F238E27FC236}">
                  <a16:creationId xmlns:a16="http://schemas.microsoft.com/office/drawing/2014/main" xmlns="" id="{7A085E8E-791B-4A8F-8E79-1AE8D33D5EC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6007100" y="4121150"/>
              <a:ext cx="184151" cy="37218"/>
            </a:xfrm>
            <a:custGeom>
              <a:avLst/>
              <a:gdLst/>
              <a:ahLst/>
              <a:cxnLst/>
              <a:rect l="0" t="0" r="0" b="0"/>
              <a:pathLst>
                <a:path w="184151" h="37218">
                  <a:moveTo>
                    <a:pt x="0" y="31750"/>
                  </a:moveTo>
                  <a:lnTo>
                    <a:pt x="0" y="31750"/>
                  </a:lnTo>
                  <a:lnTo>
                    <a:pt x="0" y="35121"/>
                  </a:lnTo>
                  <a:lnTo>
                    <a:pt x="1411" y="36114"/>
                  </a:lnTo>
                  <a:lnTo>
                    <a:pt x="6741" y="37217"/>
                  </a:lnTo>
                  <a:lnTo>
                    <a:pt x="41273" y="31097"/>
                  </a:lnTo>
                  <a:lnTo>
                    <a:pt x="75964" y="24169"/>
                  </a:lnTo>
                  <a:lnTo>
                    <a:pt x="113490" y="16386"/>
                  </a:lnTo>
                  <a:lnTo>
                    <a:pt x="160705" y="548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554">
              <a:extLst>
                <a:ext uri="{FF2B5EF4-FFF2-40B4-BE49-F238E27FC236}">
                  <a16:creationId xmlns:a16="http://schemas.microsoft.com/office/drawing/2014/main" xmlns="" id="{C9C443F3-5142-42D9-882F-D68D2753B57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966105" y="4013200"/>
              <a:ext cx="199746" cy="35122"/>
            </a:xfrm>
            <a:custGeom>
              <a:avLst/>
              <a:gdLst/>
              <a:ahLst/>
              <a:cxnLst/>
              <a:rect l="0" t="0" r="0" b="0"/>
              <a:pathLst>
                <a:path w="199746" h="35122">
                  <a:moveTo>
                    <a:pt x="15595" y="31750"/>
                  </a:moveTo>
                  <a:lnTo>
                    <a:pt x="15595" y="31750"/>
                  </a:lnTo>
                  <a:lnTo>
                    <a:pt x="0" y="31750"/>
                  </a:lnTo>
                  <a:lnTo>
                    <a:pt x="1138" y="31750"/>
                  </a:lnTo>
                  <a:lnTo>
                    <a:pt x="9117" y="35121"/>
                  </a:lnTo>
                  <a:lnTo>
                    <a:pt x="43189" y="26667"/>
                  </a:lnTo>
                  <a:lnTo>
                    <a:pt x="76073" y="16790"/>
                  </a:lnTo>
                  <a:lnTo>
                    <a:pt x="110443" y="9109"/>
                  </a:lnTo>
                  <a:lnTo>
                    <a:pt x="157762" y="2699"/>
                  </a:lnTo>
                  <a:lnTo>
                    <a:pt x="1997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555">
              <a:extLst>
                <a:ext uri="{FF2B5EF4-FFF2-40B4-BE49-F238E27FC236}">
                  <a16:creationId xmlns:a16="http://schemas.microsoft.com/office/drawing/2014/main" xmlns="" id="{0A7F2AE1-5A8F-446C-BABB-E6B044F4FA18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975350" y="4083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695">
            <a:extLst>
              <a:ext uri="{FF2B5EF4-FFF2-40B4-BE49-F238E27FC236}">
                <a16:creationId xmlns:a16="http://schemas.microsoft.com/office/drawing/2014/main" xmlns="" id="{B53DAB3B-745D-4E3A-BBB2-6B3AA28AA5FA}"/>
              </a:ext>
            </a:extLst>
          </p:cNvPr>
          <p:cNvGrpSpPr/>
          <p:nvPr/>
        </p:nvGrpSpPr>
        <p:grpSpPr>
          <a:xfrm>
            <a:off x="10064748" y="2987780"/>
            <a:ext cx="498611" cy="434871"/>
            <a:chOff x="10064748" y="2987780"/>
            <a:chExt cx="498611" cy="434871"/>
          </a:xfrm>
        </p:grpSpPr>
        <p:sp>
          <p:nvSpPr>
            <p:cNvPr id="439" name="SMARTInkShape-3556">
              <a:extLst>
                <a:ext uri="{FF2B5EF4-FFF2-40B4-BE49-F238E27FC236}">
                  <a16:creationId xmlns:a16="http://schemas.microsoft.com/office/drawing/2014/main" xmlns="" id="{78ED788F-B83F-4279-A36D-9BE011D0E873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94950" y="3041650"/>
              <a:ext cx="168409" cy="381001"/>
            </a:xfrm>
            <a:custGeom>
              <a:avLst/>
              <a:gdLst/>
              <a:ahLst/>
              <a:cxnLst/>
              <a:rect l="0" t="0" r="0" b="0"/>
              <a:pathLst>
                <a:path w="168409" h="381001">
                  <a:moveTo>
                    <a:pt x="127000" y="0"/>
                  </a:moveTo>
                  <a:lnTo>
                    <a:pt x="127000" y="0"/>
                  </a:lnTo>
                  <a:lnTo>
                    <a:pt x="142208" y="23806"/>
                  </a:lnTo>
                  <a:lnTo>
                    <a:pt x="158787" y="69378"/>
                  </a:lnTo>
                  <a:lnTo>
                    <a:pt x="168408" y="107270"/>
                  </a:lnTo>
                  <a:lnTo>
                    <a:pt x="167981" y="149511"/>
                  </a:lnTo>
                  <a:lnTo>
                    <a:pt x="158620" y="193449"/>
                  </a:lnTo>
                  <a:lnTo>
                    <a:pt x="140347" y="236496"/>
                  </a:lnTo>
                  <a:lnTo>
                    <a:pt x="116233" y="275384"/>
                  </a:lnTo>
                  <a:lnTo>
                    <a:pt x="88348" y="310070"/>
                  </a:lnTo>
                  <a:lnTo>
                    <a:pt x="43738" y="35057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3557">
              <a:extLst>
                <a:ext uri="{FF2B5EF4-FFF2-40B4-BE49-F238E27FC236}">
                  <a16:creationId xmlns:a16="http://schemas.microsoft.com/office/drawing/2014/main" xmlns="" id="{4F0D7697-7CF8-43A1-BA1B-21697B430078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248900" y="3268061"/>
              <a:ext cx="158751" cy="109749"/>
            </a:xfrm>
            <a:custGeom>
              <a:avLst/>
              <a:gdLst/>
              <a:ahLst/>
              <a:cxnLst/>
              <a:rect l="0" t="0" r="0" b="0"/>
              <a:pathLst>
                <a:path w="158751" h="109749">
                  <a:moveTo>
                    <a:pt x="0" y="40289"/>
                  </a:moveTo>
                  <a:lnTo>
                    <a:pt x="0" y="40289"/>
                  </a:lnTo>
                  <a:lnTo>
                    <a:pt x="0" y="36918"/>
                  </a:lnTo>
                  <a:lnTo>
                    <a:pt x="3370" y="28080"/>
                  </a:lnTo>
                  <a:lnTo>
                    <a:pt x="8789" y="22397"/>
                  </a:lnTo>
                  <a:lnTo>
                    <a:pt x="38872" y="3614"/>
                  </a:lnTo>
                  <a:lnTo>
                    <a:pt x="50437" y="0"/>
                  </a:lnTo>
                  <a:lnTo>
                    <a:pt x="60281" y="746"/>
                  </a:lnTo>
                  <a:lnTo>
                    <a:pt x="67478" y="3428"/>
                  </a:lnTo>
                  <a:lnTo>
                    <a:pt x="70386" y="5132"/>
                  </a:lnTo>
                  <a:lnTo>
                    <a:pt x="71617" y="8384"/>
                  </a:lnTo>
                  <a:lnTo>
                    <a:pt x="71106" y="17643"/>
                  </a:lnTo>
                  <a:lnTo>
                    <a:pt x="63481" y="38126"/>
                  </a:lnTo>
                  <a:lnTo>
                    <a:pt x="30801" y="83201"/>
                  </a:lnTo>
                  <a:lnTo>
                    <a:pt x="17366" y="98796"/>
                  </a:lnTo>
                  <a:lnTo>
                    <a:pt x="17223" y="101166"/>
                  </a:lnTo>
                  <a:lnTo>
                    <a:pt x="18536" y="103451"/>
                  </a:lnTo>
                  <a:lnTo>
                    <a:pt x="20825" y="105680"/>
                  </a:lnTo>
                  <a:lnTo>
                    <a:pt x="27129" y="108157"/>
                  </a:lnTo>
                  <a:lnTo>
                    <a:pt x="46046" y="109748"/>
                  </a:lnTo>
                  <a:lnTo>
                    <a:pt x="92107" y="103180"/>
                  </a:lnTo>
                  <a:lnTo>
                    <a:pt x="136962" y="91831"/>
                  </a:lnTo>
                  <a:lnTo>
                    <a:pt x="158750" y="847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558">
              <a:extLst>
                <a:ext uri="{FF2B5EF4-FFF2-40B4-BE49-F238E27FC236}">
                  <a16:creationId xmlns:a16="http://schemas.microsoft.com/office/drawing/2014/main" xmlns="" id="{1C9073BF-F962-42FC-AB5D-0BD72344E14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140950" y="3025579"/>
              <a:ext cx="133351" cy="358972"/>
            </a:xfrm>
            <a:custGeom>
              <a:avLst/>
              <a:gdLst/>
              <a:ahLst/>
              <a:cxnLst/>
              <a:rect l="0" t="0" r="0" b="0"/>
              <a:pathLst>
                <a:path w="133351" h="358972">
                  <a:moveTo>
                    <a:pt x="133350" y="3371"/>
                  </a:moveTo>
                  <a:lnTo>
                    <a:pt x="133350" y="3371"/>
                  </a:lnTo>
                  <a:lnTo>
                    <a:pt x="133348" y="0"/>
                  </a:lnTo>
                  <a:lnTo>
                    <a:pt x="132645" y="418"/>
                  </a:lnTo>
                  <a:lnTo>
                    <a:pt x="127574" y="10571"/>
                  </a:lnTo>
                  <a:lnTo>
                    <a:pt x="113578" y="54260"/>
                  </a:lnTo>
                  <a:lnTo>
                    <a:pt x="103267" y="100529"/>
                  </a:lnTo>
                  <a:lnTo>
                    <a:pt x="96696" y="134041"/>
                  </a:lnTo>
                  <a:lnTo>
                    <a:pt x="86721" y="170102"/>
                  </a:lnTo>
                  <a:lnTo>
                    <a:pt x="73350" y="209178"/>
                  </a:lnTo>
                  <a:lnTo>
                    <a:pt x="57293" y="247946"/>
                  </a:lnTo>
                  <a:lnTo>
                    <a:pt x="38400" y="281640"/>
                  </a:lnTo>
                  <a:lnTo>
                    <a:pt x="14670" y="321633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559">
              <a:extLst>
                <a:ext uri="{FF2B5EF4-FFF2-40B4-BE49-F238E27FC236}">
                  <a16:creationId xmlns:a16="http://schemas.microsoft.com/office/drawing/2014/main" xmlns="" id="{F723CE42-D46F-4C79-84FE-A46DE455D45E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064748" y="2987780"/>
              <a:ext cx="37969" cy="244371"/>
            </a:xfrm>
            <a:custGeom>
              <a:avLst/>
              <a:gdLst/>
              <a:ahLst/>
              <a:cxnLst/>
              <a:rect l="0" t="0" r="0" b="0"/>
              <a:pathLst>
                <a:path w="37969" h="244371">
                  <a:moveTo>
                    <a:pt x="2" y="9420"/>
                  </a:moveTo>
                  <a:lnTo>
                    <a:pt x="2" y="9420"/>
                  </a:lnTo>
                  <a:lnTo>
                    <a:pt x="0" y="6049"/>
                  </a:lnTo>
                  <a:lnTo>
                    <a:pt x="3765" y="2513"/>
                  </a:lnTo>
                  <a:lnTo>
                    <a:pt x="6745" y="582"/>
                  </a:lnTo>
                  <a:lnTo>
                    <a:pt x="9435" y="0"/>
                  </a:lnTo>
                  <a:lnTo>
                    <a:pt x="11935" y="318"/>
                  </a:lnTo>
                  <a:lnTo>
                    <a:pt x="14307" y="1235"/>
                  </a:lnTo>
                  <a:lnTo>
                    <a:pt x="24388" y="12639"/>
                  </a:lnTo>
                  <a:lnTo>
                    <a:pt x="32940" y="42908"/>
                  </a:lnTo>
                  <a:lnTo>
                    <a:pt x="36573" y="89898"/>
                  </a:lnTo>
                  <a:lnTo>
                    <a:pt x="37647" y="137295"/>
                  </a:lnTo>
                  <a:lnTo>
                    <a:pt x="37968" y="179248"/>
                  </a:lnTo>
                  <a:lnTo>
                    <a:pt x="33710" y="223458"/>
                  </a:lnTo>
                  <a:lnTo>
                    <a:pt x="31752" y="244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4" name="SMARTInkShape-3560">
            <a:extLst>
              <a:ext uri="{FF2B5EF4-FFF2-40B4-BE49-F238E27FC236}">
                <a16:creationId xmlns:a16="http://schemas.microsoft.com/office/drawing/2014/main" xmlns="" id="{AE9899C5-FB41-492C-8E8A-0E9E39BDE83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477428" y="3124461"/>
            <a:ext cx="283814" cy="238001"/>
          </a:xfrm>
          <a:custGeom>
            <a:avLst/>
            <a:gdLst/>
            <a:ahLst/>
            <a:cxnLst/>
            <a:rect l="0" t="0" r="0" b="0"/>
            <a:pathLst>
              <a:path w="283814" h="238001">
                <a:moveTo>
                  <a:pt x="187272" y="6089"/>
                </a:moveTo>
                <a:lnTo>
                  <a:pt x="187272" y="6089"/>
                </a:lnTo>
                <a:lnTo>
                  <a:pt x="197410" y="1725"/>
                </a:lnTo>
                <a:lnTo>
                  <a:pt x="210383" y="0"/>
                </a:lnTo>
                <a:lnTo>
                  <a:pt x="210442" y="619"/>
                </a:lnTo>
                <a:lnTo>
                  <a:pt x="208623" y="3188"/>
                </a:lnTo>
                <a:lnTo>
                  <a:pt x="171469" y="21404"/>
                </a:lnTo>
                <a:lnTo>
                  <a:pt x="127321" y="36732"/>
                </a:lnTo>
                <a:lnTo>
                  <a:pt x="82255" y="52092"/>
                </a:lnTo>
                <a:lnTo>
                  <a:pt x="43972" y="68168"/>
                </a:lnTo>
                <a:lnTo>
                  <a:pt x="9544" y="86241"/>
                </a:lnTo>
                <a:lnTo>
                  <a:pt x="2448" y="92983"/>
                </a:lnTo>
                <a:lnTo>
                  <a:pt x="557" y="95768"/>
                </a:lnTo>
                <a:lnTo>
                  <a:pt x="0" y="99036"/>
                </a:lnTo>
                <a:lnTo>
                  <a:pt x="1264" y="106430"/>
                </a:lnTo>
                <a:lnTo>
                  <a:pt x="7941" y="114420"/>
                </a:lnTo>
                <a:lnTo>
                  <a:pt x="12686" y="118527"/>
                </a:lnTo>
                <a:lnTo>
                  <a:pt x="47762" y="131597"/>
                </a:lnTo>
                <a:lnTo>
                  <a:pt x="93097" y="147228"/>
                </a:lnTo>
                <a:lnTo>
                  <a:pt x="133188" y="159128"/>
                </a:lnTo>
                <a:lnTo>
                  <a:pt x="174994" y="173355"/>
                </a:lnTo>
                <a:lnTo>
                  <a:pt x="213563" y="188379"/>
                </a:lnTo>
                <a:lnTo>
                  <a:pt x="252996" y="208032"/>
                </a:lnTo>
                <a:lnTo>
                  <a:pt x="281726" y="228757"/>
                </a:lnTo>
                <a:lnTo>
                  <a:pt x="283401" y="230734"/>
                </a:lnTo>
                <a:lnTo>
                  <a:pt x="283813" y="232053"/>
                </a:lnTo>
                <a:lnTo>
                  <a:pt x="283383" y="232931"/>
                </a:lnTo>
                <a:lnTo>
                  <a:pt x="282693" y="238000"/>
                </a:lnTo>
                <a:lnTo>
                  <a:pt x="282522" y="2346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2" name="SMARTInkShape-Group697">
            <a:extLst>
              <a:ext uri="{FF2B5EF4-FFF2-40B4-BE49-F238E27FC236}">
                <a16:creationId xmlns:a16="http://schemas.microsoft.com/office/drawing/2014/main" xmlns="" id="{D2B9300B-64F1-47E8-A215-EF5FBE74A162}"/>
              </a:ext>
            </a:extLst>
          </p:cNvPr>
          <p:cNvGrpSpPr/>
          <p:nvPr/>
        </p:nvGrpSpPr>
        <p:grpSpPr>
          <a:xfrm>
            <a:off x="8434894" y="3019229"/>
            <a:ext cx="792965" cy="327222"/>
            <a:chOff x="8434894" y="3019229"/>
            <a:chExt cx="792965" cy="327222"/>
          </a:xfrm>
        </p:grpSpPr>
        <p:sp>
          <p:nvSpPr>
            <p:cNvPr id="445" name="SMARTInkShape-3561">
              <a:extLst>
                <a:ext uri="{FF2B5EF4-FFF2-40B4-BE49-F238E27FC236}">
                  <a16:creationId xmlns:a16="http://schemas.microsoft.com/office/drawing/2014/main" xmlns="" id="{0F3DF228-321A-42F9-B950-88A401C61A1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099550" y="3019229"/>
              <a:ext cx="128309" cy="327222"/>
            </a:xfrm>
            <a:custGeom>
              <a:avLst/>
              <a:gdLst/>
              <a:ahLst/>
              <a:cxnLst/>
              <a:rect l="0" t="0" r="0" b="0"/>
              <a:pathLst>
                <a:path w="128309" h="327222">
                  <a:moveTo>
                    <a:pt x="82550" y="3371"/>
                  </a:moveTo>
                  <a:lnTo>
                    <a:pt x="82550" y="3371"/>
                  </a:lnTo>
                  <a:lnTo>
                    <a:pt x="85920" y="0"/>
                  </a:lnTo>
                  <a:lnTo>
                    <a:pt x="88324" y="1123"/>
                  </a:lnTo>
                  <a:lnTo>
                    <a:pt x="113057" y="30539"/>
                  </a:lnTo>
                  <a:lnTo>
                    <a:pt x="126240" y="69669"/>
                  </a:lnTo>
                  <a:lnTo>
                    <a:pt x="128308" y="104568"/>
                  </a:lnTo>
                  <a:lnTo>
                    <a:pt x="125464" y="143597"/>
                  </a:lnTo>
                  <a:lnTo>
                    <a:pt x="117146" y="184462"/>
                  </a:lnTo>
                  <a:lnTo>
                    <a:pt x="104511" y="224262"/>
                  </a:lnTo>
                  <a:lnTo>
                    <a:pt x="88078" y="261000"/>
                  </a:lnTo>
                  <a:lnTo>
                    <a:pt x="55729" y="302661"/>
                  </a:lnTo>
                  <a:lnTo>
                    <a:pt x="34177" y="318892"/>
                  </a:lnTo>
                  <a:lnTo>
                    <a:pt x="18482" y="325166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562">
              <a:extLst>
                <a:ext uri="{FF2B5EF4-FFF2-40B4-BE49-F238E27FC236}">
                  <a16:creationId xmlns:a16="http://schemas.microsoft.com/office/drawing/2014/main" xmlns="" id="{BB0FEEE7-BD21-4516-BB6C-794994C6595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007982" y="3103182"/>
              <a:ext cx="65286" cy="211519"/>
            </a:xfrm>
            <a:custGeom>
              <a:avLst/>
              <a:gdLst/>
              <a:ahLst/>
              <a:cxnLst/>
              <a:rect l="0" t="0" r="0" b="0"/>
              <a:pathLst>
                <a:path w="65286" h="211519">
                  <a:moveTo>
                    <a:pt x="59818" y="21018"/>
                  </a:moveTo>
                  <a:lnTo>
                    <a:pt x="59818" y="21018"/>
                  </a:lnTo>
                  <a:lnTo>
                    <a:pt x="65285" y="1245"/>
                  </a:lnTo>
                  <a:lnTo>
                    <a:pt x="64169" y="75"/>
                  </a:lnTo>
                  <a:lnTo>
                    <a:pt x="62013" y="0"/>
                  </a:lnTo>
                  <a:lnTo>
                    <a:pt x="48414" y="4950"/>
                  </a:lnTo>
                  <a:lnTo>
                    <a:pt x="14924" y="25699"/>
                  </a:lnTo>
                  <a:lnTo>
                    <a:pt x="10839" y="30489"/>
                  </a:lnTo>
                  <a:lnTo>
                    <a:pt x="372" y="56158"/>
                  </a:lnTo>
                  <a:lnTo>
                    <a:pt x="0" y="66974"/>
                  </a:lnTo>
                  <a:lnTo>
                    <a:pt x="11350" y="113377"/>
                  </a:lnTo>
                  <a:lnTo>
                    <a:pt x="16720" y="159572"/>
                  </a:lnTo>
                  <a:lnTo>
                    <a:pt x="18789" y="176436"/>
                  </a:lnTo>
                  <a:lnTo>
                    <a:pt x="15958" y="204337"/>
                  </a:lnTo>
                  <a:lnTo>
                    <a:pt x="16466" y="206731"/>
                  </a:lnTo>
                  <a:lnTo>
                    <a:pt x="17511" y="208326"/>
                  </a:lnTo>
                  <a:lnTo>
                    <a:pt x="21718" y="21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563">
              <a:extLst>
                <a:ext uri="{FF2B5EF4-FFF2-40B4-BE49-F238E27FC236}">
                  <a16:creationId xmlns:a16="http://schemas.microsoft.com/office/drawing/2014/main" xmlns="" id="{28B30793-C300-4EDF-8186-1EEE19CF765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915400" y="3048883"/>
              <a:ext cx="88901" cy="157868"/>
            </a:xfrm>
            <a:custGeom>
              <a:avLst/>
              <a:gdLst/>
              <a:ahLst/>
              <a:cxnLst/>
              <a:rect l="0" t="0" r="0" b="0"/>
              <a:pathLst>
                <a:path w="88901" h="1578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1704" y="40578"/>
                  </a:lnTo>
                  <a:lnTo>
                    <a:pt x="60513" y="83585"/>
                  </a:lnTo>
                  <a:lnTo>
                    <a:pt x="78170" y="126365"/>
                  </a:lnTo>
                  <a:lnTo>
                    <a:pt x="88900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564">
              <a:extLst>
                <a:ext uri="{FF2B5EF4-FFF2-40B4-BE49-F238E27FC236}">
                  <a16:creationId xmlns:a16="http://schemas.microsoft.com/office/drawing/2014/main" xmlns="" id="{B06B9A3C-164D-40AA-BD63-EF326CD6068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769350" y="3276600"/>
              <a:ext cx="35408" cy="63501"/>
            </a:xfrm>
            <a:custGeom>
              <a:avLst/>
              <a:gdLst/>
              <a:ahLst/>
              <a:cxnLst/>
              <a:rect l="0" t="0" r="0" b="0"/>
              <a:pathLst>
                <a:path w="35408" h="63501">
                  <a:moveTo>
                    <a:pt x="31750" y="0"/>
                  </a:moveTo>
                  <a:lnTo>
                    <a:pt x="31750" y="0"/>
                  </a:lnTo>
                  <a:lnTo>
                    <a:pt x="35120" y="3371"/>
                  </a:lnTo>
                  <a:lnTo>
                    <a:pt x="35407" y="5775"/>
                  </a:lnTo>
                  <a:lnTo>
                    <a:pt x="29000" y="2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565">
              <a:extLst>
                <a:ext uri="{FF2B5EF4-FFF2-40B4-BE49-F238E27FC236}">
                  <a16:creationId xmlns:a16="http://schemas.microsoft.com/office/drawing/2014/main" xmlns="" id="{FB179671-58E4-4F95-96AC-A0BC8A71C89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616950" y="3076379"/>
              <a:ext cx="127001" cy="219272"/>
            </a:xfrm>
            <a:custGeom>
              <a:avLst/>
              <a:gdLst/>
              <a:ahLst/>
              <a:cxnLst/>
              <a:rect l="0" t="0" r="0" b="0"/>
              <a:pathLst>
                <a:path w="127001" h="219272">
                  <a:moveTo>
                    <a:pt x="127000" y="3371"/>
                  </a:moveTo>
                  <a:lnTo>
                    <a:pt x="127000" y="3371"/>
                  </a:lnTo>
                  <a:lnTo>
                    <a:pt x="127000" y="0"/>
                  </a:lnTo>
                  <a:lnTo>
                    <a:pt x="123237" y="3990"/>
                  </a:lnTo>
                  <a:lnTo>
                    <a:pt x="99389" y="46403"/>
                  </a:lnTo>
                  <a:lnTo>
                    <a:pt x="80011" y="82914"/>
                  </a:lnTo>
                  <a:lnTo>
                    <a:pt x="56397" y="123130"/>
                  </a:lnTo>
                  <a:lnTo>
                    <a:pt x="33408" y="159976"/>
                  </a:lnTo>
                  <a:lnTo>
                    <a:pt x="6699" y="206863"/>
                  </a:lnTo>
                  <a:lnTo>
                    <a:pt x="0" y="2192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566">
              <a:extLst>
                <a:ext uri="{FF2B5EF4-FFF2-40B4-BE49-F238E27FC236}">
                  <a16:creationId xmlns:a16="http://schemas.microsoft.com/office/drawing/2014/main" xmlns="" id="{2DB8F7E1-EEE9-4543-B09C-A235B22270C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578850" y="3101492"/>
              <a:ext cx="139701" cy="200509"/>
            </a:xfrm>
            <a:custGeom>
              <a:avLst/>
              <a:gdLst/>
              <a:ahLst/>
              <a:cxnLst/>
              <a:rect l="0" t="0" r="0" b="0"/>
              <a:pathLst>
                <a:path w="139701" h="2005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3904" y="46168"/>
                  </a:lnTo>
                  <a:lnTo>
                    <a:pt x="69230" y="88542"/>
                  </a:lnTo>
                  <a:lnTo>
                    <a:pt x="95066" y="125000"/>
                  </a:lnTo>
                  <a:lnTo>
                    <a:pt x="122337" y="168502"/>
                  </a:lnTo>
                  <a:lnTo>
                    <a:pt x="136926" y="198462"/>
                  </a:lnTo>
                  <a:lnTo>
                    <a:pt x="139700" y="2005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567">
              <a:extLst>
                <a:ext uri="{FF2B5EF4-FFF2-40B4-BE49-F238E27FC236}">
                  <a16:creationId xmlns:a16="http://schemas.microsoft.com/office/drawing/2014/main" xmlns="" id="{295C2A15-B4A5-43A3-B540-964F42B730DA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34894" y="3025579"/>
              <a:ext cx="99507" cy="287471"/>
            </a:xfrm>
            <a:custGeom>
              <a:avLst/>
              <a:gdLst/>
              <a:ahLst/>
              <a:cxnLst/>
              <a:rect l="0" t="0" r="0" b="0"/>
              <a:pathLst>
                <a:path w="99507" h="287471">
                  <a:moveTo>
                    <a:pt x="80456" y="3371"/>
                  </a:moveTo>
                  <a:lnTo>
                    <a:pt x="80456" y="3371"/>
                  </a:lnTo>
                  <a:lnTo>
                    <a:pt x="73714" y="0"/>
                  </a:lnTo>
                  <a:lnTo>
                    <a:pt x="69612" y="418"/>
                  </a:lnTo>
                  <a:lnTo>
                    <a:pt x="59408" y="4646"/>
                  </a:lnTo>
                  <a:lnTo>
                    <a:pt x="41763" y="28443"/>
                  </a:lnTo>
                  <a:lnTo>
                    <a:pt x="19759" y="72418"/>
                  </a:lnTo>
                  <a:lnTo>
                    <a:pt x="7384" y="109318"/>
                  </a:lnTo>
                  <a:lnTo>
                    <a:pt x="0" y="147825"/>
                  </a:lnTo>
                  <a:lnTo>
                    <a:pt x="1424" y="183754"/>
                  </a:lnTo>
                  <a:lnTo>
                    <a:pt x="16901" y="228974"/>
                  </a:lnTo>
                  <a:lnTo>
                    <a:pt x="35989" y="265812"/>
                  </a:lnTo>
                  <a:lnTo>
                    <a:pt x="50580" y="280643"/>
                  </a:lnTo>
                  <a:lnTo>
                    <a:pt x="58422" y="285586"/>
                  </a:lnTo>
                  <a:lnTo>
                    <a:pt x="66472" y="287470"/>
                  </a:lnTo>
                  <a:lnTo>
                    <a:pt x="99506" y="282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9" name="SMARTInkShape-Group698">
            <a:extLst>
              <a:ext uri="{FF2B5EF4-FFF2-40B4-BE49-F238E27FC236}">
                <a16:creationId xmlns:a16="http://schemas.microsoft.com/office/drawing/2014/main" xmlns="" id="{3A2A92E5-B867-401C-876A-CD0C39958067}"/>
              </a:ext>
            </a:extLst>
          </p:cNvPr>
          <p:cNvGrpSpPr/>
          <p:nvPr/>
        </p:nvGrpSpPr>
        <p:grpSpPr>
          <a:xfrm>
            <a:off x="6807462" y="2932880"/>
            <a:ext cx="1390389" cy="416491"/>
            <a:chOff x="6807462" y="2932880"/>
            <a:chExt cx="1390389" cy="416491"/>
          </a:xfrm>
        </p:grpSpPr>
        <p:sp>
          <p:nvSpPr>
            <p:cNvPr id="453" name="SMARTInkShape-3568">
              <a:extLst>
                <a:ext uri="{FF2B5EF4-FFF2-40B4-BE49-F238E27FC236}">
                  <a16:creationId xmlns:a16="http://schemas.microsoft.com/office/drawing/2014/main" xmlns="" id="{4706D0C5-A8F2-4274-9B6D-EC21346261C4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058150" y="3153403"/>
              <a:ext cx="139701" cy="154479"/>
            </a:xfrm>
            <a:custGeom>
              <a:avLst/>
              <a:gdLst/>
              <a:ahLst/>
              <a:cxnLst/>
              <a:rect l="0" t="0" r="0" b="0"/>
              <a:pathLst>
                <a:path w="139701" h="154479">
                  <a:moveTo>
                    <a:pt x="0" y="27947"/>
                  </a:moveTo>
                  <a:lnTo>
                    <a:pt x="0" y="27947"/>
                  </a:lnTo>
                  <a:lnTo>
                    <a:pt x="0" y="8174"/>
                  </a:lnTo>
                  <a:lnTo>
                    <a:pt x="1881" y="3166"/>
                  </a:lnTo>
                  <a:lnTo>
                    <a:pt x="3370" y="843"/>
                  </a:lnTo>
                  <a:lnTo>
                    <a:pt x="6480" y="0"/>
                  </a:lnTo>
                  <a:lnTo>
                    <a:pt x="15580" y="945"/>
                  </a:lnTo>
                  <a:lnTo>
                    <a:pt x="32603" y="12185"/>
                  </a:lnTo>
                  <a:lnTo>
                    <a:pt x="47681" y="32292"/>
                  </a:lnTo>
                  <a:lnTo>
                    <a:pt x="57715" y="62866"/>
                  </a:lnTo>
                  <a:lnTo>
                    <a:pt x="55284" y="86505"/>
                  </a:lnTo>
                  <a:lnTo>
                    <a:pt x="42016" y="119851"/>
                  </a:lnTo>
                  <a:lnTo>
                    <a:pt x="22519" y="152834"/>
                  </a:lnTo>
                  <a:lnTo>
                    <a:pt x="19951" y="154244"/>
                  </a:lnTo>
                  <a:lnTo>
                    <a:pt x="17534" y="154478"/>
                  </a:lnTo>
                  <a:lnTo>
                    <a:pt x="16628" y="151812"/>
                  </a:lnTo>
                  <a:lnTo>
                    <a:pt x="17504" y="141324"/>
                  </a:lnTo>
                  <a:lnTo>
                    <a:pt x="39568" y="96560"/>
                  </a:lnTo>
                  <a:lnTo>
                    <a:pt x="67161" y="58590"/>
                  </a:lnTo>
                  <a:lnTo>
                    <a:pt x="113181" y="19078"/>
                  </a:lnTo>
                  <a:lnTo>
                    <a:pt x="123566" y="11614"/>
                  </a:lnTo>
                  <a:lnTo>
                    <a:pt x="103128" y="53788"/>
                  </a:lnTo>
                  <a:lnTo>
                    <a:pt x="96806" y="93364"/>
                  </a:lnTo>
                  <a:lnTo>
                    <a:pt x="95941" y="111584"/>
                  </a:lnTo>
                  <a:lnTo>
                    <a:pt x="97827" y="118983"/>
                  </a:lnTo>
                  <a:lnTo>
                    <a:pt x="105567" y="130966"/>
                  </a:lnTo>
                  <a:lnTo>
                    <a:pt x="117945" y="137233"/>
                  </a:lnTo>
                  <a:lnTo>
                    <a:pt x="139700" y="1422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569">
              <a:extLst>
                <a:ext uri="{FF2B5EF4-FFF2-40B4-BE49-F238E27FC236}">
                  <a16:creationId xmlns:a16="http://schemas.microsoft.com/office/drawing/2014/main" xmlns="" id="{A24D2F6F-715F-486D-8B75-EADCDFD17685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907419" y="3178680"/>
              <a:ext cx="112632" cy="110621"/>
            </a:xfrm>
            <a:custGeom>
              <a:avLst/>
              <a:gdLst/>
              <a:ahLst/>
              <a:cxnLst/>
              <a:rect l="0" t="0" r="0" b="0"/>
              <a:pathLst>
                <a:path w="112632" h="110621">
                  <a:moveTo>
                    <a:pt x="68181" y="28070"/>
                  </a:moveTo>
                  <a:lnTo>
                    <a:pt x="68181" y="28070"/>
                  </a:lnTo>
                  <a:lnTo>
                    <a:pt x="53691" y="12875"/>
                  </a:lnTo>
                  <a:lnTo>
                    <a:pt x="46361" y="782"/>
                  </a:lnTo>
                  <a:lnTo>
                    <a:pt x="44462" y="0"/>
                  </a:lnTo>
                  <a:lnTo>
                    <a:pt x="42490" y="185"/>
                  </a:lnTo>
                  <a:lnTo>
                    <a:pt x="40470" y="1013"/>
                  </a:lnTo>
                  <a:lnTo>
                    <a:pt x="27515" y="12292"/>
                  </a:lnTo>
                  <a:lnTo>
                    <a:pt x="13642" y="35782"/>
                  </a:lnTo>
                  <a:lnTo>
                    <a:pt x="835" y="81916"/>
                  </a:lnTo>
                  <a:lnTo>
                    <a:pt x="0" y="89366"/>
                  </a:lnTo>
                  <a:lnTo>
                    <a:pt x="854" y="94334"/>
                  </a:lnTo>
                  <a:lnTo>
                    <a:pt x="2835" y="97646"/>
                  </a:lnTo>
                  <a:lnTo>
                    <a:pt x="5567" y="99854"/>
                  </a:lnTo>
                  <a:lnTo>
                    <a:pt x="8800" y="100620"/>
                  </a:lnTo>
                  <a:lnTo>
                    <a:pt x="16155" y="99590"/>
                  </a:lnTo>
                  <a:lnTo>
                    <a:pt x="34970" y="84931"/>
                  </a:lnTo>
                  <a:lnTo>
                    <a:pt x="71032" y="41627"/>
                  </a:lnTo>
                  <a:lnTo>
                    <a:pt x="77962" y="32087"/>
                  </a:lnTo>
                  <a:lnTo>
                    <a:pt x="79639" y="32159"/>
                  </a:lnTo>
                  <a:lnTo>
                    <a:pt x="83388" y="36002"/>
                  </a:lnTo>
                  <a:lnTo>
                    <a:pt x="83641" y="44295"/>
                  </a:lnTo>
                  <a:lnTo>
                    <a:pt x="82721" y="49470"/>
                  </a:lnTo>
                  <a:lnTo>
                    <a:pt x="95348" y="90893"/>
                  </a:lnTo>
                  <a:lnTo>
                    <a:pt x="101657" y="100206"/>
                  </a:lnTo>
                  <a:lnTo>
                    <a:pt x="112631" y="110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570">
              <a:extLst>
                <a:ext uri="{FF2B5EF4-FFF2-40B4-BE49-F238E27FC236}">
                  <a16:creationId xmlns:a16="http://schemas.microsoft.com/office/drawing/2014/main" xmlns="" id="{8EA352E4-0500-4846-A576-502FF167DB14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664789" y="3150483"/>
              <a:ext cx="183812" cy="157868"/>
            </a:xfrm>
            <a:custGeom>
              <a:avLst/>
              <a:gdLst/>
              <a:ahLst/>
              <a:cxnLst/>
              <a:rect l="0" t="0" r="0" b="0"/>
              <a:pathLst>
                <a:path w="183812" h="157868">
                  <a:moveTo>
                    <a:pt x="6011" y="5467"/>
                  </a:moveTo>
                  <a:lnTo>
                    <a:pt x="6011" y="5467"/>
                  </a:lnTo>
                  <a:lnTo>
                    <a:pt x="11478" y="0"/>
                  </a:lnTo>
                  <a:lnTo>
                    <a:pt x="11773" y="411"/>
                  </a:lnTo>
                  <a:lnTo>
                    <a:pt x="12338" y="47324"/>
                  </a:lnTo>
                  <a:lnTo>
                    <a:pt x="12354" y="86151"/>
                  </a:lnTo>
                  <a:lnTo>
                    <a:pt x="5451" y="133693"/>
                  </a:lnTo>
                  <a:lnTo>
                    <a:pt x="1377" y="144354"/>
                  </a:lnTo>
                  <a:lnTo>
                    <a:pt x="804" y="144625"/>
                  </a:lnTo>
                  <a:lnTo>
                    <a:pt x="0" y="134894"/>
                  </a:lnTo>
                  <a:lnTo>
                    <a:pt x="6613" y="88972"/>
                  </a:lnTo>
                  <a:lnTo>
                    <a:pt x="14421" y="52082"/>
                  </a:lnTo>
                  <a:lnTo>
                    <a:pt x="23154" y="31829"/>
                  </a:lnTo>
                  <a:lnTo>
                    <a:pt x="36442" y="18124"/>
                  </a:lnTo>
                  <a:lnTo>
                    <a:pt x="42527" y="14611"/>
                  </a:lnTo>
                  <a:lnTo>
                    <a:pt x="53049" y="12588"/>
                  </a:lnTo>
                  <a:lnTo>
                    <a:pt x="64311" y="15923"/>
                  </a:lnTo>
                  <a:lnTo>
                    <a:pt x="70278" y="18788"/>
                  </a:lnTo>
                  <a:lnTo>
                    <a:pt x="78788" y="29496"/>
                  </a:lnTo>
                  <a:lnTo>
                    <a:pt x="90000" y="62738"/>
                  </a:lnTo>
                  <a:lnTo>
                    <a:pt x="94719" y="101946"/>
                  </a:lnTo>
                  <a:lnTo>
                    <a:pt x="98244" y="90847"/>
                  </a:lnTo>
                  <a:lnTo>
                    <a:pt x="121586" y="48338"/>
                  </a:lnTo>
                  <a:lnTo>
                    <a:pt x="142592" y="17385"/>
                  </a:lnTo>
                  <a:lnTo>
                    <a:pt x="153497" y="10764"/>
                  </a:lnTo>
                  <a:lnTo>
                    <a:pt x="159368" y="8998"/>
                  </a:lnTo>
                  <a:lnTo>
                    <a:pt x="164693" y="9938"/>
                  </a:lnTo>
                  <a:lnTo>
                    <a:pt x="174374" y="16626"/>
                  </a:lnTo>
                  <a:lnTo>
                    <a:pt x="179617" y="30417"/>
                  </a:lnTo>
                  <a:lnTo>
                    <a:pt x="182982" y="71387"/>
                  </a:lnTo>
                  <a:lnTo>
                    <a:pt x="183647" y="115175"/>
                  </a:lnTo>
                  <a:lnTo>
                    <a:pt x="183811" y="1578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571">
              <a:extLst>
                <a:ext uri="{FF2B5EF4-FFF2-40B4-BE49-F238E27FC236}">
                  <a16:creationId xmlns:a16="http://schemas.microsoft.com/office/drawing/2014/main" xmlns="" id="{BF778968-6755-488C-914B-202762C4FB1F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374344" y="2986943"/>
              <a:ext cx="163107" cy="347392"/>
            </a:xfrm>
            <a:custGeom>
              <a:avLst/>
              <a:gdLst/>
              <a:ahLst/>
              <a:cxnLst/>
              <a:rect l="0" t="0" r="0" b="0"/>
              <a:pathLst>
                <a:path w="163107" h="347392">
                  <a:moveTo>
                    <a:pt x="118656" y="35657"/>
                  </a:moveTo>
                  <a:lnTo>
                    <a:pt x="118656" y="35657"/>
                  </a:lnTo>
                  <a:lnTo>
                    <a:pt x="122026" y="28915"/>
                  </a:lnTo>
                  <a:lnTo>
                    <a:pt x="121801" y="21842"/>
                  </a:lnTo>
                  <a:lnTo>
                    <a:pt x="118365" y="3054"/>
                  </a:lnTo>
                  <a:lnTo>
                    <a:pt x="117051" y="1222"/>
                  </a:lnTo>
                  <a:lnTo>
                    <a:pt x="115470" y="0"/>
                  </a:lnTo>
                  <a:lnTo>
                    <a:pt x="99759" y="1652"/>
                  </a:lnTo>
                  <a:lnTo>
                    <a:pt x="73860" y="23465"/>
                  </a:lnTo>
                  <a:lnTo>
                    <a:pt x="54061" y="54462"/>
                  </a:lnTo>
                  <a:lnTo>
                    <a:pt x="34914" y="94815"/>
                  </a:lnTo>
                  <a:lnTo>
                    <a:pt x="19348" y="140972"/>
                  </a:lnTo>
                  <a:lnTo>
                    <a:pt x="7257" y="187827"/>
                  </a:lnTo>
                  <a:lnTo>
                    <a:pt x="0" y="232405"/>
                  </a:lnTo>
                  <a:lnTo>
                    <a:pt x="1479" y="271031"/>
                  </a:lnTo>
                  <a:lnTo>
                    <a:pt x="14365" y="303251"/>
                  </a:lnTo>
                  <a:lnTo>
                    <a:pt x="23730" y="317769"/>
                  </a:lnTo>
                  <a:lnTo>
                    <a:pt x="51066" y="337665"/>
                  </a:lnTo>
                  <a:lnTo>
                    <a:pt x="67247" y="344945"/>
                  </a:lnTo>
                  <a:lnTo>
                    <a:pt x="104039" y="347391"/>
                  </a:lnTo>
                  <a:lnTo>
                    <a:pt x="163106" y="340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572">
              <a:extLst>
                <a:ext uri="{FF2B5EF4-FFF2-40B4-BE49-F238E27FC236}">
                  <a16:creationId xmlns:a16="http://schemas.microsoft.com/office/drawing/2014/main" xmlns="" id="{9373A688-3069-4EBF-B6DF-745D2ED9C35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65950" y="3124200"/>
              <a:ext cx="228601" cy="225171"/>
            </a:xfrm>
            <a:custGeom>
              <a:avLst/>
              <a:gdLst/>
              <a:ahLst/>
              <a:cxnLst/>
              <a:rect l="0" t="0" r="0" b="0"/>
              <a:pathLst>
                <a:path w="228601" h="225171">
                  <a:moveTo>
                    <a:pt x="0" y="88900"/>
                  </a:moveTo>
                  <a:lnTo>
                    <a:pt x="0" y="88900"/>
                  </a:lnTo>
                  <a:lnTo>
                    <a:pt x="705" y="78761"/>
                  </a:lnTo>
                  <a:lnTo>
                    <a:pt x="3370" y="71223"/>
                  </a:lnTo>
                  <a:lnTo>
                    <a:pt x="14433" y="63169"/>
                  </a:lnTo>
                  <a:lnTo>
                    <a:pt x="42376" y="52584"/>
                  </a:lnTo>
                  <a:lnTo>
                    <a:pt x="64695" y="49476"/>
                  </a:lnTo>
                  <a:lnTo>
                    <a:pt x="86374" y="52799"/>
                  </a:lnTo>
                  <a:lnTo>
                    <a:pt x="104005" y="66505"/>
                  </a:lnTo>
                  <a:lnTo>
                    <a:pt x="111669" y="76087"/>
                  </a:lnTo>
                  <a:lnTo>
                    <a:pt x="120187" y="99903"/>
                  </a:lnTo>
                  <a:lnTo>
                    <a:pt x="122562" y="128362"/>
                  </a:lnTo>
                  <a:lnTo>
                    <a:pt x="118912" y="162178"/>
                  </a:lnTo>
                  <a:lnTo>
                    <a:pt x="105553" y="203431"/>
                  </a:lnTo>
                  <a:lnTo>
                    <a:pt x="91561" y="224513"/>
                  </a:lnTo>
                  <a:lnTo>
                    <a:pt x="88557" y="225170"/>
                  </a:lnTo>
                  <a:lnTo>
                    <a:pt x="86554" y="222785"/>
                  </a:lnTo>
                  <a:lnTo>
                    <a:pt x="85220" y="218373"/>
                  </a:lnTo>
                  <a:lnTo>
                    <a:pt x="86713" y="181825"/>
                  </a:lnTo>
                  <a:lnTo>
                    <a:pt x="99216" y="142901"/>
                  </a:lnTo>
                  <a:lnTo>
                    <a:pt x="120297" y="100905"/>
                  </a:lnTo>
                  <a:lnTo>
                    <a:pt x="148479" y="65779"/>
                  </a:lnTo>
                  <a:lnTo>
                    <a:pt x="195945" y="2396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573">
              <a:extLst>
                <a:ext uri="{FF2B5EF4-FFF2-40B4-BE49-F238E27FC236}">
                  <a16:creationId xmlns:a16="http://schemas.microsoft.com/office/drawing/2014/main" xmlns="" id="{AC725605-B6AF-4924-997D-54CD2696017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07462" y="2932880"/>
              <a:ext cx="162683" cy="389216"/>
            </a:xfrm>
            <a:custGeom>
              <a:avLst/>
              <a:gdLst/>
              <a:ahLst/>
              <a:cxnLst/>
              <a:rect l="0" t="0" r="0" b="0"/>
              <a:pathLst>
                <a:path w="162683" h="389216">
                  <a:moveTo>
                    <a:pt x="6088" y="127820"/>
                  </a:moveTo>
                  <a:lnTo>
                    <a:pt x="6088" y="127820"/>
                  </a:lnTo>
                  <a:lnTo>
                    <a:pt x="2717" y="124449"/>
                  </a:lnTo>
                  <a:lnTo>
                    <a:pt x="1062" y="120913"/>
                  </a:lnTo>
                  <a:lnTo>
                    <a:pt x="620" y="118982"/>
                  </a:lnTo>
                  <a:lnTo>
                    <a:pt x="326" y="118400"/>
                  </a:lnTo>
                  <a:lnTo>
                    <a:pt x="129" y="118718"/>
                  </a:lnTo>
                  <a:lnTo>
                    <a:pt x="0" y="119635"/>
                  </a:lnTo>
                  <a:lnTo>
                    <a:pt x="16732" y="164555"/>
                  </a:lnTo>
                  <a:lnTo>
                    <a:pt x="22107" y="194241"/>
                  </a:lnTo>
                  <a:lnTo>
                    <a:pt x="26848" y="233305"/>
                  </a:lnTo>
                  <a:lnTo>
                    <a:pt x="31307" y="274656"/>
                  </a:lnTo>
                  <a:lnTo>
                    <a:pt x="34934" y="313730"/>
                  </a:lnTo>
                  <a:lnTo>
                    <a:pt x="36272" y="357412"/>
                  </a:lnTo>
                  <a:lnTo>
                    <a:pt x="32257" y="389215"/>
                  </a:lnTo>
                  <a:lnTo>
                    <a:pt x="29948" y="382755"/>
                  </a:lnTo>
                  <a:lnTo>
                    <a:pt x="22716" y="336379"/>
                  </a:lnTo>
                  <a:lnTo>
                    <a:pt x="18653" y="292950"/>
                  </a:lnTo>
                  <a:lnTo>
                    <a:pt x="16582" y="267540"/>
                  </a:lnTo>
                  <a:lnTo>
                    <a:pt x="13788" y="240017"/>
                  </a:lnTo>
                  <a:lnTo>
                    <a:pt x="10516" y="211084"/>
                  </a:lnTo>
                  <a:lnTo>
                    <a:pt x="6923" y="181213"/>
                  </a:lnTo>
                  <a:lnTo>
                    <a:pt x="6645" y="153537"/>
                  </a:lnTo>
                  <a:lnTo>
                    <a:pt x="8575" y="127326"/>
                  </a:lnTo>
                  <a:lnTo>
                    <a:pt x="15660" y="81034"/>
                  </a:lnTo>
                  <a:lnTo>
                    <a:pt x="23513" y="46348"/>
                  </a:lnTo>
                  <a:lnTo>
                    <a:pt x="39238" y="13134"/>
                  </a:lnTo>
                  <a:lnTo>
                    <a:pt x="45827" y="6913"/>
                  </a:lnTo>
                  <a:lnTo>
                    <a:pt x="60673" y="0"/>
                  </a:lnTo>
                  <a:lnTo>
                    <a:pt x="76679" y="691"/>
                  </a:lnTo>
                  <a:lnTo>
                    <a:pt x="94612" y="7818"/>
                  </a:lnTo>
                  <a:lnTo>
                    <a:pt x="127096" y="33076"/>
                  </a:lnTo>
                  <a:lnTo>
                    <a:pt x="146183" y="57724"/>
                  </a:lnTo>
                  <a:lnTo>
                    <a:pt x="162682" y="102739"/>
                  </a:lnTo>
                  <a:lnTo>
                    <a:pt x="161762" y="131490"/>
                  </a:lnTo>
                  <a:lnTo>
                    <a:pt x="158554" y="145083"/>
                  </a:lnTo>
                  <a:lnTo>
                    <a:pt x="141818" y="169595"/>
                  </a:lnTo>
                  <a:lnTo>
                    <a:pt x="117213" y="190131"/>
                  </a:lnTo>
                  <a:lnTo>
                    <a:pt x="74448" y="208214"/>
                  </a:lnTo>
                  <a:lnTo>
                    <a:pt x="45471" y="213494"/>
                  </a:lnTo>
                  <a:lnTo>
                    <a:pt x="37703" y="212229"/>
                  </a:lnTo>
                  <a:lnTo>
                    <a:pt x="38453" y="210904"/>
                  </a:lnTo>
                  <a:lnTo>
                    <a:pt x="56888" y="2040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699">
            <a:extLst>
              <a:ext uri="{FF2B5EF4-FFF2-40B4-BE49-F238E27FC236}">
                <a16:creationId xmlns:a16="http://schemas.microsoft.com/office/drawing/2014/main" xmlns="" id="{DA373A7F-A8B3-45D5-BAA9-EC8DD12658B9}"/>
              </a:ext>
            </a:extLst>
          </p:cNvPr>
          <p:cNvGrpSpPr/>
          <p:nvPr/>
        </p:nvGrpSpPr>
        <p:grpSpPr>
          <a:xfrm>
            <a:off x="5896080" y="3130550"/>
            <a:ext cx="352321" cy="136461"/>
            <a:chOff x="5896080" y="3130550"/>
            <a:chExt cx="352321" cy="136461"/>
          </a:xfrm>
        </p:grpSpPr>
        <p:sp>
          <p:nvSpPr>
            <p:cNvPr id="460" name="SMARTInkShape-3574">
              <a:extLst>
                <a:ext uri="{FF2B5EF4-FFF2-40B4-BE49-F238E27FC236}">
                  <a16:creationId xmlns:a16="http://schemas.microsoft.com/office/drawing/2014/main" xmlns="" id="{3C008C56-E6EF-4E95-9C04-951698ADCB8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927198" y="3251998"/>
              <a:ext cx="321203" cy="15013"/>
            </a:xfrm>
            <a:custGeom>
              <a:avLst/>
              <a:gdLst/>
              <a:ahLst/>
              <a:cxnLst/>
              <a:rect l="0" t="0" r="0" b="0"/>
              <a:pathLst>
                <a:path w="321203" h="15013">
                  <a:moveTo>
                    <a:pt x="16402" y="5552"/>
                  </a:moveTo>
                  <a:lnTo>
                    <a:pt x="16402" y="5552"/>
                  </a:lnTo>
                  <a:lnTo>
                    <a:pt x="0" y="11019"/>
                  </a:lnTo>
                  <a:lnTo>
                    <a:pt x="11620" y="15012"/>
                  </a:lnTo>
                  <a:lnTo>
                    <a:pt x="46421" y="13921"/>
                  </a:lnTo>
                  <a:lnTo>
                    <a:pt x="82189" y="10918"/>
                  </a:lnTo>
                  <a:lnTo>
                    <a:pt x="123252" y="7231"/>
                  </a:lnTo>
                  <a:lnTo>
                    <a:pt x="165021" y="3241"/>
                  </a:lnTo>
                  <a:lnTo>
                    <a:pt x="203340" y="997"/>
                  </a:lnTo>
                  <a:lnTo>
                    <a:pt x="237774" y="0"/>
                  </a:lnTo>
                  <a:lnTo>
                    <a:pt x="279550" y="144"/>
                  </a:lnTo>
                  <a:lnTo>
                    <a:pt x="321202" y="5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575">
              <a:extLst>
                <a:ext uri="{FF2B5EF4-FFF2-40B4-BE49-F238E27FC236}">
                  <a16:creationId xmlns:a16="http://schemas.microsoft.com/office/drawing/2014/main" xmlns="" id="{4A4D74E2-84C8-48C1-BDB2-D33A80FD40E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5896080" y="3130550"/>
              <a:ext cx="307871" cy="12701"/>
            </a:xfrm>
            <a:custGeom>
              <a:avLst/>
              <a:gdLst/>
              <a:ahLst/>
              <a:cxnLst/>
              <a:rect l="0" t="0" r="0" b="0"/>
              <a:pathLst>
                <a:path w="307871" h="1270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1"/>
                  </a:lnTo>
                  <a:lnTo>
                    <a:pt x="581" y="3371"/>
                  </a:lnTo>
                  <a:lnTo>
                    <a:pt x="0" y="5070"/>
                  </a:lnTo>
                  <a:lnTo>
                    <a:pt x="317" y="6907"/>
                  </a:lnTo>
                  <a:lnTo>
                    <a:pt x="1235" y="8838"/>
                  </a:lnTo>
                  <a:lnTo>
                    <a:pt x="22752" y="11555"/>
                  </a:lnTo>
                  <a:lnTo>
                    <a:pt x="69423" y="12361"/>
                  </a:lnTo>
                  <a:lnTo>
                    <a:pt x="113465" y="12549"/>
                  </a:lnTo>
                  <a:lnTo>
                    <a:pt x="160789" y="11927"/>
                  </a:lnTo>
                  <a:lnTo>
                    <a:pt x="202990" y="9299"/>
                  </a:lnTo>
                  <a:lnTo>
                    <a:pt x="241031" y="7661"/>
                  </a:lnTo>
                  <a:lnTo>
                    <a:pt x="282890" y="8620"/>
                  </a:lnTo>
                  <a:lnTo>
                    <a:pt x="30787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7" name="SMARTInkShape-Group700">
            <a:extLst>
              <a:ext uri="{FF2B5EF4-FFF2-40B4-BE49-F238E27FC236}">
                <a16:creationId xmlns:a16="http://schemas.microsoft.com/office/drawing/2014/main" xmlns="" id="{563F4A9A-B1C1-4ECE-997D-167B1FF10167}"/>
              </a:ext>
            </a:extLst>
          </p:cNvPr>
          <p:cNvGrpSpPr/>
          <p:nvPr/>
        </p:nvGrpSpPr>
        <p:grpSpPr>
          <a:xfrm>
            <a:off x="4832350" y="2813050"/>
            <a:ext cx="621932" cy="495301"/>
            <a:chOff x="4832350" y="2813050"/>
            <a:chExt cx="621932" cy="495301"/>
          </a:xfrm>
        </p:grpSpPr>
        <p:sp>
          <p:nvSpPr>
            <p:cNvPr id="463" name="SMARTInkShape-3576">
              <a:extLst>
                <a:ext uri="{FF2B5EF4-FFF2-40B4-BE49-F238E27FC236}">
                  <a16:creationId xmlns:a16="http://schemas.microsoft.com/office/drawing/2014/main" xmlns="" id="{47066813-A6F3-4DE8-84A5-26F8F3D0B48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295900" y="2813050"/>
              <a:ext cx="158382" cy="495301"/>
            </a:xfrm>
            <a:custGeom>
              <a:avLst/>
              <a:gdLst/>
              <a:ahLst/>
              <a:cxnLst/>
              <a:rect l="0" t="0" r="0" b="0"/>
              <a:pathLst>
                <a:path w="158382" h="495301">
                  <a:moveTo>
                    <a:pt x="44450" y="0"/>
                  </a:moveTo>
                  <a:lnTo>
                    <a:pt x="44450" y="0"/>
                  </a:lnTo>
                  <a:lnTo>
                    <a:pt x="66845" y="13667"/>
                  </a:lnTo>
                  <a:lnTo>
                    <a:pt x="102983" y="49832"/>
                  </a:lnTo>
                  <a:lnTo>
                    <a:pt x="130672" y="87529"/>
                  </a:lnTo>
                  <a:lnTo>
                    <a:pt x="140737" y="111269"/>
                  </a:lnTo>
                  <a:lnTo>
                    <a:pt x="148153" y="137679"/>
                  </a:lnTo>
                  <a:lnTo>
                    <a:pt x="153801" y="165870"/>
                  </a:lnTo>
                  <a:lnTo>
                    <a:pt x="156862" y="195246"/>
                  </a:lnTo>
                  <a:lnTo>
                    <a:pt x="158197" y="225415"/>
                  </a:lnTo>
                  <a:lnTo>
                    <a:pt x="158381" y="256110"/>
                  </a:lnTo>
                  <a:lnTo>
                    <a:pt x="154977" y="285040"/>
                  </a:lnTo>
                  <a:lnTo>
                    <a:pt x="149178" y="312793"/>
                  </a:lnTo>
                  <a:lnTo>
                    <a:pt x="141786" y="339762"/>
                  </a:lnTo>
                  <a:lnTo>
                    <a:pt x="131918" y="365502"/>
                  </a:lnTo>
                  <a:lnTo>
                    <a:pt x="120401" y="390424"/>
                  </a:lnTo>
                  <a:lnTo>
                    <a:pt x="94434" y="434577"/>
                  </a:lnTo>
                  <a:lnTo>
                    <a:pt x="66430" y="465960"/>
                  </a:lnTo>
                  <a:lnTo>
                    <a:pt x="39401" y="482260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577">
              <a:extLst>
                <a:ext uri="{FF2B5EF4-FFF2-40B4-BE49-F238E27FC236}">
                  <a16:creationId xmlns:a16="http://schemas.microsoft.com/office/drawing/2014/main" xmlns="" id="{82144C90-E95D-4438-94BD-C1380A67B76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73650" y="3085895"/>
              <a:ext cx="209551" cy="148417"/>
            </a:xfrm>
            <a:custGeom>
              <a:avLst/>
              <a:gdLst/>
              <a:ahLst/>
              <a:cxnLst/>
              <a:rect l="0" t="0" r="0" b="0"/>
              <a:pathLst>
                <a:path w="209551" h="148417">
                  <a:moveTo>
                    <a:pt x="0" y="57355"/>
                  </a:moveTo>
                  <a:lnTo>
                    <a:pt x="0" y="57355"/>
                  </a:lnTo>
                  <a:lnTo>
                    <a:pt x="0" y="47242"/>
                  </a:lnTo>
                  <a:lnTo>
                    <a:pt x="3763" y="38514"/>
                  </a:lnTo>
                  <a:lnTo>
                    <a:pt x="26732" y="12802"/>
                  </a:lnTo>
                  <a:lnTo>
                    <a:pt x="38692" y="3217"/>
                  </a:lnTo>
                  <a:lnTo>
                    <a:pt x="44845" y="802"/>
                  </a:lnTo>
                  <a:lnTo>
                    <a:pt x="57326" y="0"/>
                  </a:lnTo>
                  <a:lnTo>
                    <a:pt x="62206" y="2890"/>
                  </a:lnTo>
                  <a:lnTo>
                    <a:pt x="69510" y="13628"/>
                  </a:lnTo>
                  <a:lnTo>
                    <a:pt x="71345" y="29689"/>
                  </a:lnTo>
                  <a:lnTo>
                    <a:pt x="68398" y="48587"/>
                  </a:lnTo>
                  <a:lnTo>
                    <a:pt x="49259" y="89464"/>
                  </a:lnTo>
                  <a:lnTo>
                    <a:pt x="28261" y="135058"/>
                  </a:lnTo>
                  <a:lnTo>
                    <a:pt x="27308" y="138791"/>
                  </a:lnTo>
                  <a:lnTo>
                    <a:pt x="28788" y="141985"/>
                  </a:lnTo>
                  <a:lnTo>
                    <a:pt x="36078" y="147415"/>
                  </a:lnTo>
                  <a:lnTo>
                    <a:pt x="48255" y="148416"/>
                  </a:lnTo>
                  <a:lnTo>
                    <a:pt x="89181" y="143311"/>
                  </a:lnTo>
                  <a:lnTo>
                    <a:pt x="133826" y="134172"/>
                  </a:lnTo>
                  <a:lnTo>
                    <a:pt x="179430" y="122527"/>
                  </a:lnTo>
                  <a:lnTo>
                    <a:pt x="209550" y="114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578">
              <a:extLst>
                <a:ext uri="{FF2B5EF4-FFF2-40B4-BE49-F238E27FC236}">
                  <a16:creationId xmlns:a16="http://schemas.microsoft.com/office/drawing/2014/main" xmlns="" id="{D9EBAABB-BF1A-4374-9E13-C6D97E3C1922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953000" y="2882900"/>
              <a:ext cx="88901" cy="323851"/>
            </a:xfrm>
            <a:custGeom>
              <a:avLst/>
              <a:gdLst/>
              <a:ahLst/>
              <a:cxnLst/>
              <a:rect l="0" t="0" r="0" b="0"/>
              <a:pathLst>
                <a:path w="88901" h="323851">
                  <a:moveTo>
                    <a:pt x="88900" y="0"/>
                  </a:moveTo>
                  <a:lnTo>
                    <a:pt x="88900" y="0"/>
                  </a:lnTo>
                  <a:lnTo>
                    <a:pt x="85529" y="34532"/>
                  </a:lnTo>
                  <a:lnTo>
                    <a:pt x="76348" y="65912"/>
                  </a:lnTo>
                  <a:lnTo>
                    <a:pt x="64272" y="102672"/>
                  </a:lnTo>
                  <a:lnTo>
                    <a:pt x="54200" y="140177"/>
                  </a:lnTo>
                  <a:lnTo>
                    <a:pt x="43139" y="176131"/>
                  </a:lnTo>
                  <a:lnTo>
                    <a:pt x="31873" y="209514"/>
                  </a:lnTo>
                  <a:lnTo>
                    <a:pt x="17597" y="251402"/>
                  </a:lnTo>
                  <a:lnTo>
                    <a:pt x="3894" y="293756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579">
              <a:extLst>
                <a:ext uri="{FF2B5EF4-FFF2-40B4-BE49-F238E27FC236}">
                  <a16:creationId xmlns:a16="http://schemas.microsoft.com/office/drawing/2014/main" xmlns="" id="{70FE51E0-5491-4986-BBEC-F4615EA19168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832350" y="2847779"/>
              <a:ext cx="69851" cy="206572"/>
            </a:xfrm>
            <a:custGeom>
              <a:avLst/>
              <a:gdLst/>
              <a:ahLst/>
              <a:cxnLst/>
              <a:rect l="0" t="0" r="0" b="0"/>
              <a:pathLst>
                <a:path w="69851" h="20657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10139" y="1123"/>
                  </a:lnTo>
                  <a:lnTo>
                    <a:pt x="17677" y="8017"/>
                  </a:lnTo>
                  <a:lnTo>
                    <a:pt x="20086" y="25661"/>
                  </a:lnTo>
                  <a:lnTo>
                    <a:pt x="21239" y="63363"/>
                  </a:lnTo>
                  <a:lnTo>
                    <a:pt x="26048" y="105813"/>
                  </a:lnTo>
                  <a:lnTo>
                    <a:pt x="33824" y="144026"/>
                  </a:lnTo>
                  <a:lnTo>
                    <a:pt x="53189" y="188927"/>
                  </a:lnTo>
                  <a:lnTo>
                    <a:pt x="6985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8" name="SMARTInkShape-3580">
            <a:extLst>
              <a:ext uri="{FF2B5EF4-FFF2-40B4-BE49-F238E27FC236}">
                <a16:creationId xmlns:a16="http://schemas.microsoft.com/office/drawing/2014/main" xmlns="" id="{C12352BF-BA7A-4D54-8017-EC8081C5CA0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047183" y="2959100"/>
            <a:ext cx="325622" cy="330201"/>
          </a:xfrm>
          <a:custGeom>
            <a:avLst/>
            <a:gdLst/>
            <a:ahLst/>
            <a:cxnLst/>
            <a:rect l="0" t="0" r="0" b="0"/>
            <a:pathLst>
              <a:path w="325622" h="330201">
                <a:moveTo>
                  <a:pt x="296217" y="0"/>
                </a:moveTo>
                <a:lnTo>
                  <a:pt x="296217" y="0"/>
                </a:lnTo>
                <a:lnTo>
                  <a:pt x="301684" y="0"/>
                </a:lnTo>
                <a:lnTo>
                  <a:pt x="305677" y="3371"/>
                </a:lnTo>
                <a:lnTo>
                  <a:pt x="306051" y="5070"/>
                </a:lnTo>
                <a:lnTo>
                  <a:pt x="305595" y="6907"/>
                </a:lnTo>
                <a:lnTo>
                  <a:pt x="302502" y="11536"/>
                </a:lnTo>
                <a:lnTo>
                  <a:pt x="296423" y="18298"/>
                </a:lnTo>
                <a:lnTo>
                  <a:pt x="259334" y="39206"/>
                </a:lnTo>
                <a:lnTo>
                  <a:pt x="215125" y="57478"/>
                </a:lnTo>
                <a:lnTo>
                  <a:pt x="182800" y="69995"/>
                </a:lnTo>
                <a:lnTo>
                  <a:pt x="149619" y="82614"/>
                </a:lnTo>
                <a:lnTo>
                  <a:pt x="116762" y="95279"/>
                </a:lnTo>
                <a:lnTo>
                  <a:pt x="71909" y="112897"/>
                </a:lnTo>
                <a:lnTo>
                  <a:pt x="28196" y="127768"/>
                </a:lnTo>
                <a:lnTo>
                  <a:pt x="59" y="144469"/>
                </a:lnTo>
                <a:lnTo>
                  <a:pt x="0" y="145701"/>
                </a:lnTo>
                <a:lnTo>
                  <a:pt x="1817" y="148953"/>
                </a:lnTo>
                <a:lnTo>
                  <a:pt x="13548" y="158120"/>
                </a:lnTo>
                <a:lnTo>
                  <a:pt x="58871" y="180341"/>
                </a:lnTo>
                <a:lnTo>
                  <a:pt x="94304" y="197744"/>
                </a:lnTo>
                <a:lnTo>
                  <a:pt x="135452" y="217238"/>
                </a:lnTo>
                <a:lnTo>
                  <a:pt x="178904" y="237661"/>
                </a:lnTo>
                <a:lnTo>
                  <a:pt x="221735" y="258498"/>
                </a:lnTo>
                <a:lnTo>
                  <a:pt x="256764" y="275755"/>
                </a:lnTo>
                <a:lnTo>
                  <a:pt x="303632" y="304080"/>
                </a:lnTo>
                <a:lnTo>
                  <a:pt x="325506" y="321789"/>
                </a:lnTo>
                <a:lnTo>
                  <a:pt x="325621" y="323181"/>
                </a:lnTo>
                <a:lnTo>
                  <a:pt x="321617" y="330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3" name="SMARTInkShape-Group702">
            <a:extLst>
              <a:ext uri="{FF2B5EF4-FFF2-40B4-BE49-F238E27FC236}">
                <a16:creationId xmlns:a16="http://schemas.microsoft.com/office/drawing/2014/main" xmlns="" id="{B8A2DA7E-2C56-4DA7-8D42-21ACD5E7ABCB}"/>
              </a:ext>
            </a:extLst>
          </p:cNvPr>
          <p:cNvGrpSpPr/>
          <p:nvPr/>
        </p:nvGrpSpPr>
        <p:grpSpPr>
          <a:xfrm>
            <a:off x="2476500" y="2858573"/>
            <a:ext cx="1238251" cy="493275"/>
            <a:chOff x="2476500" y="2858573"/>
            <a:chExt cx="1238251" cy="493275"/>
          </a:xfrm>
        </p:grpSpPr>
        <p:sp>
          <p:nvSpPr>
            <p:cNvPr id="469" name="SMARTInkShape-3581">
              <a:extLst>
                <a:ext uri="{FF2B5EF4-FFF2-40B4-BE49-F238E27FC236}">
                  <a16:creationId xmlns:a16="http://schemas.microsoft.com/office/drawing/2014/main" xmlns="" id="{288E3177-283B-41B5-92FB-0EEE6F664DD9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378200" y="2941040"/>
              <a:ext cx="336551" cy="386361"/>
            </a:xfrm>
            <a:custGeom>
              <a:avLst/>
              <a:gdLst/>
              <a:ahLst/>
              <a:cxnLst/>
              <a:rect l="0" t="0" r="0" b="0"/>
              <a:pathLst>
                <a:path w="336551" h="386361">
                  <a:moveTo>
                    <a:pt x="0" y="100610"/>
                  </a:moveTo>
                  <a:lnTo>
                    <a:pt x="0" y="100610"/>
                  </a:lnTo>
                  <a:lnTo>
                    <a:pt x="0" y="89055"/>
                  </a:lnTo>
                  <a:lnTo>
                    <a:pt x="0" y="131682"/>
                  </a:lnTo>
                  <a:lnTo>
                    <a:pt x="0" y="177931"/>
                  </a:lnTo>
                  <a:lnTo>
                    <a:pt x="0" y="215242"/>
                  </a:lnTo>
                  <a:lnTo>
                    <a:pt x="0" y="262405"/>
                  </a:lnTo>
                  <a:lnTo>
                    <a:pt x="0" y="293732"/>
                  </a:lnTo>
                  <a:lnTo>
                    <a:pt x="1881" y="252125"/>
                  </a:lnTo>
                  <a:lnTo>
                    <a:pt x="6907" y="209003"/>
                  </a:lnTo>
                  <a:lnTo>
                    <a:pt x="12948" y="172068"/>
                  </a:lnTo>
                  <a:lnTo>
                    <a:pt x="25040" y="127430"/>
                  </a:lnTo>
                  <a:lnTo>
                    <a:pt x="36058" y="88776"/>
                  </a:lnTo>
                  <a:lnTo>
                    <a:pt x="50195" y="43011"/>
                  </a:lnTo>
                  <a:lnTo>
                    <a:pt x="63320" y="12753"/>
                  </a:lnTo>
                  <a:lnTo>
                    <a:pt x="71181" y="2296"/>
                  </a:lnTo>
                  <a:lnTo>
                    <a:pt x="74264" y="495"/>
                  </a:lnTo>
                  <a:lnTo>
                    <a:pt x="77027" y="0"/>
                  </a:lnTo>
                  <a:lnTo>
                    <a:pt x="83858" y="10739"/>
                  </a:lnTo>
                  <a:lnTo>
                    <a:pt x="99742" y="55497"/>
                  </a:lnTo>
                  <a:lnTo>
                    <a:pt x="122373" y="100806"/>
                  </a:lnTo>
                  <a:lnTo>
                    <a:pt x="156556" y="145699"/>
                  </a:lnTo>
                  <a:lnTo>
                    <a:pt x="173532" y="161572"/>
                  </a:lnTo>
                  <a:lnTo>
                    <a:pt x="188603" y="168156"/>
                  </a:lnTo>
                  <a:lnTo>
                    <a:pt x="195585" y="168924"/>
                  </a:lnTo>
                  <a:lnTo>
                    <a:pt x="210869" y="164133"/>
                  </a:lnTo>
                  <a:lnTo>
                    <a:pt x="218896" y="159892"/>
                  </a:lnTo>
                  <a:lnTo>
                    <a:pt x="260465" y="112964"/>
                  </a:lnTo>
                  <a:lnTo>
                    <a:pt x="296218" y="66828"/>
                  </a:lnTo>
                  <a:lnTo>
                    <a:pt x="309044" y="46816"/>
                  </a:lnTo>
                  <a:lnTo>
                    <a:pt x="309746" y="48519"/>
                  </a:lnTo>
                  <a:lnTo>
                    <a:pt x="314336" y="85850"/>
                  </a:lnTo>
                  <a:lnTo>
                    <a:pt x="316562" y="131044"/>
                  </a:lnTo>
                  <a:lnTo>
                    <a:pt x="318965" y="170110"/>
                  </a:lnTo>
                  <a:lnTo>
                    <a:pt x="321679" y="212638"/>
                  </a:lnTo>
                  <a:lnTo>
                    <a:pt x="322885" y="255057"/>
                  </a:lnTo>
                  <a:lnTo>
                    <a:pt x="323421" y="295548"/>
                  </a:lnTo>
                  <a:lnTo>
                    <a:pt x="324365" y="331888"/>
                  </a:lnTo>
                  <a:lnTo>
                    <a:pt x="329292" y="378490"/>
                  </a:lnTo>
                  <a:lnTo>
                    <a:pt x="330300" y="381113"/>
                  </a:lnTo>
                  <a:lnTo>
                    <a:pt x="331678" y="382862"/>
                  </a:lnTo>
                  <a:lnTo>
                    <a:pt x="336550" y="386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582">
              <a:extLst>
                <a:ext uri="{FF2B5EF4-FFF2-40B4-BE49-F238E27FC236}">
                  <a16:creationId xmlns:a16="http://schemas.microsoft.com/office/drawing/2014/main" xmlns="" id="{7B892C30-A43B-49B0-8503-5C4A605AE89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048393" y="2917341"/>
              <a:ext cx="171058" cy="422760"/>
            </a:xfrm>
            <a:custGeom>
              <a:avLst/>
              <a:gdLst/>
              <a:ahLst/>
              <a:cxnLst/>
              <a:rect l="0" t="0" r="0" b="0"/>
              <a:pathLst>
                <a:path w="171058" h="422760">
                  <a:moveTo>
                    <a:pt x="139307" y="3659"/>
                  </a:moveTo>
                  <a:lnTo>
                    <a:pt x="139307" y="3659"/>
                  </a:lnTo>
                  <a:lnTo>
                    <a:pt x="110300" y="0"/>
                  </a:lnTo>
                  <a:lnTo>
                    <a:pt x="93019" y="1563"/>
                  </a:lnTo>
                  <a:lnTo>
                    <a:pt x="75931" y="14016"/>
                  </a:lnTo>
                  <a:lnTo>
                    <a:pt x="67423" y="23263"/>
                  </a:lnTo>
                  <a:lnTo>
                    <a:pt x="50443" y="57998"/>
                  </a:lnTo>
                  <a:lnTo>
                    <a:pt x="33490" y="104009"/>
                  </a:lnTo>
                  <a:lnTo>
                    <a:pt x="25018" y="129121"/>
                  </a:lnTo>
                  <a:lnTo>
                    <a:pt x="16548" y="155033"/>
                  </a:lnTo>
                  <a:lnTo>
                    <a:pt x="10195" y="181481"/>
                  </a:lnTo>
                  <a:lnTo>
                    <a:pt x="5255" y="208284"/>
                  </a:lnTo>
                  <a:lnTo>
                    <a:pt x="1256" y="235326"/>
                  </a:lnTo>
                  <a:lnTo>
                    <a:pt x="0" y="260409"/>
                  </a:lnTo>
                  <a:lnTo>
                    <a:pt x="2369" y="307094"/>
                  </a:lnTo>
                  <a:lnTo>
                    <a:pt x="15651" y="343836"/>
                  </a:lnTo>
                  <a:lnTo>
                    <a:pt x="37077" y="372865"/>
                  </a:lnTo>
                  <a:lnTo>
                    <a:pt x="80167" y="403664"/>
                  </a:lnTo>
                  <a:lnTo>
                    <a:pt x="123117" y="420237"/>
                  </a:lnTo>
                  <a:lnTo>
                    <a:pt x="171057" y="42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583">
              <a:extLst>
                <a:ext uri="{FF2B5EF4-FFF2-40B4-BE49-F238E27FC236}">
                  <a16:creationId xmlns:a16="http://schemas.microsoft.com/office/drawing/2014/main" xmlns="" id="{14A9DB47-30F5-4DD0-AEA4-8E87517E13EE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2639927" y="3035300"/>
              <a:ext cx="204874" cy="275155"/>
            </a:xfrm>
            <a:custGeom>
              <a:avLst/>
              <a:gdLst/>
              <a:ahLst/>
              <a:cxnLst/>
              <a:rect l="0" t="0" r="0" b="0"/>
              <a:pathLst>
                <a:path w="204874" h="275155">
                  <a:moveTo>
                    <a:pt x="8023" y="120650"/>
                  </a:moveTo>
                  <a:lnTo>
                    <a:pt x="8023" y="120650"/>
                  </a:lnTo>
                  <a:lnTo>
                    <a:pt x="1281" y="113908"/>
                  </a:lnTo>
                  <a:lnTo>
                    <a:pt x="0" y="109805"/>
                  </a:lnTo>
                  <a:lnTo>
                    <a:pt x="459" y="99602"/>
                  </a:lnTo>
                  <a:lnTo>
                    <a:pt x="6778" y="89894"/>
                  </a:lnTo>
                  <a:lnTo>
                    <a:pt x="11426" y="85329"/>
                  </a:lnTo>
                  <a:lnTo>
                    <a:pt x="27880" y="80258"/>
                  </a:lnTo>
                  <a:lnTo>
                    <a:pt x="38194" y="78905"/>
                  </a:lnTo>
                  <a:lnTo>
                    <a:pt x="60944" y="86809"/>
                  </a:lnTo>
                  <a:lnTo>
                    <a:pt x="72937" y="93856"/>
                  </a:lnTo>
                  <a:lnTo>
                    <a:pt x="90026" y="120501"/>
                  </a:lnTo>
                  <a:lnTo>
                    <a:pt x="100207" y="155156"/>
                  </a:lnTo>
                  <a:lnTo>
                    <a:pt x="102381" y="191725"/>
                  </a:lnTo>
                  <a:lnTo>
                    <a:pt x="99114" y="225381"/>
                  </a:lnTo>
                  <a:lnTo>
                    <a:pt x="89341" y="262689"/>
                  </a:lnTo>
                  <a:lnTo>
                    <a:pt x="85518" y="270376"/>
                  </a:lnTo>
                  <a:lnTo>
                    <a:pt x="82264" y="274089"/>
                  </a:lnTo>
                  <a:lnTo>
                    <a:pt x="79390" y="275154"/>
                  </a:lnTo>
                  <a:lnTo>
                    <a:pt x="76767" y="274453"/>
                  </a:lnTo>
                  <a:lnTo>
                    <a:pt x="75735" y="262384"/>
                  </a:lnTo>
                  <a:lnTo>
                    <a:pt x="81003" y="226145"/>
                  </a:lnTo>
                  <a:lnTo>
                    <a:pt x="89847" y="190115"/>
                  </a:lnTo>
                  <a:lnTo>
                    <a:pt x="105537" y="143527"/>
                  </a:lnTo>
                  <a:lnTo>
                    <a:pt x="128033" y="97891"/>
                  </a:lnTo>
                  <a:lnTo>
                    <a:pt x="153789" y="57619"/>
                  </a:lnTo>
                  <a:lnTo>
                    <a:pt x="204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584">
              <a:extLst>
                <a:ext uri="{FF2B5EF4-FFF2-40B4-BE49-F238E27FC236}">
                  <a16:creationId xmlns:a16="http://schemas.microsoft.com/office/drawing/2014/main" xmlns="" id="{40C6E8C7-9120-4CDE-A354-DC51DC78D39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476500" y="2858573"/>
              <a:ext cx="151302" cy="493275"/>
            </a:xfrm>
            <a:custGeom>
              <a:avLst/>
              <a:gdLst/>
              <a:ahLst/>
              <a:cxnLst/>
              <a:rect l="0" t="0" r="0" b="0"/>
              <a:pathLst>
                <a:path w="151302" h="493275">
                  <a:moveTo>
                    <a:pt x="0" y="125927"/>
                  </a:moveTo>
                  <a:lnTo>
                    <a:pt x="0" y="125927"/>
                  </a:lnTo>
                  <a:lnTo>
                    <a:pt x="5775" y="169998"/>
                  </a:lnTo>
                  <a:lnTo>
                    <a:pt x="12209" y="207368"/>
                  </a:lnTo>
                  <a:lnTo>
                    <a:pt x="15195" y="230315"/>
                  </a:lnTo>
                  <a:lnTo>
                    <a:pt x="17891" y="255492"/>
                  </a:lnTo>
                  <a:lnTo>
                    <a:pt x="20394" y="282153"/>
                  </a:lnTo>
                  <a:lnTo>
                    <a:pt x="22768" y="309100"/>
                  </a:lnTo>
                  <a:lnTo>
                    <a:pt x="25057" y="336237"/>
                  </a:lnTo>
                  <a:lnTo>
                    <a:pt x="27288" y="363500"/>
                  </a:lnTo>
                  <a:lnTo>
                    <a:pt x="31648" y="410726"/>
                  </a:lnTo>
                  <a:lnTo>
                    <a:pt x="35233" y="449354"/>
                  </a:lnTo>
                  <a:lnTo>
                    <a:pt x="37722" y="493274"/>
                  </a:lnTo>
                  <a:lnTo>
                    <a:pt x="29261" y="452526"/>
                  </a:lnTo>
                  <a:lnTo>
                    <a:pt x="22883" y="417837"/>
                  </a:lnTo>
                  <a:lnTo>
                    <a:pt x="17696" y="374198"/>
                  </a:lnTo>
                  <a:lnTo>
                    <a:pt x="15325" y="348592"/>
                  </a:lnTo>
                  <a:lnTo>
                    <a:pt x="13039" y="320936"/>
                  </a:lnTo>
                  <a:lnTo>
                    <a:pt x="10809" y="291916"/>
                  </a:lnTo>
                  <a:lnTo>
                    <a:pt x="10028" y="261281"/>
                  </a:lnTo>
                  <a:lnTo>
                    <a:pt x="10213" y="229569"/>
                  </a:lnTo>
                  <a:lnTo>
                    <a:pt x="11042" y="197138"/>
                  </a:lnTo>
                  <a:lnTo>
                    <a:pt x="15123" y="165640"/>
                  </a:lnTo>
                  <a:lnTo>
                    <a:pt x="21370" y="134764"/>
                  </a:lnTo>
                  <a:lnTo>
                    <a:pt x="29064" y="104301"/>
                  </a:lnTo>
                  <a:lnTo>
                    <a:pt x="45138" y="57284"/>
                  </a:lnTo>
                  <a:lnTo>
                    <a:pt x="62394" y="23452"/>
                  </a:lnTo>
                  <a:lnTo>
                    <a:pt x="81823" y="3712"/>
                  </a:lnTo>
                  <a:lnTo>
                    <a:pt x="91943" y="0"/>
                  </a:lnTo>
                  <a:lnTo>
                    <a:pt x="112595" y="1521"/>
                  </a:lnTo>
                  <a:lnTo>
                    <a:pt x="121630" y="7006"/>
                  </a:lnTo>
                  <a:lnTo>
                    <a:pt x="137313" y="24390"/>
                  </a:lnTo>
                  <a:lnTo>
                    <a:pt x="151301" y="64719"/>
                  </a:lnTo>
                  <a:lnTo>
                    <a:pt x="149795" y="98018"/>
                  </a:lnTo>
                  <a:lnTo>
                    <a:pt x="140659" y="131867"/>
                  </a:lnTo>
                  <a:lnTo>
                    <a:pt x="124839" y="161023"/>
                  </a:lnTo>
                  <a:lnTo>
                    <a:pt x="85986" y="194495"/>
                  </a:lnTo>
                  <a:lnTo>
                    <a:pt x="39615" y="215175"/>
                  </a:lnTo>
                  <a:lnTo>
                    <a:pt x="12700" y="221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703">
            <a:extLst>
              <a:ext uri="{FF2B5EF4-FFF2-40B4-BE49-F238E27FC236}">
                <a16:creationId xmlns:a16="http://schemas.microsoft.com/office/drawing/2014/main" xmlns="" id="{8963DC78-7785-4E8B-B6C3-C865F4E4597F}"/>
              </a:ext>
            </a:extLst>
          </p:cNvPr>
          <p:cNvGrpSpPr/>
          <p:nvPr/>
        </p:nvGrpSpPr>
        <p:grpSpPr>
          <a:xfrm>
            <a:off x="5556250" y="1856855"/>
            <a:ext cx="2313006" cy="391046"/>
            <a:chOff x="5556250" y="1856855"/>
            <a:chExt cx="2313006" cy="391046"/>
          </a:xfrm>
        </p:grpSpPr>
        <p:sp>
          <p:nvSpPr>
            <p:cNvPr id="474" name="SMARTInkShape-3585">
              <a:extLst>
                <a:ext uri="{FF2B5EF4-FFF2-40B4-BE49-F238E27FC236}">
                  <a16:creationId xmlns:a16="http://schemas.microsoft.com/office/drawing/2014/main" xmlns="" id="{755796E2-4727-4071-BD9F-4F050F6E2BFE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858000" y="2070100"/>
              <a:ext cx="133351" cy="63501"/>
            </a:xfrm>
            <a:custGeom>
              <a:avLst/>
              <a:gdLst/>
              <a:ahLst/>
              <a:cxnLst/>
              <a:rect l="0" t="0" r="0" b="0"/>
              <a:pathLst>
                <a:path w="13335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53387"/>
                  </a:lnTo>
                  <a:lnTo>
                    <a:pt x="8788" y="46540"/>
                  </a:lnTo>
                  <a:lnTo>
                    <a:pt x="18722" y="40440"/>
                  </a:lnTo>
                  <a:lnTo>
                    <a:pt x="59595" y="25026"/>
                  </a:lnTo>
                  <a:lnTo>
                    <a:pt x="95973" y="125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586">
              <a:extLst>
                <a:ext uri="{FF2B5EF4-FFF2-40B4-BE49-F238E27FC236}">
                  <a16:creationId xmlns:a16="http://schemas.microsoft.com/office/drawing/2014/main" xmlns="" id="{06CC76B8-2D54-440F-9658-67C0AF7FC4D7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197677" y="1893706"/>
              <a:ext cx="130224" cy="306750"/>
            </a:xfrm>
            <a:custGeom>
              <a:avLst/>
              <a:gdLst/>
              <a:ahLst/>
              <a:cxnLst/>
              <a:rect l="0" t="0" r="0" b="0"/>
              <a:pathLst>
                <a:path w="130224" h="306750">
                  <a:moveTo>
                    <a:pt x="85773" y="17644"/>
                  </a:moveTo>
                  <a:lnTo>
                    <a:pt x="85773" y="17644"/>
                  </a:lnTo>
                  <a:lnTo>
                    <a:pt x="85773" y="3338"/>
                  </a:lnTo>
                  <a:lnTo>
                    <a:pt x="84361" y="1757"/>
                  </a:lnTo>
                  <a:lnTo>
                    <a:pt x="79031" y="0"/>
                  </a:lnTo>
                  <a:lnTo>
                    <a:pt x="70077" y="4863"/>
                  </a:lnTo>
                  <a:lnTo>
                    <a:pt x="64725" y="9123"/>
                  </a:lnTo>
                  <a:lnTo>
                    <a:pt x="40222" y="52859"/>
                  </a:lnTo>
                  <a:lnTo>
                    <a:pt x="25074" y="85506"/>
                  </a:lnTo>
                  <a:lnTo>
                    <a:pt x="12700" y="123064"/>
                  </a:lnTo>
                  <a:lnTo>
                    <a:pt x="3907" y="162569"/>
                  </a:lnTo>
                  <a:lnTo>
                    <a:pt x="0" y="201294"/>
                  </a:lnTo>
                  <a:lnTo>
                    <a:pt x="2025" y="235909"/>
                  </a:lnTo>
                  <a:lnTo>
                    <a:pt x="9745" y="265639"/>
                  </a:lnTo>
                  <a:lnTo>
                    <a:pt x="24936" y="288260"/>
                  </a:lnTo>
                  <a:lnTo>
                    <a:pt x="45329" y="302077"/>
                  </a:lnTo>
                  <a:lnTo>
                    <a:pt x="56693" y="306749"/>
                  </a:lnTo>
                  <a:lnTo>
                    <a:pt x="84373" y="304415"/>
                  </a:lnTo>
                  <a:lnTo>
                    <a:pt x="130223" y="290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587">
              <a:extLst>
                <a:ext uri="{FF2B5EF4-FFF2-40B4-BE49-F238E27FC236}">
                  <a16:creationId xmlns:a16="http://schemas.microsoft.com/office/drawing/2014/main" xmlns="" id="{391CDB86-4830-45C7-8609-AC35D85F302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778750" y="1968500"/>
              <a:ext cx="90506" cy="266701"/>
            </a:xfrm>
            <a:custGeom>
              <a:avLst/>
              <a:gdLst/>
              <a:ahLst/>
              <a:cxnLst/>
              <a:rect l="0" t="0" r="0" b="0"/>
              <a:pathLst>
                <a:path w="90506" h="266701">
                  <a:moveTo>
                    <a:pt x="76200" y="0"/>
                  </a:moveTo>
                  <a:lnTo>
                    <a:pt x="76200" y="0"/>
                  </a:lnTo>
                  <a:lnTo>
                    <a:pt x="82942" y="3371"/>
                  </a:lnTo>
                  <a:lnTo>
                    <a:pt x="88133" y="12552"/>
                  </a:lnTo>
                  <a:lnTo>
                    <a:pt x="90505" y="18951"/>
                  </a:lnTo>
                  <a:lnTo>
                    <a:pt x="90474" y="54926"/>
                  </a:lnTo>
                  <a:lnTo>
                    <a:pt x="85837" y="89087"/>
                  </a:lnTo>
                  <a:lnTo>
                    <a:pt x="79072" y="126378"/>
                  </a:lnTo>
                  <a:lnTo>
                    <a:pt x="71362" y="161766"/>
                  </a:lnTo>
                  <a:lnTo>
                    <a:pt x="59468" y="194427"/>
                  </a:lnTo>
                  <a:lnTo>
                    <a:pt x="36905" y="234938"/>
                  </a:lnTo>
                  <a:lnTo>
                    <a:pt x="22046" y="252583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3588">
              <a:extLst>
                <a:ext uri="{FF2B5EF4-FFF2-40B4-BE49-F238E27FC236}">
                  <a16:creationId xmlns:a16="http://schemas.microsoft.com/office/drawing/2014/main" xmlns="" id="{2C7C5A60-8734-4F1B-8B49-ECB0CA955555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713022" y="2044700"/>
              <a:ext cx="14929" cy="139701"/>
            </a:xfrm>
            <a:custGeom>
              <a:avLst/>
              <a:gdLst/>
              <a:ahLst/>
              <a:cxnLst/>
              <a:rect l="0" t="0" r="0" b="0"/>
              <a:pathLst>
                <a:path w="14929" h="139701">
                  <a:moveTo>
                    <a:pt x="14928" y="0"/>
                  </a:moveTo>
                  <a:lnTo>
                    <a:pt x="14928" y="0"/>
                  </a:lnTo>
                  <a:lnTo>
                    <a:pt x="8021" y="19459"/>
                  </a:lnTo>
                  <a:lnTo>
                    <a:pt x="0" y="59740"/>
                  </a:lnTo>
                  <a:lnTo>
                    <a:pt x="1762" y="102686"/>
                  </a:lnTo>
                  <a:lnTo>
                    <a:pt x="857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3589">
              <a:extLst>
                <a:ext uri="{FF2B5EF4-FFF2-40B4-BE49-F238E27FC236}">
                  <a16:creationId xmlns:a16="http://schemas.microsoft.com/office/drawing/2014/main" xmlns="" id="{B1B8FD20-42F7-43F1-8064-B726CB682F4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7493000" y="2171700"/>
              <a:ext cx="95251" cy="76201"/>
            </a:xfrm>
            <a:custGeom>
              <a:avLst/>
              <a:gdLst/>
              <a:ahLst/>
              <a:cxnLst/>
              <a:rect l="0" t="0" r="0" b="0"/>
              <a:pathLst>
                <a:path w="95251" h="76201">
                  <a:moveTo>
                    <a:pt x="95250" y="0"/>
                  </a:moveTo>
                  <a:lnTo>
                    <a:pt x="95250" y="0"/>
                  </a:lnTo>
                  <a:lnTo>
                    <a:pt x="91879" y="10113"/>
                  </a:lnTo>
                  <a:lnTo>
                    <a:pt x="79670" y="26515"/>
                  </a:lnTo>
                  <a:lnTo>
                    <a:pt x="33460" y="5541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590">
              <a:extLst>
                <a:ext uri="{FF2B5EF4-FFF2-40B4-BE49-F238E27FC236}">
                  <a16:creationId xmlns:a16="http://schemas.microsoft.com/office/drawing/2014/main" xmlns="" id="{C0EE0BDB-3898-47B9-8E0A-B148498E5D7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363192" y="2009411"/>
              <a:ext cx="125122" cy="156746"/>
            </a:xfrm>
            <a:custGeom>
              <a:avLst/>
              <a:gdLst/>
              <a:ahLst/>
              <a:cxnLst/>
              <a:rect l="0" t="0" r="0" b="0"/>
              <a:pathLst>
                <a:path w="125122" h="156746">
                  <a:moveTo>
                    <a:pt x="91708" y="35289"/>
                  </a:moveTo>
                  <a:lnTo>
                    <a:pt x="91708" y="35289"/>
                  </a:lnTo>
                  <a:lnTo>
                    <a:pt x="80863" y="16422"/>
                  </a:lnTo>
                  <a:lnTo>
                    <a:pt x="70660" y="6678"/>
                  </a:lnTo>
                  <a:lnTo>
                    <a:pt x="57188" y="1406"/>
                  </a:lnTo>
                  <a:lnTo>
                    <a:pt x="49644" y="0"/>
                  </a:lnTo>
                  <a:lnTo>
                    <a:pt x="41793" y="1885"/>
                  </a:lnTo>
                  <a:lnTo>
                    <a:pt x="25544" y="11506"/>
                  </a:lnTo>
                  <a:lnTo>
                    <a:pt x="3901" y="39531"/>
                  </a:lnTo>
                  <a:lnTo>
                    <a:pt x="0" y="64456"/>
                  </a:lnTo>
                  <a:lnTo>
                    <a:pt x="3678" y="90585"/>
                  </a:lnTo>
                  <a:lnTo>
                    <a:pt x="12366" y="113958"/>
                  </a:lnTo>
                  <a:lnTo>
                    <a:pt x="35900" y="143579"/>
                  </a:lnTo>
                  <a:lnTo>
                    <a:pt x="57027" y="153973"/>
                  </a:lnTo>
                  <a:lnTo>
                    <a:pt x="68587" y="156745"/>
                  </a:lnTo>
                  <a:lnTo>
                    <a:pt x="88958" y="154181"/>
                  </a:lnTo>
                  <a:lnTo>
                    <a:pt x="98342" y="150533"/>
                  </a:lnTo>
                  <a:lnTo>
                    <a:pt x="114412" y="137073"/>
                  </a:lnTo>
                  <a:lnTo>
                    <a:pt x="121660" y="128545"/>
                  </a:lnTo>
                  <a:lnTo>
                    <a:pt x="125081" y="118627"/>
                  </a:lnTo>
                  <a:lnTo>
                    <a:pt x="125121" y="96317"/>
                  </a:lnTo>
                  <a:lnTo>
                    <a:pt x="113838" y="53214"/>
                  </a:lnTo>
                  <a:lnTo>
                    <a:pt x="95429" y="28674"/>
                  </a:lnTo>
                  <a:lnTo>
                    <a:pt x="72901" y="11183"/>
                  </a:lnTo>
                  <a:lnTo>
                    <a:pt x="53480" y="3408"/>
                  </a:lnTo>
                  <a:lnTo>
                    <a:pt x="48584" y="2746"/>
                  </a:lnTo>
                  <a:lnTo>
                    <a:pt x="46731" y="3716"/>
                  </a:lnTo>
                  <a:lnTo>
                    <a:pt x="47258" y="9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3591">
              <a:extLst>
                <a:ext uri="{FF2B5EF4-FFF2-40B4-BE49-F238E27FC236}">
                  <a16:creationId xmlns:a16="http://schemas.microsoft.com/office/drawing/2014/main" xmlns="" id="{88E13DC8-FA50-4A9E-AC64-87A021F3536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896100" y="1856855"/>
              <a:ext cx="114301" cy="365646"/>
            </a:xfrm>
            <a:custGeom>
              <a:avLst/>
              <a:gdLst/>
              <a:ahLst/>
              <a:cxnLst/>
              <a:rect l="0" t="0" r="0" b="0"/>
              <a:pathLst>
                <a:path w="114301" h="365646">
                  <a:moveTo>
                    <a:pt x="114300" y="73545"/>
                  </a:moveTo>
                  <a:lnTo>
                    <a:pt x="114300" y="73545"/>
                  </a:lnTo>
                  <a:lnTo>
                    <a:pt x="112419" y="33982"/>
                  </a:lnTo>
                  <a:lnTo>
                    <a:pt x="110929" y="23886"/>
                  </a:lnTo>
                  <a:lnTo>
                    <a:pt x="107819" y="16450"/>
                  </a:lnTo>
                  <a:lnTo>
                    <a:pt x="98720" y="6306"/>
                  </a:lnTo>
                  <a:lnTo>
                    <a:pt x="87620" y="1328"/>
                  </a:lnTo>
                  <a:lnTo>
                    <a:pt x="81697" y="0"/>
                  </a:lnTo>
                  <a:lnTo>
                    <a:pt x="76335" y="3348"/>
                  </a:lnTo>
                  <a:lnTo>
                    <a:pt x="66618" y="18358"/>
                  </a:lnTo>
                  <a:lnTo>
                    <a:pt x="53213" y="60721"/>
                  </a:lnTo>
                  <a:lnTo>
                    <a:pt x="42700" y="97244"/>
                  </a:lnTo>
                  <a:lnTo>
                    <a:pt x="31678" y="139111"/>
                  </a:lnTo>
                  <a:lnTo>
                    <a:pt x="26763" y="163117"/>
                  </a:lnTo>
                  <a:lnTo>
                    <a:pt x="18245" y="210721"/>
                  </a:lnTo>
                  <a:lnTo>
                    <a:pt x="12107" y="250694"/>
                  </a:lnTo>
                  <a:lnTo>
                    <a:pt x="8909" y="285393"/>
                  </a:lnTo>
                  <a:lnTo>
                    <a:pt x="5226" y="327050"/>
                  </a:lnTo>
                  <a:lnTo>
                    <a:pt x="457" y="364635"/>
                  </a:lnTo>
                  <a:lnTo>
                    <a:pt x="0" y="365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3592">
              <a:extLst>
                <a:ext uri="{FF2B5EF4-FFF2-40B4-BE49-F238E27FC236}">
                  <a16:creationId xmlns:a16="http://schemas.microsoft.com/office/drawing/2014/main" xmlns="" id="{C38CAF9E-FD29-48AA-B83D-7738A6F5626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43524" y="1936750"/>
              <a:ext cx="14477" cy="69851"/>
            </a:xfrm>
            <a:custGeom>
              <a:avLst/>
              <a:gdLst/>
              <a:ahLst/>
              <a:cxnLst/>
              <a:rect l="0" t="0" r="0" b="0"/>
              <a:pathLst>
                <a:path w="14477" h="69851">
                  <a:moveTo>
                    <a:pt x="14476" y="69850"/>
                  </a:moveTo>
                  <a:lnTo>
                    <a:pt x="14476" y="69850"/>
                  </a:lnTo>
                  <a:lnTo>
                    <a:pt x="170" y="26933"/>
                  </a:lnTo>
                  <a:lnTo>
                    <a:pt x="0" y="20778"/>
                  </a:lnTo>
                  <a:lnTo>
                    <a:pt x="8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593">
              <a:extLst>
                <a:ext uri="{FF2B5EF4-FFF2-40B4-BE49-F238E27FC236}">
                  <a16:creationId xmlns:a16="http://schemas.microsoft.com/office/drawing/2014/main" xmlns="" id="{EA352E89-407F-4B94-8155-23A92E86AF2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800850" y="2095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174" y="5285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594">
              <a:extLst>
                <a:ext uri="{FF2B5EF4-FFF2-40B4-BE49-F238E27FC236}">
                  <a16:creationId xmlns:a16="http://schemas.microsoft.com/office/drawing/2014/main" xmlns="" id="{F87137A2-EEEA-45BD-8923-A8F5D226431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887593" y="2057400"/>
              <a:ext cx="284608" cy="63501"/>
            </a:xfrm>
            <a:custGeom>
              <a:avLst/>
              <a:gdLst/>
              <a:ahLst/>
              <a:cxnLst/>
              <a:rect l="0" t="0" r="0" b="0"/>
              <a:pathLst>
                <a:path w="284608" h="63501">
                  <a:moveTo>
                    <a:pt x="11557" y="63500"/>
                  </a:moveTo>
                  <a:lnTo>
                    <a:pt x="11557" y="63500"/>
                  </a:lnTo>
                  <a:lnTo>
                    <a:pt x="2718" y="63500"/>
                  </a:lnTo>
                  <a:lnTo>
                    <a:pt x="1431" y="62794"/>
                  </a:lnTo>
                  <a:lnTo>
                    <a:pt x="573" y="61618"/>
                  </a:lnTo>
                  <a:lnTo>
                    <a:pt x="0" y="60129"/>
                  </a:lnTo>
                  <a:lnTo>
                    <a:pt x="325" y="58430"/>
                  </a:lnTo>
                  <a:lnTo>
                    <a:pt x="2567" y="54662"/>
                  </a:lnTo>
                  <a:lnTo>
                    <a:pt x="29394" y="30091"/>
                  </a:lnTo>
                  <a:lnTo>
                    <a:pt x="49297" y="18951"/>
                  </a:lnTo>
                  <a:lnTo>
                    <a:pt x="62197" y="17360"/>
                  </a:lnTo>
                  <a:lnTo>
                    <a:pt x="106797" y="27790"/>
                  </a:lnTo>
                  <a:lnTo>
                    <a:pt x="151255" y="41644"/>
                  </a:lnTo>
                  <a:lnTo>
                    <a:pt x="171718" y="42913"/>
                  </a:lnTo>
                  <a:lnTo>
                    <a:pt x="207640" y="35497"/>
                  </a:lnTo>
                  <a:lnTo>
                    <a:pt x="250639" y="16590"/>
                  </a:lnTo>
                  <a:lnTo>
                    <a:pt x="284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595">
              <a:extLst>
                <a:ext uri="{FF2B5EF4-FFF2-40B4-BE49-F238E27FC236}">
                  <a16:creationId xmlns:a16="http://schemas.microsoft.com/office/drawing/2014/main" xmlns="" id="{A3AA358A-C94C-4777-986B-33053C29259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914543" y="2070100"/>
              <a:ext cx="143358" cy="16072"/>
            </a:xfrm>
            <a:custGeom>
              <a:avLst/>
              <a:gdLst/>
              <a:ahLst/>
              <a:cxnLst/>
              <a:rect l="0" t="0" r="0" b="0"/>
              <a:pathLst>
                <a:path w="143358" h="16072">
                  <a:moveTo>
                    <a:pt x="3657" y="12700"/>
                  </a:moveTo>
                  <a:lnTo>
                    <a:pt x="3657" y="12700"/>
                  </a:lnTo>
                  <a:lnTo>
                    <a:pt x="0" y="12700"/>
                  </a:lnTo>
                  <a:lnTo>
                    <a:pt x="10251" y="14581"/>
                  </a:lnTo>
                  <a:lnTo>
                    <a:pt x="16520" y="16071"/>
                  </a:lnTo>
                  <a:lnTo>
                    <a:pt x="60656" y="9734"/>
                  </a:lnTo>
                  <a:lnTo>
                    <a:pt x="106691" y="5137"/>
                  </a:lnTo>
                  <a:lnTo>
                    <a:pt x="1433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596">
              <a:extLst>
                <a:ext uri="{FF2B5EF4-FFF2-40B4-BE49-F238E27FC236}">
                  <a16:creationId xmlns:a16="http://schemas.microsoft.com/office/drawing/2014/main" xmlns="" id="{384FB27F-1BFD-4A3E-8BEA-86793A18139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707180" y="1922444"/>
              <a:ext cx="96721" cy="300057"/>
            </a:xfrm>
            <a:custGeom>
              <a:avLst/>
              <a:gdLst/>
              <a:ahLst/>
              <a:cxnLst/>
              <a:rect l="0" t="0" r="0" b="0"/>
              <a:pathLst>
                <a:path w="96721" h="300057">
                  <a:moveTo>
                    <a:pt x="96720" y="14306"/>
                  </a:moveTo>
                  <a:lnTo>
                    <a:pt x="96720" y="14306"/>
                  </a:lnTo>
                  <a:lnTo>
                    <a:pt x="93349" y="7564"/>
                  </a:lnTo>
                  <a:lnTo>
                    <a:pt x="87931" y="2372"/>
                  </a:lnTo>
                  <a:lnTo>
                    <a:pt x="84511" y="0"/>
                  </a:lnTo>
                  <a:lnTo>
                    <a:pt x="79408" y="535"/>
                  </a:lnTo>
                  <a:lnTo>
                    <a:pt x="66213" y="6775"/>
                  </a:lnTo>
                  <a:lnTo>
                    <a:pt x="39546" y="32300"/>
                  </a:lnTo>
                  <a:lnTo>
                    <a:pt x="19415" y="70045"/>
                  </a:lnTo>
                  <a:lnTo>
                    <a:pt x="11092" y="101874"/>
                  </a:lnTo>
                  <a:lnTo>
                    <a:pt x="5041" y="136481"/>
                  </a:lnTo>
                  <a:lnTo>
                    <a:pt x="0" y="170676"/>
                  </a:lnTo>
                  <a:lnTo>
                    <a:pt x="1052" y="204689"/>
                  </a:lnTo>
                  <a:lnTo>
                    <a:pt x="9577" y="249927"/>
                  </a:lnTo>
                  <a:lnTo>
                    <a:pt x="13225" y="262403"/>
                  </a:lnTo>
                  <a:lnTo>
                    <a:pt x="26685" y="280029"/>
                  </a:lnTo>
                  <a:lnTo>
                    <a:pt x="52270" y="300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597">
              <a:extLst>
                <a:ext uri="{FF2B5EF4-FFF2-40B4-BE49-F238E27FC236}">
                  <a16:creationId xmlns:a16="http://schemas.microsoft.com/office/drawing/2014/main" xmlns="" id="{13D949B5-2EA3-4D23-9BC7-FAE28DE2EF8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556250" y="1892300"/>
              <a:ext cx="171451" cy="184151"/>
            </a:xfrm>
            <a:custGeom>
              <a:avLst/>
              <a:gdLst/>
              <a:ahLst/>
              <a:cxnLst/>
              <a:rect l="0" t="0" r="0" b="0"/>
              <a:pathLst>
                <a:path w="171451" h="184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2" y="6742"/>
                  </a:lnTo>
                  <a:lnTo>
                    <a:pt x="55981" y="38282"/>
                  </a:lnTo>
                  <a:lnTo>
                    <a:pt x="93884" y="76646"/>
                  </a:lnTo>
                  <a:lnTo>
                    <a:pt x="127379" y="118587"/>
                  </a:lnTo>
                  <a:lnTo>
                    <a:pt x="158694" y="163517"/>
                  </a:lnTo>
                  <a:lnTo>
                    <a:pt x="1714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598">
              <a:extLst>
                <a:ext uri="{FF2B5EF4-FFF2-40B4-BE49-F238E27FC236}">
                  <a16:creationId xmlns:a16="http://schemas.microsoft.com/office/drawing/2014/main" xmlns="" id="{C610124E-E981-4765-B6B2-FF0C6249E26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88100" y="1937269"/>
              <a:ext cx="175528" cy="245105"/>
            </a:xfrm>
            <a:custGeom>
              <a:avLst/>
              <a:gdLst/>
              <a:ahLst/>
              <a:cxnLst/>
              <a:rect l="0" t="0" r="0" b="0"/>
              <a:pathLst>
                <a:path w="175528" h="245105">
                  <a:moveTo>
                    <a:pt x="0" y="18531"/>
                  </a:moveTo>
                  <a:lnTo>
                    <a:pt x="0" y="18531"/>
                  </a:lnTo>
                  <a:lnTo>
                    <a:pt x="3371" y="21902"/>
                  </a:lnTo>
                  <a:lnTo>
                    <a:pt x="7840" y="59645"/>
                  </a:lnTo>
                  <a:lnTo>
                    <a:pt x="13141" y="103855"/>
                  </a:lnTo>
                  <a:lnTo>
                    <a:pt x="21061" y="150822"/>
                  </a:lnTo>
                  <a:lnTo>
                    <a:pt x="34227" y="194136"/>
                  </a:lnTo>
                  <a:lnTo>
                    <a:pt x="39751" y="207568"/>
                  </a:lnTo>
                  <a:lnTo>
                    <a:pt x="57179" y="228136"/>
                  </a:lnTo>
                  <a:lnTo>
                    <a:pt x="77624" y="241511"/>
                  </a:lnTo>
                  <a:lnTo>
                    <a:pt x="96118" y="245104"/>
                  </a:lnTo>
                  <a:lnTo>
                    <a:pt x="129139" y="236418"/>
                  </a:lnTo>
                  <a:lnTo>
                    <a:pt x="147706" y="220497"/>
                  </a:lnTo>
                  <a:lnTo>
                    <a:pt x="161604" y="198605"/>
                  </a:lnTo>
                  <a:lnTo>
                    <a:pt x="172687" y="156396"/>
                  </a:lnTo>
                  <a:lnTo>
                    <a:pt x="175527" y="119786"/>
                  </a:lnTo>
                  <a:lnTo>
                    <a:pt x="173027" y="79996"/>
                  </a:lnTo>
                  <a:lnTo>
                    <a:pt x="166506" y="43026"/>
                  </a:lnTo>
                  <a:lnTo>
                    <a:pt x="152347" y="9169"/>
                  </a:lnTo>
                  <a:lnTo>
                    <a:pt x="145791" y="259"/>
                  </a:lnTo>
                  <a:lnTo>
                    <a:pt x="144466" y="0"/>
                  </a:lnTo>
                  <a:lnTo>
                    <a:pt x="144287" y="1943"/>
                  </a:lnTo>
                  <a:lnTo>
                    <a:pt x="146050" y="1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599">
              <a:extLst>
                <a:ext uri="{FF2B5EF4-FFF2-40B4-BE49-F238E27FC236}">
                  <a16:creationId xmlns:a16="http://schemas.microsoft.com/office/drawing/2014/main" xmlns="" id="{2C6786DD-27E4-4697-9BB7-BFB02356983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23312" y="2070802"/>
              <a:ext cx="107689" cy="110609"/>
            </a:xfrm>
            <a:custGeom>
              <a:avLst/>
              <a:gdLst/>
              <a:ahLst/>
              <a:cxnLst/>
              <a:rect l="0" t="0" r="0" b="0"/>
              <a:pathLst>
                <a:path w="107689" h="110609">
                  <a:moveTo>
                    <a:pt x="6088" y="56448"/>
                  </a:moveTo>
                  <a:lnTo>
                    <a:pt x="6088" y="56448"/>
                  </a:lnTo>
                  <a:lnTo>
                    <a:pt x="621" y="56448"/>
                  </a:lnTo>
                  <a:lnTo>
                    <a:pt x="326" y="57154"/>
                  </a:lnTo>
                  <a:lnTo>
                    <a:pt x="0" y="59819"/>
                  </a:lnTo>
                  <a:lnTo>
                    <a:pt x="11679" y="105888"/>
                  </a:lnTo>
                  <a:lnTo>
                    <a:pt x="12213" y="110608"/>
                  </a:lnTo>
                  <a:lnTo>
                    <a:pt x="18193" y="91722"/>
                  </a:lnTo>
                  <a:lnTo>
                    <a:pt x="36199" y="46939"/>
                  </a:lnTo>
                  <a:lnTo>
                    <a:pt x="51934" y="17804"/>
                  </a:lnTo>
                  <a:lnTo>
                    <a:pt x="65739" y="5641"/>
                  </a:lnTo>
                  <a:lnTo>
                    <a:pt x="73372" y="1410"/>
                  </a:lnTo>
                  <a:lnTo>
                    <a:pt x="79166" y="0"/>
                  </a:lnTo>
                  <a:lnTo>
                    <a:pt x="83734" y="472"/>
                  </a:lnTo>
                  <a:lnTo>
                    <a:pt x="87486" y="2197"/>
                  </a:lnTo>
                  <a:lnTo>
                    <a:pt x="89986" y="6170"/>
                  </a:lnTo>
                  <a:lnTo>
                    <a:pt x="93506" y="25950"/>
                  </a:lnTo>
                  <a:lnTo>
                    <a:pt x="91422" y="70733"/>
                  </a:lnTo>
                  <a:lnTo>
                    <a:pt x="89462" y="89765"/>
                  </a:lnTo>
                  <a:lnTo>
                    <a:pt x="91303" y="94182"/>
                  </a:lnTo>
                  <a:lnTo>
                    <a:pt x="107688" y="107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704">
            <a:extLst>
              <a:ext uri="{FF2B5EF4-FFF2-40B4-BE49-F238E27FC236}">
                <a16:creationId xmlns:a16="http://schemas.microsoft.com/office/drawing/2014/main" xmlns="" id="{9CD4F11E-A85F-4103-BA26-FE3FB50205D9}"/>
              </a:ext>
            </a:extLst>
          </p:cNvPr>
          <p:cNvGrpSpPr/>
          <p:nvPr/>
        </p:nvGrpSpPr>
        <p:grpSpPr>
          <a:xfrm>
            <a:off x="3290445" y="1873082"/>
            <a:ext cx="1419095" cy="380935"/>
            <a:chOff x="3290445" y="1873082"/>
            <a:chExt cx="1419095" cy="380935"/>
          </a:xfrm>
        </p:grpSpPr>
        <p:sp>
          <p:nvSpPr>
            <p:cNvPr id="490" name="SMARTInkShape-3600">
              <a:extLst>
                <a:ext uri="{FF2B5EF4-FFF2-40B4-BE49-F238E27FC236}">
                  <a16:creationId xmlns:a16="http://schemas.microsoft.com/office/drawing/2014/main" xmlns="" id="{86D3AB61-C56B-4D7A-866F-FAE9CAB464D5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667250" y="1894992"/>
              <a:ext cx="42290" cy="264009"/>
            </a:xfrm>
            <a:custGeom>
              <a:avLst/>
              <a:gdLst/>
              <a:ahLst/>
              <a:cxnLst/>
              <a:rect l="0" t="0" r="0" b="0"/>
              <a:pathLst>
                <a:path w="42290" h="26400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4111" y="0"/>
                  </a:lnTo>
                  <a:lnTo>
                    <a:pt x="19442" y="1562"/>
                  </a:lnTo>
                  <a:lnTo>
                    <a:pt x="24633" y="12134"/>
                  </a:lnTo>
                  <a:lnTo>
                    <a:pt x="37086" y="54408"/>
                  </a:lnTo>
                  <a:lnTo>
                    <a:pt x="41177" y="85480"/>
                  </a:lnTo>
                  <a:lnTo>
                    <a:pt x="42289" y="119751"/>
                  </a:lnTo>
                  <a:lnTo>
                    <a:pt x="40432" y="153797"/>
                  </a:lnTo>
                  <a:lnTo>
                    <a:pt x="28678" y="197957"/>
                  </a:lnTo>
                  <a:lnTo>
                    <a:pt x="11790" y="237852"/>
                  </a:lnTo>
                  <a:lnTo>
                    <a:pt x="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601">
              <a:extLst>
                <a:ext uri="{FF2B5EF4-FFF2-40B4-BE49-F238E27FC236}">
                  <a16:creationId xmlns:a16="http://schemas.microsoft.com/office/drawing/2014/main" xmlns="" id="{F243AFE2-3D55-4391-A833-25343FB223D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569511" y="2025650"/>
              <a:ext cx="8840" cy="114301"/>
            </a:xfrm>
            <a:custGeom>
              <a:avLst/>
              <a:gdLst/>
              <a:ahLst/>
              <a:cxnLst/>
              <a:rect l="0" t="0" r="0" b="0"/>
              <a:pathLst>
                <a:path w="8840" h="114301">
                  <a:moveTo>
                    <a:pt x="8839" y="0"/>
                  </a:moveTo>
                  <a:lnTo>
                    <a:pt x="8839" y="0"/>
                  </a:lnTo>
                  <a:lnTo>
                    <a:pt x="0" y="38724"/>
                  </a:lnTo>
                  <a:lnTo>
                    <a:pt x="1971" y="78152"/>
                  </a:lnTo>
                  <a:lnTo>
                    <a:pt x="8839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3602">
              <a:extLst>
                <a:ext uri="{FF2B5EF4-FFF2-40B4-BE49-F238E27FC236}">
                  <a16:creationId xmlns:a16="http://schemas.microsoft.com/office/drawing/2014/main" xmlns="" id="{9C771FA9-68E3-46F2-9FD6-612C7113BB82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406900" y="2133600"/>
              <a:ext cx="63501" cy="69851"/>
            </a:xfrm>
            <a:custGeom>
              <a:avLst/>
              <a:gdLst/>
              <a:ahLst/>
              <a:cxnLst/>
              <a:rect l="0" t="0" r="0" b="0"/>
              <a:pathLst>
                <a:path w="63501" h="69851">
                  <a:moveTo>
                    <a:pt x="63500" y="0"/>
                  </a:moveTo>
                  <a:lnTo>
                    <a:pt x="63500" y="0"/>
                  </a:lnTo>
                  <a:lnTo>
                    <a:pt x="60129" y="6742"/>
                  </a:lnTo>
                  <a:lnTo>
                    <a:pt x="15818" y="5333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3603">
              <a:extLst>
                <a:ext uri="{FF2B5EF4-FFF2-40B4-BE49-F238E27FC236}">
                  <a16:creationId xmlns:a16="http://schemas.microsoft.com/office/drawing/2014/main" xmlns="" id="{A79D7268-548C-43D6-8611-6CB376D9BEE6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238695" y="2009680"/>
              <a:ext cx="95131" cy="157189"/>
            </a:xfrm>
            <a:custGeom>
              <a:avLst/>
              <a:gdLst/>
              <a:ahLst/>
              <a:cxnLst/>
              <a:rect l="0" t="0" r="0" b="0"/>
              <a:pathLst>
                <a:path w="95131" h="157189">
                  <a:moveTo>
                    <a:pt x="53905" y="35020"/>
                  </a:moveTo>
                  <a:lnTo>
                    <a:pt x="53905" y="35020"/>
                  </a:lnTo>
                  <a:lnTo>
                    <a:pt x="47163" y="24907"/>
                  </a:lnTo>
                  <a:lnTo>
                    <a:pt x="43766" y="21928"/>
                  </a:lnTo>
                  <a:lnTo>
                    <a:pt x="36228" y="18618"/>
                  </a:lnTo>
                  <a:lnTo>
                    <a:pt x="26293" y="20910"/>
                  </a:lnTo>
                  <a:lnTo>
                    <a:pt x="20680" y="23496"/>
                  </a:lnTo>
                  <a:lnTo>
                    <a:pt x="10681" y="37660"/>
                  </a:lnTo>
                  <a:lnTo>
                    <a:pt x="2945" y="58065"/>
                  </a:lnTo>
                  <a:lnTo>
                    <a:pt x="0" y="93354"/>
                  </a:lnTo>
                  <a:lnTo>
                    <a:pt x="4312" y="118096"/>
                  </a:lnTo>
                  <a:lnTo>
                    <a:pt x="14695" y="137559"/>
                  </a:lnTo>
                  <a:lnTo>
                    <a:pt x="21415" y="145713"/>
                  </a:lnTo>
                  <a:lnTo>
                    <a:pt x="36408" y="154772"/>
                  </a:lnTo>
                  <a:lnTo>
                    <a:pt x="44356" y="157188"/>
                  </a:lnTo>
                  <a:lnTo>
                    <a:pt x="52478" y="156682"/>
                  </a:lnTo>
                  <a:lnTo>
                    <a:pt x="69028" y="150475"/>
                  </a:lnTo>
                  <a:lnTo>
                    <a:pt x="82028" y="135017"/>
                  </a:lnTo>
                  <a:lnTo>
                    <a:pt x="91099" y="113330"/>
                  </a:lnTo>
                  <a:lnTo>
                    <a:pt x="95130" y="87228"/>
                  </a:lnTo>
                  <a:lnTo>
                    <a:pt x="87286" y="44766"/>
                  </a:lnTo>
                  <a:lnTo>
                    <a:pt x="68186" y="11018"/>
                  </a:lnTo>
                  <a:lnTo>
                    <a:pt x="61308" y="4908"/>
                  </a:lnTo>
                  <a:lnTo>
                    <a:pt x="54607" y="1540"/>
                  </a:lnTo>
                  <a:lnTo>
                    <a:pt x="48024" y="0"/>
                  </a:lnTo>
                  <a:lnTo>
                    <a:pt x="42929" y="384"/>
                  </a:lnTo>
                  <a:lnTo>
                    <a:pt x="38826" y="2052"/>
                  </a:lnTo>
                  <a:lnTo>
                    <a:pt x="28505" y="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604">
              <a:extLst>
                <a:ext uri="{FF2B5EF4-FFF2-40B4-BE49-F238E27FC236}">
                  <a16:creationId xmlns:a16="http://schemas.microsoft.com/office/drawing/2014/main" xmlns="" id="{3CB55038-8549-4DA6-93F4-902E996D947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054153" y="1884697"/>
              <a:ext cx="92398" cy="331454"/>
            </a:xfrm>
            <a:custGeom>
              <a:avLst/>
              <a:gdLst/>
              <a:ahLst/>
              <a:cxnLst/>
              <a:rect l="0" t="0" r="0" b="0"/>
              <a:pathLst>
                <a:path w="92398" h="331454">
                  <a:moveTo>
                    <a:pt x="66997" y="33003"/>
                  </a:moveTo>
                  <a:lnTo>
                    <a:pt x="66997" y="33003"/>
                  </a:lnTo>
                  <a:lnTo>
                    <a:pt x="70368" y="22890"/>
                  </a:lnTo>
                  <a:lnTo>
                    <a:pt x="70141" y="14162"/>
                  </a:lnTo>
                  <a:lnTo>
                    <a:pt x="67618" y="432"/>
                  </a:lnTo>
                  <a:lnTo>
                    <a:pt x="65294" y="0"/>
                  </a:lnTo>
                  <a:lnTo>
                    <a:pt x="57068" y="3283"/>
                  </a:lnTo>
                  <a:lnTo>
                    <a:pt x="40537" y="26549"/>
                  </a:lnTo>
                  <a:lnTo>
                    <a:pt x="22233" y="73738"/>
                  </a:lnTo>
                  <a:lnTo>
                    <a:pt x="11588" y="116018"/>
                  </a:lnTo>
                  <a:lnTo>
                    <a:pt x="3564" y="161621"/>
                  </a:lnTo>
                  <a:lnTo>
                    <a:pt x="0" y="205407"/>
                  </a:lnTo>
                  <a:lnTo>
                    <a:pt x="5941" y="244623"/>
                  </a:lnTo>
                  <a:lnTo>
                    <a:pt x="18694" y="278751"/>
                  </a:lnTo>
                  <a:lnTo>
                    <a:pt x="36121" y="305678"/>
                  </a:lnTo>
                  <a:lnTo>
                    <a:pt x="57508" y="319997"/>
                  </a:lnTo>
                  <a:lnTo>
                    <a:pt x="92397" y="331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605">
              <a:extLst>
                <a:ext uri="{FF2B5EF4-FFF2-40B4-BE49-F238E27FC236}">
                  <a16:creationId xmlns:a16="http://schemas.microsoft.com/office/drawing/2014/main" xmlns="" id="{FD7A6B8D-572C-4AD8-AC8F-B5B86B7A36E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771900" y="2095500"/>
              <a:ext cx="88901" cy="69851"/>
            </a:xfrm>
            <a:custGeom>
              <a:avLst/>
              <a:gdLst/>
              <a:ahLst/>
              <a:cxnLst/>
              <a:rect l="0" t="0" r="0" b="0"/>
              <a:pathLst>
                <a:path w="88901" h="69851">
                  <a:moveTo>
                    <a:pt x="0" y="69850"/>
                  </a:moveTo>
                  <a:lnTo>
                    <a:pt x="0" y="69850"/>
                  </a:lnTo>
                  <a:lnTo>
                    <a:pt x="705" y="59711"/>
                  </a:lnTo>
                  <a:lnTo>
                    <a:pt x="3371" y="52173"/>
                  </a:lnTo>
                  <a:lnTo>
                    <a:pt x="12552" y="44119"/>
                  </a:lnTo>
                  <a:lnTo>
                    <a:pt x="56431" y="1399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606">
              <a:extLst>
                <a:ext uri="{FF2B5EF4-FFF2-40B4-BE49-F238E27FC236}">
                  <a16:creationId xmlns:a16="http://schemas.microsoft.com/office/drawing/2014/main" xmlns="" id="{8C8ECBA6-62E1-4A38-B5A5-50B12C4C93E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689350" y="21082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4468" y="4362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607">
              <a:extLst>
                <a:ext uri="{FF2B5EF4-FFF2-40B4-BE49-F238E27FC236}">
                  <a16:creationId xmlns:a16="http://schemas.microsoft.com/office/drawing/2014/main" xmlns="" id="{B9C1C7EC-DE31-415D-AAA4-660A7D55D5E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524250" y="2078513"/>
              <a:ext cx="83214" cy="137638"/>
            </a:xfrm>
            <a:custGeom>
              <a:avLst/>
              <a:gdLst/>
              <a:ahLst/>
              <a:cxnLst/>
              <a:rect l="0" t="0" r="0" b="0"/>
              <a:pathLst>
                <a:path w="83214" h="137638">
                  <a:moveTo>
                    <a:pt x="0" y="16987"/>
                  </a:moveTo>
                  <a:lnTo>
                    <a:pt x="0" y="16987"/>
                  </a:lnTo>
                  <a:lnTo>
                    <a:pt x="1881" y="62766"/>
                  </a:lnTo>
                  <a:lnTo>
                    <a:pt x="10125" y="103240"/>
                  </a:lnTo>
                  <a:lnTo>
                    <a:pt x="11231" y="122742"/>
                  </a:lnTo>
                  <a:lnTo>
                    <a:pt x="8990" y="130546"/>
                  </a:lnTo>
                  <a:lnTo>
                    <a:pt x="8110" y="131499"/>
                  </a:lnTo>
                  <a:lnTo>
                    <a:pt x="7524" y="130722"/>
                  </a:lnTo>
                  <a:lnTo>
                    <a:pt x="6582" y="109225"/>
                  </a:lnTo>
                  <a:lnTo>
                    <a:pt x="12171" y="66643"/>
                  </a:lnTo>
                  <a:lnTo>
                    <a:pt x="22970" y="35620"/>
                  </a:lnTo>
                  <a:lnTo>
                    <a:pt x="39261" y="13100"/>
                  </a:lnTo>
                  <a:lnTo>
                    <a:pt x="51316" y="2089"/>
                  </a:lnTo>
                  <a:lnTo>
                    <a:pt x="57494" y="0"/>
                  </a:lnTo>
                  <a:lnTo>
                    <a:pt x="70003" y="1441"/>
                  </a:lnTo>
                  <a:lnTo>
                    <a:pt x="74891" y="5212"/>
                  </a:lnTo>
                  <a:lnTo>
                    <a:pt x="82204" y="16928"/>
                  </a:lnTo>
                  <a:lnTo>
                    <a:pt x="83213" y="56878"/>
                  </a:lnTo>
                  <a:lnTo>
                    <a:pt x="82637" y="103335"/>
                  </a:lnTo>
                  <a:lnTo>
                    <a:pt x="82550" y="137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3608">
              <a:extLst>
                <a:ext uri="{FF2B5EF4-FFF2-40B4-BE49-F238E27FC236}">
                  <a16:creationId xmlns:a16="http://schemas.microsoft.com/office/drawing/2014/main" xmlns="" id="{5BE7C961-ADEF-4021-B812-4E392457710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290445" y="1879600"/>
              <a:ext cx="178701" cy="374417"/>
            </a:xfrm>
            <a:custGeom>
              <a:avLst/>
              <a:gdLst/>
              <a:ahLst/>
              <a:cxnLst/>
              <a:rect l="0" t="0" r="0" b="0"/>
              <a:pathLst>
                <a:path w="178701" h="374417">
                  <a:moveTo>
                    <a:pt x="11555" y="0"/>
                  </a:moveTo>
                  <a:lnTo>
                    <a:pt x="11555" y="0"/>
                  </a:lnTo>
                  <a:lnTo>
                    <a:pt x="4648" y="19459"/>
                  </a:lnTo>
                  <a:lnTo>
                    <a:pt x="0" y="66481"/>
                  </a:lnTo>
                  <a:lnTo>
                    <a:pt x="1245" y="103160"/>
                  </a:lnTo>
                  <a:lnTo>
                    <a:pt x="2739" y="146038"/>
                  </a:lnTo>
                  <a:lnTo>
                    <a:pt x="1051" y="193316"/>
                  </a:lnTo>
                  <a:lnTo>
                    <a:pt x="3594" y="240670"/>
                  </a:lnTo>
                  <a:lnTo>
                    <a:pt x="10133" y="284765"/>
                  </a:lnTo>
                  <a:lnTo>
                    <a:pt x="20095" y="320825"/>
                  </a:lnTo>
                  <a:lnTo>
                    <a:pt x="40975" y="358780"/>
                  </a:lnTo>
                  <a:lnTo>
                    <a:pt x="58732" y="371125"/>
                  </a:lnTo>
                  <a:lnTo>
                    <a:pt x="68407" y="374416"/>
                  </a:lnTo>
                  <a:lnTo>
                    <a:pt x="90444" y="370548"/>
                  </a:lnTo>
                  <a:lnTo>
                    <a:pt x="102248" y="365565"/>
                  </a:lnTo>
                  <a:lnTo>
                    <a:pt x="135715" y="334956"/>
                  </a:lnTo>
                  <a:lnTo>
                    <a:pt x="155402" y="302915"/>
                  </a:lnTo>
                  <a:lnTo>
                    <a:pt x="170737" y="265157"/>
                  </a:lnTo>
                  <a:lnTo>
                    <a:pt x="177552" y="224857"/>
                  </a:lnTo>
                  <a:lnTo>
                    <a:pt x="178700" y="177783"/>
                  </a:lnTo>
                  <a:lnTo>
                    <a:pt x="178018" y="152388"/>
                  </a:lnTo>
                  <a:lnTo>
                    <a:pt x="169735" y="107239"/>
                  </a:lnTo>
                  <a:lnTo>
                    <a:pt x="158057" y="70240"/>
                  </a:lnTo>
                  <a:lnTo>
                    <a:pt x="148163" y="46740"/>
                  </a:lnTo>
                  <a:lnTo>
                    <a:pt x="143549" y="41743"/>
                  </a:lnTo>
                  <a:lnTo>
                    <a:pt x="139062" y="40529"/>
                  </a:lnTo>
                  <a:lnTo>
                    <a:pt x="134660" y="41836"/>
                  </a:lnTo>
                  <a:lnTo>
                    <a:pt x="131725" y="45529"/>
                  </a:lnTo>
                  <a:lnTo>
                    <a:pt x="12585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3609">
              <a:extLst>
                <a:ext uri="{FF2B5EF4-FFF2-40B4-BE49-F238E27FC236}">
                  <a16:creationId xmlns:a16="http://schemas.microsoft.com/office/drawing/2014/main" xmlns="" id="{3D7E17DC-A28C-4A30-8D6F-81EBD83398C6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10000" y="1873082"/>
              <a:ext cx="95251" cy="374819"/>
            </a:xfrm>
            <a:custGeom>
              <a:avLst/>
              <a:gdLst/>
              <a:ahLst/>
              <a:cxnLst/>
              <a:rect l="0" t="0" r="0" b="0"/>
              <a:pathLst>
                <a:path w="95251" h="374819">
                  <a:moveTo>
                    <a:pt x="95250" y="31918"/>
                  </a:moveTo>
                  <a:lnTo>
                    <a:pt x="95250" y="31918"/>
                  </a:lnTo>
                  <a:lnTo>
                    <a:pt x="74528" y="8051"/>
                  </a:lnTo>
                  <a:lnTo>
                    <a:pt x="68735" y="3307"/>
                  </a:lnTo>
                  <a:lnTo>
                    <a:pt x="62757" y="849"/>
                  </a:lnTo>
                  <a:lnTo>
                    <a:pt x="50469" y="0"/>
                  </a:lnTo>
                  <a:lnTo>
                    <a:pt x="44229" y="4995"/>
                  </a:lnTo>
                  <a:lnTo>
                    <a:pt x="31652" y="23715"/>
                  </a:lnTo>
                  <a:lnTo>
                    <a:pt x="16042" y="65393"/>
                  </a:lnTo>
                  <a:lnTo>
                    <a:pt x="10657" y="102769"/>
                  </a:lnTo>
                  <a:lnTo>
                    <a:pt x="8970" y="144546"/>
                  </a:lnTo>
                  <a:lnTo>
                    <a:pt x="10572" y="186632"/>
                  </a:lnTo>
                  <a:lnTo>
                    <a:pt x="11754" y="228856"/>
                  </a:lnTo>
                  <a:lnTo>
                    <a:pt x="11574" y="269024"/>
                  </a:lnTo>
                  <a:lnTo>
                    <a:pt x="9142" y="303339"/>
                  </a:lnTo>
                  <a:lnTo>
                    <a:pt x="3806" y="347054"/>
                  </a:lnTo>
                  <a:lnTo>
                    <a:pt x="0" y="374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610">
              <a:extLst>
                <a:ext uri="{FF2B5EF4-FFF2-40B4-BE49-F238E27FC236}">
                  <a16:creationId xmlns:a16="http://schemas.microsoft.com/office/drawing/2014/main" xmlns="" id="{B4EED2E6-5943-42BC-AAA7-426122B490D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08400" y="195580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705">
            <a:extLst>
              <a:ext uri="{FF2B5EF4-FFF2-40B4-BE49-F238E27FC236}">
                <a16:creationId xmlns:a16="http://schemas.microsoft.com/office/drawing/2014/main" xmlns="" id="{72E7C5C2-48F5-4EF5-B272-BBCE667638C9}"/>
              </a:ext>
            </a:extLst>
          </p:cNvPr>
          <p:cNvGrpSpPr/>
          <p:nvPr/>
        </p:nvGrpSpPr>
        <p:grpSpPr>
          <a:xfrm>
            <a:off x="2383942" y="1856848"/>
            <a:ext cx="632309" cy="416453"/>
            <a:chOff x="2383942" y="1856848"/>
            <a:chExt cx="632309" cy="416453"/>
          </a:xfrm>
        </p:grpSpPr>
        <p:sp>
          <p:nvSpPr>
            <p:cNvPr id="502" name="SMARTInkShape-3611">
              <a:extLst>
                <a:ext uri="{FF2B5EF4-FFF2-40B4-BE49-F238E27FC236}">
                  <a16:creationId xmlns:a16="http://schemas.microsoft.com/office/drawing/2014/main" xmlns="" id="{93D96795-4F6C-41D5-AE00-13CC8AF1805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744083" y="2076450"/>
              <a:ext cx="272168" cy="100811"/>
            </a:xfrm>
            <a:custGeom>
              <a:avLst/>
              <a:gdLst/>
              <a:ahLst/>
              <a:cxnLst/>
              <a:rect l="0" t="0" r="0" b="0"/>
              <a:pathLst>
                <a:path w="272168" h="100811">
                  <a:moveTo>
                    <a:pt x="5467" y="82550"/>
                  </a:moveTo>
                  <a:lnTo>
                    <a:pt x="5467" y="82550"/>
                  </a:lnTo>
                  <a:lnTo>
                    <a:pt x="2096" y="75808"/>
                  </a:lnTo>
                  <a:lnTo>
                    <a:pt x="0" y="61502"/>
                  </a:lnTo>
                  <a:lnTo>
                    <a:pt x="2750" y="40487"/>
                  </a:lnTo>
                  <a:lnTo>
                    <a:pt x="9904" y="26461"/>
                  </a:lnTo>
                  <a:lnTo>
                    <a:pt x="14775" y="19757"/>
                  </a:lnTo>
                  <a:lnTo>
                    <a:pt x="25832" y="12309"/>
                  </a:lnTo>
                  <a:lnTo>
                    <a:pt x="37801" y="9704"/>
                  </a:lnTo>
                  <a:lnTo>
                    <a:pt x="50177" y="10898"/>
                  </a:lnTo>
                  <a:lnTo>
                    <a:pt x="64614" y="21306"/>
                  </a:lnTo>
                  <a:lnTo>
                    <a:pt x="96878" y="60104"/>
                  </a:lnTo>
                  <a:lnTo>
                    <a:pt x="118629" y="86012"/>
                  </a:lnTo>
                  <a:lnTo>
                    <a:pt x="133843" y="96553"/>
                  </a:lnTo>
                  <a:lnTo>
                    <a:pt x="141851" y="100352"/>
                  </a:lnTo>
                  <a:lnTo>
                    <a:pt x="160156" y="100810"/>
                  </a:lnTo>
                  <a:lnTo>
                    <a:pt x="179346" y="94899"/>
                  </a:lnTo>
                  <a:lnTo>
                    <a:pt x="223246" y="60222"/>
                  </a:lnTo>
                  <a:lnTo>
                    <a:pt x="264027" y="12893"/>
                  </a:lnTo>
                  <a:lnTo>
                    <a:pt x="272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612">
              <a:extLst>
                <a:ext uri="{FF2B5EF4-FFF2-40B4-BE49-F238E27FC236}">
                  <a16:creationId xmlns:a16="http://schemas.microsoft.com/office/drawing/2014/main" xmlns="" id="{53D88AFD-FAA7-472E-901A-EA7ECE70CE9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413000" y="1856848"/>
              <a:ext cx="228601" cy="410103"/>
            </a:xfrm>
            <a:custGeom>
              <a:avLst/>
              <a:gdLst/>
              <a:ahLst/>
              <a:cxnLst/>
              <a:rect l="0" t="0" r="0" b="0"/>
              <a:pathLst>
                <a:path w="228601" h="410103">
                  <a:moveTo>
                    <a:pt x="228600" y="16402"/>
                  </a:moveTo>
                  <a:lnTo>
                    <a:pt x="228600" y="16402"/>
                  </a:lnTo>
                  <a:lnTo>
                    <a:pt x="219166" y="3310"/>
                  </a:lnTo>
                  <a:lnTo>
                    <a:pt x="214294" y="0"/>
                  </a:lnTo>
                  <a:lnTo>
                    <a:pt x="210596" y="1940"/>
                  </a:lnTo>
                  <a:lnTo>
                    <a:pt x="200843" y="11621"/>
                  </a:lnTo>
                  <a:lnTo>
                    <a:pt x="176710" y="53164"/>
                  </a:lnTo>
                  <a:lnTo>
                    <a:pt x="155443" y="96005"/>
                  </a:lnTo>
                  <a:lnTo>
                    <a:pt x="143845" y="120271"/>
                  </a:lnTo>
                  <a:lnTo>
                    <a:pt x="130469" y="145620"/>
                  </a:lnTo>
                  <a:lnTo>
                    <a:pt x="115907" y="171692"/>
                  </a:lnTo>
                  <a:lnTo>
                    <a:pt x="100555" y="198245"/>
                  </a:lnTo>
                  <a:lnTo>
                    <a:pt x="84675" y="224414"/>
                  </a:lnTo>
                  <a:lnTo>
                    <a:pt x="68445" y="250327"/>
                  </a:lnTo>
                  <a:lnTo>
                    <a:pt x="51980" y="276068"/>
                  </a:lnTo>
                  <a:lnTo>
                    <a:pt x="26159" y="321604"/>
                  </a:lnTo>
                  <a:lnTo>
                    <a:pt x="8804" y="359481"/>
                  </a:lnTo>
                  <a:lnTo>
                    <a:pt x="0" y="410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3613">
              <a:extLst>
                <a:ext uri="{FF2B5EF4-FFF2-40B4-BE49-F238E27FC236}">
                  <a16:creationId xmlns:a16="http://schemas.microsoft.com/office/drawing/2014/main" xmlns="" id="{F92E15F8-9340-4EC7-BA41-5CEFBE97097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383942" y="1881365"/>
              <a:ext cx="232259" cy="391936"/>
            </a:xfrm>
            <a:custGeom>
              <a:avLst/>
              <a:gdLst/>
              <a:ahLst/>
              <a:cxnLst/>
              <a:rect l="0" t="0" r="0" b="0"/>
              <a:pathLst>
                <a:path w="232259" h="3919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2" y="0"/>
                  </a:lnTo>
                  <a:lnTo>
                    <a:pt x="48940" y="43856"/>
                  </a:lnTo>
                  <a:lnTo>
                    <a:pt x="77641" y="78013"/>
                  </a:lnTo>
                  <a:lnTo>
                    <a:pt x="108506" y="120475"/>
                  </a:lnTo>
                  <a:lnTo>
                    <a:pt x="123651" y="144640"/>
                  </a:lnTo>
                  <a:lnTo>
                    <a:pt x="138687" y="169921"/>
                  </a:lnTo>
                  <a:lnTo>
                    <a:pt x="151533" y="196654"/>
                  </a:lnTo>
                  <a:lnTo>
                    <a:pt x="162919" y="224353"/>
                  </a:lnTo>
                  <a:lnTo>
                    <a:pt x="173332" y="252697"/>
                  </a:lnTo>
                  <a:lnTo>
                    <a:pt x="182391" y="277943"/>
                  </a:lnTo>
                  <a:lnTo>
                    <a:pt x="198100" y="322927"/>
                  </a:lnTo>
                  <a:lnTo>
                    <a:pt x="218845" y="367098"/>
                  </a:lnTo>
                  <a:lnTo>
                    <a:pt x="232258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706">
            <a:extLst>
              <a:ext uri="{FF2B5EF4-FFF2-40B4-BE49-F238E27FC236}">
                <a16:creationId xmlns:a16="http://schemas.microsoft.com/office/drawing/2014/main" xmlns="" id="{22A8CB6B-FE67-4E05-A042-9F3B08AD9AEE}"/>
              </a:ext>
            </a:extLst>
          </p:cNvPr>
          <p:cNvGrpSpPr/>
          <p:nvPr/>
        </p:nvGrpSpPr>
        <p:grpSpPr>
          <a:xfrm>
            <a:off x="7100662" y="603250"/>
            <a:ext cx="1167039" cy="387351"/>
            <a:chOff x="7100662" y="603250"/>
            <a:chExt cx="1167039" cy="387351"/>
          </a:xfrm>
        </p:grpSpPr>
        <p:sp>
          <p:nvSpPr>
            <p:cNvPr id="506" name="SMARTInkShape-3614">
              <a:extLst>
                <a:ext uri="{FF2B5EF4-FFF2-40B4-BE49-F238E27FC236}">
                  <a16:creationId xmlns:a16="http://schemas.microsoft.com/office/drawing/2014/main" xmlns="" id="{F1F66C44-D669-4D38-9FB7-2A7AC293EBD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35950" y="8699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17246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615">
              <a:extLst>
                <a:ext uri="{FF2B5EF4-FFF2-40B4-BE49-F238E27FC236}">
                  <a16:creationId xmlns:a16="http://schemas.microsoft.com/office/drawing/2014/main" xmlns="" id="{3155FE66-3927-42D9-8A2A-53AC59FF4D0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877917" y="681215"/>
              <a:ext cx="116734" cy="283986"/>
            </a:xfrm>
            <a:custGeom>
              <a:avLst/>
              <a:gdLst/>
              <a:ahLst/>
              <a:cxnLst/>
              <a:rect l="0" t="0" r="0" b="0"/>
              <a:pathLst>
                <a:path w="116734" h="283986">
                  <a:moveTo>
                    <a:pt x="116733" y="10935"/>
                  </a:moveTo>
                  <a:lnTo>
                    <a:pt x="116733" y="10935"/>
                  </a:lnTo>
                  <a:lnTo>
                    <a:pt x="111265" y="0"/>
                  </a:lnTo>
                  <a:lnTo>
                    <a:pt x="109560" y="117"/>
                  </a:lnTo>
                  <a:lnTo>
                    <a:pt x="103902" y="2129"/>
                  </a:lnTo>
                  <a:lnTo>
                    <a:pt x="62875" y="39723"/>
                  </a:lnTo>
                  <a:lnTo>
                    <a:pt x="25122" y="85978"/>
                  </a:lnTo>
                  <a:lnTo>
                    <a:pt x="15338" y="104965"/>
                  </a:lnTo>
                  <a:lnTo>
                    <a:pt x="5865" y="140161"/>
                  </a:lnTo>
                  <a:lnTo>
                    <a:pt x="0" y="180144"/>
                  </a:lnTo>
                  <a:lnTo>
                    <a:pt x="2809" y="214960"/>
                  </a:lnTo>
                  <a:lnTo>
                    <a:pt x="16601" y="262256"/>
                  </a:lnTo>
                  <a:lnTo>
                    <a:pt x="27833" y="283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3616">
              <a:extLst>
                <a:ext uri="{FF2B5EF4-FFF2-40B4-BE49-F238E27FC236}">
                  <a16:creationId xmlns:a16="http://schemas.microsoft.com/office/drawing/2014/main" xmlns="" id="{705C4737-B8B0-43A3-89DB-B069897AAC9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045450" y="603250"/>
              <a:ext cx="93151" cy="387351"/>
            </a:xfrm>
            <a:custGeom>
              <a:avLst/>
              <a:gdLst/>
              <a:ahLst/>
              <a:cxnLst/>
              <a:rect l="0" t="0" r="0" b="0"/>
              <a:pathLst>
                <a:path w="93151" h="387351">
                  <a:moveTo>
                    <a:pt x="57150" y="0"/>
                  </a:moveTo>
                  <a:lnTo>
                    <a:pt x="57150" y="0"/>
                  </a:lnTo>
                  <a:lnTo>
                    <a:pt x="60520" y="3371"/>
                  </a:lnTo>
                  <a:lnTo>
                    <a:pt x="76707" y="37590"/>
                  </a:lnTo>
                  <a:lnTo>
                    <a:pt x="85679" y="82712"/>
                  </a:lnTo>
                  <a:lnTo>
                    <a:pt x="90525" y="120252"/>
                  </a:lnTo>
                  <a:lnTo>
                    <a:pt x="93150" y="158573"/>
                  </a:lnTo>
                  <a:lnTo>
                    <a:pt x="92201" y="197477"/>
                  </a:lnTo>
                  <a:lnTo>
                    <a:pt x="84722" y="238286"/>
                  </a:lnTo>
                  <a:lnTo>
                    <a:pt x="70580" y="276179"/>
                  </a:lnTo>
                  <a:lnTo>
                    <a:pt x="53241" y="310424"/>
                  </a:lnTo>
                  <a:lnTo>
                    <a:pt x="28318" y="351387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3617">
              <a:extLst>
                <a:ext uri="{FF2B5EF4-FFF2-40B4-BE49-F238E27FC236}">
                  <a16:creationId xmlns:a16="http://schemas.microsoft.com/office/drawing/2014/main" xmlns="" id="{F0813F63-4F3F-4187-AD31-0E9DBBDCAC4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747000" y="656742"/>
              <a:ext cx="127001" cy="187809"/>
            </a:xfrm>
            <a:custGeom>
              <a:avLst/>
              <a:gdLst/>
              <a:ahLst/>
              <a:cxnLst/>
              <a:rect l="0" t="0" r="0" b="0"/>
              <a:pathLst>
                <a:path w="127001" h="1878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4"/>
                  </a:lnTo>
                  <a:lnTo>
                    <a:pt x="12946" y="5083"/>
                  </a:lnTo>
                  <a:lnTo>
                    <a:pt x="54456" y="48940"/>
                  </a:lnTo>
                  <a:lnTo>
                    <a:pt x="86613" y="89826"/>
                  </a:lnTo>
                  <a:lnTo>
                    <a:pt x="108369" y="129848"/>
                  </a:lnTo>
                  <a:lnTo>
                    <a:pt x="122588" y="172701"/>
                  </a:lnTo>
                  <a:lnTo>
                    <a:pt x="12700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618">
              <a:extLst>
                <a:ext uri="{FF2B5EF4-FFF2-40B4-BE49-F238E27FC236}">
                  <a16:creationId xmlns:a16="http://schemas.microsoft.com/office/drawing/2014/main" xmlns="" id="{4F4B2D88-3135-46C1-93A3-6CBEE1B3AAE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32751" y="723900"/>
              <a:ext cx="185650" cy="266701"/>
            </a:xfrm>
            <a:custGeom>
              <a:avLst/>
              <a:gdLst/>
              <a:ahLst/>
              <a:cxnLst/>
              <a:rect l="0" t="0" r="0" b="0"/>
              <a:pathLst>
                <a:path w="185650" h="266701">
                  <a:moveTo>
                    <a:pt x="185649" y="0"/>
                  </a:moveTo>
                  <a:lnTo>
                    <a:pt x="185649" y="0"/>
                  </a:lnTo>
                  <a:lnTo>
                    <a:pt x="182278" y="0"/>
                  </a:lnTo>
                  <a:lnTo>
                    <a:pt x="160231" y="28248"/>
                  </a:lnTo>
                  <a:lnTo>
                    <a:pt x="129200" y="69989"/>
                  </a:lnTo>
                  <a:lnTo>
                    <a:pt x="102704" y="104484"/>
                  </a:lnTo>
                  <a:lnTo>
                    <a:pt x="74466" y="140982"/>
                  </a:lnTo>
                  <a:lnTo>
                    <a:pt x="47334" y="174607"/>
                  </a:lnTo>
                  <a:lnTo>
                    <a:pt x="13904" y="217541"/>
                  </a:lnTo>
                  <a:lnTo>
                    <a:pt x="1367" y="239207"/>
                  </a:lnTo>
                  <a:lnTo>
                    <a:pt x="0" y="246960"/>
                  </a:lnTo>
                  <a:lnTo>
                    <a:pt x="149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619">
              <a:extLst>
                <a:ext uri="{FF2B5EF4-FFF2-40B4-BE49-F238E27FC236}">
                  <a16:creationId xmlns:a16="http://schemas.microsoft.com/office/drawing/2014/main" xmlns="" id="{0B02F5EB-5C16-400A-BFA2-C1AAFAFA756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537450" y="9017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48996" y="16620"/>
                  </a:lnTo>
                  <a:lnTo>
                    <a:pt x="26167" y="542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620">
              <a:extLst>
                <a:ext uri="{FF2B5EF4-FFF2-40B4-BE49-F238E27FC236}">
                  <a16:creationId xmlns:a16="http://schemas.microsoft.com/office/drawing/2014/main" xmlns="" id="{D3982E6E-C1F5-4615-9E7C-E37BAC472514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316082" y="741344"/>
              <a:ext cx="170569" cy="211157"/>
            </a:xfrm>
            <a:custGeom>
              <a:avLst/>
              <a:gdLst/>
              <a:ahLst/>
              <a:cxnLst/>
              <a:rect l="0" t="0" r="0" b="0"/>
              <a:pathLst>
                <a:path w="170569" h="211157">
                  <a:moveTo>
                    <a:pt x="5468" y="14306"/>
                  </a:moveTo>
                  <a:lnTo>
                    <a:pt x="5468" y="14306"/>
                  </a:lnTo>
                  <a:lnTo>
                    <a:pt x="441" y="2373"/>
                  </a:lnTo>
                  <a:lnTo>
                    <a:pt x="0" y="0"/>
                  </a:lnTo>
                  <a:lnTo>
                    <a:pt x="1117" y="536"/>
                  </a:lnTo>
                  <a:lnTo>
                    <a:pt x="41110" y="43236"/>
                  </a:lnTo>
                  <a:lnTo>
                    <a:pt x="77176" y="79557"/>
                  </a:lnTo>
                  <a:lnTo>
                    <a:pt x="117418" y="120580"/>
                  </a:lnTo>
                  <a:lnTo>
                    <a:pt x="150195" y="159154"/>
                  </a:lnTo>
                  <a:lnTo>
                    <a:pt x="167667" y="190417"/>
                  </a:lnTo>
                  <a:lnTo>
                    <a:pt x="170568" y="211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621">
              <a:extLst>
                <a:ext uri="{FF2B5EF4-FFF2-40B4-BE49-F238E27FC236}">
                  <a16:creationId xmlns:a16="http://schemas.microsoft.com/office/drawing/2014/main" xmlns="" id="{F8C08A07-4B4C-4DF0-B0E3-A0092C30408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00662" y="645218"/>
              <a:ext cx="195489" cy="333764"/>
            </a:xfrm>
            <a:custGeom>
              <a:avLst/>
              <a:gdLst/>
              <a:ahLst/>
              <a:cxnLst/>
              <a:rect l="0" t="0" r="0" b="0"/>
              <a:pathLst>
                <a:path w="195489" h="333764">
                  <a:moveTo>
                    <a:pt x="112938" y="15182"/>
                  </a:moveTo>
                  <a:lnTo>
                    <a:pt x="112938" y="15182"/>
                  </a:lnTo>
                  <a:lnTo>
                    <a:pt x="112936" y="8440"/>
                  </a:lnTo>
                  <a:lnTo>
                    <a:pt x="111526" y="5748"/>
                  </a:lnTo>
                  <a:lnTo>
                    <a:pt x="106196" y="876"/>
                  </a:lnTo>
                  <a:lnTo>
                    <a:pt x="102798" y="0"/>
                  </a:lnTo>
                  <a:lnTo>
                    <a:pt x="95262" y="909"/>
                  </a:lnTo>
                  <a:lnTo>
                    <a:pt x="72972" y="12129"/>
                  </a:lnTo>
                  <a:lnTo>
                    <a:pt x="47395" y="49085"/>
                  </a:lnTo>
                  <a:lnTo>
                    <a:pt x="28539" y="88105"/>
                  </a:lnTo>
                  <a:lnTo>
                    <a:pt x="11223" y="132965"/>
                  </a:lnTo>
                  <a:lnTo>
                    <a:pt x="1174" y="178772"/>
                  </a:lnTo>
                  <a:lnTo>
                    <a:pt x="0" y="221239"/>
                  </a:lnTo>
                  <a:lnTo>
                    <a:pt x="6299" y="259163"/>
                  </a:lnTo>
                  <a:lnTo>
                    <a:pt x="20857" y="290129"/>
                  </a:lnTo>
                  <a:lnTo>
                    <a:pt x="44732" y="312358"/>
                  </a:lnTo>
                  <a:lnTo>
                    <a:pt x="74157" y="327177"/>
                  </a:lnTo>
                  <a:lnTo>
                    <a:pt x="106050" y="333763"/>
                  </a:lnTo>
                  <a:lnTo>
                    <a:pt x="140922" y="331046"/>
                  </a:lnTo>
                  <a:lnTo>
                    <a:pt x="195488" y="319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707">
            <a:extLst>
              <a:ext uri="{FF2B5EF4-FFF2-40B4-BE49-F238E27FC236}">
                <a16:creationId xmlns:a16="http://schemas.microsoft.com/office/drawing/2014/main" xmlns="" id="{6079B193-DEC0-4E6F-A38B-1020FE3124CC}"/>
              </a:ext>
            </a:extLst>
          </p:cNvPr>
          <p:cNvGrpSpPr/>
          <p:nvPr/>
        </p:nvGrpSpPr>
        <p:grpSpPr>
          <a:xfrm>
            <a:off x="6254750" y="807469"/>
            <a:ext cx="596901" cy="200394"/>
            <a:chOff x="6254750" y="807469"/>
            <a:chExt cx="596901" cy="200394"/>
          </a:xfrm>
        </p:grpSpPr>
        <p:sp>
          <p:nvSpPr>
            <p:cNvPr id="515" name="SMARTInkShape-3622">
              <a:extLst>
                <a:ext uri="{FF2B5EF4-FFF2-40B4-BE49-F238E27FC236}">
                  <a16:creationId xmlns:a16="http://schemas.microsoft.com/office/drawing/2014/main" xmlns="" id="{07BCB946-F56F-4480-803B-98FD8EC8F0B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718143" y="807469"/>
              <a:ext cx="133508" cy="187969"/>
            </a:xfrm>
            <a:custGeom>
              <a:avLst/>
              <a:gdLst/>
              <a:ahLst/>
              <a:cxnLst/>
              <a:rect l="0" t="0" r="0" b="0"/>
              <a:pathLst>
                <a:path w="133508" h="187969">
                  <a:moveTo>
                    <a:pt x="157" y="11681"/>
                  </a:moveTo>
                  <a:lnTo>
                    <a:pt x="157" y="11681"/>
                  </a:lnTo>
                  <a:lnTo>
                    <a:pt x="3527" y="1568"/>
                  </a:lnTo>
                  <a:lnTo>
                    <a:pt x="7343" y="0"/>
                  </a:lnTo>
                  <a:lnTo>
                    <a:pt x="19108" y="2021"/>
                  </a:lnTo>
                  <a:lnTo>
                    <a:pt x="29982" y="13267"/>
                  </a:lnTo>
                  <a:lnTo>
                    <a:pt x="48460" y="52603"/>
                  </a:lnTo>
                  <a:lnTo>
                    <a:pt x="54685" y="92088"/>
                  </a:lnTo>
                  <a:lnTo>
                    <a:pt x="49788" y="131696"/>
                  </a:lnTo>
                  <a:lnTo>
                    <a:pt x="36029" y="166872"/>
                  </a:lnTo>
                  <a:lnTo>
                    <a:pt x="24567" y="181314"/>
                  </a:lnTo>
                  <a:lnTo>
                    <a:pt x="18547" y="186153"/>
                  </a:lnTo>
                  <a:lnTo>
                    <a:pt x="13122" y="187968"/>
                  </a:lnTo>
                  <a:lnTo>
                    <a:pt x="8096" y="187767"/>
                  </a:lnTo>
                  <a:lnTo>
                    <a:pt x="3332" y="186221"/>
                  </a:lnTo>
                  <a:lnTo>
                    <a:pt x="862" y="181663"/>
                  </a:lnTo>
                  <a:lnTo>
                    <a:pt x="0" y="167192"/>
                  </a:lnTo>
                  <a:lnTo>
                    <a:pt x="10223" y="139211"/>
                  </a:lnTo>
                  <a:lnTo>
                    <a:pt x="37710" y="98151"/>
                  </a:lnTo>
                  <a:lnTo>
                    <a:pt x="68436" y="57951"/>
                  </a:lnTo>
                  <a:lnTo>
                    <a:pt x="104831" y="15214"/>
                  </a:lnTo>
                  <a:lnTo>
                    <a:pt x="103594" y="16309"/>
                  </a:lnTo>
                  <a:lnTo>
                    <a:pt x="92685" y="39380"/>
                  </a:lnTo>
                  <a:lnTo>
                    <a:pt x="83005" y="81358"/>
                  </a:lnTo>
                  <a:lnTo>
                    <a:pt x="80017" y="101210"/>
                  </a:lnTo>
                  <a:lnTo>
                    <a:pt x="81040" y="117088"/>
                  </a:lnTo>
                  <a:lnTo>
                    <a:pt x="87611" y="129319"/>
                  </a:lnTo>
                  <a:lnTo>
                    <a:pt x="92326" y="134557"/>
                  </a:lnTo>
                  <a:lnTo>
                    <a:pt x="106973" y="140376"/>
                  </a:lnTo>
                  <a:lnTo>
                    <a:pt x="133507" y="145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623">
              <a:extLst>
                <a:ext uri="{FF2B5EF4-FFF2-40B4-BE49-F238E27FC236}">
                  <a16:creationId xmlns:a16="http://schemas.microsoft.com/office/drawing/2014/main" xmlns="" id="{7C5B055E-90EC-4E4A-9D3E-9B0C799E4F06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550930" y="837350"/>
              <a:ext cx="122921" cy="140551"/>
            </a:xfrm>
            <a:custGeom>
              <a:avLst/>
              <a:gdLst/>
              <a:ahLst/>
              <a:cxnLst/>
              <a:rect l="0" t="0" r="0" b="0"/>
              <a:pathLst>
                <a:path w="122921" h="140551">
                  <a:moveTo>
                    <a:pt x="91170" y="45300"/>
                  </a:moveTo>
                  <a:lnTo>
                    <a:pt x="91170" y="45300"/>
                  </a:lnTo>
                  <a:lnTo>
                    <a:pt x="94540" y="35187"/>
                  </a:lnTo>
                  <a:lnTo>
                    <a:pt x="94314" y="26459"/>
                  </a:lnTo>
                  <a:lnTo>
                    <a:pt x="88420" y="9358"/>
                  </a:lnTo>
                  <a:lnTo>
                    <a:pt x="80775" y="2750"/>
                  </a:lnTo>
                  <a:lnTo>
                    <a:pt x="75772" y="0"/>
                  </a:lnTo>
                  <a:lnTo>
                    <a:pt x="69616" y="283"/>
                  </a:lnTo>
                  <a:lnTo>
                    <a:pt x="55250" y="6243"/>
                  </a:lnTo>
                  <a:lnTo>
                    <a:pt x="31295" y="31611"/>
                  </a:lnTo>
                  <a:lnTo>
                    <a:pt x="9693" y="69309"/>
                  </a:lnTo>
                  <a:lnTo>
                    <a:pt x="0" y="105017"/>
                  </a:lnTo>
                  <a:lnTo>
                    <a:pt x="1496" y="123346"/>
                  </a:lnTo>
                  <a:lnTo>
                    <a:pt x="3871" y="131198"/>
                  </a:lnTo>
                  <a:lnTo>
                    <a:pt x="7570" y="135726"/>
                  </a:lnTo>
                  <a:lnTo>
                    <a:pt x="12153" y="138040"/>
                  </a:lnTo>
                  <a:lnTo>
                    <a:pt x="17325" y="138876"/>
                  </a:lnTo>
                  <a:lnTo>
                    <a:pt x="30599" y="132280"/>
                  </a:lnTo>
                  <a:lnTo>
                    <a:pt x="62115" y="101679"/>
                  </a:lnTo>
                  <a:lnTo>
                    <a:pt x="96808" y="57668"/>
                  </a:lnTo>
                  <a:lnTo>
                    <a:pt x="99867" y="57073"/>
                  </a:lnTo>
                  <a:lnTo>
                    <a:pt x="102613" y="58088"/>
                  </a:lnTo>
                  <a:lnTo>
                    <a:pt x="105149" y="60175"/>
                  </a:lnTo>
                  <a:lnTo>
                    <a:pt x="107966" y="70020"/>
                  </a:lnTo>
                  <a:lnTo>
                    <a:pt x="116930" y="115648"/>
                  </a:lnTo>
                  <a:lnTo>
                    <a:pt x="122920" y="140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3624">
              <a:extLst>
                <a:ext uri="{FF2B5EF4-FFF2-40B4-BE49-F238E27FC236}">
                  <a16:creationId xmlns:a16="http://schemas.microsoft.com/office/drawing/2014/main" xmlns="" id="{EFFF184B-5CE0-47BF-ADBE-0982DD225BB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254750" y="827643"/>
              <a:ext cx="238038" cy="180220"/>
            </a:xfrm>
            <a:custGeom>
              <a:avLst/>
              <a:gdLst/>
              <a:ahLst/>
              <a:cxnLst/>
              <a:rect l="0" t="0" r="0" b="0"/>
              <a:pathLst>
                <a:path w="238038" h="180220">
                  <a:moveTo>
                    <a:pt x="0" y="23257"/>
                  </a:moveTo>
                  <a:lnTo>
                    <a:pt x="0" y="23257"/>
                  </a:lnTo>
                  <a:lnTo>
                    <a:pt x="6741" y="19886"/>
                  </a:lnTo>
                  <a:lnTo>
                    <a:pt x="10139" y="20304"/>
                  </a:lnTo>
                  <a:lnTo>
                    <a:pt x="17675" y="24532"/>
                  </a:lnTo>
                  <a:lnTo>
                    <a:pt x="29854" y="48329"/>
                  </a:lnTo>
                  <a:lnTo>
                    <a:pt x="35658" y="85562"/>
                  </a:lnTo>
                  <a:lnTo>
                    <a:pt x="34005" y="127874"/>
                  </a:lnTo>
                  <a:lnTo>
                    <a:pt x="21995" y="174809"/>
                  </a:lnTo>
                  <a:lnTo>
                    <a:pt x="21012" y="179325"/>
                  </a:lnTo>
                  <a:lnTo>
                    <a:pt x="20359" y="180219"/>
                  </a:lnTo>
                  <a:lnTo>
                    <a:pt x="19631" y="175568"/>
                  </a:lnTo>
                  <a:lnTo>
                    <a:pt x="24234" y="138010"/>
                  </a:lnTo>
                  <a:lnTo>
                    <a:pt x="31327" y="90889"/>
                  </a:lnTo>
                  <a:lnTo>
                    <a:pt x="45500" y="47843"/>
                  </a:lnTo>
                  <a:lnTo>
                    <a:pt x="58950" y="22545"/>
                  </a:lnTo>
                  <a:lnTo>
                    <a:pt x="67591" y="15885"/>
                  </a:lnTo>
                  <a:lnTo>
                    <a:pt x="72578" y="16226"/>
                  </a:lnTo>
                  <a:lnTo>
                    <a:pt x="83763" y="22249"/>
                  </a:lnTo>
                  <a:lnTo>
                    <a:pt x="93907" y="37625"/>
                  </a:lnTo>
                  <a:lnTo>
                    <a:pt x="108547" y="78620"/>
                  </a:lnTo>
                  <a:lnTo>
                    <a:pt x="119262" y="108562"/>
                  </a:lnTo>
                  <a:lnTo>
                    <a:pt x="120431" y="107644"/>
                  </a:lnTo>
                  <a:lnTo>
                    <a:pt x="125445" y="94827"/>
                  </a:lnTo>
                  <a:lnTo>
                    <a:pt x="137224" y="57725"/>
                  </a:lnTo>
                  <a:lnTo>
                    <a:pt x="153548" y="27825"/>
                  </a:lnTo>
                  <a:lnTo>
                    <a:pt x="159515" y="19952"/>
                  </a:lnTo>
                  <a:lnTo>
                    <a:pt x="188139" y="2130"/>
                  </a:lnTo>
                  <a:lnTo>
                    <a:pt x="197393" y="0"/>
                  </a:lnTo>
                  <a:lnTo>
                    <a:pt x="213319" y="1397"/>
                  </a:lnTo>
                  <a:lnTo>
                    <a:pt x="225571" y="10484"/>
                  </a:lnTo>
                  <a:lnTo>
                    <a:pt x="230815" y="16858"/>
                  </a:lnTo>
                  <a:lnTo>
                    <a:pt x="236639" y="35230"/>
                  </a:lnTo>
                  <a:lnTo>
                    <a:pt x="238037" y="71254"/>
                  </a:lnTo>
                  <a:lnTo>
                    <a:pt x="233983" y="111327"/>
                  </a:lnTo>
                  <a:lnTo>
                    <a:pt x="232076" y="146248"/>
                  </a:lnTo>
                  <a:lnTo>
                    <a:pt x="234950" y="175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708">
            <a:extLst>
              <a:ext uri="{FF2B5EF4-FFF2-40B4-BE49-F238E27FC236}">
                <a16:creationId xmlns:a16="http://schemas.microsoft.com/office/drawing/2014/main" xmlns="" id="{782C6322-497A-40A2-A4DD-4155E1AEE48B}"/>
              </a:ext>
            </a:extLst>
          </p:cNvPr>
          <p:cNvGrpSpPr/>
          <p:nvPr/>
        </p:nvGrpSpPr>
        <p:grpSpPr>
          <a:xfrm>
            <a:off x="5370521" y="632606"/>
            <a:ext cx="623880" cy="434195"/>
            <a:chOff x="5370521" y="632606"/>
            <a:chExt cx="623880" cy="434195"/>
          </a:xfrm>
        </p:grpSpPr>
        <p:sp>
          <p:nvSpPr>
            <p:cNvPr id="519" name="SMARTInkShape-3625">
              <a:extLst>
                <a:ext uri="{FF2B5EF4-FFF2-40B4-BE49-F238E27FC236}">
                  <a16:creationId xmlns:a16="http://schemas.microsoft.com/office/drawing/2014/main" xmlns="" id="{D498BF52-0D11-4D4D-8101-D15E722897CD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02847" y="958850"/>
              <a:ext cx="191554" cy="38101"/>
            </a:xfrm>
            <a:custGeom>
              <a:avLst/>
              <a:gdLst/>
              <a:ahLst/>
              <a:cxnLst/>
              <a:rect l="0" t="0" r="0" b="0"/>
              <a:pathLst>
                <a:path w="191554" h="38101">
                  <a:moveTo>
                    <a:pt x="32803" y="0"/>
                  </a:moveTo>
                  <a:lnTo>
                    <a:pt x="32803" y="0"/>
                  </a:lnTo>
                  <a:lnTo>
                    <a:pt x="0" y="16402"/>
                  </a:lnTo>
                  <a:lnTo>
                    <a:pt x="350" y="16579"/>
                  </a:lnTo>
                  <a:lnTo>
                    <a:pt x="43421" y="8769"/>
                  </a:lnTo>
                  <a:lnTo>
                    <a:pt x="84082" y="8478"/>
                  </a:lnTo>
                  <a:lnTo>
                    <a:pt x="130861" y="17407"/>
                  </a:lnTo>
                  <a:lnTo>
                    <a:pt x="19155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3626">
              <a:extLst>
                <a:ext uri="{FF2B5EF4-FFF2-40B4-BE49-F238E27FC236}">
                  <a16:creationId xmlns:a16="http://schemas.microsoft.com/office/drawing/2014/main" xmlns="" id="{80F0A704-E53F-4214-BF18-65C5C062440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810250" y="8763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46453" y="0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3627">
              <a:extLst>
                <a:ext uri="{FF2B5EF4-FFF2-40B4-BE49-F238E27FC236}">
                  <a16:creationId xmlns:a16="http://schemas.microsoft.com/office/drawing/2014/main" xmlns="" id="{05AB28F2-C38D-444B-8C5C-69A28ED6A25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370521" y="632606"/>
              <a:ext cx="300030" cy="434195"/>
            </a:xfrm>
            <a:custGeom>
              <a:avLst/>
              <a:gdLst/>
              <a:ahLst/>
              <a:cxnLst/>
              <a:rect l="0" t="0" r="0" b="0"/>
              <a:pathLst>
                <a:path w="300030" h="434195">
                  <a:moveTo>
                    <a:pt x="33329" y="123044"/>
                  </a:moveTo>
                  <a:lnTo>
                    <a:pt x="33329" y="123044"/>
                  </a:lnTo>
                  <a:lnTo>
                    <a:pt x="21396" y="118018"/>
                  </a:lnTo>
                  <a:lnTo>
                    <a:pt x="19024" y="117577"/>
                  </a:lnTo>
                  <a:lnTo>
                    <a:pt x="17442" y="117988"/>
                  </a:lnTo>
                  <a:lnTo>
                    <a:pt x="16389" y="118968"/>
                  </a:lnTo>
                  <a:lnTo>
                    <a:pt x="15685" y="120327"/>
                  </a:lnTo>
                  <a:lnTo>
                    <a:pt x="19490" y="159723"/>
                  </a:lnTo>
                  <a:lnTo>
                    <a:pt x="20122" y="192263"/>
                  </a:lnTo>
                  <a:lnTo>
                    <a:pt x="20404" y="230243"/>
                  </a:lnTo>
                  <a:lnTo>
                    <a:pt x="22411" y="272523"/>
                  </a:lnTo>
                  <a:lnTo>
                    <a:pt x="24949" y="315068"/>
                  </a:lnTo>
                  <a:lnTo>
                    <a:pt x="26077" y="352792"/>
                  </a:lnTo>
                  <a:lnTo>
                    <a:pt x="23340" y="395650"/>
                  </a:lnTo>
                  <a:lnTo>
                    <a:pt x="21432" y="420578"/>
                  </a:lnTo>
                  <a:lnTo>
                    <a:pt x="19753" y="423706"/>
                  </a:lnTo>
                  <a:lnTo>
                    <a:pt x="17223" y="424380"/>
                  </a:lnTo>
                  <a:lnTo>
                    <a:pt x="14125" y="423418"/>
                  </a:lnTo>
                  <a:lnTo>
                    <a:pt x="10683" y="407297"/>
                  </a:lnTo>
                  <a:lnTo>
                    <a:pt x="7741" y="377790"/>
                  </a:lnTo>
                  <a:lnTo>
                    <a:pt x="1731" y="334101"/>
                  </a:lnTo>
                  <a:lnTo>
                    <a:pt x="269" y="308904"/>
                  </a:lnTo>
                  <a:lnTo>
                    <a:pt x="0" y="282229"/>
                  </a:lnTo>
                  <a:lnTo>
                    <a:pt x="527" y="254567"/>
                  </a:lnTo>
                  <a:lnTo>
                    <a:pt x="1582" y="228365"/>
                  </a:lnTo>
                  <a:lnTo>
                    <a:pt x="2992" y="203136"/>
                  </a:lnTo>
                  <a:lnTo>
                    <a:pt x="7852" y="156524"/>
                  </a:lnTo>
                  <a:lnTo>
                    <a:pt x="17067" y="116992"/>
                  </a:lnTo>
                  <a:lnTo>
                    <a:pt x="34155" y="76487"/>
                  </a:lnTo>
                  <a:lnTo>
                    <a:pt x="44515" y="63547"/>
                  </a:lnTo>
                  <a:lnTo>
                    <a:pt x="49252" y="60096"/>
                  </a:lnTo>
                  <a:lnTo>
                    <a:pt x="55233" y="60617"/>
                  </a:lnTo>
                  <a:lnTo>
                    <a:pt x="69405" y="68723"/>
                  </a:lnTo>
                  <a:lnTo>
                    <a:pt x="89879" y="106008"/>
                  </a:lnTo>
                  <a:lnTo>
                    <a:pt x="101031" y="139461"/>
                  </a:lnTo>
                  <a:lnTo>
                    <a:pt x="119006" y="186469"/>
                  </a:lnTo>
                  <a:lnTo>
                    <a:pt x="133497" y="208383"/>
                  </a:lnTo>
                  <a:lnTo>
                    <a:pt x="146992" y="220474"/>
                  </a:lnTo>
                  <a:lnTo>
                    <a:pt x="154260" y="221159"/>
                  </a:lnTo>
                  <a:lnTo>
                    <a:pt x="169861" y="214393"/>
                  </a:lnTo>
                  <a:lnTo>
                    <a:pt x="184321" y="196334"/>
                  </a:lnTo>
                  <a:lnTo>
                    <a:pt x="206243" y="152756"/>
                  </a:lnTo>
                  <a:lnTo>
                    <a:pt x="221657" y="114377"/>
                  </a:lnTo>
                  <a:lnTo>
                    <a:pt x="235564" y="71449"/>
                  </a:lnTo>
                  <a:lnTo>
                    <a:pt x="255293" y="23874"/>
                  </a:lnTo>
                  <a:lnTo>
                    <a:pt x="271173" y="919"/>
                  </a:lnTo>
                  <a:lnTo>
                    <a:pt x="275853" y="0"/>
                  </a:lnTo>
                  <a:lnTo>
                    <a:pt x="280383" y="2209"/>
                  </a:lnTo>
                  <a:lnTo>
                    <a:pt x="284815" y="6504"/>
                  </a:lnTo>
                  <a:lnTo>
                    <a:pt x="289740" y="26328"/>
                  </a:lnTo>
                  <a:lnTo>
                    <a:pt x="292633" y="56070"/>
                  </a:lnTo>
                  <a:lnTo>
                    <a:pt x="296272" y="95159"/>
                  </a:lnTo>
                  <a:lnTo>
                    <a:pt x="298359" y="140284"/>
                  </a:lnTo>
                  <a:lnTo>
                    <a:pt x="298916" y="164171"/>
                  </a:lnTo>
                  <a:lnTo>
                    <a:pt x="298581" y="188562"/>
                  </a:lnTo>
                  <a:lnTo>
                    <a:pt x="297652" y="213289"/>
                  </a:lnTo>
                  <a:lnTo>
                    <a:pt x="296328" y="238241"/>
                  </a:lnTo>
                  <a:lnTo>
                    <a:pt x="296738" y="284780"/>
                  </a:lnTo>
                  <a:lnTo>
                    <a:pt x="298567" y="327571"/>
                  </a:lnTo>
                  <a:lnTo>
                    <a:pt x="299379" y="365404"/>
                  </a:lnTo>
                  <a:lnTo>
                    <a:pt x="299836" y="408324"/>
                  </a:lnTo>
                  <a:lnTo>
                    <a:pt x="300029" y="43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709">
            <a:extLst>
              <a:ext uri="{FF2B5EF4-FFF2-40B4-BE49-F238E27FC236}">
                <a16:creationId xmlns:a16="http://schemas.microsoft.com/office/drawing/2014/main" xmlns="" id="{D93AE568-D2B5-4F8D-B86B-3CB5065DC52E}"/>
              </a:ext>
            </a:extLst>
          </p:cNvPr>
          <p:cNvGrpSpPr/>
          <p:nvPr/>
        </p:nvGrpSpPr>
        <p:grpSpPr>
          <a:xfrm>
            <a:off x="3565041" y="594419"/>
            <a:ext cx="340210" cy="408882"/>
            <a:chOff x="3565041" y="594419"/>
            <a:chExt cx="340210" cy="408882"/>
          </a:xfrm>
        </p:grpSpPr>
        <p:sp>
          <p:nvSpPr>
            <p:cNvPr id="523" name="SMARTInkShape-3628">
              <a:extLst>
                <a:ext uri="{FF2B5EF4-FFF2-40B4-BE49-F238E27FC236}">
                  <a16:creationId xmlns:a16="http://schemas.microsoft.com/office/drawing/2014/main" xmlns="" id="{62AEA5EC-B8B9-4A4A-98FD-4B7E409C927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898900" y="9805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3629">
              <a:extLst>
                <a:ext uri="{FF2B5EF4-FFF2-40B4-BE49-F238E27FC236}">
                  <a16:creationId xmlns:a16="http://schemas.microsoft.com/office/drawing/2014/main" xmlns="" id="{D8917EDD-B11E-495D-A1DD-70DAF4BA41C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733991" y="599879"/>
              <a:ext cx="114110" cy="403422"/>
            </a:xfrm>
            <a:custGeom>
              <a:avLst/>
              <a:gdLst/>
              <a:ahLst/>
              <a:cxnLst/>
              <a:rect l="0" t="0" r="0" b="0"/>
              <a:pathLst>
                <a:path w="114110" h="403422">
                  <a:moveTo>
                    <a:pt x="114109" y="3371"/>
                  </a:moveTo>
                  <a:lnTo>
                    <a:pt x="114109" y="3371"/>
                  </a:lnTo>
                  <a:lnTo>
                    <a:pt x="107367" y="0"/>
                  </a:lnTo>
                  <a:lnTo>
                    <a:pt x="100294" y="226"/>
                  </a:lnTo>
                  <a:lnTo>
                    <a:pt x="96432" y="1275"/>
                  </a:lnTo>
                  <a:lnTo>
                    <a:pt x="88378" y="8084"/>
                  </a:lnTo>
                  <a:lnTo>
                    <a:pt x="51347" y="55700"/>
                  </a:lnTo>
                  <a:lnTo>
                    <a:pt x="33659" y="90137"/>
                  </a:lnTo>
                  <a:lnTo>
                    <a:pt x="21362" y="129739"/>
                  </a:lnTo>
                  <a:lnTo>
                    <a:pt x="15132" y="166402"/>
                  </a:lnTo>
                  <a:lnTo>
                    <a:pt x="9656" y="210396"/>
                  </a:lnTo>
                  <a:lnTo>
                    <a:pt x="6144" y="248693"/>
                  </a:lnTo>
                  <a:lnTo>
                    <a:pt x="1269" y="287616"/>
                  </a:lnTo>
                  <a:lnTo>
                    <a:pt x="0" y="331256"/>
                  </a:lnTo>
                  <a:lnTo>
                    <a:pt x="3484" y="377167"/>
                  </a:lnTo>
                  <a:lnTo>
                    <a:pt x="1917" y="394701"/>
                  </a:lnTo>
                  <a:lnTo>
                    <a:pt x="2625" y="397608"/>
                  </a:lnTo>
                  <a:lnTo>
                    <a:pt x="6159" y="40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3630">
              <a:extLst>
                <a:ext uri="{FF2B5EF4-FFF2-40B4-BE49-F238E27FC236}">
                  <a16:creationId xmlns:a16="http://schemas.microsoft.com/office/drawing/2014/main" xmlns="" id="{30125530-3E84-49B4-B47F-28AF4F29FE5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565041" y="594419"/>
              <a:ext cx="175110" cy="212032"/>
            </a:xfrm>
            <a:custGeom>
              <a:avLst/>
              <a:gdLst/>
              <a:ahLst/>
              <a:cxnLst/>
              <a:rect l="0" t="0" r="0" b="0"/>
              <a:pathLst>
                <a:path w="175110" h="212032">
                  <a:moveTo>
                    <a:pt x="3659" y="15181"/>
                  </a:moveTo>
                  <a:lnTo>
                    <a:pt x="3659" y="15181"/>
                  </a:lnTo>
                  <a:lnTo>
                    <a:pt x="288" y="8439"/>
                  </a:lnTo>
                  <a:lnTo>
                    <a:pt x="0" y="5747"/>
                  </a:lnTo>
                  <a:lnTo>
                    <a:pt x="1563" y="875"/>
                  </a:lnTo>
                  <a:lnTo>
                    <a:pt x="2261" y="0"/>
                  </a:lnTo>
                  <a:lnTo>
                    <a:pt x="2727" y="121"/>
                  </a:lnTo>
                  <a:lnTo>
                    <a:pt x="3038" y="908"/>
                  </a:lnTo>
                  <a:lnTo>
                    <a:pt x="48166" y="47482"/>
                  </a:lnTo>
                  <a:lnTo>
                    <a:pt x="79876" y="93426"/>
                  </a:lnTo>
                  <a:lnTo>
                    <a:pt x="113495" y="140905"/>
                  </a:lnTo>
                  <a:lnTo>
                    <a:pt x="146505" y="180609"/>
                  </a:lnTo>
                  <a:lnTo>
                    <a:pt x="175109" y="2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710">
            <a:extLst>
              <a:ext uri="{FF2B5EF4-FFF2-40B4-BE49-F238E27FC236}">
                <a16:creationId xmlns:a16="http://schemas.microsoft.com/office/drawing/2014/main" xmlns="" id="{3A186CCD-FF1D-49C6-A1EE-512A9EFE5C69}"/>
              </a:ext>
            </a:extLst>
          </p:cNvPr>
          <p:cNvGrpSpPr/>
          <p:nvPr/>
        </p:nvGrpSpPr>
        <p:grpSpPr>
          <a:xfrm>
            <a:off x="2811663" y="650392"/>
            <a:ext cx="426838" cy="429109"/>
            <a:chOff x="2811663" y="650392"/>
            <a:chExt cx="426838" cy="429109"/>
          </a:xfrm>
        </p:grpSpPr>
        <p:sp>
          <p:nvSpPr>
            <p:cNvPr id="527" name="SMARTInkShape-3631">
              <a:extLst>
                <a:ext uri="{FF2B5EF4-FFF2-40B4-BE49-F238E27FC236}">
                  <a16:creationId xmlns:a16="http://schemas.microsoft.com/office/drawing/2014/main" xmlns="" id="{4D84CC80-55B0-4E2F-A63D-EE2AB2B7343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11663" y="1041400"/>
              <a:ext cx="426838" cy="29627"/>
            </a:xfrm>
            <a:custGeom>
              <a:avLst/>
              <a:gdLst/>
              <a:ahLst/>
              <a:cxnLst/>
              <a:rect l="0" t="0" r="0" b="0"/>
              <a:pathLst>
                <a:path w="426838" h="29627">
                  <a:moveTo>
                    <a:pt x="52187" y="0"/>
                  </a:moveTo>
                  <a:lnTo>
                    <a:pt x="52187" y="0"/>
                  </a:lnTo>
                  <a:lnTo>
                    <a:pt x="9582" y="10831"/>
                  </a:lnTo>
                  <a:lnTo>
                    <a:pt x="1972" y="14927"/>
                  </a:lnTo>
                  <a:lnTo>
                    <a:pt x="366" y="17712"/>
                  </a:lnTo>
                  <a:lnTo>
                    <a:pt x="0" y="20981"/>
                  </a:lnTo>
                  <a:lnTo>
                    <a:pt x="462" y="24570"/>
                  </a:lnTo>
                  <a:lnTo>
                    <a:pt x="16028" y="28559"/>
                  </a:lnTo>
                  <a:lnTo>
                    <a:pt x="45288" y="29626"/>
                  </a:lnTo>
                  <a:lnTo>
                    <a:pt x="88867" y="27749"/>
                  </a:lnTo>
                  <a:lnTo>
                    <a:pt x="115446" y="26260"/>
                  </a:lnTo>
                  <a:lnTo>
                    <a:pt x="144454" y="24562"/>
                  </a:lnTo>
                  <a:lnTo>
                    <a:pt x="175081" y="22725"/>
                  </a:lnTo>
                  <a:lnTo>
                    <a:pt x="205378" y="20794"/>
                  </a:lnTo>
                  <a:lnTo>
                    <a:pt x="235453" y="18802"/>
                  </a:lnTo>
                  <a:lnTo>
                    <a:pt x="265381" y="16768"/>
                  </a:lnTo>
                  <a:lnTo>
                    <a:pt x="293094" y="15412"/>
                  </a:lnTo>
                  <a:lnTo>
                    <a:pt x="319331" y="14508"/>
                  </a:lnTo>
                  <a:lnTo>
                    <a:pt x="364945" y="13503"/>
                  </a:lnTo>
                  <a:lnTo>
                    <a:pt x="406930" y="12938"/>
                  </a:lnTo>
                  <a:lnTo>
                    <a:pt x="42683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3632">
              <a:extLst>
                <a:ext uri="{FF2B5EF4-FFF2-40B4-BE49-F238E27FC236}">
                  <a16:creationId xmlns:a16="http://schemas.microsoft.com/office/drawing/2014/main" xmlns="" id="{334C817E-C78D-4E34-913F-C9C5B8E3678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993727" y="650392"/>
              <a:ext cx="13482" cy="429109"/>
            </a:xfrm>
            <a:custGeom>
              <a:avLst/>
              <a:gdLst/>
              <a:ahLst/>
              <a:cxnLst/>
              <a:rect l="0" t="0" r="0" b="0"/>
              <a:pathLst>
                <a:path w="13482" h="429109">
                  <a:moveTo>
                    <a:pt x="9823" y="3658"/>
                  </a:moveTo>
                  <a:lnTo>
                    <a:pt x="9823" y="3658"/>
                  </a:lnTo>
                  <a:lnTo>
                    <a:pt x="9823" y="0"/>
                  </a:lnTo>
                  <a:lnTo>
                    <a:pt x="11705" y="10252"/>
                  </a:lnTo>
                  <a:lnTo>
                    <a:pt x="13481" y="27050"/>
                  </a:lnTo>
                  <a:lnTo>
                    <a:pt x="11220" y="73619"/>
                  </a:lnTo>
                  <a:lnTo>
                    <a:pt x="10444" y="114244"/>
                  </a:lnTo>
                  <a:lnTo>
                    <a:pt x="9531" y="137354"/>
                  </a:lnTo>
                  <a:lnTo>
                    <a:pt x="8217" y="161933"/>
                  </a:lnTo>
                  <a:lnTo>
                    <a:pt x="6636" y="187492"/>
                  </a:lnTo>
                  <a:lnTo>
                    <a:pt x="5581" y="212997"/>
                  </a:lnTo>
                  <a:lnTo>
                    <a:pt x="4879" y="238467"/>
                  </a:lnTo>
                  <a:lnTo>
                    <a:pt x="4410" y="263914"/>
                  </a:lnTo>
                  <a:lnTo>
                    <a:pt x="2008" y="309122"/>
                  </a:lnTo>
                  <a:lnTo>
                    <a:pt x="0" y="348264"/>
                  </a:lnTo>
                  <a:lnTo>
                    <a:pt x="2130" y="391984"/>
                  </a:lnTo>
                  <a:lnTo>
                    <a:pt x="3473" y="42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711">
            <a:extLst>
              <a:ext uri="{FF2B5EF4-FFF2-40B4-BE49-F238E27FC236}">
                <a16:creationId xmlns:a16="http://schemas.microsoft.com/office/drawing/2014/main" xmlns="" id="{3A51C586-51A4-4EEA-9199-E7C89A223F74}"/>
              </a:ext>
            </a:extLst>
          </p:cNvPr>
          <p:cNvGrpSpPr/>
          <p:nvPr/>
        </p:nvGrpSpPr>
        <p:grpSpPr>
          <a:xfrm>
            <a:off x="2099363" y="631629"/>
            <a:ext cx="300938" cy="518845"/>
            <a:chOff x="2099363" y="631629"/>
            <a:chExt cx="300938" cy="518845"/>
          </a:xfrm>
        </p:grpSpPr>
        <p:sp>
          <p:nvSpPr>
            <p:cNvPr id="530" name="SMARTInkShape-3633">
              <a:extLst>
                <a:ext uri="{FF2B5EF4-FFF2-40B4-BE49-F238E27FC236}">
                  <a16:creationId xmlns:a16="http://schemas.microsoft.com/office/drawing/2014/main" xmlns="" id="{60A814A9-CBA6-47F4-9A07-0936D07AA1F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099363" y="631629"/>
              <a:ext cx="300938" cy="518845"/>
            </a:xfrm>
            <a:custGeom>
              <a:avLst/>
              <a:gdLst/>
              <a:ahLst/>
              <a:cxnLst/>
              <a:rect l="0" t="0" r="0" b="0"/>
              <a:pathLst>
                <a:path w="300938" h="518845">
                  <a:moveTo>
                    <a:pt x="300937" y="3371"/>
                  </a:moveTo>
                  <a:lnTo>
                    <a:pt x="300937" y="3371"/>
                  </a:lnTo>
                  <a:lnTo>
                    <a:pt x="297566" y="0"/>
                  </a:lnTo>
                  <a:lnTo>
                    <a:pt x="296573" y="418"/>
                  </a:lnTo>
                  <a:lnTo>
                    <a:pt x="280359" y="42532"/>
                  </a:lnTo>
                  <a:lnTo>
                    <a:pt x="263482" y="85530"/>
                  </a:lnTo>
                  <a:lnTo>
                    <a:pt x="246661" y="124082"/>
                  </a:lnTo>
                  <a:lnTo>
                    <a:pt x="226720" y="167793"/>
                  </a:lnTo>
                  <a:lnTo>
                    <a:pt x="215475" y="191302"/>
                  </a:lnTo>
                  <a:lnTo>
                    <a:pt x="203746" y="215442"/>
                  </a:lnTo>
                  <a:lnTo>
                    <a:pt x="190987" y="240002"/>
                  </a:lnTo>
                  <a:lnTo>
                    <a:pt x="177543" y="264841"/>
                  </a:lnTo>
                  <a:lnTo>
                    <a:pt x="163641" y="289868"/>
                  </a:lnTo>
                  <a:lnTo>
                    <a:pt x="148728" y="315019"/>
                  </a:lnTo>
                  <a:lnTo>
                    <a:pt x="133143" y="340253"/>
                  </a:lnTo>
                  <a:lnTo>
                    <a:pt x="117107" y="365542"/>
                  </a:lnTo>
                  <a:lnTo>
                    <a:pt x="86120" y="408693"/>
                  </a:lnTo>
                  <a:lnTo>
                    <a:pt x="57296" y="445275"/>
                  </a:lnTo>
                  <a:lnTo>
                    <a:pt x="23352" y="487554"/>
                  </a:lnTo>
                  <a:lnTo>
                    <a:pt x="0" y="518844"/>
                  </a:lnTo>
                  <a:lnTo>
                    <a:pt x="829" y="518470"/>
                  </a:lnTo>
                  <a:lnTo>
                    <a:pt x="15187" y="5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3634">
              <a:extLst>
                <a:ext uri="{FF2B5EF4-FFF2-40B4-BE49-F238E27FC236}">
                  <a16:creationId xmlns:a16="http://schemas.microsoft.com/office/drawing/2014/main" xmlns="" id="{4C108341-5026-44D2-9E59-1EC1455B82D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2109083" y="698500"/>
              <a:ext cx="253614" cy="358973"/>
            </a:xfrm>
            <a:custGeom>
              <a:avLst/>
              <a:gdLst/>
              <a:ahLst/>
              <a:cxnLst/>
              <a:rect l="0" t="0" r="0" b="0"/>
              <a:pathLst>
                <a:path w="253614" h="358973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2750" y="12209"/>
                  </a:lnTo>
                  <a:lnTo>
                    <a:pt x="22256" y="38682"/>
                  </a:lnTo>
                  <a:lnTo>
                    <a:pt x="66560" y="80914"/>
                  </a:lnTo>
                  <a:lnTo>
                    <a:pt x="110117" y="125810"/>
                  </a:lnTo>
                  <a:lnTo>
                    <a:pt x="141584" y="161043"/>
                  </a:lnTo>
                  <a:lnTo>
                    <a:pt x="172032" y="197869"/>
                  </a:lnTo>
                  <a:lnTo>
                    <a:pt x="198264" y="231640"/>
                  </a:lnTo>
                  <a:lnTo>
                    <a:pt x="229103" y="278419"/>
                  </a:lnTo>
                  <a:lnTo>
                    <a:pt x="247883" y="319796"/>
                  </a:lnTo>
                  <a:lnTo>
                    <a:pt x="253613" y="340393"/>
                  </a:lnTo>
                  <a:lnTo>
                    <a:pt x="253322" y="358972"/>
                  </a:lnTo>
                  <a:lnTo>
                    <a:pt x="25311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9" name="SMARTInkShape-Group712">
            <a:extLst>
              <a:ext uri="{FF2B5EF4-FFF2-40B4-BE49-F238E27FC236}">
                <a16:creationId xmlns:a16="http://schemas.microsoft.com/office/drawing/2014/main" xmlns="" id="{B4DDD979-31F8-4D57-AC1B-74308C2C19ED}"/>
              </a:ext>
            </a:extLst>
          </p:cNvPr>
          <p:cNvGrpSpPr/>
          <p:nvPr/>
        </p:nvGrpSpPr>
        <p:grpSpPr>
          <a:xfrm>
            <a:off x="875726" y="590550"/>
            <a:ext cx="565725" cy="469901"/>
            <a:chOff x="875726" y="590550"/>
            <a:chExt cx="565725" cy="469901"/>
          </a:xfrm>
        </p:grpSpPr>
        <p:sp>
          <p:nvSpPr>
            <p:cNvPr id="533" name="SMARTInkShape-3635">
              <a:extLst>
                <a:ext uri="{FF2B5EF4-FFF2-40B4-BE49-F238E27FC236}">
                  <a16:creationId xmlns:a16="http://schemas.microsoft.com/office/drawing/2014/main" xmlns="" id="{561A93EE-D3A4-4C21-B949-E7FA31A6B30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35100" y="901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3636">
              <a:extLst>
                <a:ext uri="{FF2B5EF4-FFF2-40B4-BE49-F238E27FC236}">
                  <a16:creationId xmlns:a16="http://schemas.microsoft.com/office/drawing/2014/main" xmlns="" id="{AD6A26DA-CE14-4B5E-8CFC-22B5BA0E9FE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428750" y="774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3637">
              <a:extLst>
                <a:ext uri="{FF2B5EF4-FFF2-40B4-BE49-F238E27FC236}">
                  <a16:creationId xmlns:a16="http://schemas.microsoft.com/office/drawing/2014/main" xmlns="" id="{202912B8-EFF8-489A-9E1E-2D2249C45A3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79500" y="958850"/>
              <a:ext cx="254001" cy="101601"/>
            </a:xfrm>
            <a:custGeom>
              <a:avLst/>
              <a:gdLst/>
              <a:ahLst/>
              <a:cxnLst/>
              <a:rect l="0" t="0" r="0" b="0"/>
              <a:pathLst>
                <a:path w="254001" h="101601">
                  <a:moveTo>
                    <a:pt x="0" y="101600"/>
                  </a:moveTo>
                  <a:lnTo>
                    <a:pt x="0" y="101600"/>
                  </a:lnTo>
                  <a:lnTo>
                    <a:pt x="6742" y="101600"/>
                  </a:lnTo>
                  <a:lnTo>
                    <a:pt x="49127" y="85686"/>
                  </a:lnTo>
                  <a:lnTo>
                    <a:pt x="84158" y="71714"/>
                  </a:lnTo>
                  <a:lnTo>
                    <a:pt x="127009" y="54215"/>
                  </a:lnTo>
                  <a:lnTo>
                    <a:pt x="172160" y="35385"/>
                  </a:lnTo>
                  <a:lnTo>
                    <a:pt x="213393" y="1760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3638">
              <a:extLst>
                <a:ext uri="{FF2B5EF4-FFF2-40B4-BE49-F238E27FC236}">
                  <a16:creationId xmlns:a16="http://schemas.microsoft.com/office/drawing/2014/main" xmlns="" id="{2E23D80B-A025-47F7-8DB6-EFDCF19D569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76300" y="990600"/>
              <a:ext cx="387351" cy="68968"/>
            </a:xfrm>
            <a:custGeom>
              <a:avLst/>
              <a:gdLst/>
              <a:ahLst/>
              <a:cxnLst/>
              <a:rect l="0" t="0" r="0" b="0"/>
              <a:pathLst>
                <a:path w="387351" h="68968">
                  <a:moveTo>
                    <a:pt x="0" y="63500"/>
                  </a:moveTo>
                  <a:lnTo>
                    <a:pt x="0" y="63500"/>
                  </a:lnTo>
                  <a:lnTo>
                    <a:pt x="0" y="66871"/>
                  </a:lnTo>
                  <a:lnTo>
                    <a:pt x="20226" y="68967"/>
                  </a:lnTo>
                  <a:lnTo>
                    <a:pt x="52734" y="63813"/>
                  </a:lnTo>
                  <a:lnTo>
                    <a:pt x="98226" y="54467"/>
                  </a:lnTo>
                  <a:lnTo>
                    <a:pt x="126162" y="49011"/>
                  </a:lnTo>
                  <a:lnTo>
                    <a:pt x="156074" y="43257"/>
                  </a:lnTo>
                  <a:lnTo>
                    <a:pt x="188011" y="36599"/>
                  </a:lnTo>
                  <a:lnTo>
                    <a:pt x="221296" y="29339"/>
                  </a:lnTo>
                  <a:lnTo>
                    <a:pt x="255481" y="21676"/>
                  </a:lnTo>
                  <a:lnTo>
                    <a:pt x="285326" y="15862"/>
                  </a:lnTo>
                  <a:lnTo>
                    <a:pt x="312278" y="11280"/>
                  </a:lnTo>
                  <a:lnTo>
                    <a:pt x="353985" y="5013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3639">
              <a:extLst>
                <a:ext uri="{FF2B5EF4-FFF2-40B4-BE49-F238E27FC236}">
                  <a16:creationId xmlns:a16="http://schemas.microsoft.com/office/drawing/2014/main" xmlns="" id="{3BECD275-0A55-46C5-9E67-4E2732EA20C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88081" y="803479"/>
              <a:ext cx="220020" cy="146362"/>
            </a:xfrm>
            <a:custGeom>
              <a:avLst/>
              <a:gdLst/>
              <a:ahLst/>
              <a:cxnLst/>
              <a:rect l="0" t="0" r="0" b="0"/>
              <a:pathLst>
                <a:path w="220020" h="146362">
                  <a:moveTo>
                    <a:pt x="23169" y="41071"/>
                  </a:moveTo>
                  <a:lnTo>
                    <a:pt x="23169" y="41071"/>
                  </a:lnTo>
                  <a:lnTo>
                    <a:pt x="57" y="17959"/>
                  </a:lnTo>
                  <a:lnTo>
                    <a:pt x="0" y="16491"/>
                  </a:lnTo>
                  <a:lnTo>
                    <a:pt x="1818" y="12978"/>
                  </a:lnTo>
                  <a:lnTo>
                    <a:pt x="10622" y="10946"/>
                  </a:lnTo>
                  <a:lnTo>
                    <a:pt x="33327" y="11684"/>
                  </a:lnTo>
                  <a:lnTo>
                    <a:pt x="42641" y="13013"/>
                  </a:lnTo>
                  <a:lnTo>
                    <a:pt x="60516" y="22016"/>
                  </a:lnTo>
                  <a:lnTo>
                    <a:pt x="69234" y="28367"/>
                  </a:lnTo>
                  <a:lnTo>
                    <a:pt x="80801" y="44832"/>
                  </a:lnTo>
                  <a:lnTo>
                    <a:pt x="84874" y="54162"/>
                  </a:lnTo>
                  <a:lnTo>
                    <a:pt x="81873" y="77698"/>
                  </a:lnTo>
                  <a:lnTo>
                    <a:pt x="71132" y="102505"/>
                  </a:lnTo>
                  <a:lnTo>
                    <a:pt x="49218" y="130927"/>
                  </a:lnTo>
                  <a:lnTo>
                    <a:pt x="33100" y="143566"/>
                  </a:lnTo>
                  <a:lnTo>
                    <a:pt x="27673" y="146090"/>
                  </a:lnTo>
                  <a:lnTo>
                    <a:pt x="24055" y="146361"/>
                  </a:lnTo>
                  <a:lnTo>
                    <a:pt x="21643" y="145131"/>
                  </a:lnTo>
                  <a:lnTo>
                    <a:pt x="22726" y="132475"/>
                  </a:lnTo>
                  <a:lnTo>
                    <a:pt x="30028" y="112740"/>
                  </a:lnTo>
                  <a:lnTo>
                    <a:pt x="65341" y="67457"/>
                  </a:lnTo>
                  <a:lnTo>
                    <a:pt x="106131" y="27703"/>
                  </a:lnTo>
                  <a:lnTo>
                    <a:pt x="134067" y="0"/>
                  </a:lnTo>
                  <a:lnTo>
                    <a:pt x="105482" y="45213"/>
                  </a:lnTo>
                  <a:lnTo>
                    <a:pt x="95971" y="65254"/>
                  </a:lnTo>
                  <a:lnTo>
                    <a:pt x="94566" y="82158"/>
                  </a:lnTo>
                  <a:lnTo>
                    <a:pt x="96167" y="89629"/>
                  </a:lnTo>
                  <a:lnTo>
                    <a:pt x="105472" y="101693"/>
                  </a:lnTo>
                  <a:lnTo>
                    <a:pt x="111904" y="106886"/>
                  </a:lnTo>
                  <a:lnTo>
                    <a:pt x="144554" y="117565"/>
                  </a:lnTo>
                  <a:lnTo>
                    <a:pt x="188879" y="118456"/>
                  </a:lnTo>
                  <a:lnTo>
                    <a:pt x="220019" y="117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3640">
              <a:extLst>
                <a:ext uri="{FF2B5EF4-FFF2-40B4-BE49-F238E27FC236}">
                  <a16:creationId xmlns:a16="http://schemas.microsoft.com/office/drawing/2014/main" xmlns="" id="{F858898C-D403-41E2-903A-E5B1DAEC26FC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75726" y="590550"/>
              <a:ext cx="235525" cy="375430"/>
            </a:xfrm>
            <a:custGeom>
              <a:avLst/>
              <a:gdLst/>
              <a:ahLst/>
              <a:cxnLst/>
              <a:rect l="0" t="0" r="0" b="0"/>
              <a:pathLst>
                <a:path w="235525" h="375430">
                  <a:moveTo>
                    <a:pt x="25974" y="0"/>
                  </a:moveTo>
                  <a:lnTo>
                    <a:pt x="25974" y="0"/>
                  </a:lnTo>
                  <a:lnTo>
                    <a:pt x="11668" y="14306"/>
                  </a:lnTo>
                  <a:lnTo>
                    <a:pt x="10792" y="17298"/>
                  </a:lnTo>
                  <a:lnTo>
                    <a:pt x="11701" y="24386"/>
                  </a:lnTo>
                  <a:lnTo>
                    <a:pt x="19550" y="36310"/>
                  </a:lnTo>
                  <a:lnTo>
                    <a:pt x="38171" y="40832"/>
                  </a:lnTo>
                  <a:lnTo>
                    <a:pt x="80388" y="43378"/>
                  </a:lnTo>
                  <a:lnTo>
                    <a:pt x="112247" y="42563"/>
                  </a:lnTo>
                  <a:lnTo>
                    <a:pt x="159800" y="34170"/>
                  </a:lnTo>
                  <a:lnTo>
                    <a:pt x="193645" y="22746"/>
                  </a:lnTo>
                  <a:lnTo>
                    <a:pt x="202800" y="14578"/>
                  </a:lnTo>
                  <a:lnTo>
                    <a:pt x="203125" y="11130"/>
                  </a:lnTo>
                  <a:lnTo>
                    <a:pt x="201224" y="8125"/>
                  </a:lnTo>
                  <a:lnTo>
                    <a:pt x="197841" y="5417"/>
                  </a:lnTo>
                  <a:lnTo>
                    <a:pt x="182793" y="6170"/>
                  </a:lnTo>
                  <a:lnTo>
                    <a:pt x="144876" y="18291"/>
                  </a:lnTo>
                  <a:lnTo>
                    <a:pt x="99069" y="41638"/>
                  </a:lnTo>
                  <a:lnTo>
                    <a:pt x="66211" y="69017"/>
                  </a:lnTo>
                  <a:lnTo>
                    <a:pt x="55146" y="85708"/>
                  </a:lnTo>
                  <a:lnTo>
                    <a:pt x="52580" y="100181"/>
                  </a:lnTo>
                  <a:lnTo>
                    <a:pt x="55706" y="106299"/>
                  </a:lnTo>
                  <a:lnTo>
                    <a:pt x="68586" y="116859"/>
                  </a:lnTo>
                  <a:lnTo>
                    <a:pt x="112917" y="134430"/>
                  </a:lnTo>
                  <a:lnTo>
                    <a:pt x="130232" y="140415"/>
                  </a:lnTo>
                  <a:lnTo>
                    <a:pt x="134990" y="145116"/>
                  </a:lnTo>
                  <a:lnTo>
                    <a:pt x="137457" y="151072"/>
                  </a:lnTo>
                  <a:lnTo>
                    <a:pt x="138396" y="157864"/>
                  </a:lnTo>
                  <a:lnTo>
                    <a:pt x="128150" y="176701"/>
                  </a:lnTo>
                  <a:lnTo>
                    <a:pt x="83708" y="219916"/>
                  </a:lnTo>
                  <a:lnTo>
                    <a:pt x="45197" y="258561"/>
                  </a:lnTo>
                  <a:lnTo>
                    <a:pt x="13717" y="301291"/>
                  </a:lnTo>
                  <a:lnTo>
                    <a:pt x="0" y="335118"/>
                  </a:lnTo>
                  <a:lnTo>
                    <a:pt x="554" y="352141"/>
                  </a:lnTo>
                  <a:lnTo>
                    <a:pt x="2677" y="359644"/>
                  </a:lnTo>
                  <a:lnTo>
                    <a:pt x="7621" y="365352"/>
                  </a:lnTo>
                  <a:lnTo>
                    <a:pt x="22521" y="373575"/>
                  </a:lnTo>
                  <a:lnTo>
                    <a:pt x="64227" y="375429"/>
                  </a:lnTo>
                  <a:lnTo>
                    <a:pt x="98714" y="369352"/>
                  </a:lnTo>
                  <a:lnTo>
                    <a:pt x="134503" y="359595"/>
                  </a:lnTo>
                  <a:lnTo>
                    <a:pt x="169224" y="348203"/>
                  </a:lnTo>
                  <a:lnTo>
                    <a:pt x="210392" y="326519"/>
                  </a:lnTo>
                  <a:lnTo>
                    <a:pt x="235524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0" name="SMARTInkShape-3641">
            <a:extLst>
              <a:ext uri="{FF2B5EF4-FFF2-40B4-BE49-F238E27FC236}">
                <a16:creationId xmlns:a16="http://schemas.microsoft.com/office/drawing/2014/main" xmlns="" id="{2A738F81-19A1-44B3-A819-5DE98D9889D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49944" y="240608"/>
            <a:ext cx="6099635" cy="2532543"/>
          </a:xfrm>
          <a:custGeom>
            <a:avLst/>
            <a:gdLst/>
            <a:ahLst/>
            <a:cxnLst/>
            <a:rect l="0" t="0" r="0" b="0"/>
            <a:pathLst>
              <a:path w="6099635" h="2532543">
                <a:moveTo>
                  <a:pt x="23306" y="318192"/>
                </a:moveTo>
                <a:lnTo>
                  <a:pt x="23306" y="318192"/>
                </a:lnTo>
                <a:lnTo>
                  <a:pt x="63758" y="297966"/>
                </a:lnTo>
                <a:lnTo>
                  <a:pt x="109959" y="276747"/>
                </a:lnTo>
                <a:lnTo>
                  <a:pt x="136108" y="265162"/>
                </a:lnTo>
                <a:lnTo>
                  <a:pt x="163418" y="253911"/>
                </a:lnTo>
                <a:lnTo>
                  <a:pt x="191503" y="242882"/>
                </a:lnTo>
                <a:lnTo>
                  <a:pt x="220104" y="232002"/>
                </a:lnTo>
                <a:lnTo>
                  <a:pt x="250460" y="221221"/>
                </a:lnTo>
                <a:lnTo>
                  <a:pt x="281987" y="210506"/>
                </a:lnTo>
                <a:lnTo>
                  <a:pt x="314293" y="199835"/>
                </a:lnTo>
                <a:lnTo>
                  <a:pt x="349942" y="189193"/>
                </a:lnTo>
                <a:lnTo>
                  <a:pt x="387819" y="178570"/>
                </a:lnTo>
                <a:lnTo>
                  <a:pt x="427181" y="167961"/>
                </a:lnTo>
                <a:lnTo>
                  <a:pt x="468945" y="156655"/>
                </a:lnTo>
                <a:lnTo>
                  <a:pt x="512310" y="144884"/>
                </a:lnTo>
                <a:lnTo>
                  <a:pt x="556742" y="132803"/>
                </a:lnTo>
                <a:lnTo>
                  <a:pt x="602591" y="120516"/>
                </a:lnTo>
                <a:lnTo>
                  <a:pt x="649385" y="108091"/>
                </a:lnTo>
                <a:lnTo>
                  <a:pt x="696809" y="95575"/>
                </a:lnTo>
                <a:lnTo>
                  <a:pt x="746769" y="83703"/>
                </a:lnTo>
                <a:lnTo>
                  <a:pt x="798420" y="72260"/>
                </a:lnTo>
                <a:lnTo>
                  <a:pt x="851199" y="61104"/>
                </a:lnTo>
                <a:lnTo>
                  <a:pt x="902612" y="50845"/>
                </a:lnTo>
                <a:lnTo>
                  <a:pt x="953116" y="41183"/>
                </a:lnTo>
                <a:lnTo>
                  <a:pt x="1003012" y="31919"/>
                </a:lnTo>
                <a:lnTo>
                  <a:pt x="1052504" y="24332"/>
                </a:lnTo>
                <a:lnTo>
                  <a:pt x="1101728" y="17863"/>
                </a:lnTo>
                <a:lnTo>
                  <a:pt x="1150770" y="12140"/>
                </a:lnTo>
                <a:lnTo>
                  <a:pt x="1201810" y="7618"/>
                </a:lnTo>
                <a:lnTo>
                  <a:pt x="1254181" y="3898"/>
                </a:lnTo>
                <a:lnTo>
                  <a:pt x="1307439" y="713"/>
                </a:lnTo>
                <a:lnTo>
                  <a:pt x="1359173" y="0"/>
                </a:lnTo>
                <a:lnTo>
                  <a:pt x="1409889" y="936"/>
                </a:lnTo>
                <a:lnTo>
                  <a:pt x="1459928" y="2972"/>
                </a:lnTo>
                <a:lnTo>
                  <a:pt x="1507398" y="6445"/>
                </a:lnTo>
                <a:lnTo>
                  <a:pt x="1553156" y="10877"/>
                </a:lnTo>
                <a:lnTo>
                  <a:pt x="1597773" y="15949"/>
                </a:lnTo>
                <a:lnTo>
                  <a:pt x="1641629" y="22152"/>
                </a:lnTo>
                <a:lnTo>
                  <a:pt x="1684976" y="29110"/>
                </a:lnTo>
                <a:lnTo>
                  <a:pt x="1727986" y="36571"/>
                </a:lnTo>
                <a:lnTo>
                  <a:pt x="1768654" y="44367"/>
                </a:lnTo>
                <a:lnTo>
                  <a:pt x="1807760" y="52386"/>
                </a:lnTo>
                <a:lnTo>
                  <a:pt x="1845825" y="60555"/>
                </a:lnTo>
                <a:lnTo>
                  <a:pt x="1881080" y="70234"/>
                </a:lnTo>
                <a:lnTo>
                  <a:pt x="1914461" y="80920"/>
                </a:lnTo>
                <a:lnTo>
                  <a:pt x="1946592" y="92277"/>
                </a:lnTo>
                <a:lnTo>
                  <a:pt x="1978597" y="104788"/>
                </a:lnTo>
                <a:lnTo>
                  <a:pt x="2010517" y="118067"/>
                </a:lnTo>
                <a:lnTo>
                  <a:pt x="2042380" y="131859"/>
                </a:lnTo>
                <a:lnTo>
                  <a:pt x="2074205" y="147403"/>
                </a:lnTo>
                <a:lnTo>
                  <a:pt x="2106005" y="164116"/>
                </a:lnTo>
                <a:lnTo>
                  <a:pt x="2137789" y="181608"/>
                </a:lnTo>
                <a:lnTo>
                  <a:pt x="2168150" y="200325"/>
                </a:lnTo>
                <a:lnTo>
                  <a:pt x="2197563" y="219858"/>
                </a:lnTo>
                <a:lnTo>
                  <a:pt x="2226344" y="239936"/>
                </a:lnTo>
                <a:lnTo>
                  <a:pt x="2253998" y="261083"/>
                </a:lnTo>
                <a:lnTo>
                  <a:pt x="2280900" y="282941"/>
                </a:lnTo>
                <a:lnTo>
                  <a:pt x="2307302" y="305275"/>
                </a:lnTo>
                <a:lnTo>
                  <a:pt x="2353571" y="352668"/>
                </a:lnTo>
                <a:lnTo>
                  <a:pt x="2374799" y="377159"/>
                </a:lnTo>
                <a:lnTo>
                  <a:pt x="2393890" y="402659"/>
                </a:lnTo>
                <a:lnTo>
                  <a:pt x="2411557" y="428831"/>
                </a:lnTo>
                <a:lnTo>
                  <a:pt x="2428273" y="455451"/>
                </a:lnTo>
                <a:lnTo>
                  <a:pt x="2445767" y="483076"/>
                </a:lnTo>
                <a:lnTo>
                  <a:pt x="2463780" y="511370"/>
                </a:lnTo>
                <a:lnTo>
                  <a:pt x="2482139" y="540111"/>
                </a:lnTo>
                <a:lnTo>
                  <a:pt x="2500728" y="568443"/>
                </a:lnTo>
                <a:lnTo>
                  <a:pt x="2519470" y="596504"/>
                </a:lnTo>
                <a:lnTo>
                  <a:pt x="2538316" y="624383"/>
                </a:lnTo>
                <a:lnTo>
                  <a:pt x="2557934" y="651436"/>
                </a:lnTo>
                <a:lnTo>
                  <a:pt x="2578069" y="677938"/>
                </a:lnTo>
                <a:lnTo>
                  <a:pt x="2598548" y="704073"/>
                </a:lnTo>
                <a:lnTo>
                  <a:pt x="2619256" y="730668"/>
                </a:lnTo>
                <a:lnTo>
                  <a:pt x="2640117" y="757571"/>
                </a:lnTo>
                <a:lnTo>
                  <a:pt x="2661080" y="784678"/>
                </a:lnTo>
                <a:lnTo>
                  <a:pt x="2682111" y="811921"/>
                </a:lnTo>
                <a:lnTo>
                  <a:pt x="2703187" y="839256"/>
                </a:lnTo>
                <a:lnTo>
                  <a:pt x="2724293" y="866651"/>
                </a:lnTo>
                <a:lnTo>
                  <a:pt x="2744009" y="894087"/>
                </a:lnTo>
                <a:lnTo>
                  <a:pt x="2762797" y="921550"/>
                </a:lnTo>
                <a:lnTo>
                  <a:pt x="2780966" y="949031"/>
                </a:lnTo>
                <a:lnTo>
                  <a:pt x="2800135" y="976523"/>
                </a:lnTo>
                <a:lnTo>
                  <a:pt x="2819970" y="1004024"/>
                </a:lnTo>
                <a:lnTo>
                  <a:pt x="2840249" y="1031530"/>
                </a:lnTo>
                <a:lnTo>
                  <a:pt x="2862235" y="1059745"/>
                </a:lnTo>
                <a:lnTo>
                  <a:pt x="2885358" y="1088433"/>
                </a:lnTo>
                <a:lnTo>
                  <a:pt x="2909241" y="1117436"/>
                </a:lnTo>
                <a:lnTo>
                  <a:pt x="2936451" y="1145238"/>
                </a:lnTo>
                <a:lnTo>
                  <a:pt x="2965880" y="1172239"/>
                </a:lnTo>
                <a:lnTo>
                  <a:pt x="2996789" y="1198707"/>
                </a:lnTo>
                <a:lnTo>
                  <a:pt x="3030094" y="1222702"/>
                </a:lnTo>
                <a:lnTo>
                  <a:pt x="3064998" y="1245048"/>
                </a:lnTo>
                <a:lnTo>
                  <a:pt x="3100968" y="1266296"/>
                </a:lnTo>
                <a:lnTo>
                  <a:pt x="3140469" y="1286106"/>
                </a:lnTo>
                <a:lnTo>
                  <a:pt x="3182326" y="1304957"/>
                </a:lnTo>
                <a:lnTo>
                  <a:pt x="3225752" y="1323169"/>
                </a:lnTo>
                <a:lnTo>
                  <a:pt x="3272343" y="1340249"/>
                </a:lnTo>
                <a:lnTo>
                  <a:pt x="3321042" y="1356574"/>
                </a:lnTo>
                <a:lnTo>
                  <a:pt x="3371147" y="1372397"/>
                </a:lnTo>
                <a:lnTo>
                  <a:pt x="3423600" y="1386473"/>
                </a:lnTo>
                <a:lnTo>
                  <a:pt x="3477618" y="1399385"/>
                </a:lnTo>
                <a:lnTo>
                  <a:pt x="3532681" y="1411521"/>
                </a:lnTo>
                <a:lnTo>
                  <a:pt x="3590556" y="1422433"/>
                </a:lnTo>
                <a:lnTo>
                  <a:pt x="3650306" y="1432531"/>
                </a:lnTo>
                <a:lnTo>
                  <a:pt x="3711306" y="1442084"/>
                </a:lnTo>
                <a:lnTo>
                  <a:pt x="3774550" y="1450570"/>
                </a:lnTo>
                <a:lnTo>
                  <a:pt x="3839291" y="1458344"/>
                </a:lnTo>
                <a:lnTo>
                  <a:pt x="3905030" y="1465643"/>
                </a:lnTo>
                <a:lnTo>
                  <a:pt x="3972139" y="1471215"/>
                </a:lnTo>
                <a:lnTo>
                  <a:pt x="4040160" y="1475635"/>
                </a:lnTo>
                <a:lnTo>
                  <a:pt x="4108792" y="1479287"/>
                </a:lnTo>
                <a:lnTo>
                  <a:pt x="4179242" y="1482428"/>
                </a:lnTo>
                <a:lnTo>
                  <a:pt x="4250901" y="1485227"/>
                </a:lnTo>
                <a:lnTo>
                  <a:pt x="4323369" y="1487799"/>
                </a:lnTo>
                <a:lnTo>
                  <a:pt x="4394965" y="1488807"/>
                </a:lnTo>
                <a:lnTo>
                  <a:pt x="4465979" y="1488774"/>
                </a:lnTo>
                <a:lnTo>
                  <a:pt x="4536604" y="1488047"/>
                </a:lnTo>
                <a:lnTo>
                  <a:pt x="4605560" y="1486856"/>
                </a:lnTo>
                <a:lnTo>
                  <a:pt x="4673404" y="1485357"/>
                </a:lnTo>
                <a:lnTo>
                  <a:pt x="4740504" y="1483652"/>
                </a:lnTo>
                <a:lnTo>
                  <a:pt x="4807110" y="1481810"/>
                </a:lnTo>
                <a:lnTo>
                  <a:pt x="4873387" y="1479876"/>
                </a:lnTo>
                <a:lnTo>
                  <a:pt x="4939443" y="1477881"/>
                </a:lnTo>
                <a:lnTo>
                  <a:pt x="5002531" y="1475846"/>
                </a:lnTo>
                <a:lnTo>
                  <a:pt x="5063639" y="1473783"/>
                </a:lnTo>
                <a:lnTo>
                  <a:pt x="5123428" y="1471703"/>
                </a:lnTo>
                <a:lnTo>
                  <a:pt x="5180926" y="1470316"/>
                </a:lnTo>
                <a:lnTo>
                  <a:pt x="5236897" y="1469391"/>
                </a:lnTo>
                <a:lnTo>
                  <a:pt x="5291850" y="1468775"/>
                </a:lnTo>
                <a:lnTo>
                  <a:pt x="5344713" y="1468364"/>
                </a:lnTo>
                <a:lnTo>
                  <a:pt x="5396183" y="1468090"/>
                </a:lnTo>
                <a:lnTo>
                  <a:pt x="5446724" y="1467907"/>
                </a:lnTo>
                <a:lnTo>
                  <a:pt x="5494529" y="1468491"/>
                </a:lnTo>
                <a:lnTo>
                  <a:pt x="5540510" y="1469586"/>
                </a:lnTo>
                <a:lnTo>
                  <a:pt x="5585275" y="1471021"/>
                </a:lnTo>
                <a:lnTo>
                  <a:pt x="5625702" y="1473389"/>
                </a:lnTo>
                <a:lnTo>
                  <a:pt x="5663237" y="1476379"/>
                </a:lnTo>
                <a:lnTo>
                  <a:pt x="5698843" y="1479784"/>
                </a:lnTo>
                <a:lnTo>
                  <a:pt x="5733164" y="1484875"/>
                </a:lnTo>
                <a:lnTo>
                  <a:pt x="5766628" y="1491092"/>
                </a:lnTo>
                <a:lnTo>
                  <a:pt x="5799521" y="1498059"/>
                </a:lnTo>
                <a:lnTo>
                  <a:pt x="5829211" y="1506231"/>
                </a:lnTo>
                <a:lnTo>
                  <a:pt x="5856765" y="1515207"/>
                </a:lnTo>
                <a:lnTo>
                  <a:pt x="5882895" y="1524719"/>
                </a:lnTo>
                <a:lnTo>
                  <a:pt x="5907371" y="1535293"/>
                </a:lnTo>
                <a:lnTo>
                  <a:pt x="5953381" y="1558331"/>
                </a:lnTo>
                <a:lnTo>
                  <a:pt x="5993586" y="1588326"/>
                </a:lnTo>
                <a:lnTo>
                  <a:pt x="6028858" y="1622824"/>
                </a:lnTo>
                <a:lnTo>
                  <a:pt x="6058645" y="1659323"/>
                </a:lnTo>
                <a:lnTo>
                  <a:pt x="6078470" y="1700474"/>
                </a:lnTo>
                <a:lnTo>
                  <a:pt x="6091278" y="1745340"/>
                </a:lnTo>
                <a:lnTo>
                  <a:pt x="6095682" y="1769157"/>
                </a:lnTo>
                <a:lnTo>
                  <a:pt x="6099323" y="1793502"/>
                </a:lnTo>
                <a:lnTo>
                  <a:pt x="6099634" y="1818199"/>
                </a:lnTo>
                <a:lnTo>
                  <a:pt x="6097724" y="1843130"/>
                </a:lnTo>
                <a:lnTo>
                  <a:pt x="6094335" y="1868217"/>
                </a:lnTo>
                <a:lnTo>
                  <a:pt x="6081162" y="1914907"/>
                </a:lnTo>
                <a:lnTo>
                  <a:pt x="6061431" y="1959176"/>
                </a:lnTo>
                <a:lnTo>
                  <a:pt x="6033847" y="2002370"/>
                </a:lnTo>
                <a:lnTo>
                  <a:pt x="5993365" y="2041323"/>
                </a:lnTo>
                <a:lnTo>
                  <a:pt x="5969728" y="2059613"/>
                </a:lnTo>
                <a:lnTo>
                  <a:pt x="5943387" y="2077450"/>
                </a:lnTo>
                <a:lnTo>
                  <a:pt x="5915243" y="2094986"/>
                </a:lnTo>
                <a:lnTo>
                  <a:pt x="5885898" y="2112322"/>
                </a:lnTo>
                <a:lnTo>
                  <a:pt x="5852223" y="2127406"/>
                </a:lnTo>
                <a:lnTo>
                  <a:pt x="5815661" y="2140990"/>
                </a:lnTo>
                <a:lnTo>
                  <a:pt x="5777176" y="2153574"/>
                </a:lnTo>
                <a:lnTo>
                  <a:pt x="5733175" y="2165491"/>
                </a:lnTo>
                <a:lnTo>
                  <a:pt x="5685496" y="2176964"/>
                </a:lnTo>
                <a:lnTo>
                  <a:pt x="5635367" y="2188140"/>
                </a:lnTo>
                <a:lnTo>
                  <a:pt x="5580074" y="2198413"/>
                </a:lnTo>
                <a:lnTo>
                  <a:pt x="5521340" y="2208083"/>
                </a:lnTo>
                <a:lnTo>
                  <a:pt x="5460312" y="2217353"/>
                </a:lnTo>
                <a:lnTo>
                  <a:pt x="5395638" y="2226355"/>
                </a:lnTo>
                <a:lnTo>
                  <a:pt x="5328532" y="2235179"/>
                </a:lnTo>
                <a:lnTo>
                  <a:pt x="5259807" y="2243883"/>
                </a:lnTo>
                <a:lnTo>
                  <a:pt x="5185061" y="2252508"/>
                </a:lnTo>
                <a:lnTo>
                  <a:pt x="5106304" y="2261081"/>
                </a:lnTo>
                <a:lnTo>
                  <a:pt x="5024872" y="2269618"/>
                </a:lnTo>
                <a:lnTo>
                  <a:pt x="4939539" y="2278131"/>
                </a:lnTo>
                <a:lnTo>
                  <a:pt x="4851605" y="2286630"/>
                </a:lnTo>
                <a:lnTo>
                  <a:pt x="4761938" y="2295117"/>
                </a:lnTo>
                <a:lnTo>
                  <a:pt x="4669705" y="2304303"/>
                </a:lnTo>
                <a:lnTo>
                  <a:pt x="4575761" y="2313955"/>
                </a:lnTo>
                <a:lnTo>
                  <a:pt x="4480676" y="2323917"/>
                </a:lnTo>
                <a:lnTo>
                  <a:pt x="4382009" y="2334087"/>
                </a:lnTo>
                <a:lnTo>
                  <a:pt x="4280952" y="2344394"/>
                </a:lnTo>
                <a:lnTo>
                  <a:pt x="4178304" y="2354793"/>
                </a:lnTo>
                <a:lnTo>
                  <a:pt x="4075299" y="2365254"/>
                </a:lnTo>
                <a:lnTo>
                  <a:pt x="3972056" y="2375756"/>
                </a:lnTo>
                <a:lnTo>
                  <a:pt x="3868656" y="2386284"/>
                </a:lnTo>
                <a:lnTo>
                  <a:pt x="3764445" y="2396126"/>
                </a:lnTo>
                <a:lnTo>
                  <a:pt x="3659693" y="2405509"/>
                </a:lnTo>
                <a:lnTo>
                  <a:pt x="3554581" y="2414587"/>
                </a:lnTo>
                <a:lnTo>
                  <a:pt x="3447112" y="2424166"/>
                </a:lnTo>
                <a:lnTo>
                  <a:pt x="3338071" y="2434080"/>
                </a:lnTo>
                <a:lnTo>
                  <a:pt x="3227982" y="2444217"/>
                </a:lnTo>
                <a:lnTo>
                  <a:pt x="3118607" y="2454504"/>
                </a:lnTo>
                <a:lnTo>
                  <a:pt x="3009707" y="2464888"/>
                </a:lnTo>
                <a:lnTo>
                  <a:pt x="2901123" y="2475340"/>
                </a:lnTo>
                <a:lnTo>
                  <a:pt x="2794162" y="2484424"/>
                </a:lnTo>
                <a:lnTo>
                  <a:pt x="2688282" y="2492597"/>
                </a:lnTo>
                <a:lnTo>
                  <a:pt x="2583123" y="2500162"/>
                </a:lnTo>
                <a:lnTo>
                  <a:pt x="2477740" y="2506616"/>
                </a:lnTo>
                <a:lnTo>
                  <a:pt x="2372206" y="2512330"/>
                </a:lnTo>
                <a:lnTo>
                  <a:pt x="2266573" y="2517551"/>
                </a:lnTo>
                <a:lnTo>
                  <a:pt x="2164401" y="2521737"/>
                </a:lnTo>
                <a:lnTo>
                  <a:pt x="2064536" y="2525233"/>
                </a:lnTo>
                <a:lnTo>
                  <a:pt x="1966209" y="2528269"/>
                </a:lnTo>
                <a:lnTo>
                  <a:pt x="1872436" y="2530293"/>
                </a:lnTo>
                <a:lnTo>
                  <a:pt x="1781698" y="2531643"/>
                </a:lnTo>
                <a:lnTo>
                  <a:pt x="1692984" y="2532542"/>
                </a:lnTo>
                <a:lnTo>
                  <a:pt x="1607030" y="2532437"/>
                </a:lnTo>
                <a:lnTo>
                  <a:pt x="1522916" y="2531661"/>
                </a:lnTo>
                <a:lnTo>
                  <a:pt x="1440030" y="2530438"/>
                </a:lnTo>
                <a:lnTo>
                  <a:pt x="1358666" y="2528212"/>
                </a:lnTo>
                <a:lnTo>
                  <a:pt x="1278319" y="2525316"/>
                </a:lnTo>
                <a:lnTo>
                  <a:pt x="1198648" y="2521975"/>
                </a:lnTo>
                <a:lnTo>
                  <a:pt x="1122251" y="2517631"/>
                </a:lnTo>
                <a:lnTo>
                  <a:pt x="1048036" y="2512618"/>
                </a:lnTo>
                <a:lnTo>
                  <a:pt x="975276" y="2507159"/>
                </a:lnTo>
                <a:lnTo>
                  <a:pt x="906308" y="2500698"/>
                </a:lnTo>
                <a:lnTo>
                  <a:pt x="839868" y="2493568"/>
                </a:lnTo>
                <a:lnTo>
                  <a:pt x="775114" y="2485993"/>
                </a:lnTo>
                <a:lnTo>
                  <a:pt x="713600" y="2476004"/>
                </a:lnTo>
                <a:lnTo>
                  <a:pt x="654246" y="2464405"/>
                </a:lnTo>
                <a:lnTo>
                  <a:pt x="596333" y="2451734"/>
                </a:lnTo>
                <a:lnTo>
                  <a:pt x="543613" y="2437642"/>
                </a:lnTo>
                <a:lnTo>
                  <a:pt x="494355" y="2422603"/>
                </a:lnTo>
                <a:lnTo>
                  <a:pt x="447405" y="2406933"/>
                </a:lnTo>
                <a:lnTo>
                  <a:pt x="405522" y="2389430"/>
                </a:lnTo>
                <a:lnTo>
                  <a:pt x="367017" y="2370706"/>
                </a:lnTo>
                <a:lnTo>
                  <a:pt x="330763" y="2351168"/>
                </a:lnTo>
                <a:lnTo>
                  <a:pt x="296716" y="2329676"/>
                </a:lnTo>
                <a:lnTo>
                  <a:pt x="264141" y="2306881"/>
                </a:lnTo>
                <a:lnTo>
                  <a:pt x="232546" y="2283218"/>
                </a:lnTo>
                <a:lnTo>
                  <a:pt x="203721" y="2258270"/>
                </a:lnTo>
                <a:lnTo>
                  <a:pt x="176744" y="2232467"/>
                </a:lnTo>
                <a:lnTo>
                  <a:pt x="150998" y="2206092"/>
                </a:lnTo>
                <a:lnTo>
                  <a:pt x="128190" y="2178631"/>
                </a:lnTo>
                <a:lnTo>
                  <a:pt x="107339" y="2150446"/>
                </a:lnTo>
                <a:lnTo>
                  <a:pt x="87795" y="2121778"/>
                </a:lnTo>
                <a:lnTo>
                  <a:pt x="71238" y="2089260"/>
                </a:lnTo>
                <a:lnTo>
                  <a:pt x="56672" y="2054176"/>
                </a:lnTo>
                <a:lnTo>
                  <a:pt x="43433" y="2017382"/>
                </a:lnTo>
                <a:lnTo>
                  <a:pt x="33196" y="1978035"/>
                </a:lnTo>
                <a:lnTo>
                  <a:pt x="24961" y="1936988"/>
                </a:lnTo>
                <a:lnTo>
                  <a:pt x="18059" y="1894806"/>
                </a:lnTo>
                <a:lnTo>
                  <a:pt x="12752" y="1850456"/>
                </a:lnTo>
                <a:lnTo>
                  <a:pt x="8509" y="1804663"/>
                </a:lnTo>
                <a:lnTo>
                  <a:pt x="4975" y="1757906"/>
                </a:lnTo>
                <a:lnTo>
                  <a:pt x="2619" y="1706979"/>
                </a:lnTo>
                <a:lnTo>
                  <a:pt x="1048" y="1653272"/>
                </a:lnTo>
                <a:lnTo>
                  <a:pt x="0" y="1597712"/>
                </a:lnTo>
                <a:lnTo>
                  <a:pt x="8" y="1539505"/>
                </a:lnTo>
                <a:lnTo>
                  <a:pt x="718" y="1479534"/>
                </a:lnTo>
                <a:lnTo>
                  <a:pt x="1897" y="1418387"/>
                </a:lnTo>
                <a:lnTo>
                  <a:pt x="4800" y="1353633"/>
                </a:lnTo>
                <a:lnTo>
                  <a:pt x="8852" y="1286475"/>
                </a:lnTo>
                <a:lnTo>
                  <a:pt x="13670" y="1217714"/>
                </a:lnTo>
                <a:lnTo>
                  <a:pt x="21115" y="1147884"/>
                </a:lnTo>
                <a:lnTo>
                  <a:pt x="30312" y="1077342"/>
                </a:lnTo>
                <a:lnTo>
                  <a:pt x="40677" y="1006326"/>
                </a:lnTo>
                <a:lnTo>
                  <a:pt x="53936" y="934992"/>
                </a:lnTo>
                <a:lnTo>
                  <a:pt x="69126" y="863448"/>
                </a:lnTo>
                <a:lnTo>
                  <a:pt x="85603" y="791762"/>
                </a:lnTo>
                <a:lnTo>
                  <a:pt x="102937" y="724922"/>
                </a:lnTo>
                <a:lnTo>
                  <a:pt x="120843" y="661312"/>
                </a:lnTo>
                <a:lnTo>
                  <a:pt x="139131" y="599855"/>
                </a:lnTo>
                <a:lnTo>
                  <a:pt x="151323" y="558884"/>
                </a:lnTo>
                <a:lnTo>
                  <a:pt x="175706" y="4769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3" name="SMARTInkShape-Group714">
            <a:extLst>
              <a:ext uri="{FF2B5EF4-FFF2-40B4-BE49-F238E27FC236}">
                <a16:creationId xmlns:a16="http://schemas.microsoft.com/office/drawing/2014/main" xmlns="" id="{7EAE5E94-2216-4B07-9D55-82568D8822E5}"/>
              </a:ext>
            </a:extLst>
          </p:cNvPr>
          <p:cNvGrpSpPr/>
          <p:nvPr/>
        </p:nvGrpSpPr>
        <p:grpSpPr>
          <a:xfrm>
            <a:off x="242183" y="1514751"/>
            <a:ext cx="1371801" cy="974371"/>
            <a:chOff x="242183" y="1514751"/>
            <a:chExt cx="1371801" cy="974371"/>
          </a:xfrm>
        </p:grpSpPr>
        <p:sp>
          <p:nvSpPr>
            <p:cNvPr id="541" name="SMARTInkShape-3642">
              <a:extLst>
                <a:ext uri="{FF2B5EF4-FFF2-40B4-BE49-F238E27FC236}">
                  <a16:creationId xmlns:a16="http://schemas.microsoft.com/office/drawing/2014/main" xmlns="" id="{27BD17CB-D51F-4FFB-8BB6-F4D22930329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42183" y="1875721"/>
              <a:ext cx="221368" cy="188030"/>
            </a:xfrm>
            <a:custGeom>
              <a:avLst/>
              <a:gdLst/>
              <a:ahLst/>
              <a:cxnLst/>
              <a:rect l="0" t="0" r="0" b="0"/>
              <a:pathLst>
                <a:path w="221368" h="188030">
                  <a:moveTo>
                    <a:pt x="5467" y="16579"/>
                  </a:moveTo>
                  <a:lnTo>
                    <a:pt x="5467" y="16579"/>
                  </a:lnTo>
                  <a:lnTo>
                    <a:pt x="0" y="177"/>
                  </a:lnTo>
                  <a:lnTo>
                    <a:pt x="1117" y="0"/>
                  </a:lnTo>
                  <a:lnTo>
                    <a:pt x="6121" y="1684"/>
                  </a:lnTo>
                  <a:lnTo>
                    <a:pt x="53412" y="30201"/>
                  </a:lnTo>
                  <a:lnTo>
                    <a:pt x="95795" y="58715"/>
                  </a:lnTo>
                  <a:lnTo>
                    <a:pt x="140729" y="93975"/>
                  </a:lnTo>
                  <a:lnTo>
                    <a:pt x="178581" y="131233"/>
                  </a:lnTo>
                  <a:lnTo>
                    <a:pt x="214539" y="177224"/>
                  </a:lnTo>
                  <a:lnTo>
                    <a:pt x="221367" y="188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3643">
              <a:extLst>
                <a:ext uri="{FF2B5EF4-FFF2-40B4-BE49-F238E27FC236}">
                  <a16:creationId xmlns:a16="http://schemas.microsoft.com/office/drawing/2014/main" xmlns="" id="{8E23CDFC-16AC-4AFC-B1BA-6AEE031BBAF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9250" y="1815603"/>
              <a:ext cx="101601" cy="286248"/>
            </a:xfrm>
            <a:custGeom>
              <a:avLst/>
              <a:gdLst/>
              <a:ahLst/>
              <a:cxnLst/>
              <a:rect l="0" t="0" r="0" b="0"/>
              <a:pathLst>
                <a:path w="101601" h="286248">
                  <a:moveTo>
                    <a:pt x="101600" y="13197"/>
                  </a:moveTo>
                  <a:lnTo>
                    <a:pt x="101600" y="13197"/>
                  </a:lnTo>
                  <a:lnTo>
                    <a:pt x="94858" y="3084"/>
                  </a:lnTo>
                  <a:lnTo>
                    <a:pt x="92166" y="811"/>
                  </a:lnTo>
                  <a:lnTo>
                    <a:pt x="89667" y="0"/>
                  </a:lnTo>
                  <a:lnTo>
                    <a:pt x="87294" y="166"/>
                  </a:lnTo>
                  <a:lnTo>
                    <a:pt x="80896" y="9757"/>
                  </a:lnTo>
                  <a:lnTo>
                    <a:pt x="65290" y="51401"/>
                  </a:lnTo>
                  <a:lnTo>
                    <a:pt x="55123" y="82388"/>
                  </a:lnTo>
                  <a:lnTo>
                    <a:pt x="42844" y="118737"/>
                  </a:lnTo>
                  <a:lnTo>
                    <a:pt x="27979" y="160763"/>
                  </a:lnTo>
                  <a:lnTo>
                    <a:pt x="15728" y="201549"/>
                  </a:lnTo>
                  <a:lnTo>
                    <a:pt x="6990" y="237314"/>
                  </a:lnTo>
                  <a:lnTo>
                    <a:pt x="0" y="2862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3644">
              <a:extLst>
                <a:ext uri="{FF2B5EF4-FFF2-40B4-BE49-F238E27FC236}">
                  <a16:creationId xmlns:a16="http://schemas.microsoft.com/office/drawing/2014/main" xmlns="" id="{DAA1FE12-649A-468F-91AF-2F25058962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14350" y="19939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30418" y="433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3645">
              <a:extLst>
                <a:ext uri="{FF2B5EF4-FFF2-40B4-BE49-F238E27FC236}">
                  <a16:creationId xmlns:a16="http://schemas.microsoft.com/office/drawing/2014/main" xmlns="" id="{1362A21D-28BB-4C2F-9783-091D7302DD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6892" y="1778883"/>
              <a:ext cx="98909" cy="100718"/>
            </a:xfrm>
            <a:custGeom>
              <a:avLst/>
              <a:gdLst/>
              <a:ahLst/>
              <a:cxnLst/>
              <a:rect l="0" t="0" r="0" b="0"/>
              <a:pathLst>
                <a:path w="98909" h="10071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2" y="0"/>
                  </a:lnTo>
                  <a:lnTo>
                    <a:pt x="45003" y="44654"/>
                  </a:lnTo>
                  <a:lnTo>
                    <a:pt x="89516" y="88592"/>
                  </a:lnTo>
                  <a:lnTo>
                    <a:pt x="98908" y="100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3646">
              <a:extLst>
                <a:ext uri="{FF2B5EF4-FFF2-40B4-BE49-F238E27FC236}">
                  <a16:creationId xmlns:a16="http://schemas.microsoft.com/office/drawing/2014/main" xmlns="" id="{2F2470F6-E469-4AB6-A328-CE225A634A5B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81010" y="1766706"/>
              <a:ext cx="42891" cy="239895"/>
            </a:xfrm>
            <a:custGeom>
              <a:avLst/>
              <a:gdLst/>
              <a:ahLst/>
              <a:cxnLst/>
              <a:rect l="0" t="0" r="0" b="0"/>
              <a:pathLst>
                <a:path w="42891" h="239895">
                  <a:moveTo>
                    <a:pt x="42890" y="17644"/>
                  </a:moveTo>
                  <a:lnTo>
                    <a:pt x="42890" y="17644"/>
                  </a:lnTo>
                  <a:lnTo>
                    <a:pt x="42890" y="0"/>
                  </a:lnTo>
                  <a:lnTo>
                    <a:pt x="42890" y="2381"/>
                  </a:lnTo>
                  <a:lnTo>
                    <a:pt x="25213" y="41347"/>
                  </a:lnTo>
                  <a:lnTo>
                    <a:pt x="16407" y="76173"/>
                  </a:lnTo>
                  <a:lnTo>
                    <a:pt x="9330" y="120045"/>
                  </a:lnTo>
                  <a:lnTo>
                    <a:pt x="2764" y="162050"/>
                  </a:lnTo>
                  <a:lnTo>
                    <a:pt x="0" y="207689"/>
                  </a:lnTo>
                  <a:lnTo>
                    <a:pt x="4790" y="239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3647">
              <a:extLst>
                <a:ext uri="{FF2B5EF4-FFF2-40B4-BE49-F238E27FC236}">
                  <a16:creationId xmlns:a16="http://schemas.microsoft.com/office/drawing/2014/main" xmlns="" id="{C1DA8634-04F9-4713-BAB6-B8BDAD865D0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37695" y="1779607"/>
              <a:ext cx="325956" cy="165449"/>
            </a:xfrm>
            <a:custGeom>
              <a:avLst/>
              <a:gdLst/>
              <a:ahLst/>
              <a:cxnLst/>
              <a:rect l="0" t="0" r="0" b="0"/>
              <a:pathLst>
                <a:path w="325956" h="165449">
                  <a:moveTo>
                    <a:pt x="52905" y="87293"/>
                  </a:moveTo>
                  <a:lnTo>
                    <a:pt x="52905" y="87293"/>
                  </a:lnTo>
                  <a:lnTo>
                    <a:pt x="30919" y="68452"/>
                  </a:lnTo>
                  <a:lnTo>
                    <a:pt x="27665" y="64149"/>
                  </a:lnTo>
                  <a:lnTo>
                    <a:pt x="24789" y="61986"/>
                  </a:lnTo>
                  <a:lnTo>
                    <a:pt x="22167" y="61249"/>
                  </a:lnTo>
                  <a:lnTo>
                    <a:pt x="19713" y="61464"/>
                  </a:lnTo>
                  <a:lnTo>
                    <a:pt x="17371" y="63018"/>
                  </a:lnTo>
                  <a:lnTo>
                    <a:pt x="12888" y="68508"/>
                  </a:lnTo>
                  <a:lnTo>
                    <a:pt x="2131" y="110211"/>
                  </a:lnTo>
                  <a:lnTo>
                    <a:pt x="0" y="132051"/>
                  </a:lnTo>
                  <a:lnTo>
                    <a:pt x="6028" y="157391"/>
                  </a:lnTo>
                  <a:lnTo>
                    <a:pt x="10434" y="164309"/>
                  </a:lnTo>
                  <a:lnTo>
                    <a:pt x="13302" y="165448"/>
                  </a:lnTo>
                  <a:lnTo>
                    <a:pt x="20252" y="164832"/>
                  </a:lnTo>
                  <a:lnTo>
                    <a:pt x="23375" y="161564"/>
                  </a:lnTo>
                  <a:lnTo>
                    <a:pt x="33457" y="136039"/>
                  </a:lnTo>
                  <a:lnTo>
                    <a:pt x="39810" y="97657"/>
                  </a:lnTo>
                  <a:lnTo>
                    <a:pt x="40647" y="97025"/>
                  </a:lnTo>
                  <a:lnTo>
                    <a:pt x="41911" y="97309"/>
                  </a:lnTo>
                  <a:lnTo>
                    <a:pt x="43459" y="98204"/>
                  </a:lnTo>
                  <a:lnTo>
                    <a:pt x="70702" y="138560"/>
                  </a:lnTo>
                  <a:lnTo>
                    <a:pt x="78175" y="144049"/>
                  </a:lnTo>
                  <a:lnTo>
                    <a:pt x="94005" y="148266"/>
                  </a:lnTo>
                  <a:lnTo>
                    <a:pt x="100060" y="145581"/>
                  </a:lnTo>
                  <a:lnTo>
                    <a:pt x="104803" y="140262"/>
                  </a:lnTo>
                  <a:lnTo>
                    <a:pt x="111249" y="125652"/>
                  </a:lnTo>
                  <a:lnTo>
                    <a:pt x="115726" y="84932"/>
                  </a:lnTo>
                  <a:lnTo>
                    <a:pt x="116976" y="62106"/>
                  </a:lnTo>
                  <a:lnTo>
                    <a:pt x="119716" y="55403"/>
                  </a:lnTo>
                  <a:lnTo>
                    <a:pt x="122140" y="53332"/>
                  </a:lnTo>
                  <a:lnTo>
                    <a:pt x="128597" y="51033"/>
                  </a:lnTo>
                  <a:lnTo>
                    <a:pt x="143536" y="49738"/>
                  </a:lnTo>
                  <a:lnTo>
                    <a:pt x="155274" y="53198"/>
                  </a:lnTo>
                  <a:lnTo>
                    <a:pt x="173783" y="64961"/>
                  </a:lnTo>
                  <a:lnTo>
                    <a:pt x="180057" y="70288"/>
                  </a:lnTo>
                  <a:lnTo>
                    <a:pt x="187028" y="81852"/>
                  </a:lnTo>
                  <a:lnTo>
                    <a:pt x="191503" y="96409"/>
                  </a:lnTo>
                  <a:lnTo>
                    <a:pt x="191165" y="97604"/>
                  </a:lnTo>
                  <a:lnTo>
                    <a:pt x="190234" y="98400"/>
                  </a:lnTo>
                  <a:lnTo>
                    <a:pt x="188907" y="98931"/>
                  </a:lnTo>
                  <a:lnTo>
                    <a:pt x="183671" y="95758"/>
                  </a:lnTo>
                  <a:lnTo>
                    <a:pt x="180299" y="92936"/>
                  </a:lnTo>
                  <a:lnTo>
                    <a:pt x="176552" y="84157"/>
                  </a:lnTo>
                  <a:lnTo>
                    <a:pt x="175593" y="73199"/>
                  </a:lnTo>
                  <a:lnTo>
                    <a:pt x="177518" y="61273"/>
                  </a:lnTo>
                  <a:lnTo>
                    <a:pt x="180430" y="56541"/>
                  </a:lnTo>
                  <a:lnTo>
                    <a:pt x="189311" y="49401"/>
                  </a:lnTo>
                  <a:lnTo>
                    <a:pt x="200313" y="45758"/>
                  </a:lnTo>
                  <a:lnTo>
                    <a:pt x="243484" y="43014"/>
                  </a:lnTo>
                  <a:lnTo>
                    <a:pt x="262479" y="36152"/>
                  </a:lnTo>
                  <a:lnTo>
                    <a:pt x="271402" y="29051"/>
                  </a:lnTo>
                  <a:lnTo>
                    <a:pt x="274770" y="25181"/>
                  </a:lnTo>
                  <a:lnTo>
                    <a:pt x="276309" y="21191"/>
                  </a:lnTo>
                  <a:lnTo>
                    <a:pt x="276138" y="12994"/>
                  </a:lnTo>
                  <a:lnTo>
                    <a:pt x="273711" y="6529"/>
                  </a:lnTo>
                  <a:lnTo>
                    <a:pt x="272075" y="3817"/>
                  </a:lnTo>
                  <a:lnTo>
                    <a:pt x="269574" y="2009"/>
                  </a:lnTo>
                  <a:lnTo>
                    <a:pt x="263032" y="0"/>
                  </a:lnTo>
                  <a:lnTo>
                    <a:pt x="260017" y="876"/>
                  </a:lnTo>
                  <a:lnTo>
                    <a:pt x="254786" y="5611"/>
                  </a:lnTo>
                  <a:lnTo>
                    <a:pt x="247875" y="19582"/>
                  </a:lnTo>
                  <a:lnTo>
                    <a:pt x="244729" y="37127"/>
                  </a:lnTo>
                  <a:lnTo>
                    <a:pt x="247168" y="59102"/>
                  </a:lnTo>
                  <a:lnTo>
                    <a:pt x="250147" y="64971"/>
                  </a:lnTo>
                  <a:lnTo>
                    <a:pt x="259102" y="73374"/>
                  </a:lnTo>
                  <a:lnTo>
                    <a:pt x="272018" y="77579"/>
                  </a:lnTo>
                  <a:lnTo>
                    <a:pt x="287872" y="78742"/>
                  </a:lnTo>
                  <a:lnTo>
                    <a:pt x="325955" y="745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3648">
              <a:extLst>
                <a:ext uri="{FF2B5EF4-FFF2-40B4-BE49-F238E27FC236}">
                  <a16:creationId xmlns:a16="http://schemas.microsoft.com/office/drawing/2014/main" xmlns="" id="{68AFBD0A-64EA-4C5D-ADDA-98D0C9D2A7B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346200" y="1765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3649">
              <a:extLst>
                <a:ext uri="{FF2B5EF4-FFF2-40B4-BE49-F238E27FC236}">
                  <a16:creationId xmlns:a16="http://schemas.microsoft.com/office/drawing/2014/main" xmlns="" id="{59251875-6E7B-4FD0-B38F-6DE940E1C67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47965" y="1670933"/>
              <a:ext cx="10936" cy="11818"/>
            </a:xfrm>
            <a:custGeom>
              <a:avLst/>
              <a:gdLst/>
              <a:ahLst/>
              <a:cxnLst/>
              <a:rect l="0" t="0" r="0" b="0"/>
              <a:pathLst>
                <a:path w="10936" h="118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1116"/>
                  </a:lnTo>
                  <a:lnTo>
                    <a:pt x="4585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3650">
              <a:extLst>
                <a:ext uri="{FF2B5EF4-FFF2-40B4-BE49-F238E27FC236}">
                  <a16:creationId xmlns:a16="http://schemas.microsoft.com/office/drawing/2014/main" xmlns="" id="{43C761BF-29A7-4E40-BAE9-82CD4E12B8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403350" y="17399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070" y="5775"/>
                  </a:lnTo>
                  <a:lnTo>
                    <a:pt x="8838" y="12209"/>
                  </a:lnTo>
                  <a:lnTo>
                    <a:pt x="12192" y="55831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3651">
              <a:extLst>
                <a:ext uri="{FF2B5EF4-FFF2-40B4-BE49-F238E27FC236}">
                  <a16:creationId xmlns:a16="http://schemas.microsoft.com/office/drawing/2014/main" xmlns="" id="{68CF69AF-3784-48FE-AB01-217CF03490E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409700" y="1631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3652">
              <a:extLst>
                <a:ext uri="{FF2B5EF4-FFF2-40B4-BE49-F238E27FC236}">
                  <a16:creationId xmlns:a16="http://schemas.microsoft.com/office/drawing/2014/main" xmlns="" id="{0BDE07B7-A2C9-4141-8846-8F0FDD4F9D7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464102" y="1514751"/>
              <a:ext cx="91649" cy="300029"/>
            </a:xfrm>
            <a:custGeom>
              <a:avLst/>
              <a:gdLst/>
              <a:ahLst/>
              <a:cxnLst/>
              <a:rect l="0" t="0" r="0" b="0"/>
              <a:pathLst>
                <a:path w="91649" h="300029">
                  <a:moveTo>
                    <a:pt x="59898" y="244199"/>
                  </a:moveTo>
                  <a:lnTo>
                    <a:pt x="59898" y="244199"/>
                  </a:lnTo>
                  <a:lnTo>
                    <a:pt x="59192" y="200765"/>
                  </a:lnTo>
                  <a:lnTo>
                    <a:pt x="56527" y="193616"/>
                  </a:lnTo>
                  <a:lnTo>
                    <a:pt x="54123" y="191427"/>
                  </a:lnTo>
                  <a:lnTo>
                    <a:pt x="47689" y="188995"/>
                  </a:lnTo>
                  <a:lnTo>
                    <a:pt x="29391" y="194367"/>
                  </a:lnTo>
                  <a:lnTo>
                    <a:pt x="16000" y="206764"/>
                  </a:lnTo>
                  <a:lnTo>
                    <a:pt x="9466" y="215009"/>
                  </a:lnTo>
                  <a:lnTo>
                    <a:pt x="2206" y="235459"/>
                  </a:lnTo>
                  <a:lnTo>
                    <a:pt x="0" y="268891"/>
                  </a:lnTo>
                  <a:lnTo>
                    <a:pt x="3815" y="293613"/>
                  </a:lnTo>
                  <a:lnTo>
                    <a:pt x="5576" y="298308"/>
                  </a:lnTo>
                  <a:lnTo>
                    <a:pt x="8867" y="300028"/>
                  </a:lnTo>
                  <a:lnTo>
                    <a:pt x="13177" y="299762"/>
                  </a:lnTo>
                  <a:lnTo>
                    <a:pt x="18168" y="298175"/>
                  </a:lnTo>
                  <a:lnTo>
                    <a:pt x="29357" y="287003"/>
                  </a:lnTo>
                  <a:lnTo>
                    <a:pt x="40680" y="268867"/>
                  </a:lnTo>
                  <a:lnTo>
                    <a:pt x="54988" y="228774"/>
                  </a:lnTo>
                  <a:lnTo>
                    <a:pt x="63830" y="192658"/>
                  </a:lnTo>
                  <a:lnTo>
                    <a:pt x="68701" y="149325"/>
                  </a:lnTo>
                  <a:lnTo>
                    <a:pt x="70160" y="101844"/>
                  </a:lnTo>
                  <a:lnTo>
                    <a:pt x="69562" y="77329"/>
                  </a:lnTo>
                  <a:lnTo>
                    <a:pt x="66310" y="33862"/>
                  </a:lnTo>
                  <a:lnTo>
                    <a:pt x="60160" y="7488"/>
                  </a:lnTo>
                  <a:lnTo>
                    <a:pt x="55840" y="1725"/>
                  </a:lnTo>
                  <a:lnTo>
                    <a:pt x="50842" y="0"/>
                  </a:lnTo>
                  <a:lnTo>
                    <a:pt x="45394" y="966"/>
                  </a:lnTo>
                  <a:lnTo>
                    <a:pt x="41057" y="5844"/>
                  </a:lnTo>
                  <a:lnTo>
                    <a:pt x="34355" y="22552"/>
                  </a:lnTo>
                  <a:lnTo>
                    <a:pt x="34670" y="55378"/>
                  </a:lnTo>
                  <a:lnTo>
                    <a:pt x="40219" y="96779"/>
                  </a:lnTo>
                  <a:lnTo>
                    <a:pt x="49740" y="138697"/>
                  </a:lnTo>
                  <a:lnTo>
                    <a:pt x="61028" y="175202"/>
                  </a:lnTo>
                  <a:lnTo>
                    <a:pt x="77401" y="221639"/>
                  </a:lnTo>
                  <a:lnTo>
                    <a:pt x="91648" y="263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3653">
              <a:extLst>
                <a:ext uri="{FF2B5EF4-FFF2-40B4-BE49-F238E27FC236}">
                  <a16:creationId xmlns:a16="http://schemas.microsoft.com/office/drawing/2014/main" xmlns="" id="{8F43CEEF-108C-4C28-80AC-23B5DDCA223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31187" y="2217762"/>
              <a:ext cx="120290" cy="271360"/>
            </a:xfrm>
            <a:custGeom>
              <a:avLst/>
              <a:gdLst/>
              <a:ahLst/>
              <a:cxnLst/>
              <a:rect l="0" t="0" r="0" b="0"/>
              <a:pathLst>
                <a:path w="120290" h="271360">
                  <a:moveTo>
                    <a:pt x="18113" y="87288"/>
                  </a:moveTo>
                  <a:lnTo>
                    <a:pt x="18113" y="87288"/>
                  </a:lnTo>
                  <a:lnTo>
                    <a:pt x="3807" y="72982"/>
                  </a:lnTo>
                  <a:lnTo>
                    <a:pt x="2226" y="72812"/>
                  </a:lnTo>
                  <a:lnTo>
                    <a:pt x="1171" y="74110"/>
                  </a:lnTo>
                  <a:lnTo>
                    <a:pt x="0" y="80020"/>
                  </a:lnTo>
                  <a:lnTo>
                    <a:pt x="1130" y="104824"/>
                  </a:lnTo>
                  <a:lnTo>
                    <a:pt x="7907" y="140697"/>
                  </a:lnTo>
                  <a:lnTo>
                    <a:pt x="14988" y="173114"/>
                  </a:lnTo>
                  <a:lnTo>
                    <a:pt x="22839" y="206337"/>
                  </a:lnTo>
                  <a:lnTo>
                    <a:pt x="38563" y="246661"/>
                  </a:lnTo>
                  <a:lnTo>
                    <a:pt x="50485" y="262308"/>
                  </a:lnTo>
                  <a:lnTo>
                    <a:pt x="56628" y="267468"/>
                  </a:lnTo>
                  <a:lnTo>
                    <a:pt x="62134" y="270202"/>
                  </a:lnTo>
                  <a:lnTo>
                    <a:pt x="72015" y="271359"/>
                  </a:lnTo>
                  <a:lnTo>
                    <a:pt x="82992" y="260114"/>
                  </a:lnTo>
                  <a:lnTo>
                    <a:pt x="103914" y="218401"/>
                  </a:lnTo>
                  <a:lnTo>
                    <a:pt x="117305" y="175133"/>
                  </a:lnTo>
                  <a:lnTo>
                    <a:pt x="120289" y="141147"/>
                  </a:lnTo>
                  <a:lnTo>
                    <a:pt x="118558" y="104170"/>
                  </a:lnTo>
                  <a:lnTo>
                    <a:pt x="113085" y="64217"/>
                  </a:lnTo>
                  <a:lnTo>
                    <a:pt x="102070" y="18912"/>
                  </a:lnTo>
                  <a:lnTo>
                    <a:pt x="95879" y="3982"/>
                  </a:lnTo>
                  <a:lnTo>
                    <a:pt x="93240" y="0"/>
                  </a:lnTo>
                  <a:lnTo>
                    <a:pt x="92187" y="874"/>
                  </a:lnTo>
                  <a:lnTo>
                    <a:pt x="94313" y="23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3654">
              <a:extLst>
                <a:ext uri="{FF2B5EF4-FFF2-40B4-BE49-F238E27FC236}">
                  <a16:creationId xmlns:a16="http://schemas.microsoft.com/office/drawing/2014/main" xmlns="" id="{7025DE07-D46B-431E-8D60-67B4127E3F7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89000" y="2318174"/>
              <a:ext cx="88901" cy="111757"/>
            </a:xfrm>
            <a:custGeom>
              <a:avLst/>
              <a:gdLst/>
              <a:ahLst/>
              <a:cxnLst/>
              <a:rect l="0" t="0" r="0" b="0"/>
              <a:pathLst>
                <a:path w="88901" h="111757">
                  <a:moveTo>
                    <a:pt x="0" y="75776"/>
                  </a:moveTo>
                  <a:lnTo>
                    <a:pt x="0" y="75776"/>
                  </a:lnTo>
                  <a:lnTo>
                    <a:pt x="0" y="60849"/>
                  </a:lnTo>
                  <a:lnTo>
                    <a:pt x="0" y="64690"/>
                  </a:lnTo>
                  <a:lnTo>
                    <a:pt x="12361" y="111756"/>
                  </a:lnTo>
                  <a:lnTo>
                    <a:pt x="19594" y="65459"/>
                  </a:lnTo>
                  <a:lnTo>
                    <a:pt x="30995" y="24584"/>
                  </a:lnTo>
                  <a:lnTo>
                    <a:pt x="42737" y="4712"/>
                  </a:lnTo>
                  <a:lnTo>
                    <a:pt x="46836" y="1589"/>
                  </a:lnTo>
                  <a:lnTo>
                    <a:pt x="50979" y="213"/>
                  </a:lnTo>
                  <a:lnTo>
                    <a:pt x="55153" y="0"/>
                  </a:lnTo>
                  <a:lnTo>
                    <a:pt x="57935" y="2681"/>
                  </a:lnTo>
                  <a:lnTo>
                    <a:pt x="66138" y="34966"/>
                  </a:lnTo>
                  <a:lnTo>
                    <a:pt x="72895" y="81005"/>
                  </a:lnTo>
                  <a:lnTo>
                    <a:pt x="78592" y="94102"/>
                  </a:lnTo>
                  <a:lnTo>
                    <a:pt x="80617" y="95049"/>
                  </a:lnTo>
                  <a:lnTo>
                    <a:pt x="82672" y="94269"/>
                  </a:lnTo>
                  <a:lnTo>
                    <a:pt x="88900" y="884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3655">
              <a:extLst>
                <a:ext uri="{FF2B5EF4-FFF2-40B4-BE49-F238E27FC236}">
                  <a16:creationId xmlns:a16="http://schemas.microsoft.com/office/drawing/2014/main" xmlns="" id="{937DA968-C438-4D98-AFB4-EAA7CF75A8F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22350" y="23050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1260" y="45503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3656">
              <a:extLst>
                <a:ext uri="{FF2B5EF4-FFF2-40B4-BE49-F238E27FC236}">
                  <a16:creationId xmlns:a16="http://schemas.microsoft.com/office/drawing/2014/main" xmlns="" id="{1A6E5774-3449-441F-B75B-BFC98EDE7867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35050" y="21971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881" y="711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3657">
              <a:extLst>
                <a:ext uri="{FF2B5EF4-FFF2-40B4-BE49-F238E27FC236}">
                  <a16:creationId xmlns:a16="http://schemas.microsoft.com/office/drawing/2014/main" xmlns="" id="{14209B95-E9B1-468C-90BD-C49A122507A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90834" y="2094836"/>
              <a:ext cx="45817" cy="311815"/>
            </a:xfrm>
            <a:custGeom>
              <a:avLst/>
              <a:gdLst/>
              <a:ahLst/>
              <a:cxnLst/>
              <a:rect l="0" t="0" r="0" b="0"/>
              <a:pathLst>
                <a:path w="45817" h="311815">
                  <a:moveTo>
                    <a:pt x="45816" y="38764"/>
                  </a:moveTo>
                  <a:lnTo>
                    <a:pt x="45816" y="38764"/>
                  </a:lnTo>
                  <a:lnTo>
                    <a:pt x="33607" y="12249"/>
                  </a:lnTo>
                  <a:lnTo>
                    <a:pt x="22051" y="726"/>
                  </a:lnTo>
                  <a:lnTo>
                    <a:pt x="17978" y="0"/>
                  </a:lnTo>
                  <a:lnTo>
                    <a:pt x="13852" y="927"/>
                  </a:lnTo>
                  <a:lnTo>
                    <a:pt x="9690" y="2956"/>
                  </a:lnTo>
                  <a:lnTo>
                    <a:pt x="3184" y="12736"/>
                  </a:lnTo>
                  <a:lnTo>
                    <a:pt x="461" y="19295"/>
                  </a:lnTo>
                  <a:lnTo>
                    <a:pt x="0" y="58866"/>
                  </a:lnTo>
                  <a:lnTo>
                    <a:pt x="2640" y="92854"/>
                  </a:lnTo>
                  <a:lnTo>
                    <a:pt x="6166" y="129832"/>
                  </a:lnTo>
                  <a:lnTo>
                    <a:pt x="10084" y="169785"/>
                  </a:lnTo>
                  <a:lnTo>
                    <a:pt x="14178" y="209179"/>
                  </a:lnTo>
                  <a:lnTo>
                    <a:pt x="16938" y="245031"/>
                  </a:lnTo>
                  <a:lnTo>
                    <a:pt x="12961" y="291149"/>
                  </a:lnTo>
                  <a:lnTo>
                    <a:pt x="7716" y="3118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3658">
              <a:extLst>
                <a:ext uri="{FF2B5EF4-FFF2-40B4-BE49-F238E27FC236}">
                  <a16:creationId xmlns:a16="http://schemas.microsoft.com/office/drawing/2014/main" xmlns="" id="{0DADF24A-98E7-4D5C-91AE-2736FEDB361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55506" y="2266950"/>
              <a:ext cx="87495" cy="88901"/>
            </a:xfrm>
            <a:custGeom>
              <a:avLst/>
              <a:gdLst/>
              <a:ahLst/>
              <a:cxnLst/>
              <a:rect l="0" t="0" r="0" b="0"/>
              <a:pathLst>
                <a:path w="87495" h="88901">
                  <a:moveTo>
                    <a:pt x="17644" y="88900"/>
                  </a:moveTo>
                  <a:lnTo>
                    <a:pt x="17644" y="88900"/>
                  </a:lnTo>
                  <a:lnTo>
                    <a:pt x="1757" y="65840"/>
                  </a:lnTo>
                  <a:lnTo>
                    <a:pt x="0" y="58425"/>
                  </a:lnTo>
                  <a:lnTo>
                    <a:pt x="1100" y="52308"/>
                  </a:lnTo>
                  <a:lnTo>
                    <a:pt x="2381" y="49688"/>
                  </a:lnTo>
                  <a:lnTo>
                    <a:pt x="45165" y="22389"/>
                  </a:lnTo>
                  <a:lnTo>
                    <a:pt x="874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3659">
              <a:extLst>
                <a:ext uri="{FF2B5EF4-FFF2-40B4-BE49-F238E27FC236}">
                  <a16:creationId xmlns:a16="http://schemas.microsoft.com/office/drawing/2014/main" xmlns="" id="{91610A19-B0C9-45E5-A44E-6F24CFD1182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226656" y="2106527"/>
              <a:ext cx="56045" cy="258334"/>
            </a:xfrm>
            <a:custGeom>
              <a:avLst/>
              <a:gdLst/>
              <a:ahLst/>
              <a:cxnLst/>
              <a:rect l="0" t="0" r="0" b="0"/>
              <a:pathLst>
                <a:path w="56045" h="258334">
                  <a:moveTo>
                    <a:pt x="49694" y="8023"/>
                  </a:moveTo>
                  <a:lnTo>
                    <a:pt x="49694" y="8023"/>
                  </a:lnTo>
                  <a:lnTo>
                    <a:pt x="42952" y="1281"/>
                  </a:lnTo>
                  <a:lnTo>
                    <a:pt x="39555" y="0"/>
                  </a:lnTo>
                  <a:lnTo>
                    <a:pt x="32017" y="459"/>
                  </a:lnTo>
                  <a:lnTo>
                    <a:pt x="23964" y="4896"/>
                  </a:lnTo>
                  <a:lnTo>
                    <a:pt x="19840" y="8055"/>
                  </a:lnTo>
                  <a:lnTo>
                    <a:pt x="7295" y="32727"/>
                  </a:lnTo>
                  <a:lnTo>
                    <a:pt x="1383" y="73590"/>
                  </a:lnTo>
                  <a:lnTo>
                    <a:pt x="0" y="110777"/>
                  </a:lnTo>
                  <a:lnTo>
                    <a:pt x="91" y="151764"/>
                  </a:lnTo>
                  <a:lnTo>
                    <a:pt x="2484" y="191147"/>
                  </a:lnTo>
                  <a:lnTo>
                    <a:pt x="7797" y="235535"/>
                  </a:lnTo>
                  <a:lnTo>
                    <a:pt x="15551" y="252132"/>
                  </a:lnTo>
                  <a:lnTo>
                    <a:pt x="20582" y="257546"/>
                  </a:lnTo>
                  <a:lnTo>
                    <a:pt x="26758" y="258333"/>
                  </a:lnTo>
                  <a:lnTo>
                    <a:pt x="56044" y="2429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3660">
              <a:extLst>
                <a:ext uri="{FF2B5EF4-FFF2-40B4-BE49-F238E27FC236}">
                  <a16:creationId xmlns:a16="http://schemas.microsoft.com/office/drawing/2014/main" xmlns="" id="{D58F9724-D6F4-4A37-86B1-A4388A2D53D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300499" y="2183428"/>
              <a:ext cx="68521" cy="141987"/>
            </a:xfrm>
            <a:custGeom>
              <a:avLst/>
              <a:gdLst/>
              <a:ahLst/>
              <a:cxnLst/>
              <a:rect l="0" t="0" r="0" b="0"/>
              <a:pathLst>
                <a:path w="68521" h="141987">
                  <a:moveTo>
                    <a:pt x="58401" y="13672"/>
                  </a:moveTo>
                  <a:lnTo>
                    <a:pt x="58401" y="13672"/>
                  </a:lnTo>
                  <a:lnTo>
                    <a:pt x="55030" y="6930"/>
                  </a:lnTo>
                  <a:lnTo>
                    <a:pt x="52626" y="4944"/>
                  </a:lnTo>
                  <a:lnTo>
                    <a:pt x="46192" y="2737"/>
                  </a:lnTo>
                  <a:lnTo>
                    <a:pt x="36747" y="7401"/>
                  </a:lnTo>
                  <a:lnTo>
                    <a:pt x="25494" y="17941"/>
                  </a:lnTo>
                  <a:lnTo>
                    <a:pt x="8669" y="44413"/>
                  </a:lnTo>
                  <a:lnTo>
                    <a:pt x="0" y="78049"/>
                  </a:lnTo>
                  <a:lnTo>
                    <a:pt x="1978" y="109966"/>
                  </a:lnTo>
                  <a:lnTo>
                    <a:pt x="7689" y="128671"/>
                  </a:lnTo>
                  <a:lnTo>
                    <a:pt x="14931" y="138866"/>
                  </a:lnTo>
                  <a:lnTo>
                    <a:pt x="18837" y="141585"/>
                  </a:lnTo>
                  <a:lnTo>
                    <a:pt x="23559" y="141986"/>
                  </a:lnTo>
                  <a:lnTo>
                    <a:pt x="34449" y="138669"/>
                  </a:lnTo>
                  <a:lnTo>
                    <a:pt x="44463" y="126846"/>
                  </a:lnTo>
                  <a:lnTo>
                    <a:pt x="62390" y="87141"/>
                  </a:lnTo>
                  <a:lnTo>
                    <a:pt x="68520" y="47592"/>
                  </a:lnTo>
                  <a:lnTo>
                    <a:pt x="66965" y="14707"/>
                  </a:lnTo>
                  <a:lnTo>
                    <a:pt x="63854" y="3548"/>
                  </a:lnTo>
                  <a:lnTo>
                    <a:pt x="62036" y="573"/>
                  </a:lnTo>
                  <a:lnTo>
                    <a:pt x="60824" y="0"/>
                  </a:lnTo>
                  <a:lnTo>
                    <a:pt x="60017" y="1030"/>
                  </a:lnTo>
                  <a:lnTo>
                    <a:pt x="58401" y="7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3661">
              <a:extLst>
                <a:ext uri="{FF2B5EF4-FFF2-40B4-BE49-F238E27FC236}">
                  <a16:creationId xmlns:a16="http://schemas.microsoft.com/office/drawing/2014/main" xmlns="" id="{2B6053C1-C1CF-4C75-A3A3-F7C91274A71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403350" y="2298700"/>
              <a:ext cx="16359" cy="50801"/>
            </a:xfrm>
            <a:custGeom>
              <a:avLst/>
              <a:gdLst/>
              <a:ahLst/>
              <a:cxnLst/>
              <a:rect l="0" t="0" r="0" b="0"/>
              <a:pathLst>
                <a:path w="16359" h="508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6358" y="5775"/>
                  </a:lnTo>
                  <a:lnTo>
                    <a:pt x="12686" y="1731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3662">
              <a:extLst>
                <a:ext uri="{FF2B5EF4-FFF2-40B4-BE49-F238E27FC236}">
                  <a16:creationId xmlns:a16="http://schemas.microsoft.com/office/drawing/2014/main" xmlns="" id="{321E724E-C9CD-4A8E-87E7-CE38AF414D3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504950" y="2108200"/>
              <a:ext cx="19051" cy="158751"/>
            </a:xfrm>
            <a:custGeom>
              <a:avLst/>
              <a:gdLst/>
              <a:ahLst/>
              <a:cxnLst/>
              <a:rect l="0" t="0" r="0" b="0"/>
              <a:pathLst>
                <a:path w="19051" h="158751">
                  <a:moveTo>
                    <a:pt x="19050" y="0"/>
                  </a:moveTo>
                  <a:lnTo>
                    <a:pt x="19050" y="0"/>
                  </a:lnTo>
                  <a:lnTo>
                    <a:pt x="19050" y="41445"/>
                  </a:lnTo>
                  <a:lnTo>
                    <a:pt x="17168" y="79072"/>
                  </a:lnTo>
                  <a:lnTo>
                    <a:pt x="10261" y="119619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3663">
              <a:extLst>
                <a:ext uri="{FF2B5EF4-FFF2-40B4-BE49-F238E27FC236}">
                  <a16:creationId xmlns:a16="http://schemas.microsoft.com/office/drawing/2014/main" xmlns="" id="{1A358900-03AB-49A3-B24F-9141F91EB01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568450" y="2025650"/>
              <a:ext cx="45534" cy="330201"/>
            </a:xfrm>
            <a:custGeom>
              <a:avLst/>
              <a:gdLst/>
              <a:ahLst/>
              <a:cxnLst/>
              <a:rect l="0" t="0" r="0" b="0"/>
              <a:pathLst>
                <a:path w="45534" h="3302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32865" y="48021"/>
                  </a:lnTo>
                  <a:lnTo>
                    <a:pt x="40007" y="82726"/>
                  </a:lnTo>
                  <a:lnTo>
                    <a:pt x="45533" y="126373"/>
                  </a:lnTo>
                  <a:lnTo>
                    <a:pt x="44696" y="172112"/>
                  </a:lnTo>
                  <a:lnTo>
                    <a:pt x="39620" y="216900"/>
                  </a:lnTo>
                  <a:lnTo>
                    <a:pt x="32661" y="257972"/>
                  </a:lnTo>
                  <a:lnTo>
                    <a:pt x="14067" y="303311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4" name="SMARTInkShape-3664">
            <a:extLst>
              <a:ext uri="{FF2B5EF4-FFF2-40B4-BE49-F238E27FC236}">
                <a16:creationId xmlns:a16="http://schemas.microsoft.com/office/drawing/2014/main" xmlns="" id="{D452D43B-071D-4C94-A769-27F1BDA6F7F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03918" y="2374900"/>
            <a:ext cx="212033" cy="165101"/>
          </a:xfrm>
          <a:custGeom>
            <a:avLst/>
            <a:gdLst/>
            <a:ahLst/>
            <a:cxnLst/>
            <a:rect l="0" t="0" r="0" b="0"/>
            <a:pathLst>
              <a:path w="212033" h="165101">
                <a:moveTo>
                  <a:pt x="15182" y="165100"/>
                </a:moveTo>
                <a:lnTo>
                  <a:pt x="15182" y="165100"/>
                </a:lnTo>
                <a:lnTo>
                  <a:pt x="8440" y="161729"/>
                </a:lnTo>
                <a:lnTo>
                  <a:pt x="3249" y="150666"/>
                </a:lnTo>
                <a:lnTo>
                  <a:pt x="0" y="133991"/>
                </a:lnTo>
                <a:lnTo>
                  <a:pt x="2844" y="106180"/>
                </a:lnTo>
                <a:lnTo>
                  <a:pt x="8758" y="90936"/>
                </a:lnTo>
                <a:lnTo>
                  <a:pt x="19853" y="78986"/>
                </a:lnTo>
                <a:lnTo>
                  <a:pt x="26762" y="73824"/>
                </a:lnTo>
                <a:lnTo>
                  <a:pt x="35602" y="71794"/>
                </a:lnTo>
                <a:lnTo>
                  <a:pt x="56713" y="73301"/>
                </a:lnTo>
                <a:lnTo>
                  <a:pt x="92399" y="88825"/>
                </a:lnTo>
                <a:lnTo>
                  <a:pt x="129783" y="107928"/>
                </a:lnTo>
                <a:lnTo>
                  <a:pt x="164427" y="121795"/>
                </a:lnTo>
                <a:lnTo>
                  <a:pt x="175822" y="121630"/>
                </a:lnTo>
                <a:lnTo>
                  <a:pt x="180131" y="118481"/>
                </a:lnTo>
                <a:lnTo>
                  <a:pt x="186800" y="107456"/>
                </a:lnTo>
                <a:lnTo>
                  <a:pt x="188353" y="91267"/>
                </a:lnTo>
                <a:lnTo>
                  <a:pt x="186972" y="52130"/>
                </a:lnTo>
                <a:lnTo>
                  <a:pt x="193475" y="24304"/>
                </a:lnTo>
                <a:lnTo>
                  <a:pt x="200492" y="12448"/>
                </a:lnTo>
                <a:lnTo>
                  <a:pt x="21203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778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SMARTInkShape-Group716">
            <a:extLst>
              <a:ext uri="{FF2B5EF4-FFF2-40B4-BE49-F238E27FC236}">
                <a16:creationId xmlns:a16="http://schemas.microsoft.com/office/drawing/2014/main" xmlns="" id="{7F332C9B-B4F8-4A76-A40B-87F86BE913AD}"/>
              </a:ext>
            </a:extLst>
          </p:cNvPr>
          <p:cNvGrpSpPr/>
          <p:nvPr/>
        </p:nvGrpSpPr>
        <p:grpSpPr>
          <a:xfrm>
            <a:off x="1181100" y="682368"/>
            <a:ext cx="546101" cy="212983"/>
            <a:chOff x="1181100" y="682368"/>
            <a:chExt cx="546101" cy="212983"/>
          </a:xfrm>
        </p:grpSpPr>
        <p:sp>
          <p:nvSpPr>
            <p:cNvPr id="268" name="SMARTInkShape-3665">
              <a:extLst>
                <a:ext uri="{FF2B5EF4-FFF2-40B4-BE49-F238E27FC236}">
                  <a16:creationId xmlns:a16="http://schemas.microsoft.com/office/drawing/2014/main" xmlns="" id="{DF5A634F-8434-49EC-A353-A6C0DF5D04FB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81100" y="682368"/>
              <a:ext cx="247651" cy="212983"/>
            </a:xfrm>
            <a:custGeom>
              <a:avLst/>
              <a:gdLst/>
              <a:ahLst/>
              <a:cxnLst/>
              <a:rect l="0" t="0" r="0" b="0"/>
              <a:pathLst>
                <a:path w="247651" h="212983">
                  <a:moveTo>
                    <a:pt x="0" y="22482"/>
                  </a:moveTo>
                  <a:lnTo>
                    <a:pt x="0" y="22482"/>
                  </a:lnTo>
                  <a:lnTo>
                    <a:pt x="0" y="17015"/>
                  </a:lnTo>
                  <a:lnTo>
                    <a:pt x="6742" y="23135"/>
                  </a:lnTo>
                  <a:lnTo>
                    <a:pt x="17677" y="47370"/>
                  </a:lnTo>
                  <a:lnTo>
                    <a:pt x="26483" y="91475"/>
                  </a:lnTo>
                  <a:lnTo>
                    <a:pt x="33560" y="138018"/>
                  </a:lnTo>
                  <a:lnTo>
                    <a:pt x="37203" y="180666"/>
                  </a:lnTo>
                  <a:lnTo>
                    <a:pt x="37834" y="192745"/>
                  </a:lnTo>
                  <a:lnTo>
                    <a:pt x="37923" y="192435"/>
                  </a:lnTo>
                  <a:lnTo>
                    <a:pt x="33713" y="155687"/>
                  </a:lnTo>
                  <a:lnTo>
                    <a:pt x="33743" y="108987"/>
                  </a:lnTo>
                  <a:lnTo>
                    <a:pt x="42061" y="66066"/>
                  </a:lnTo>
                  <a:lnTo>
                    <a:pt x="49503" y="46791"/>
                  </a:lnTo>
                  <a:lnTo>
                    <a:pt x="53463" y="41510"/>
                  </a:lnTo>
                  <a:lnTo>
                    <a:pt x="57515" y="38695"/>
                  </a:lnTo>
                  <a:lnTo>
                    <a:pt x="61626" y="37524"/>
                  </a:lnTo>
                  <a:lnTo>
                    <a:pt x="65779" y="40271"/>
                  </a:lnTo>
                  <a:lnTo>
                    <a:pt x="78365" y="61698"/>
                  </a:lnTo>
                  <a:lnTo>
                    <a:pt x="93378" y="108388"/>
                  </a:lnTo>
                  <a:lnTo>
                    <a:pt x="103347" y="151478"/>
                  </a:lnTo>
                  <a:lnTo>
                    <a:pt x="106586" y="163479"/>
                  </a:lnTo>
                  <a:lnTo>
                    <a:pt x="107746" y="163047"/>
                  </a:lnTo>
                  <a:lnTo>
                    <a:pt x="113456" y="149503"/>
                  </a:lnTo>
                  <a:lnTo>
                    <a:pt x="124476" y="114759"/>
                  </a:lnTo>
                  <a:lnTo>
                    <a:pt x="140834" y="70441"/>
                  </a:lnTo>
                  <a:lnTo>
                    <a:pt x="159791" y="31283"/>
                  </a:lnTo>
                  <a:lnTo>
                    <a:pt x="174970" y="10636"/>
                  </a:lnTo>
                  <a:lnTo>
                    <a:pt x="187361" y="1460"/>
                  </a:lnTo>
                  <a:lnTo>
                    <a:pt x="192641" y="0"/>
                  </a:lnTo>
                  <a:lnTo>
                    <a:pt x="198277" y="2555"/>
                  </a:lnTo>
                  <a:lnTo>
                    <a:pt x="210184" y="14802"/>
                  </a:lnTo>
                  <a:lnTo>
                    <a:pt x="222046" y="51643"/>
                  </a:lnTo>
                  <a:lnTo>
                    <a:pt x="227569" y="84126"/>
                  </a:lnTo>
                  <a:lnTo>
                    <a:pt x="232375" y="119024"/>
                  </a:lnTo>
                  <a:lnTo>
                    <a:pt x="236863" y="153349"/>
                  </a:lnTo>
                  <a:lnTo>
                    <a:pt x="244787" y="198276"/>
                  </a:lnTo>
                  <a:lnTo>
                    <a:pt x="247650" y="2129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666">
              <a:extLst>
                <a:ext uri="{FF2B5EF4-FFF2-40B4-BE49-F238E27FC236}">
                  <a16:creationId xmlns:a16="http://schemas.microsoft.com/office/drawing/2014/main" xmlns="" id="{95517870-D486-47CC-BCD2-006279FB6C7E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555750" y="7429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42716" y="3371"/>
                  </a:lnTo>
                  <a:lnTo>
                    <a:pt x="89942" y="10126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667">
              <a:extLst>
                <a:ext uri="{FF2B5EF4-FFF2-40B4-BE49-F238E27FC236}">
                  <a16:creationId xmlns:a16="http://schemas.microsoft.com/office/drawing/2014/main" xmlns="" id="{30BCC808-2185-4AD1-902C-C19EBFFB5EC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82169" y="819150"/>
              <a:ext cx="145032" cy="48109"/>
            </a:xfrm>
            <a:custGeom>
              <a:avLst/>
              <a:gdLst/>
              <a:ahLst/>
              <a:cxnLst/>
              <a:rect l="0" t="0" r="0" b="0"/>
              <a:pathLst>
                <a:path w="145032" h="48109">
                  <a:moveTo>
                    <a:pt x="11681" y="44450"/>
                  </a:moveTo>
                  <a:lnTo>
                    <a:pt x="11681" y="44450"/>
                  </a:lnTo>
                  <a:lnTo>
                    <a:pt x="0" y="48108"/>
                  </a:lnTo>
                  <a:lnTo>
                    <a:pt x="366" y="47594"/>
                  </a:lnTo>
                  <a:lnTo>
                    <a:pt x="2021" y="46546"/>
                  </a:lnTo>
                  <a:lnTo>
                    <a:pt x="45077" y="32174"/>
                  </a:lnTo>
                  <a:lnTo>
                    <a:pt x="92132" y="14707"/>
                  </a:lnTo>
                  <a:lnTo>
                    <a:pt x="14503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717">
            <a:extLst>
              <a:ext uri="{FF2B5EF4-FFF2-40B4-BE49-F238E27FC236}">
                <a16:creationId xmlns:a16="http://schemas.microsoft.com/office/drawing/2014/main" xmlns="" id="{203DDC54-049F-4316-9681-F98FB0FC4034}"/>
              </a:ext>
            </a:extLst>
          </p:cNvPr>
          <p:cNvGrpSpPr/>
          <p:nvPr/>
        </p:nvGrpSpPr>
        <p:grpSpPr>
          <a:xfrm>
            <a:off x="2001133" y="558800"/>
            <a:ext cx="1307513" cy="342901"/>
            <a:chOff x="2001133" y="558800"/>
            <a:chExt cx="1307513" cy="342901"/>
          </a:xfrm>
        </p:grpSpPr>
        <p:sp>
          <p:nvSpPr>
            <p:cNvPr id="272" name="SMARTInkShape-3668">
              <a:extLst>
                <a:ext uri="{FF2B5EF4-FFF2-40B4-BE49-F238E27FC236}">
                  <a16:creationId xmlns:a16="http://schemas.microsoft.com/office/drawing/2014/main" xmlns="" id="{1083158D-8BD1-49D5-8B43-10EA61F836F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001133" y="624220"/>
              <a:ext cx="221368" cy="264781"/>
            </a:xfrm>
            <a:custGeom>
              <a:avLst/>
              <a:gdLst/>
              <a:ahLst/>
              <a:cxnLst/>
              <a:rect l="0" t="0" r="0" b="0"/>
              <a:pathLst>
                <a:path w="221368" h="264781">
                  <a:moveTo>
                    <a:pt x="5467" y="36180"/>
                  </a:moveTo>
                  <a:lnTo>
                    <a:pt x="5467" y="36180"/>
                  </a:lnTo>
                  <a:lnTo>
                    <a:pt x="0" y="36180"/>
                  </a:lnTo>
                  <a:lnTo>
                    <a:pt x="4361" y="44072"/>
                  </a:lnTo>
                  <a:lnTo>
                    <a:pt x="14067" y="89831"/>
                  </a:lnTo>
                  <a:lnTo>
                    <a:pt x="20323" y="132667"/>
                  </a:lnTo>
                  <a:lnTo>
                    <a:pt x="23274" y="177736"/>
                  </a:lnTo>
                  <a:lnTo>
                    <a:pt x="23566" y="219886"/>
                  </a:lnTo>
                  <a:lnTo>
                    <a:pt x="19017" y="236673"/>
                  </a:lnTo>
                  <a:lnTo>
                    <a:pt x="15048" y="225094"/>
                  </a:lnTo>
                  <a:lnTo>
                    <a:pt x="8797" y="180689"/>
                  </a:lnTo>
                  <a:lnTo>
                    <a:pt x="11314" y="138813"/>
                  </a:lnTo>
                  <a:lnTo>
                    <a:pt x="16529" y="95831"/>
                  </a:lnTo>
                  <a:lnTo>
                    <a:pt x="22542" y="57382"/>
                  </a:lnTo>
                  <a:lnTo>
                    <a:pt x="34407" y="11602"/>
                  </a:lnTo>
                  <a:lnTo>
                    <a:pt x="35968" y="4560"/>
                  </a:lnTo>
                  <a:lnTo>
                    <a:pt x="37090" y="2400"/>
                  </a:lnTo>
                  <a:lnTo>
                    <a:pt x="38543" y="960"/>
                  </a:lnTo>
                  <a:lnTo>
                    <a:pt x="40218" y="0"/>
                  </a:lnTo>
                  <a:lnTo>
                    <a:pt x="42040" y="2888"/>
                  </a:lnTo>
                  <a:lnTo>
                    <a:pt x="55482" y="45811"/>
                  </a:lnTo>
                  <a:lnTo>
                    <a:pt x="67245" y="84973"/>
                  </a:lnTo>
                  <a:lnTo>
                    <a:pt x="76296" y="124485"/>
                  </a:lnTo>
                  <a:lnTo>
                    <a:pt x="92130" y="167971"/>
                  </a:lnTo>
                  <a:lnTo>
                    <a:pt x="94287" y="169196"/>
                  </a:lnTo>
                  <a:lnTo>
                    <a:pt x="97136" y="168602"/>
                  </a:lnTo>
                  <a:lnTo>
                    <a:pt x="100446" y="166795"/>
                  </a:lnTo>
                  <a:lnTo>
                    <a:pt x="111847" y="144025"/>
                  </a:lnTo>
                  <a:lnTo>
                    <a:pt x="124162" y="107096"/>
                  </a:lnTo>
                  <a:lnTo>
                    <a:pt x="140119" y="68246"/>
                  </a:lnTo>
                  <a:lnTo>
                    <a:pt x="163769" y="24379"/>
                  </a:lnTo>
                  <a:lnTo>
                    <a:pt x="173660" y="10709"/>
                  </a:lnTo>
                  <a:lnTo>
                    <a:pt x="178274" y="9322"/>
                  </a:lnTo>
                  <a:lnTo>
                    <a:pt x="182760" y="11219"/>
                  </a:lnTo>
                  <a:lnTo>
                    <a:pt x="187162" y="15306"/>
                  </a:lnTo>
                  <a:lnTo>
                    <a:pt x="200100" y="41284"/>
                  </a:lnTo>
                  <a:lnTo>
                    <a:pt x="209500" y="82534"/>
                  </a:lnTo>
                  <a:lnTo>
                    <a:pt x="212565" y="114167"/>
                  </a:lnTo>
                  <a:lnTo>
                    <a:pt x="213927" y="147746"/>
                  </a:lnTo>
                  <a:lnTo>
                    <a:pt x="214533" y="183837"/>
                  </a:lnTo>
                  <a:lnTo>
                    <a:pt x="214873" y="229743"/>
                  </a:lnTo>
                  <a:lnTo>
                    <a:pt x="215694" y="260786"/>
                  </a:lnTo>
                  <a:lnTo>
                    <a:pt x="216879" y="262823"/>
                  </a:lnTo>
                  <a:lnTo>
                    <a:pt x="221367" y="264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669">
              <a:extLst>
                <a:ext uri="{FF2B5EF4-FFF2-40B4-BE49-F238E27FC236}">
                  <a16:creationId xmlns:a16="http://schemas.microsoft.com/office/drawing/2014/main" xmlns="" id="{FFA8A32A-51A4-470B-ADB5-1C8B6D91A0E0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286000" y="78105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670">
              <a:extLst>
                <a:ext uri="{FF2B5EF4-FFF2-40B4-BE49-F238E27FC236}">
                  <a16:creationId xmlns:a16="http://schemas.microsoft.com/office/drawing/2014/main" xmlns="" id="{789C26F5-F9CE-4FD5-BA4E-5B0C7852265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279650" y="692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82550"/>
                  </a:moveTo>
                  <a:lnTo>
                    <a:pt x="6350" y="82550"/>
                  </a:lnTo>
                  <a:lnTo>
                    <a:pt x="5644" y="4115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671">
              <a:extLst>
                <a:ext uri="{FF2B5EF4-FFF2-40B4-BE49-F238E27FC236}">
                  <a16:creationId xmlns:a16="http://schemas.microsoft.com/office/drawing/2014/main" xmlns="" id="{3CD8A8CE-50A2-444A-848C-1D8976F65C6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336800" y="713249"/>
              <a:ext cx="95251" cy="137652"/>
            </a:xfrm>
            <a:custGeom>
              <a:avLst/>
              <a:gdLst/>
              <a:ahLst/>
              <a:cxnLst/>
              <a:rect l="0" t="0" r="0" b="0"/>
              <a:pathLst>
                <a:path w="95251" h="137652">
                  <a:moveTo>
                    <a:pt x="0" y="4301"/>
                  </a:moveTo>
                  <a:lnTo>
                    <a:pt x="0" y="4301"/>
                  </a:lnTo>
                  <a:lnTo>
                    <a:pt x="5026" y="47609"/>
                  </a:lnTo>
                  <a:lnTo>
                    <a:pt x="5470" y="95037"/>
                  </a:lnTo>
                  <a:lnTo>
                    <a:pt x="860" y="115219"/>
                  </a:lnTo>
                  <a:lnTo>
                    <a:pt x="255" y="104115"/>
                  </a:lnTo>
                  <a:lnTo>
                    <a:pt x="6531" y="64234"/>
                  </a:lnTo>
                  <a:lnTo>
                    <a:pt x="21691" y="26606"/>
                  </a:lnTo>
                  <a:lnTo>
                    <a:pt x="35981" y="8570"/>
                  </a:lnTo>
                  <a:lnTo>
                    <a:pt x="43037" y="3619"/>
                  </a:lnTo>
                  <a:lnTo>
                    <a:pt x="56522" y="0"/>
                  </a:lnTo>
                  <a:lnTo>
                    <a:pt x="63081" y="1434"/>
                  </a:lnTo>
                  <a:lnTo>
                    <a:pt x="76014" y="8671"/>
                  </a:lnTo>
                  <a:lnTo>
                    <a:pt x="85054" y="26469"/>
                  </a:lnTo>
                  <a:lnTo>
                    <a:pt x="92229" y="64256"/>
                  </a:lnTo>
                  <a:lnTo>
                    <a:pt x="94355" y="102969"/>
                  </a:lnTo>
                  <a:lnTo>
                    <a:pt x="95250" y="1376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3672">
              <a:extLst>
                <a:ext uri="{FF2B5EF4-FFF2-40B4-BE49-F238E27FC236}">
                  <a16:creationId xmlns:a16="http://schemas.microsoft.com/office/drawing/2014/main" xmlns="" id="{5B8EC0CE-2CC8-4E8D-B9C7-4A7C7651007B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58977" y="584200"/>
              <a:ext cx="108024" cy="257805"/>
            </a:xfrm>
            <a:custGeom>
              <a:avLst/>
              <a:gdLst/>
              <a:ahLst/>
              <a:cxnLst/>
              <a:rect l="0" t="0" r="0" b="0"/>
              <a:pathLst>
                <a:path w="108024" h="257805">
                  <a:moveTo>
                    <a:pt x="63573" y="0"/>
                  </a:moveTo>
                  <a:lnTo>
                    <a:pt x="63573" y="0"/>
                  </a:lnTo>
                  <a:lnTo>
                    <a:pt x="56831" y="0"/>
                  </a:lnTo>
                  <a:lnTo>
                    <a:pt x="39154" y="16855"/>
                  </a:lnTo>
                  <a:lnTo>
                    <a:pt x="19414" y="54305"/>
                  </a:lnTo>
                  <a:lnTo>
                    <a:pt x="8434" y="86930"/>
                  </a:lnTo>
                  <a:lnTo>
                    <a:pt x="967" y="123302"/>
                  </a:lnTo>
                  <a:lnTo>
                    <a:pt x="0" y="162986"/>
                  </a:lnTo>
                  <a:lnTo>
                    <a:pt x="3803" y="198497"/>
                  </a:lnTo>
                  <a:lnTo>
                    <a:pt x="11609" y="227921"/>
                  </a:lnTo>
                  <a:lnTo>
                    <a:pt x="24485" y="248054"/>
                  </a:lnTo>
                  <a:lnTo>
                    <a:pt x="32575" y="253564"/>
                  </a:lnTo>
                  <a:lnTo>
                    <a:pt x="50972" y="257804"/>
                  </a:lnTo>
                  <a:lnTo>
                    <a:pt x="108023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673">
              <a:extLst>
                <a:ext uri="{FF2B5EF4-FFF2-40B4-BE49-F238E27FC236}">
                  <a16:creationId xmlns:a16="http://schemas.microsoft.com/office/drawing/2014/main" xmlns="" id="{2C515176-F210-45B8-A4A8-C1E4611798C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705100" y="685800"/>
              <a:ext cx="146051" cy="152401"/>
            </a:xfrm>
            <a:custGeom>
              <a:avLst/>
              <a:gdLst/>
              <a:ahLst/>
              <a:cxnLst/>
              <a:rect l="0" t="0" r="0" b="0"/>
              <a:pathLst>
                <a:path w="146051" h="152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42376" y="41427"/>
                  </a:lnTo>
                  <a:lnTo>
                    <a:pt x="89745" y="84461"/>
                  </a:lnTo>
                  <a:lnTo>
                    <a:pt x="127611" y="126541"/>
                  </a:lnTo>
                  <a:lnTo>
                    <a:pt x="1460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674">
              <a:extLst>
                <a:ext uri="{FF2B5EF4-FFF2-40B4-BE49-F238E27FC236}">
                  <a16:creationId xmlns:a16="http://schemas.microsoft.com/office/drawing/2014/main" xmlns="" id="{6DEC0009-7717-40AB-8594-DAE369E1A5B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730500" y="647700"/>
              <a:ext cx="101601" cy="184151"/>
            </a:xfrm>
            <a:custGeom>
              <a:avLst/>
              <a:gdLst/>
              <a:ahLst/>
              <a:cxnLst/>
              <a:rect l="0" t="0" r="0" b="0"/>
              <a:pathLst>
                <a:path w="101601" h="18415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77181" y="10113"/>
                  </a:lnTo>
                  <a:lnTo>
                    <a:pt x="41560" y="52771"/>
                  </a:lnTo>
                  <a:lnTo>
                    <a:pt x="16626" y="93639"/>
                  </a:lnTo>
                  <a:lnTo>
                    <a:pt x="1790" y="13287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675">
              <a:extLst>
                <a:ext uri="{FF2B5EF4-FFF2-40B4-BE49-F238E27FC236}">
                  <a16:creationId xmlns:a16="http://schemas.microsoft.com/office/drawing/2014/main" xmlns="" id="{6D538DC3-BFA3-4F29-9ACD-4D602E108673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851150" y="8191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12779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676">
              <a:extLst>
                <a:ext uri="{FF2B5EF4-FFF2-40B4-BE49-F238E27FC236}">
                  <a16:creationId xmlns:a16="http://schemas.microsoft.com/office/drawing/2014/main" xmlns="" id="{9226AF3B-775F-43FD-8396-69C09593690B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16250" y="603250"/>
              <a:ext cx="95251" cy="152401"/>
            </a:xfrm>
            <a:custGeom>
              <a:avLst/>
              <a:gdLst/>
              <a:ahLst/>
              <a:cxnLst/>
              <a:rect l="0" t="0" r="0" b="0"/>
              <a:pathLst>
                <a:path w="95251" h="152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7977" y="43338"/>
                  </a:lnTo>
                  <a:lnTo>
                    <a:pt x="68362" y="88053"/>
                  </a:lnTo>
                  <a:lnTo>
                    <a:pt x="84696" y="120399"/>
                  </a:lnTo>
                  <a:lnTo>
                    <a:pt x="9525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677">
              <a:extLst>
                <a:ext uri="{FF2B5EF4-FFF2-40B4-BE49-F238E27FC236}">
                  <a16:creationId xmlns:a16="http://schemas.microsoft.com/office/drawing/2014/main" xmlns="" id="{1F9248B7-27D5-405A-A3EA-E302E15135E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092450" y="631342"/>
              <a:ext cx="101601" cy="194159"/>
            </a:xfrm>
            <a:custGeom>
              <a:avLst/>
              <a:gdLst/>
              <a:ahLst/>
              <a:cxnLst/>
              <a:rect l="0" t="0" r="0" b="0"/>
              <a:pathLst>
                <a:path w="101601" h="194159">
                  <a:moveTo>
                    <a:pt x="101600" y="3658"/>
                  </a:moveTo>
                  <a:lnTo>
                    <a:pt x="101600" y="3658"/>
                  </a:lnTo>
                  <a:lnTo>
                    <a:pt x="98229" y="287"/>
                  </a:lnTo>
                  <a:lnTo>
                    <a:pt x="95825" y="0"/>
                  </a:lnTo>
                  <a:lnTo>
                    <a:pt x="89391" y="1562"/>
                  </a:lnTo>
                  <a:lnTo>
                    <a:pt x="71093" y="13150"/>
                  </a:lnTo>
                  <a:lnTo>
                    <a:pt x="47797" y="40102"/>
                  </a:lnTo>
                  <a:lnTo>
                    <a:pt x="29763" y="74899"/>
                  </a:lnTo>
                  <a:lnTo>
                    <a:pt x="15482" y="115391"/>
                  </a:lnTo>
                  <a:lnTo>
                    <a:pt x="3790" y="161770"/>
                  </a:lnTo>
                  <a:lnTo>
                    <a:pt x="0" y="194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678">
              <a:extLst>
                <a:ext uri="{FF2B5EF4-FFF2-40B4-BE49-F238E27FC236}">
                  <a16:creationId xmlns:a16="http://schemas.microsoft.com/office/drawing/2014/main" xmlns="" id="{31ADCE57-5A44-4CA1-BA8E-847DF68C96C5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25800" y="558800"/>
              <a:ext cx="82846" cy="342901"/>
            </a:xfrm>
            <a:custGeom>
              <a:avLst/>
              <a:gdLst/>
              <a:ahLst/>
              <a:cxnLst/>
              <a:rect l="0" t="0" r="0" b="0"/>
              <a:pathLst>
                <a:path w="82846" h="342901">
                  <a:moveTo>
                    <a:pt x="38100" y="0"/>
                  </a:moveTo>
                  <a:lnTo>
                    <a:pt x="38100" y="0"/>
                  </a:lnTo>
                  <a:lnTo>
                    <a:pt x="48213" y="6742"/>
                  </a:lnTo>
                  <a:lnTo>
                    <a:pt x="64615" y="37903"/>
                  </a:lnTo>
                  <a:lnTo>
                    <a:pt x="74814" y="70938"/>
                  </a:lnTo>
                  <a:lnTo>
                    <a:pt x="81934" y="111256"/>
                  </a:lnTo>
                  <a:lnTo>
                    <a:pt x="82845" y="134848"/>
                  </a:lnTo>
                  <a:lnTo>
                    <a:pt x="82746" y="159749"/>
                  </a:lnTo>
                  <a:lnTo>
                    <a:pt x="79153" y="184816"/>
                  </a:lnTo>
                  <a:lnTo>
                    <a:pt x="73230" y="209994"/>
                  </a:lnTo>
                  <a:lnTo>
                    <a:pt x="65753" y="235246"/>
                  </a:lnTo>
                  <a:lnTo>
                    <a:pt x="42394" y="28023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718">
            <a:extLst>
              <a:ext uri="{FF2B5EF4-FFF2-40B4-BE49-F238E27FC236}">
                <a16:creationId xmlns:a16="http://schemas.microsoft.com/office/drawing/2014/main" xmlns="" id="{0F50CC80-C471-4E06-A834-608BBDFF2FBC}"/>
              </a:ext>
            </a:extLst>
          </p:cNvPr>
          <p:cNvGrpSpPr/>
          <p:nvPr/>
        </p:nvGrpSpPr>
        <p:grpSpPr>
          <a:xfrm>
            <a:off x="1416050" y="1295735"/>
            <a:ext cx="978592" cy="439620"/>
            <a:chOff x="1416050" y="1295735"/>
            <a:chExt cx="978592" cy="439620"/>
          </a:xfrm>
        </p:grpSpPr>
        <p:sp>
          <p:nvSpPr>
            <p:cNvPr id="284" name="SMARTInkShape-3679">
              <a:extLst>
                <a:ext uri="{FF2B5EF4-FFF2-40B4-BE49-F238E27FC236}">
                  <a16:creationId xmlns:a16="http://schemas.microsoft.com/office/drawing/2014/main" xmlns="" id="{31EF6CAC-1252-4F01-B93C-2486221535A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820610" y="1298379"/>
              <a:ext cx="122491" cy="416122"/>
            </a:xfrm>
            <a:custGeom>
              <a:avLst/>
              <a:gdLst/>
              <a:ahLst/>
              <a:cxnLst/>
              <a:rect l="0" t="0" r="0" b="0"/>
              <a:pathLst>
                <a:path w="122491" h="416122">
                  <a:moveTo>
                    <a:pt x="122490" y="3371"/>
                  </a:moveTo>
                  <a:lnTo>
                    <a:pt x="122490" y="3371"/>
                  </a:lnTo>
                  <a:lnTo>
                    <a:pt x="112377" y="0"/>
                  </a:lnTo>
                  <a:lnTo>
                    <a:pt x="107281" y="1124"/>
                  </a:lnTo>
                  <a:lnTo>
                    <a:pt x="95975" y="8017"/>
                  </a:lnTo>
                  <a:lnTo>
                    <a:pt x="67597" y="40652"/>
                  </a:lnTo>
                  <a:lnTo>
                    <a:pt x="46352" y="81559"/>
                  </a:lnTo>
                  <a:lnTo>
                    <a:pt x="35748" y="106296"/>
                  </a:lnTo>
                  <a:lnTo>
                    <a:pt x="26562" y="132666"/>
                  </a:lnTo>
                  <a:lnTo>
                    <a:pt x="18321" y="160123"/>
                  </a:lnTo>
                  <a:lnTo>
                    <a:pt x="10711" y="188306"/>
                  </a:lnTo>
                  <a:lnTo>
                    <a:pt x="5637" y="215561"/>
                  </a:lnTo>
                  <a:lnTo>
                    <a:pt x="2255" y="242198"/>
                  </a:lnTo>
                  <a:lnTo>
                    <a:pt x="0" y="268422"/>
                  </a:lnTo>
                  <a:lnTo>
                    <a:pt x="3139" y="312612"/>
                  </a:lnTo>
                  <a:lnTo>
                    <a:pt x="13706" y="349656"/>
                  </a:lnTo>
                  <a:lnTo>
                    <a:pt x="32514" y="380231"/>
                  </a:lnTo>
                  <a:lnTo>
                    <a:pt x="64391" y="398524"/>
                  </a:lnTo>
                  <a:lnTo>
                    <a:pt x="122490" y="4161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680">
              <a:extLst>
                <a:ext uri="{FF2B5EF4-FFF2-40B4-BE49-F238E27FC236}">
                  <a16:creationId xmlns:a16="http://schemas.microsoft.com/office/drawing/2014/main" xmlns="" id="{C6F1CA13-918D-477D-95A9-79C0CF403D2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142642" y="1466099"/>
              <a:ext cx="252000" cy="178552"/>
            </a:xfrm>
            <a:custGeom>
              <a:avLst/>
              <a:gdLst/>
              <a:ahLst/>
              <a:cxnLst/>
              <a:rect l="0" t="0" r="0" b="0"/>
              <a:pathLst>
                <a:path w="252000" h="178552">
                  <a:moveTo>
                    <a:pt x="3658" y="19801"/>
                  </a:moveTo>
                  <a:lnTo>
                    <a:pt x="3658" y="19801"/>
                  </a:lnTo>
                  <a:lnTo>
                    <a:pt x="0" y="16143"/>
                  </a:lnTo>
                  <a:lnTo>
                    <a:pt x="1562" y="17705"/>
                  </a:lnTo>
                  <a:lnTo>
                    <a:pt x="5264" y="59707"/>
                  </a:lnTo>
                  <a:lnTo>
                    <a:pt x="10484" y="99123"/>
                  </a:lnTo>
                  <a:lnTo>
                    <a:pt x="15198" y="140676"/>
                  </a:lnTo>
                  <a:lnTo>
                    <a:pt x="16014" y="153923"/>
                  </a:lnTo>
                  <a:lnTo>
                    <a:pt x="16834" y="152960"/>
                  </a:lnTo>
                  <a:lnTo>
                    <a:pt x="25166" y="116916"/>
                  </a:lnTo>
                  <a:lnTo>
                    <a:pt x="34647" y="71859"/>
                  </a:lnTo>
                  <a:lnTo>
                    <a:pt x="46393" y="28405"/>
                  </a:lnTo>
                  <a:lnTo>
                    <a:pt x="56518" y="11160"/>
                  </a:lnTo>
                  <a:lnTo>
                    <a:pt x="62181" y="5574"/>
                  </a:lnTo>
                  <a:lnTo>
                    <a:pt x="67368" y="4672"/>
                  </a:lnTo>
                  <a:lnTo>
                    <a:pt x="72237" y="6893"/>
                  </a:lnTo>
                  <a:lnTo>
                    <a:pt x="76894" y="11196"/>
                  </a:lnTo>
                  <a:lnTo>
                    <a:pt x="98796" y="56350"/>
                  </a:lnTo>
                  <a:lnTo>
                    <a:pt x="121793" y="103593"/>
                  </a:lnTo>
                  <a:lnTo>
                    <a:pt x="123337" y="103885"/>
                  </a:lnTo>
                  <a:lnTo>
                    <a:pt x="125072" y="102668"/>
                  </a:lnTo>
                  <a:lnTo>
                    <a:pt x="126934" y="100445"/>
                  </a:lnTo>
                  <a:lnTo>
                    <a:pt x="147746" y="55141"/>
                  </a:lnTo>
                  <a:lnTo>
                    <a:pt x="171939" y="22746"/>
                  </a:lnTo>
                  <a:lnTo>
                    <a:pt x="191338" y="6999"/>
                  </a:lnTo>
                  <a:lnTo>
                    <a:pt x="211720" y="0"/>
                  </a:lnTo>
                  <a:lnTo>
                    <a:pt x="220682" y="956"/>
                  </a:lnTo>
                  <a:lnTo>
                    <a:pt x="236285" y="9544"/>
                  </a:lnTo>
                  <a:lnTo>
                    <a:pt x="246513" y="26531"/>
                  </a:lnTo>
                  <a:lnTo>
                    <a:pt x="251999" y="48898"/>
                  </a:lnTo>
                  <a:lnTo>
                    <a:pt x="250415" y="89257"/>
                  </a:lnTo>
                  <a:lnTo>
                    <a:pt x="242733" y="131084"/>
                  </a:lnTo>
                  <a:lnTo>
                    <a:pt x="238608" y="1785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3681">
              <a:extLst>
                <a:ext uri="{FF2B5EF4-FFF2-40B4-BE49-F238E27FC236}">
                  <a16:creationId xmlns:a16="http://schemas.microsoft.com/office/drawing/2014/main" xmlns="" id="{3C5B7293-12E0-448B-8986-9BACEF22EE3B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416050" y="1295735"/>
              <a:ext cx="135947" cy="439620"/>
            </a:xfrm>
            <a:custGeom>
              <a:avLst/>
              <a:gdLst/>
              <a:ahLst/>
              <a:cxnLst/>
              <a:rect l="0" t="0" r="0" b="0"/>
              <a:pathLst>
                <a:path w="135947" h="439620">
                  <a:moveTo>
                    <a:pt x="0" y="145715"/>
                  </a:moveTo>
                  <a:lnTo>
                    <a:pt x="0" y="145715"/>
                  </a:lnTo>
                  <a:lnTo>
                    <a:pt x="14503" y="192046"/>
                  </a:lnTo>
                  <a:lnTo>
                    <a:pt x="23144" y="228631"/>
                  </a:lnTo>
                  <a:lnTo>
                    <a:pt x="31688" y="272172"/>
                  </a:lnTo>
                  <a:lnTo>
                    <a:pt x="38778" y="318335"/>
                  </a:lnTo>
                  <a:lnTo>
                    <a:pt x="41929" y="362370"/>
                  </a:lnTo>
                  <a:lnTo>
                    <a:pt x="43330" y="397934"/>
                  </a:lnTo>
                  <a:lnTo>
                    <a:pt x="42237" y="432348"/>
                  </a:lnTo>
                  <a:lnTo>
                    <a:pt x="40858" y="438404"/>
                  </a:lnTo>
                  <a:lnTo>
                    <a:pt x="38527" y="439619"/>
                  </a:lnTo>
                  <a:lnTo>
                    <a:pt x="35563" y="437606"/>
                  </a:lnTo>
                  <a:lnTo>
                    <a:pt x="32175" y="433443"/>
                  </a:lnTo>
                  <a:lnTo>
                    <a:pt x="20666" y="397243"/>
                  </a:lnTo>
                  <a:lnTo>
                    <a:pt x="12477" y="354637"/>
                  </a:lnTo>
                  <a:lnTo>
                    <a:pt x="8318" y="329446"/>
                  </a:lnTo>
                  <a:lnTo>
                    <a:pt x="5545" y="298541"/>
                  </a:lnTo>
                  <a:lnTo>
                    <a:pt x="3697" y="263827"/>
                  </a:lnTo>
                  <a:lnTo>
                    <a:pt x="2465" y="226573"/>
                  </a:lnTo>
                  <a:lnTo>
                    <a:pt x="3054" y="190448"/>
                  </a:lnTo>
                  <a:lnTo>
                    <a:pt x="4858" y="155076"/>
                  </a:lnTo>
                  <a:lnTo>
                    <a:pt x="7472" y="120205"/>
                  </a:lnTo>
                  <a:lnTo>
                    <a:pt x="12037" y="92020"/>
                  </a:lnTo>
                  <a:lnTo>
                    <a:pt x="24635" y="47532"/>
                  </a:lnTo>
                  <a:lnTo>
                    <a:pt x="41523" y="18823"/>
                  </a:lnTo>
                  <a:lnTo>
                    <a:pt x="50965" y="8203"/>
                  </a:lnTo>
                  <a:lnTo>
                    <a:pt x="60788" y="2535"/>
                  </a:lnTo>
                  <a:lnTo>
                    <a:pt x="81110" y="0"/>
                  </a:lnTo>
                  <a:lnTo>
                    <a:pt x="90762" y="4122"/>
                  </a:lnTo>
                  <a:lnTo>
                    <a:pt x="109013" y="19990"/>
                  </a:lnTo>
                  <a:lnTo>
                    <a:pt x="131784" y="62837"/>
                  </a:lnTo>
                  <a:lnTo>
                    <a:pt x="135946" y="95710"/>
                  </a:lnTo>
                  <a:lnTo>
                    <a:pt x="135081" y="112378"/>
                  </a:lnTo>
                  <a:lnTo>
                    <a:pt x="122830" y="145951"/>
                  </a:lnTo>
                  <a:lnTo>
                    <a:pt x="92133" y="190940"/>
                  </a:lnTo>
                  <a:lnTo>
                    <a:pt x="50576" y="227634"/>
                  </a:lnTo>
                  <a:lnTo>
                    <a:pt x="31750" y="2409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3682">
              <a:extLst>
                <a:ext uri="{FF2B5EF4-FFF2-40B4-BE49-F238E27FC236}">
                  <a16:creationId xmlns:a16="http://schemas.microsoft.com/office/drawing/2014/main" xmlns="" id="{921B2977-210D-463B-B34C-30D41AE72F5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593850" y="1460500"/>
              <a:ext cx="127001" cy="218130"/>
            </a:xfrm>
            <a:custGeom>
              <a:avLst/>
              <a:gdLst/>
              <a:ahLst/>
              <a:cxnLst/>
              <a:rect l="0" t="0" r="0" b="0"/>
              <a:pathLst>
                <a:path w="127001" h="218130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5070" y="53492"/>
                  </a:lnTo>
                  <a:lnTo>
                    <a:pt x="6908" y="54006"/>
                  </a:lnTo>
                  <a:lnTo>
                    <a:pt x="8838" y="55054"/>
                  </a:lnTo>
                  <a:lnTo>
                    <a:pt x="36780" y="99061"/>
                  </a:lnTo>
                  <a:lnTo>
                    <a:pt x="53388" y="141221"/>
                  </a:lnTo>
                  <a:lnTo>
                    <a:pt x="63875" y="182719"/>
                  </a:lnTo>
                  <a:lnTo>
                    <a:pt x="63431" y="201388"/>
                  </a:lnTo>
                  <a:lnTo>
                    <a:pt x="61337" y="208342"/>
                  </a:lnTo>
                  <a:lnTo>
                    <a:pt x="58531" y="212978"/>
                  </a:lnTo>
                  <a:lnTo>
                    <a:pt x="55248" y="216069"/>
                  </a:lnTo>
                  <a:lnTo>
                    <a:pt x="51649" y="218129"/>
                  </a:lnTo>
                  <a:lnTo>
                    <a:pt x="47838" y="217386"/>
                  </a:lnTo>
                  <a:lnTo>
                    <a:pt x="39841" y="210916"/>
                  </a:lnTo>
                  <a:lnTo>
                    <a:pt x="30776" y="178518"/>
                  </a:lnTo>
                  <a:lnTo>
                    <a:pt x="29671" y="145193"/>
                  </a:lnTo>
                  <a:lnTo>
                    <a:pt x="30364" y="126429"/>
                  </a:lnTo>
                  <a:lnTo>
                    <a:pt x="44304" y="88646"/>
                  </a:lnTo>
                  <a:lnTo>
                    <a:pt x="67668" y="535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719">
            <a:extLst>
              <a:ext uri="{FF2B5EF4-FFF2-40B4-BE49-F238E27FC236}">
                <a16:creationId xmlns:a16="http://schemas.microsoft.com/office/drawing/2014/main" xmlns="" id="{FC5CF423-EB73-4540-B5F3-ED58E68EF0D6}"/>
              </a:ext>
            </a:extLst>
          </p:cNvPr>
          <p:cNvGrpSpPr/>
          <p:nvPr/>
        </p:nvGrpSpPr>
        <p:grpSpPr>
          <a:xfrm>
            <a:off x="2808083" y="1380642"/>
            <a:ext cx="328818" cy="257659"/>
            <a:chOff x="2808083" y="1380642"/>
            <a:chExt cx="328818" cy="257659"/>
          </a:xfrm>
        </p:grpSpPr>
        <p:sp>
          <p:nvSpPr>
            <p:cNvPr id="289" name="SMARTInkShape-3683">
              <a:extLst>
                <a:ext uri="{FF2B5EF4-FFF2-40B4-BE49-F238E27FC236}">
                  <a16:creationId xmlns:a16="http://schemas.microsoft.com/office/drawing/2014/main" xmlns="" id="{01B2010C-0A99-44B8-81C8-E83D68F269DE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041650" y="1390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3684">
              <a:extLst>
                <a:ext uri="{FF2B5EF4-FFF2-40B4-BE49-F238E27FC236}">
                  <a16:creationId xmlns:a16="http://schemas.microsoft.com/office/drawing/2014/main" xmlns="" id="{35C1DD35-80B1-4E07-A2E2-0AF61BDFCA09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808083" y="1380642"/>
              <a:ext cx="328818" cy="257659"/>
            </a:xfrm>
            <a:custGeom>
              <a:avLst/>
              <a:gdLst/>
              <a:ahLst/>
              <a:cxnLst/>
              <a:rect l="0" t="0" r="0" b="0"/>
              <a:pathLst>
                <a:path w="328818" h="257659">
                  <a:moveTo>
                    <a:pt x="258967" y="3658"/>
                  </a:moveTo>
                  <a:lnTo>
                    <a:pt x="258967" y="3658"/>
                  </a:lnTo>
                  <a:lnTo>
                    <a:pt x="258967" y="0"/>
                  </a:lnTo>
                  <a:lnTo>
                    <a:pt x="258967" y="1562"/>
                  </a:lnTo>
                  <a:lnTo>
                    <a:pt x="257085" y="4608"/>
                  </a:lnTo>
                  <a:lnTo>
                    <a:pt x="237298" y="30740"/>
                  </a:lnTo>
                  <a:lnTo>
                    <a:pt x="192310" y="54790"/>
                  </a:lnTo>
                  <a:lnTo>
                    <a:pt x="159492" y="67306"/>
                  </a:lnTo>
                  <a:lnTo>
                    <a:pt x="125620" y="81805"/>
                  </a:lnTo>
                  <a:lnTo>
                    <a:pt x="91752" y="96951"/>
                  </a:lnTo>
                  <a:lnTo>
                    <a:pt x="57885" y="110738"/>
                  </a:lnTo>
                  <a:lnTo>
                    <a:pt x="12545" y="131061"/>
                  </a:lnTo>
                  <a:lnTo>
                    <a:pt x="1750" y="137422"/>
                  </a:lnTo>
                  <a:lnTo>
                    <a:pt x="0" y="140812"/>
                  </a:lnTo>
                  <a:lnTo>
                    <a:pt x="244" y="144483"/>
                  </a:lnTo>
                  <a:lnTo>
                    <a:pt x="1819" y="148341"/>
                  </a:lnTo>
                  <a:lnTo>
                    <a:pt x="18620" y="154510"/>
                  </a:lnTo>
                  <a:lnTo>
                    <a:pt x="48429" y="159603"/>
                  </a:lnTo>
                  <a:lnTo>
                    <a:pt x="92252" y="164219"/>
                  </a:lnTo>
                  <a:lnTo>
                    <a:pt x="118190" y="167143"/>
                  </a:lnTo>
                  <a:lnTo>
                    <a:pt x="146066" y="170503"/>
                  </a:lnTo>
                  <a:lnTo>
                    <a:pt x="175233" y="174155"/>
                  </a:lnTo>
                  <a:lnTo>
                    <a:pt x="201733" y="178706"/>
                  </a:lnTo>
                  <a:lnTo>
                    <a:pt x="226456" y="183857"/>
                  </a:lnTo>
                  <a:lnTo>
                    <a:pt x="269917" y="195930"/>
                  </a:lnTo>
                  <a:lnTo>
                    <a:pt x="303345" y="210703"/>
                  </a:lnTo>
                  <a:lnTo>
                    <a:pt x="313247" y="219299"/>
                  </a:lnTo>
                  <a:lnTo>
                    <a:pt x="319142" y="228557"/>
                  </a:lnTo>
                  <a:lnTo>
                    <a:pt x="328817" y="257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SMARTInkShape-Group720">
            <a:extLst>
              <a:ext uri="{FF2B5EF4-FFF2-40B4-BE49-F238E27FC236}">
                <a16:creationId xmlns:a16="http://schemas.microsoft.com/office/drawing/2014/main" xmlns="" id="{7556774B-CCD4-49AA-92C7-54873F6C7DE8}"/>
              </a:ext>
            </a:extLst>
          </p:cNvPr>
          <p:cNvGrpSpPr/>
          <p:nvPr/>
        </p:nvGrpSpPr>
        <p:grpSpPr>
          <a:xfrm>
            <a:off x="3454400" y="1238250"/>
            <a:ext cx="812801" cy="469901"/>
            <a:chOff x="3454400" y="1238250"/>
            <a:chExt cx="812801" cy="469901"/>
          </a:xfrm>
        </p:grpSpPr>
        <p:sp>
          <p:nvSpPr>
            <p:cNvPr id="292" name="SMARTInkShape-3685">
              <a:extLst>
                <a:ext uri="{FF2B5EF4-FFF2-40B4-BE49-F238E27FC236}">
                  <a16:creationId xmlns:a16="http://schemas.microsoft.com/office/drawing/2014/main" xmlns="" id="{BAA099EB-20C5-4EA4-9400-CD3DF40ABF2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454400" y="1295400"/>
              <a:ext cx="44451" cy="215901"/>
            </a:xfrm>
            <a:custGeom>
              <a:avLst/>
              <a:gdLst/>
              <a:ahLst/>
              <a:cxnLst/>
              <a:rect l="0" t="0" r="0" b="0"/>
              <a:pathLst>
                <a:path w="444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6855"/>
                  </a:lnTo>
                  <a:lnTo>
                    <a:pt x="29232" y="57675"/>
                  </a:lnTo>
                  <a:lnTo>
                    <a:pt x="34159" y="91956"/>
                  </a:lnTo>
                  <a:lnTo>
                    <a:pt x="36349" y="126947"/>
                  </a:lnTo>
                  <a:lnTo>
                    <a:pt x="38286" y="172297"/>
                  </a:lnTo>
                  <a:lnTo>
                    <a:pt x="4445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686">
              <a:extLst>
                <a:ext uri="{FF2B5EF4-FFF2-40B4-BE49-F238E27FC236}">
                  <a16:creationId xmlns:a16="http://schemas.microsoft.com/office/drawing/2014/main" xmlns="" id="{B74A919A-3DB7-48DE-A07B-9D2AFA7326F9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536950" y="1238250"/>
              <a:ext cx="146051" cy="463551"/>
            </a:xfrm>
            <a:custGeom>
              <a:avLst/>
              <a:gdLst/>
              <a:ahLst/>
              <a:cxnLst/>
              <a:rect l="0" t="0" r="0" b="0"/>
              <a:pathLst>
                <a:path w="146051" h="463551">
                  <a:moveTo>
                    <a:pt x="146050" y="0"/>
                  </a:moveTo>
                  <a:lnTo>
                    <a:pt x="146050" y="0"/>
                  </a:lnTo>
                  <a:lnTo>
                    <a:pt x="133840" y="37903"/>
                  </a:lnTo>
                  <a:lnTo>
                    <a:pt x="118751" y="76583"/>
                  </a:lnTo>
                  <a:lnTo>
                    <a:pt x="108801" y="99738"/>
                  </a:lnTo>
                  <a:lnTo>
                    <a:pt x="98639" y="126464"/>
                  </a:lnTo>
                  <a:lnTo>
                    <a:pt x="88337" y="155571"/>
                  </a:lnTo>
                  <a:lnTo>
                    <a:pt x="77942" y="186264"/>
                  </a:lnTo>
                  <a:lnTo>
                    <a:pt x="67483" y="217309"/>
                  </a:lnTo>
                  <a:lnTo>
                    <a:pt x="56983" y="248589"/>
                  </a:lnTo>
                  <a:lnTo>
                    <a:pt x="46456" y="280026"/>
                  </a:lnTo>
                  <a:lnTo>
                    <a:pt x="36615" y="309451"/>
                  </a:lnTo>
                  <a:lnTo>
                    <a:pt x="27232" y="337534"/>
                  </a:lnTo>
                  <a:lnTo>
                    <a:pt x="18155" y="364723"/>
                  </a:lnTo>
                  <a:lnTo>
                    <a:pt x="8068" y="408102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687">
              <a:extLst>
                <a:ext uri="{FF2B5EF4-FFF2-40B4-BE49-F238E27FC236}">
                  <a16:creationId xmlns:a16="http://schemas.microsoft.com/office/drawing/2014/main" xmlns="" id="{038CB9CC-FCB6-4239-8C8D-9467A740800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662129" y="1522921"/>
              <a:ext cx="236772" cy="174014"/>
            </a:xfrm>
            <a:custGeom>
              <a:avLst/>
              <a:gdLst/>
              <a:ahLst/>
              <a:cxnLst/>
              <a:rect l="0" t="0" r="0" b="0"/>
              <a:pathLst>
                <a:path w="236772" h="174014">
                  <a:moveTo>
                    <a:pt x="8171" y="32829"/>
                  </a:moveTo>
                  <a:lnTo>
                    <a:pt x="8171" y="32829"/>
                  </a:lnTo>
                  <a:lnTo>
                    <a:pt x="1429" y="22716"/>
                  </a:lnTo>
                  <a:lnTo>
                    <a:pt x="149" y="19031"/>
                  </a:lnTo>
                  <a:lnTo>
                    <a:pt x="0" y="15869"/>
                  </a:lnTo>
                  <a:lnTo>
                    <a:pt x="607" y="13056"/>
                  </a:lnTo>
                  <a:lnTo>
                    <a:pt x="6926" y="6167"/>
                  </a:lnTo>
                  <a:lnTo>
                    <a:pt x="11574" y="2354"/>
                  </a:lnTo>
                  <a:lnTo>
                    <a:pt x="26146" y="0"/>
                  </a:lnTo>
                  <a:lnTo>
                    <a:pt x="54184" y="4522"/>
                  </a:lnTo>
                  <a:lnTo>
                    <a:pt x="64246" y="7608"/>
                  </a:lnTo>
                  <a:lnTo>
                    <a:pt x="79190" y="20444"/>
                  </a:lnTo>
                  <a:lnTo>
                    <a:pt x="85150" y="28806"/>
                  </a:lnTo>
                  <a:lnTo>
                    <a:pt x="87007" y="39319"/>
                  </a:lnTo>
                  <a:lnTo>
                    <a:pt x="83426" y="64171"/>
                  </a:lnTo>
                  <a:lnTo>
                    <a:pt x="62767" y="102558"/>
                  </a:lnTo>
                  <a:lnTo>
                    <a:pt x="32073" y="146269"/>
                  </a:lnTo>
                  <a:lnTo>
                    <a:pt x="25850" y="159917"/>
                  </a:lnTo>
                  <a:lnTo>
                    <a:pt x="25601" y="164827"/>
                  </a:lnTo>
                  <a:lnTo>
                    <a:pt x="26847" y="168805"/>
                  </a:lnTo>
                  <a:lnTo>
                    <a:pt x="29088" y="172163"/>
                  </a:lnTo>
                  <a:lnTo>
                    <a:pt x="46630" y="174013"/>
                  </a:lnTo>
                  <a:lnTo>
                    <a:pt x="76064" y="171777"/>
                  </a:lnTo>
                  <a:lnTo>
                    <a:pt x="117368" y="166080"/>
                  </a:lnTo>
                  <a:lnTo>
                    <a:pt x="163948" y="155081"/>
                  </a:lnTo>
                  <a:lnTo>
                    <a:pt x="204405" y="143608"/>
                  </a:lnTo>
                  <a:lnTo>
                    <a:pt x="236771" y="1344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688">
              <a:extLst>
                <a:ext uri="{FF2B5EF4-FFF2-40B4-BE49-F238E27FC236}">
                  <a16:creationId xmlns:a16="http://schemas.microsoft.com/office/drawing/2014/main" xmlns="" id="{A64180CE-3D62-4C73-97D5-248D1FEECE23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37000" y="1309865"/>
              <a:ext cx="116676" cy="398286"/>
            </a:xfrm>
            <a:custGeom>
              <a:avLst/>
              <a:gdLst/>
              <a:ahLst/>
              <a:cxnLst/>
              <a:rect l="0" t="0" r="0" b="0"/>
              <a:pathLst>
                <a:path w="116676" h="398286">
                  <a:moveTo>
                    <a:pt x="19050" y="10935"/>
                  </a:moveTo>
                  <a:lnTo>
                    <a:pt x="19050" y="10935"/>
                  </a:lnTo>
                  <a:lnTo>
                    <a:pt x="19050" y="4193"/>
                  </a:lnTo>
                  <a:lnTo>
                    <a:pt x="21167" y="2207"/>
                  </a:lnTo>
                  <a:lnTo>
                    <a:pt x="29163" y="0"/>
                  </a:lnTo>
                  <a:lnTo>
                    <a:pt x="41654" y="6545"/>
                  </a:lnTo>
                  <a:lnTo>
                    <a:pt x="82781" y="47227"/>
                  </a:lnTo>
                  <a:lnTo>
                    <a:pt x="100526" y="83039"/>
                  </a:lnTo>
                  <a:lnTo>
                    <a:pt x="111706" y="124826"/>
                  </a:lnTo>
                  <a:lnTo>
                    <a:pt x="116675" y="169268"/>
                  </a:lnTo>
                  <a:lnTo>
                    <a:pt x="113239" y="216772"/>
                  </a:lnTo>
                  <a:lnTo>
                    <a:pt x="101128" y="263990"/>
                  </a:lnTo>
                  <a:lnTo>
                    <a:pt x="76931" y="306143"/>
                  </a:lnTo>
                  <a:lnTo>
                    <a:pt x="47362" y="344163"/>
                  </a:lnTo>
                  <a:lnTo>
                    <a:pt x="0" y="3982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689">
              <a:extLst>
                <a:ext uri="{FF2B5EF4-FFF2-40B4-BE49-F238E27FC236}">
                  <a16:creationId xmlns:a16="http://schemas.microsoft.com/office/drawing/2014/main" xmlns="" id="{FCDECC7C-33ED-4022-95EB-8914B69F1B7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248150" y="16192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721">
            <a:extLst>
              <a:ext uri="{FF2B5EF4-FFF2-40B4-BE49-F238E27FC236}">
                <a16:creationId xmlns:a16="http://schemas.microsoft.com/office/drawing/2014/main" xmlns="" id="{D0511B42-D5BB-486E-9952-F7D0ED5D390A}"/>
              </a:ext>
            </a:extLst>
          </p:cNvPr>
          <p:cNvGrpSpPr/>
          <p:nvPr/>
        </p:nvGrpSpPr>
        <p:grpSpPr>
          <a:xfrm>
            <a:off x="6826250" y="590550"/>
            <a:ext cx="1272753" cy="323851"/>
            <a:chOff x="6826250" y="590550"/>
            <a:chExt cx="1272753" cy="323851"/>
          </a:xfrm>
        </p:grpSpPr>
        <p:sp>
          <p:nvSpPr>
            <p:cNvPr id="298" name="SMARTInkShape-3690">
              <a:extLst>
                <a:ext uri="{FF2B5EF4-FFF2-40B4-BE49-F238E27FC236}">
                  <a16:creationId xmlns:a16="http://schemas.microsoft.com/office/drawing/2014/main" xmlns="" id="{8F3A1EDA-60C2-4189-9FDE-ED8DC75262F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826250" y="699644"/>
              <a:ext cx="160957" cy="183004"/>
            </a:xfrm>
            <a:custGeom>
              <a:avLst/>
              <a:gdLst/>
              <a:ahLst/>
              <a:cxnLst/>
              <a:rect l="0" t="0" r="0" b="0"/>
              <a:pathLst>
                <a:path w="160957" h="183004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5467" y="0"/>
                  </a:lnTo>
                  <a:lnTo>
                    <a:pt x="13140" y="32281"/>
                  </a:lnTo>
                  <a:lnTo>
                    <a:pt x="17299" y="71084"/>
                  </a:lnTo>
                  <a:lnTo>
                    <a:pt x="16649" y="115742"/>
                  </a:lnTo>
                  <a:lnTo>
                    <a:pt x="11988" y="157196"/>
                  </a:lnTo>
                  <a:lnTo>
                    <a:pt x="7463" y="183003"/>
                  </a:lnTo>
                  <a:lnTo>
                    <a:pt x="7092" y="182299"/>
                  </a:lnTo>
                  <a:lnTo>
                    <a:pt x="9819" y="143332"/>
                  </a:lnTo>
                  <a:lnTo>
                    <a:pt x="15218" y="99598"/>
                  </a:lnTo>
                  <a:lnTo>
                    <a:pt x="28028" y="57633"/>
                  </a:lnTo>
                  <a:lnTo>
                    <a:pt x="45228" y="28501"/>
                  </a:lnTo>
                  <a:lnTo>
                    <a:pt x="55614" y="19087"/>
                  </a:lnTo>
                  <a:lnTo>
                    <a:pt x="60359" y="16577"/>
                  </a:lnTo>
                  <a:lnTo>
                    <a:pt x="64228" y="16314"/>
                  </a:lnTo>
                  <a:lnTo>
                    <a:pt x="67513" y="17550"/>
                  </a:lnTo>
                  <a:lnTo>
                    <a:pt x="70410" y="19786"/>
                  </a:lnTo>
                  <a:lnTo>
                    <a:pt x="77854" y="36415"/>
                  </a:lnTo>
                  <a:lnTo>
                    <a:pt x="85509" y="80476"/>
                  </a:lnTo>
                  <a:lnTo>
                    <a:pt x="88602" y="98377"/>
                  </a:lnTo>
                  <a:lnTo>
                    <a:pt x="95553" y="89727"/>
                  </a:lnTo>
                  <a:lnTo>
                    <a:pt x="117147" y="45049"/>
                  </a:lnTo>
                  <a:lnTo>
                    <a:pt x="125207" y="37496"/>
                  </a:lnTo>
                  <a:lnTo>
                    <a:pt x="130040" y="35905"/>
                  </a:lnTo>
                  <a:lnTo>
                    <a:pt x="141050" y="36018"/>
                  </a:lnTo>
                  <a:lnTo>
                    <a:pt x="146245" y="39153"/>
                  </a:lnTo>
                  <a:lnTo>
                    <a:pt x="155779" y="50162"/>
                  </a:lnTo>
                  <a:lnTo>
                    <a:pt x="160956" y="68225"/>
                  </a:lnTo>
                  <a:lnTo>
                    <a:pt x="160910" y="114315"/>
                  </a:lnTo>
                  <a:lnTo>
                    <a:pt x="154812" y="159246"/>
                  </a:lnTo>
                  <a:lnTo>
                    <a:pt x="152400" y="1703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691">
              <a:extLst>
                <a:ext uri="{FF2B5EF4-FFF2-40B4-BE49-F238E27FC236}">
                  <a16:creationId xmlns:a16="http://schemas.microsoft.com/office/drawing/2014/main" xmlns="" id="{4172F710-A946-4152-8CB4-887DC6753A26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7061200" y="7429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467" y="18951"/>
                  </a:lnTo>
                  <a:lnTo>
                    <a:pt x="1208" y="6460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692">
              <a:extLst>
                <a:ext uri="{FF2B5EF4-FFF2-40B4-BE49-F238E27FC236}">
                  <a16:creationId xmlns:a16="http://schemas.microsoft.com/office/drawing/2014/main" xmlns="" id="{9D9C352D-3F9F-4877-B15A-26EB2E07646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7067550" y="6477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693">
              <a:extLst>
                <a:ext uri="{FF2B5EF4-FFF2-40B4-BE49-F238E27FC236}">
                  <a16:creationId xmlns:a16="http://schemas.microsoft.com/office/drawing/2014/main" xmlns="" id="{D9CAA3E3-042E-4ED1-93AE-24C7FA2475E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143772" y="705857"/>
              <a:ext cx="126979" cy="127210"/>
            </a:xfrm>
            <a:custGeom>
              <a:avLst/>
              <a:gdLst/>
              <a:ahLst/>
              <a:cxnLst/>
              <a:rect l="0" t="0" r="0" b="0"/>
              <a:pathLst>
                <a:path w="126979" h="127210">
                  <a:moveTo>
                    <a:pt x="6328" y="18043"/>
                  </a:moveTo>
                  <a:lnTo>
                    <a:pt x="6328" y="18043"/>
                  </a:lnTo>
                  <a:lnTo>
                    <a:pt x="860" y="60138"/>
                  </a:lnTo>
                  <a:lnTo>
                    <a:pt x="94" y="106354"/>
                  </a:lnTo>
                  <a:lnTo>
                    <a:pt x="0" y="127209"/>
                  </a:lnTo>
                  <a:lnTo>
                    <a:pt x="3742" y="80995"/>
                  </a:lnTo>
                  <a:lnTo>
                    <a:pt x="15675" y="43281"/>
                  </a:lnTo>
                  <a:lnTo>
                    <a:pt x="27416" y="20793"/>
                  </a:lnTo>
                  <a:lnTo>
                    <a:pt x="42041" y="6095"/>
                  </a:lnTo>
                  <a:lnTo>
                    <a:pt x="49892" y="2316"/>
                  </a:lnTo>
                  <a:lnTo>
                    <a:pt x="66141" y="0"/>
                  </a:lnTo>
                  <a:lnTo>
                    <a:pt x="97898" y="9404"/>
                  </a:lnTo>
                  <a:lnTo>
                    <a:pt x="106885" y="17223"/>
                  </a:lnTo>
                  <a:lnTo>
                    <a:pt x="120635" y="39080"/>
                  </a:lnTo>
                  <a:lnTo>
                    <a:pt x="125805" y="67139"/>
                  </a:lnTo>
                  <a:lnTo>
                    <a:pt x="126978" y="1132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94">
              <a:extLst>
                <a:ext uri="{FF2B5EF4-FFF2-40B4-BE49-F238E27FC236}">
                  <a16:creationId xmlns:a16="http://schemas.microsoft.com/office/drawing/2014/main" xmlns="" id="{4E961AE9-4770-4981-BA1D-BDC5C9D6D20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16242" y="591433"/>
              <a:ext cx="83109" cy="303918"/>
            </a:xfrm>
            <a:custGeom>
              <a:avLst/>
              <a:gdLst/>
              <a:ahLst/>
              <a:cxnLst/>
              <a:rect l="0" t="0" r="0" b="0"/>
              <a:pathLst>
                <a:path w="83109" h="303918">
                  <a:moveTo>
                    <a:pt x="64058" y="5467"/>
                  </a:moveTo>
                  <a:lnTo>
                    <a:pt x="64058" y="5467"/>
                  </a:lnTo>
                  <a:lnTo>
                    <a:pt x="60687" y="2096"/>
                  </a:lnTo>
                  <a:lnTo>
                    <a:pt x="57151" y="441"/>
                  </a:lnTo>
                  <a:lnTo>
                    <a:pt x="55219" y="0"/>
                  </a:lnTo>
                  <a:lnTo>
                    <a:pt x="42389" y="9491"/>
                  </a:lnTo>
                  <a:lnTo>
                    <a:pt x="25182" y="42564"/>
                  </a:lnTo>
                  <a:lnTo>
                    <a:pt x="14794" y="77929"/>
                  </a:lnTo>
                  <a:lnTo>
                    <a:pt x="6179" y="120928"/>
                  </a:lnTo>
                  <a:lnTo>
                    <a:pt x="2895" y="145235"/>
                  </a:lnTo>
                  <a:lnTo>
                    <a:pt x="0" y="170612"/>
                  </a:lnTo>
                  <a:lnTo>
                    <a:pt x="2426" y="215743"/>
                  </a:lnTo>
                  <a:lnTo>
                    <a:pt x="11266" y="253440"/>
                  </a:lnTo>
                  <a:lnTo>
                    <a:pt x="24601" y="279601"/>
                  </a:lnTo>
                  <a:lnTo>
                    <a:pt x="34226" y="287706"/>
                  </a:lnTo>
                  <a:lnTo>
                    <a:pt x="83108" y="3039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3695">
              <a:extLst>
                <a:ext uri="{FF2B5EF4-FFF2-40B4-BE49-F238E27FC236}">
                  <a16:creationId xmlns:a16="http://schemas.microsoft.com/office/drawing/2014/main" xmlns="" id="{C32A1280-452C-4C3A-BF23-16B0CB3CAD8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531100" y="67945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0" y="13484"/>
                  </a:lnTo>
                  <a:lnTo>
                    <a:pt x="9407" y="29511"/>
                  </a:lnTo>
                  <a:lnTo>
                    <a:pt x="50933" y="71916"/>
                  </a:lnTo>
                  <a:lnTo>
                    <a:pt x="85568" y="111933"/>
                  </a:lnTo>
                  <a:lnTo>
                    <a:pt x="126760" y="158152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3696">
              <a:extLst>
                <a:ext uri="{FF2B5EF4-FFF2-40B4-BE49-F238E27FC236}">
                  <a16:creationId xmlns:a16="http://schemas.microsoft.com/office/drawing/2014/main" xmlns="" id="{BC05CE55-2991-483A-A64A-2DD79096EF1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575550" y="647700"/>
              <a:ext cx="114301" cy="177801"/>
            </a:xfrm>
            <a:custGeom>
              <a:avLst/>
              <a:gdLst/>
              <a:ahLst/>
              <a:cxnLst/>
              <a:rect l="0" t="0" r="0" b="0"/>
              <a:pathLst>
                <a:path w="114301" h="17780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92624" y="27464"/>
                  </a:lnTo>
                  <a:lnTo>
                    <a:pt x="69150" y="69364"/>
                  </a:lnTo>
                  <a:lnTo>
                    <a:pt x="37422" y="116821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697">
              <a:extLst>
                <a:ext uri="{FF2B5EF4-FFF2-40B4-BE49-F238E27FC236}">
                  <a16:creationId xmlns:a16="http://schemas.microsoft.com/office/drawing/2014/main" xmlns="" id="{55C6C941-6FE9-44F2-A323-A893E7C6F487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96200" y="850900"/>
              <a:ext cx="63501" cy="57151"/>
            </a:xfrm>
            <a:custGeom>
              <a:avLst/>
              <a:gdLst/>
              <a:ahLst/>
              <a:cxnLst/>
              <a:rect l="0" t="0" r="0" b="0"/>
              <a:pathLst>
                <a:path w="63501" h="57151">
                  <a:moveTo>
                    <a:pt x="63500" y="0"/>
                  </a:moveTo>
                  <a:lnTo>
                    <a:pt x="63500" y="0"/>
                  </a:lnTo>
                  <a:lnTo>
                    <a:pt x="19878" y="3859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98">
              <a:extLst>
                <a:ext uri="{FF2B5EF4-FFF2-40B4-BE49-F238E27FC236}">
                  <a16:creationId xmlns:a16="http://schemas.microsoft.com/office/drawing/2014/main" xmlns="" id="{70F8AC86-A177-428D-97AF-CFEBEAB67D1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851579" y="631629"/>
              <a:ext cx="79572" cy="130372"/>
            </a:xfrm>
            <a:custGeom>
              <a:avLst/>
              <a:gdLst/>
              <a:ahLst/>
              <a:cxnLst/>
              <a:rect l="0" t="0" r="0" b="0"/>
              <a:pathLst>
                <a:path w="79572" h="1303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18330" y="25072"/>
                  </a:lnTo>
                  <a:lnTo>
                    <a:pt x="33189" y="67943"/>
                  </a:lnTo>
                  <a:lnTo>
                    <a:pt x="49836" y="99017"/>
                  </a:lnTo>
                  <a:lnTo>
                    <a:pt x="79571" y="1303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99">
              <a:extLst>
                <a:ext uri="{FF2B5EF4-FFF2-40B4-BE49-F238E27FC236}">
                  <a16:creationId xmlns:a16="http://schemas.microsoft.com/office/drawing/2014/main" xmlns="" id="{F25E6280-8240-446C-8F41-BACD4E21F246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919751" y="660400"/>
              <a:ext cx="93950" cy="196851"/>
            </a:xfrm>
            <a:custGeom>
              <a:avLst/>
              <a:gdLst/>
              <a:ahLst/>
              <a:cxnLst/>
              <a:rect l="0" t="0" r="0" b="0"/>
              <a:pathLst>
                <a:path w="93950" h="196851">
                  <a:moveTo>
                    <a:pt x="93949" y="0"/>
                  </a:moveTo>
                  <a:lnTo>
                    <a:pt x="93949" y="0"/>
                  </a:lnTo>
                  <a:lnTo>
                    <a:pt x="85110" y="0"/>
                  </a:lnTo>
                  <a:lnTo>
                    <a:pt x="48331" y="38724"/>
                  </a:lnTo>
                  <a:lnTo>
                    <a:pt x="25634" y="75287"/>
                  </a:lnTo>
                  <a:lnTo>
                    <a:pt x="8874" y="114030"/>
                  </a:lnTo>
                  <a:lnTo>
                    <a:pt x="710" y="158566"/>
                  </a:lnTo>
                  <a:lnTo>
                    <a:pt x="0" y="180803"/>
                  </a:lnTo>
                  <a:lnTo>
                    <a:pt x="5049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700">
              <a:extLst>
                <a:ext uri="{FF2B5EF4-FFF2-40B4-BE49-F238E27FC236}">
                  <a16:creationId xmlns:a16="http://schemas.microsoft.com/office/drawing/2014/main" xmlns="" id="{D4F5A537-88CE-4AA8-BE2A-F8BC3413F6AA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064500" y="590550"/>
              <a:ext cx="34503" cy="323851"/>
            </a:xfrm>
            <a:custGeom>
              <a:avLst/>
              <a:gdLst/>
              <a:ahLst/>
              <a:cxnLst/>
              <a:rect l="0" t="0" r="0" b="0"/>
              <a:pathLst>
                <a:path w="34503" h="323851">
                  <a:moveTo>
                    <a:pt x="25400" y="0"/>
                  </a:moveTo>
                  <a:lnTo>
                    <a:pt x="25400" y="0"/>
                  </a:lnTo>
                  <a:lnTo>
                    <a:pt x="27281" y="42995"/>
                  </a:lnTo>
                  <a:lnTo>
                    <a:pt x="30469" y="76259"/>
                  </a:lnTo>
                  <a:lnTo>
                    <a:pt x="34238" y="116913"/>
                  </a:lnTo>
                  <a:lnTo>
                    <a:pt x="34502" y="158971"/>
                  </a:lnTo>
                  <a:lnTo>
                    <a:pt x="31562" y="201181"/>
                  </a:lnTo>
                  <a:lnTo>
                    <a:pt x="25551" y="243460"/>
                  </a:lnTo>
                  <a:lnTo>
                    <a:pt x="16295" y="278243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" name="SMARTInkShape-3701">
            <a:extLst>
              <a:ext uri="{FF2B5EF4-FFF2-40B4-BE49-F238E27FC236}">
                <a16:creationId xmlns:a16="http://schemas.microsoft.com/office/drawing/2014/main" xmlns="" id="{D51BAD13-EF4D-416E-BDF5-BFEA869035D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366451" y="635883"/>
            <a:ext cx="209675" cy="246768"/>
          </a:xfrm>
          <a:custGeom>
            <a:avLst/>
            <a:gdLst/>
            <a:ahLst/>
            <a:cxnLst/>
            <a:rect l="0" t="0" r="0" b="0"/>
            <a:pathLst>
              <a:path w="209675" h="246768">
                <a:moveTo>
                  <a:pt x="15549" y="5467"/>
                </a:moveTo>
                <a:lnTo>
                  <a:pt x="15549" y="5467"/>
                </a:lnTo>
                <a:lnTo>
                  <a:pt x="4614" y="0"/>
                </a:lnTo>
                <a:lnTo>
                  <a:pt x="3320" y="411"/>
                </a:lnTo>
                <a:lnTo>
                  <a:pt x="0" y="2750"/>
                </a:lnTo>
                <a:lnTo>
                  <a:pt x="950" y="5066"/>
                </a:lnTo>
                <a:lnTo>
                  <a:pt x="7649" y="11404"/>
                </a:lnTo>
                <a:lnTo>
                  <a:pt x="51592" y="37109"/>
                </a:lnTo>
                <a:lnTo>
                  <a:pt x="86836" y="52927"/>
                </a:lnTo>
                <a:lnTo>
                  <a:pt x="126019" y="71245"/>
                </a:lnTo>
                <a:lnTo>
                  <a:pt x="162013" y="89735"/>
                </a:lnTo>
                <a:lnTo>
                  <a:pt x="198605" y="116971"/>
                </a:lnTo>
                <a:lnTo>
                  <a:pt x="206268" y="126991"/>
                </a:lnTo>
                <a:lnTo>
                  <a:pt x="209674" y="136148"/>
                </a:lnTo>
                <a:lnTo>
                  <a:pt x="198018" y="152447"/>
                </a:lnTo>
                <a:lnTo>
                  <a:pt x="153663" y="190663"/>
                </a:lnTo>
                <a:lnTo>
                  <a:pt x="116678" y="213445"/>
                </a:lnTo>
                <a:lnTo>
                  <a:pt x="72031" y="235037"/>
                </a:lnTo>
                <a:lnTo>
                  <a:pt x="46239" y="246427"/>
                </a:lnTo>
                <a:lnTo>
                  <a:pt x="28249" y="2467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SMARTInkShape-3702">
            <a:extLst>
              <a:ext uri="{FF2B5EF4-FFF2-40B4-BE49-F238E27FC236}">
                <a16:creationId xmlns:a16="http://schemas.microsoft.com/office/drawing/2014/main" xmlns="" id="{80B67992-6C14-4A71-B8C8-3B9EE193132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83503" y="566033"/>
            <a:ext cx="260498" cy="310268"/>
          </a:xfrm>
          <a:custGeom>
            <a:avLst/>
            <a:gdLst/>
            <a:ahLst/>
            <a:cxnLst/>
            <a:rect l="0" t="0" r="0" b="0"/>
            <a:pathLst>
              <a:path w="260498" h="310268">
                <a:moveTo>
                  <a:pt x="184297" y="5467"/>
                </a:moveTo>
                <a:lnTo>
                  <a:pt x="184297" y="5467"/>
                </a:lnTo>
                <a:lnTo>
                  <a:pt x="184297" y="2096"/>
                </a:lnTo>
                <a:lnTo>
                  <a:pt x="185002" y="1103"/>
                </a:lnTo>
                <a:lnTo>
                  <a:pt x="186178" y="441"/>
                </a:lnTo>
                <a:lnTo>
                  <a:pt x="187667" y="0"/>
                </a:lnTo>
                <a:lnTo>
                  <a:pt x="189366" y="411"/>
                </a:lnTo>
                <a:lnTo>
                  <a:pt x="193134" y="2749"/>
                </a:lnTo>
                <a:lnTo>
                  <a:pt x="193398" y="13667"/>
                </a:lnTo>
                <a:lnTo>
                  <a:pt x="185819" y="47172"/>
                </a:lnTo>
                <a:lnTo>
                  <a:pt x="175799" y="80447"/>
                </a:lnTo>
                <a:lnTo>
                  <a:pt x="164294" y="118754"/>
                </a:lnTo>
                <a:lnTo>
                  <a:pt x="146478" y="155535"/>
                </a:lnTo>
                <a:lnTo>
                  <a:pt x="123745" y="189286"/>
                </a:lnTo>
                <a:lnTo>
                  <a:pt x="83884" y="229265"/>
                </a:lnTo>
                <a:lnTo>
                  <a:pt x="57825" y="245103"/>
                </a:lnTo>
                <a:lnTo>
                  <a:pt x="37776" y="249320"/>
                </a:lnTo>
                <a:lnTo>
                  <a:pt x="29466" y="248469"/>
                </a:lnTo>
                <a:lnTo>
                  <a:pt x="22515" y="243668"/>
                </a:lnTo>
                <a:lnTo>
                  <a:pt x="11029" y="227045"/>
                </a:lnTo>
                <a:lnTo>
                  <a:pt x="0" y="197258"/>
                </a:lnTo>
                <a:lnTo>
                  <a:pt x="755" y="187655"/>
                </a:lnTo>
                <a:lnTo>
                  <a:pt x="9119" y="169460"/>
                </a:lnTo>
                <a:lnTo>
                  <a:pt x="15300" y="163479"/>
                </a:lnTo>
                <a:lnTo>
                  <a:pt x="29695" y="156833"/>
                </a:lnTo>
                <a:lnTo>
                  <a:pt x="60407" y="156463"/>
                </a:lnTo>
                <a:lnTo>
                  <a:pt x="99691" y="174306"/>
                </a:lnTo>
                <a:lnTo>
                  <a:pt x="139237" y="201935"/>
                </a:lnTo>
                <a:lnTo>
                  <a:pt x="181138" y="232464"/>
                </a:lnTo>
                <a:lnTo>
                  <a:pt x="227993" y="277338"/>
                </a:lnTo>
                <a:lnTo>
                  <a:pt x="260497" y="3102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5" name="SMARTInkShape-Group724">
            <a:extLst>
              <a:ext uri="{FF2B5EF4-FFF2-40B4-BE49-F238E27FC236}">
                <a16:creationId xmlns:a16="http://schemas.microsoft.com/office/drawing/2014/main" xmlns="" id="{CC3CE0CF-40F6-4E33-B65F-23FB3FF720FE}"/>
              </a:ext>
            </a:extLst>
          </p:cNvPr>
          <p:cNvGrpSpPr/>
          <p:nvPr/>
        </p:nvGrpSpPr>
        <p:grpSpPr>
          <a:xfrm>
            <a:off x="6801732" y="1425092"/>
            <a:ext cx="414847" cy="194159"/>
            <a:chOff x="6801732" y="1425092"/>
            <a:chExt cx="414847" cy="194159"/>
          </a:xfrm>
        </p:grpSpPr>
        <p:sp>
          <p:nvSpPr>
            <p:cNvPr id="312" name="SMARTInkShape-3703">
              <a:extLst>
                <a:ext uri="{FF2B5EF4-FFF2-40B4-BE49-F238E27FC236}">
                  <a16:creationId xmlns:a16="http://schemas.microsoft.com/office/drawing/2014/main" xmlns="" id="{01F1CBF3-F85B-4DAC-ACCB-822DA87F746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801732" y="1511300"/>
              <a:ext cx="272169" cy="12701"/>
            </a:xfrm>
            <a:custGeom>
              <a:avLst/>
              <a:gdLst/>
              <a:ahLst/>
              <a:cxnLst/>
              <a:rect l="0" t="0" r="0" b="0"/>
              <a:pathLst>
                <a:path w="272169" h="127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125"/>
                  </a:lnTo>
                  <a:lnTo>
                    <a:pt x="18028" y="11937"/>
                  </a:lnTo>
                  <a:lnTo>
                    <a:pt x="59832" y="12474"/>
                  </a:lnTo>
                  <a:lnTo>
                    <a:pt x="101597" y="12600"/>
                  </a:lnTo>
                  <a:lnTo>
                    <a:pt x="146500" y="10774"/>
                  </a:lnTo>
                  <a:lnTo>
                    <a:pt x="190915" y="9022"/>
                  </a:lnTo>
                  <a:lnTo>
                    <a:pt x="231822" y="10595"/>
                  </a:lnTo>
                  <a:lnTo>
                    <a:pt x="272168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3704">
              <a:extLst>
                <a:ext uri="{FF2B5EF4-FFF2-40B4-BE49-F238E27FC236}">
                  <a16:creationId xmlns:a16="http://schemas.microsoft.com/office/drawing/2014/main" xmlns="" id="{3DE6F4B5-EA2A-4BFB-B1C5-09AA2D1FAB1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864179" y="1549400"/>
              <a:ext cx="304972" cy="60261"/>
            </a:xfrm>
            <a:custGeom>
              <a:avLst/>
              <a:gdLst/>
              <a:ahLst/>
              <a:cxnLst/>
              <a:rect l="0" t="0" r="0" b="0"/>
              <a:pathLst>
                <a:path w="304972" h="60261">
                  <a:moveTo>
                    <a:pt x="38271" y="50800"/>
                  </a:moveTo>
                  <a:lnTo>
                    <a:pt x="38271" y="50800"/>
                  </a:lnTo>
                  <a:lnTo>
                    <a:pt x="0" y="56267"/>
                  </a:lnTo>
                  <a:lnTo>
                    <a:pt x="762" y="57267"/>
                  </a:lnTo>
                  <a:lnTo>
                    <a:pt x="9136" y="60260"/>
                  </a:lnTo>
                  <a:lnTo>
                    <a:pt x="43201" y="59169"/>
                  </a:lnTo>
                  <a:lnTo>
                    <a:pt x="82560" y="52403"/>
                  </a:lnTo>
                  <a:lnTo>
                    <a:pt x="105896" y="47635"/>
                  </a:lnTo>
                  <a:lnTo>
                    <a:pt x="132038" y="42340"/>
                  </a:lnTo>
                  <a:lnTo>
                    <a:pt x="160048" y="36693"/>
                  </a:lnTo>
                  <a:lnTo>
                    <a:pt x="189307" y="30812"/>
                  </a:lnTo>
                  <a:lnTo>
                    <a:pt x="215161" y="24775"/>
                  </a:lnTo>
                  <a:lnTo>
                    <a:pt x="260823" y="12422"/>
                  </a:lnTo>
                  <a:lnTo>
                    <a:pt x="3049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705">
              <a:extLst>
                <a:ext uri="{FF2B5EF4-FFF2-40B4-BE49-F238E27FC236}">
                  <a16:creationId xmlns:a16="http://schemas.microsoft.com/office/drawing/2014/main" xmlns="" id="{E5D6150C-9C42-4156-872A-CF409A6ACB44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71080" y="1425092"/>
              <a:ext cx="145499" cy="194159"/>
            </a:xfrm>
            <a:custGeom>
              <a:avLst/>
              <a:gdLst/>
              <a:ahLst/>
              <a:cxnLst/>
              <a:rect l="0" t="0" r="0" b="0"/>
              <a:pathLst>
                <a:path w="145499" h="194159">
                  <a:moveTo>
                    <a:pt x="21870" y="3658"/>
                  </a:moveTo>
                  <a:lnTo>
                    <a:pt x="21870" y="3658"/>
                  </a:lnTo>
                  <a:lnTo>
                    <a:pt x="4414" y="0"/>
                  </a:lnTo>
                  <a:lnTo>
                    <a:pt x="1764" y="513"/>
                  </a:lnTo>
                  <a:lnTo>
                    <a:pt x="0" y="1562"/>
                  </a:lnTo>
                  <a:lnTo>
                    <a:pt x="939" y="2966"/>
                  </a:lnTo>
                  <a:lnTo>
                    <a:pt x="36779" y="19054"/>
                  </a:lnTo>
                  <a:lnTo>
                    <a:pt x="83438" y="39578"/>
                  </a:lnTo>
                  <a:lnTo>
                    <a:pt x="123995" y="66904"/>
                  </a:lnTo>
                  <a:lnTo>
                    <a:pt x="139696" y="87036"/>
                  </a:lnTo>
                  <a:lnTo>
                    <a:pt x="144870" y="97343"/>
                  </a:lnTo>
                  <a:lnTo>
                    <a:pt x="145498" y="107743"/>
                  </a:lnTo>
                  <a:lnTo>
                    <a:pt x="138670" y="128705"/>
                  </a:lnTo>
                  <a:lnTo>
                    <a:pt x="111289" y="165132"/>
                  </a:lnTo>
                  <a:lnTo>
                    <a:pt x="79020" y="1941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725">
            <a:extLst>
              <a:ext uri="{FF2B5EF4-FFF2-40B4-BE49-F238E27FC236}">
                <a16:creationId xmlns:a16="http://schemas.microsoft.com/office/drawing/2014/main" xmlns="" id="{E7F25E99-1060-4BBB-96A2-6518755BDAEE}"/>
              </a:ext>
            </a:extLst>
          </p:cNvPr>
          <p:cNvGrpSpPr/>
          <p:nvPr/>
        </p:nvGrpSpPr>
        <p:grpSpPr>
          <a:xfrm>
            <a:off x="7580037" y="1454150"/>
            <a:ext cx="922614" cy="247651"/>
            <a:chOff x="7580037" y="1454150"/>
            <a:chExt cx="922614" cy="247651"/>
          </a:xfrm>
        </p:grpSpPr>
        <p:sp>
          <p:nvSpPr>
            <p:cNvPr id="316" name="SMARTInkShape-3706">
              <a:extLst>
                <a:ext uri="{FF2B5EF4-FFF2-40B4-BE49-F238E27FC236}">
                  <a16:creationId xmlns:a16="http://schemas.microsoft.com/office/drawing/2014/main" xmlns="" id="{E4A2C88B-8ACE-4DC3-A6EF-742CB05B9DC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588250" y="1460500"/>
              <a:ext cx="133351" cy="190501"/>
            </a:xfrm>
            <a:custGeom>
              <a:avLst/>
              <a:gdLst/>
              <a:ahLst/>
              <a:cxnLst/>
              <a:rect l="0" t="0" r="0" b="0"/>
              <a:pathLst>
                <a:path w="133351" h="1905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1048" y="10113"/>
                  </a:lnTo>
                  <a:lnTo>
                    <a:pt x="50619" y="52772"/>
                  </a:lnTo>
                  <a:lnTo>
                    <a:pt x="78106" y="93639"/>
                  </a:lnTo>
                  <a:lnTo>
                    <a:pt x="99577" y="132167"/>
                  </a:lnTo>
                  <a:lnTo>
                    <a:pt x="124338" y="177836"/>
                  </a:lnTo>
                  <a:lnTo>
                    <a:pt x="133350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707">
              <a:extLst>
                <a:ext uri="{FF2B5EF4-FFF2-40B4-BE49-F238E27FC236}">
                  <a16:creationId xmlns:a16="http://schemas.microsoft.com/office/drawing/2014/main" xmlns="" id="{D9C92CEE-BDCE-4677-9EE4-839BA7EA89C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580037" y="1472233"/>
              <a:ext cx="192364" cy="197818"/>
            </a:xfrm>
            <a:custGeom>
              <a:avLst/>
              <a:gdLst/>
              <a:ahLst/>
              <a:cxnLst/>
              <a:rect l="0" t="0" r="0" b="0"/>
              <a:pathLst>
                <a:path w="192364" h="197818">
                  <a:moveTo>
                    <a:pt x="192363" y="7317"/>
                  </a:moveTo>
                  <a:lnTo>
                    <a:pt x="192363" y="7317"/>
                  </a:lnTo>
                  <a:lnTo>
                    <a:pt x="185621" y="575"/>
                  </a:lnTo>
                  <a:lnTo>
                    <a:pt x="181519" y="0"/>
                  </a:lnTo>
                  <a:lnTo>
                    <a:pt x="171315" y="3124"/>
                  </a:lnTo>
                  <a:lnTo>
                    <a:pt x="126866" y="43184"/>
                  </a:lnTo>
                  <a:lnTo>
                    <a:pt x="83821" y="82149"/>
                  </a:lnTo>
                  <a:lnTo>
                    <a:pt x="43551" y="125680"/>
                  </a:lnTo>
                  <a:lnTo>
                    <a:pt x="5081" y="171573"/>
                  </a:lnTo>
                  <a:lnTo>
                    <a:pt x="1186" y="178910"/>
                  </a:lnTo>
                  <a:lnTo>
                    <a:pt x="0" y="184507"/>
                  </a:lnTo>
                  <a:lnTo>
                    <a:pt x="1863" y="1978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708">
              <a:extLst>
                <a:ext uri="{FF2B5EF4-FFF2-40B4-BE49-F238E27FC236}">
                  <a16:creationId xmlns:a16="http://schemas.microsoft.com/office/drawing/2014/main" xmlns="" id="{8EAEA024-589B-44A0-AD8A-B526EDB2EFB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7858009" y="1454150"/>
              <a:ext cx="196823" cy="247651"/>
            </a:xfrm>
            <a:custGeom>
              <a:avLst/>
              <a:gdLst/>
              <a:ahLst/>
              <a:cxnLst/>
              <a:rect l="0" t="0" r="0" b="0"/>
              <a:pathLst>
                <a:path w="196823" h="247651">
                  <a:moveTo>
                    <a:pt x="22341" y="0"/>
                  </a:moveTo>
                  <a:lnTo>
                    <a:pt x="22341" y="0"/>
                  </a:lnTo>
                  <a:lnTo>
                    <a:pt x="472" y="0"/>
                  </a:lnTo>
                  <a:lnTo>
                    <a:pt x="0" y="1411"/>
                  </a:lnTo>
                  <a:lnTo>
                    <a:pt x="1358" y="6742"/>
                  </a:lnTo>
                  <a:lnTo>
                    <a:pt x="34429" y="41427"/>
                  </a:lnTo>
                  <a:lnTo>
                    <a:pt x="72253" y="68954"/>
                  </a:lnTo>
                  <a:lnTo>
                    <a:pt x="119209" y="96866"/>
                  </a:lnTo>
                  <a:lnTo>
                    <a:pt x="163225" y="123716"/>
                  </a:lnTo>
                  <a:lnTo>
                    <a:pt x="191084" y="143196"/>
                  </a:lnTo>
                  <a:lnTo>
                    <a:pt x="196220" y="148380"/>
                  </a:lnTo>
                  <a:lnTo>
                    <a:pt x="196822" y="153953"/>
                  </a:lnTo>
                  <a:lnTo>
                    <a:pt x="194399" y="159786"/>
                  </a:lnTo>
                  <a:lnTo>
                    <a:pt x="189964" y="165790"/>
                  </a:lnTo>
                  <a:lnTo>
                    <a:pt x="163494" y="184355"/>
                  </a:lnTo>
                  <a:lnTo>
                    <a:pt x="122098" y="203260"/>
                  </a:lnTo>
                  <a:lnTo>
                    <a:pt x="84197" y="218897"/>
                  </a:lnTo>
                  <a:lnTo>
                    <a:pt x="52041" y="236117"/>
                  </a:lnTo>
                  <a:lnTo>
                    <a:pt x="41391" y="247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709">
              <a:extLst>
                <a:ext uri="{FF2B5EF4-FFF2-40B4-BE49-F238E27FC236}">
                  <a16:creationId xmlns:a16="http://schemas.microsoft.com/office/drawing/2014/main" xmlns="" id="{E9E5A15B-00E4-4844-816B-F716D2D4DD0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58084" y="1479550"/>
              <a:ext cx="244567" cy="215901"/>
            </a:xfrm>
            <a:custGeom>
              <a:avLst/>
              <a:gdLst/>
              <a:ahLst/>
              <a:cxnLst/>
              <a:rect l="0" t="0" r="0" b="0"/>
              <a:pathLst>
                <a:path w="244567" h="215901">
                  <a:moveTo>
                    <a:pt x="174716" y="0"/>
                  </a:moveTo>
                  <a:lnTo>
                    <a:pt x="174716" y="0"/>
                  </a:lnTo>
                  <a:lnTo>
                    <a:pt x="181457" y="0"/>
                  </a:lnTo>
                  <a:lnTo>
                    <a:pt x="188531" y="5644"/>
                  </a:lnTo>
                  <a:lnTo>
                    <a:pt x="192392" y="10113"/>
                  </a:lnTo>
                  <a:lnTo>
                    <a:pt x="193555" y="16620"/>
                  </a:lnTo>
                  <a:lnTo>
                    <a:pt x="191086" y="33257"/>
                  </a:lnTo>
                  <a:lnTo>
                    <a:pt x="171648" y="65828"/>
                  </a:lnTo>
                  <a:lnTo>
                    <a:pt x="127699" y="108279"/>
                  </a:lnTo>
                  <a:lnTo>
                    <a:pt x="86545" y="130155"/>
                  </a:lnTo>
                  <a:lnTo>
                    <a:pt x="45187" y="139616"/>
                  </a:lnTo>
                  <a:lnTo>
                    <a:pt x="23778" y="137076"/>
                  </a:lnTo>
                  <a:lnTo>
                    <a:pt x="8620" y="129361"/>
                  </a:lnTo>
                  <a:lnTo>
                    <a:pt x="2602" y="124341"/>
                  </a:lnTo>
                  <a:lnTo>
                    <a:pt x="0" y="118172"/>
                  </a:lnTo>
                  <a:lnTo>
                    <a:pt x="874" y="103791"/>
                  </a:lnTo>
                  <a:lnTo>
                    <a:pt x="5198" y="97416"/>
                  </a:lnTo>
                  <a:lnTo>
                    <a:pt x="19412" y="86570"/>
                  </a:lnTo>
                  <a:lnTo>
                    <a:pt x="50618" y="79273"/>
                  </a:lnTo>
                  <a:lnTo>
                    <a:pt x="90047" y="87223"/>
                  </a:lnTo>
                  <a:lnTo>
                    <a:pt x="129637" y="106356"/>
                  </a:lnTo>
                  <a:lnTo>
                    <a:pt x="168180" y="136641"/>
                  </a:lnTo>
                  <a:lnTo>
                    <a:pt x="208285" y="178319"/>
                  </a:lnTo>
                  <a:lnTo>
                    <a:pt x="244566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1" name="SMARTInkShape-3710">
            <a:extLst>
              <a:ext uri="{FF2B5EF4-FFF2-40B4-BE49-F238E27FC236}">
                <a16:creationId xmlns:a16="http://schemas.microsoft.com/office/drawing/2014/main" xmlns="" id="{540D048B-C46B-4F44-B712-B0A35CB79A0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15658" y="1430926"/>
            <a:ext cx="241043" cy="264525"/>
          </a:xfrm>
          <a:custGeom>
            <a:avLst/>
            <a:gdLst/>
            <a:ahLst/>
            <a:cxnLst/>
            <a:rect l="0" t="0" r="0" b="0"/>
            <a:pathLst>
              <a:path w="241043" h="264525">
                <a:moveTo>
                  <a:pt x="6092" y="93074"/>
                </a:moveTo>
                <a:lnTo>
                  <a:pt x="6092" y="93074"/>
                </a:lnTo>
                <a:lnTo>
                  <a:pt x="625" y="93074"/>
                </a:lnTo>
                <a:lnTo>
                  <a:pt x="330" y="93780"/>
                </a:lnTo>
                <a:lnTo>
                  <a:pt x="0" y="96445"/>
                </a:lnTo>
                <a:lnTo>
                  <a:pt x="11974" y="135790"/>
                </a:lnTo>
                <a:lnTo>
                  <a:pt x="16773" y="174013"/>
                </a:lnTo>
                <a:lnTo>
                  <a:pt x="18193" y="213246"/>
                </a:lnTo>
                <a:lnTo>
                  <a:pt x="12995" y="257847"/>
                </a:lnTo>
                <a:lnTo>
                  <a:pt x="12811" y="257250"/>
                </a:lnTo>
                <a:lnTo>
                  <a:pt x="10592" y="212118"/>
                </a:lnTo>
                <a:lnTo>
                  <a:pt x="8798" y="180555"/>
                </a:lnTo>
                <a:lnTo>
                  <a:pt x="10352" y="140656"/>
                </a:lnTo>
                <a:lnTo>
                  <a:pt x="15277" y="102698"/>
                </a:lnTo>
                <a:lnTo>
                  <a:pt x="23582" y="68423"/>
                </a:lnTo>
                <a:lnTo>
                  <a:pt x="44121" y="27444"/>
                </a:lnTo>
                <a:lnTo>
                  <a:pt x="59916" y="8872"/>
                </a:lnTo>
                <a:lnTo>
                  <a:pt x="68081" y="3778"/>
                </a:lnTo>
                <a:lnTo>
                  <a:pt x="84677" y="0"/>
                </a:lnTo>
                <a:lnTo>
                  <a:pt x="116630" y="8582"/>
                </a:lnTo>
                <a:lnTo>
                  <a:pt x="152909" y="38014"/>
                </a:lnTo>
                <a:lnTo>
                  <a:pt x="187098" y="84756"/>
                </a:lnTo>
                <a:lnTo>
                  <a:pt x="206953" y="118540"/>
                </a:lnTo>
                <a:lnTo>
                  <a:pt x="223068" y="151664"/>
                </a:lnTo>
                <a:lnTo>
                  <a:pt x="234696" y="196669"/>
                </a:lnTo>
                <a:lnTo>
                  <a:pt x="234901" y="240433"/>
                </a:lnTo>
                <a:lnTo>
                  <a:pt x="235490" y="253817"/>
                </a:lnTo>
                <a:lnTo>
                  <a:pt x="236636" y="257386"/>
                </a:lnTo>
                <a:lnTo>
                  <a:pt x="241042" y="26452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4" name="SMARTInkShape-Group727">
            <a:extLst>
              <a:ext uri="{FF2B5EF4-FFF2-40B4-BE49-F238E27FC236}">
                <a16:creationId xmlns:a16="http://schemas.microsoft.com/office/drawing/2014/main" xmlns="" id="{A2B7455A-A149-4EBB-9D0E-81ABA09771EA}"/>
              </a:ext>
            </a:extLst>
          </p:cNvPr>
          <p:cNvGrpSpPr/>
          <p:nvPr/>
        </p:nvGrpSpPr>
        <p:grpSpPr>
          <a:xfrm>
            <a:off x="9550400" y="1409700"/>
            <a:ext cx="276422" cy="317501"/>
            <a:chOff x="9550400" y="1409700"/>
            <a:chExt cx="276422" cy="317501"/>
          </a:xfrm>
        </p:grpSpPr>
        <p:sp>
          <p:nvSpPr>
            <p:cNvPr id="322" name="SMARTInkShape-3711">
              <a:extLst>
                <a:ext uri="{FF2B5EF4-FFF2-40B4-BE49-F238E27FC236}">
                  <a16:creationId xmlns:a16="http://schemas.microsoft.com/office/drawing/2014/main" xmlns="" id="{129B8CD9-C741-4D3E-A04B-1CF7BBC9866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550400" y="1409700"/>
              <a:ext cx="158751" cy="146051"/>
            </a:xfrm>
            <a:custGeom>
              <a:avLst/>
              <a:gdLst/>
              <a:ahLst/>
              <a:cxnLst/>
              <a:rect l="0" t="0" r="0" b="0"/>
              <a:pathLst>
                <a:path w="158751" h="1460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8185" y="24419"/>
                  </a:lnTo>
                  <a:lnTo>
                    <a:pt x="95282" y="65815"/>
                  </a:lnTo>
                  <a:lnTo>
                    <a:pt x="135524" y="112876"/>
                  </a:lnTo>
                  <a:lnTo>
                    <a:pt x="15875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712">
              <a:extLst>
                <a:ext uri="{FF2B5EF4-FFF2-40B4-BE49-F238E27FC236}">
                  <a16:creationId xmlns:a16="http://schemas.microsoft.com/office/drawing/2014/main" xmlns="" id="{4A23E5AA-A131-48CB-877E-4FCC7BF1227A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717139" y="1414862"/>
              <a:ext cx="109683" cy="312339"/>
            </a:xfrm>
            <a:custGeom>
              <a:avLst/>
              <a:gdLst/>
              <a:ahLst/>
              <a:cxnLst/>
              <a:rect l="0" t="0" r="0" b="0"/>
              <a:pathLst>
                <a:path w="109683" h="312339">
                  <a:moveTo>
                    <a:pt x="106311" y="20238"/>
                  </a:moveTo>
                  <a:lnTo>
                    <a:pt x="106311" y="20238"/>
                  </a:lnTo>
                  <a:lnTo>
                    <a:pt x="109682" y="10125"/>
                  </a:lnTo>
                  <a:lnTo>
                    <a:pt x="109265" y="6440"/>
                  </a:lnTo>
                  <a:lnTo>
                    <a:pt x="107574" y="3278"/>
                  </a:lnTo>
                  <a:lnTo>
                    <a:pt x="105036" y="465"/>
                  </a:lnTo>
                  <a:lnTo>
                    <a:pt x="101935" y="0"/>
                  </a:lnTo>
                  <a:lnTo>
                    <a:pt x="94723" y="3247"/>
                  </a:lnTo>
                  <a:lnTo>
                    <a:pt x="75987" y="19751"/>
                  </a:lnTo>
                  <a:lnTo>
                    <a:pt x="55935" y="49257"/>
                  </a:lnTo>
                  <a:lnTo>
                    <a:pt x="39956" y="88181"/>
                  </a:lnTo>
                  <a:lnTo>
                    <a:pt x="33028" y="130994"/>
                  </a:lnTo>
                  <a:lnTo>
                    <a:pt x="20862" y="178330"/>
                  </a:lnTo>
                  <a:lnTo>
                    <a:pt x="10594" y="221362"/>
                  </a:lnTo>
                  <a:lnTo>
                    <a:pt x="1508" y="267347"/>
                  </a:lnTo>
                  <a:lnTo>
                    <a:pt x="0" y="290540"/>
                  </a:lnTo>
                  <a:lnTo>
                    <a:pt x="2146" y="301709"/>
                  </a:lnTo>
                  <a:lnTo>
                    <a:pt x="5453" y="307614"/>
                  </a:lnTo>
                  <a:lnTo>
                    <a:pt x="11061" y="3123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728">
            <a:extLst>
              <a:ext uri="{FF2B5EF4-FFF2-40B4-BE49-F238E27FC236}">
                <a16:creationId xmlns:a16="http://schemas.microsoft.com/office/drawing/2014/main" xmlns="" id="{E9EAEADE-CFFB-41D5-827E-81D674A06BD4}"/>
              </a:ext>
            </a:extLst>
          </p:cNvPr>
          <p:cNvGrpSpPr/>
          <p:nvPr/>
        </p:nvGrpSpPr>
        <p:grpSpPr>
          <a:xfrm>
            <a:off x="10067441" y="1466850"/>
            <a:ext cx="549760" cy="266701"/>
            <a:chOff x="10067441" y="1466850"/>
            <a:chExt cx="549760" cy="266701"/>
          </a:xfrm>
        </p:grpSpPr>
        <p:sp>
          <p:nvSpPr>
            <p:cNvPr id="325" name="SMARTInkShape-3713">
              <a:extLst>
                <a:ext uri="{FF2B5EF4-FFF2-40B4-BE49-F238E27FC236}">
                  <a16:creationId xmlns:a16="http://schemas.microsoft.com/office/drawing/2014/main" xmlns="" id="{9ECC5FB6-FCA0-487C-842F-7BBBD91937D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395789" y="1474606"/>
              <a:ext cx="221412" cy="258945"/>
            </a:xfrm>
            <a:custGeom>
              <a:avLst/>
              <a:gdLst/>
              <a:ahLst/>
              <a:cxnLst/>
              <a:rect l="0" t="0" r="0" b="0"/>
              <a:pathLst>
                <a:path w="221412" h="258945">
                  <a:moveTo>
                    <a:pt x="221411" y="17644"/>
                  </a:moveTo>
                  <a:lnTo>
                    <a:pt x="221411" y="17644"/>
                  </a:lnTo>
                  <a:lnTo>
                    <a:pt x="221409" y="0"/>
                  </a:lnTo>
                  <a:lnTo>
                    <a:pt x="213519" y="21267"/>
                  </a:lnTo>
                  <a:lnTo>
                    <a:pt x="189596" y="57209"/>
                  </a:lnTo>
                  <a:lnTo>
                    <a:pt x="154602" y="98433"/>
                  </a:lnTo>
                  <a:lnTo>
                    <a:pt x="109815" y="136361"/>
                  </a:lnTo>
                  <a:lnTo>
                    <a:pt x="66363" y="163278"/>
                  </a:lnTo>
                  <a:lnTo>
                    <a:pt x="41964" y="170565"/>
                  </a:lnTo>
                  <a:lnTo>
                    <a:pt x="23125" y="170040"/>
                  </a:lnTo>
                  <a:lnTo>
                    <a:pt x="15138" y="167925"/>
                  </a:lnTo>
                  <a:lnTo>
                    <a:pt x="9105" y="163692"/>
                  </a:lnTo>
                  <a:lnTo>
                    <a:pt x="523" y="151463"/>
                  </a:lnTo>
                  <a:lnTo>
                    <a:pt x="0" y="132858"/>
                  </a:lnTo>
                  <a:lnTo>
                    <a:pt x="5178" y="111889"/>
                  </a:lnTo>
                  <a:lnTo>
                    <a:pt x="14534" y="93162"/>
                  </a:lnTo>
                  <a:lnTo>
                    <a:pt x="27631" y="81076"/>
                  </a:lnTo>
                  <a:lnTo>
                    <a:pt x="35074" y="76866"/>
                  </a:lnTo>
                  <a:lnTo>
                    <a:pt x="42858" y="75469"/>
                  </a:lnTo>
                  <a:lnTo>
                    <a:pt x="59033" y="77681"/>
                  </a:lnTo>
                  <a:lnTo>
                    <a:pt x="84008" y="93602"/>
                  </a:lnTo>
                  <a:lnTo>
                    <a:pt x="122798" y="134405"/>
                  </a:lnTo>
                  <a:lnTo>
                    <a:pt x="152525" y="170773"/>
                  </a:lnTo>
                  <a:lnTo>
                    <a:pt x="180365" y="217225"/>
                  </a:lnTo>
                  <a:lnTo>
                    <a:pt x="199663" y="247254"/>
                  </a:lnTo>
                  <a:lnTo>
                    <a:pt x="206571" y="253748"/>
                  </a:lnTo>
                  <a:lnTo>
                    <a:pt x="215061" y="25894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714">
              <a:extLst>
                <a:ext uri="{FF2B5EF4-FFF2-40B4-BE49-F238E27FC236}">
                  <a16:creationId xmlns:a16="http://schemas.microsoft.com/office/drawing/2014/main" xmlns="" id="{6976654C-B58F-4416-A6E5-59244F8B14E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067441" y="1466850"/>
              <a:ext cx="205816" cy="230026"/>
            </a:xfrm>
            <a:custGeom>
              <a:avLst/>
              <a:gdLst/>
              <a:ahLst/>
              <a:cxnLst/>
              <a:rect l="0" t="0" r="0" b="0"/>
              <a:pathLst>
                <a:path w="205816" h="230026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53" y="1882"/>
                  </a:lnTo>
                  <a:lnTo>
                    <a:pt x="48942" y="12209"/>
                  </a:lnTo>
                  <a:lnTo>
                    <a:pt x="79523" y="23535"/>
                  </a:lnTo>
                  <a:lnTo>
                    <a:pt x="113577" y="38683"/>
                  </a:lnTo>
                  <a:lnTo>
                    <a:pt x="147526" y="57174"/>
                  </a:lnTo>
                  <a:lnTo>
                    <a:pt x="188259" y="84047"/>
                  </a:lnTo>
                  <a:lnTo>
                    <a:pt x="202121" y="99443"/>
                  </a:lnTo>
                  <a:lnTo>
                    <a:pt x="205815" y="106512"/>
                  </a:lnTo>
                  <a:lnTo>
                    <a:pt x="205460" y="114047"/>
                  </a:lnTo>
                  <a:lnTo>
                    <a:pt x="197535" y="129945"/>
                  </a:lnTo>
                  <a:lnTo>
                    <a:pt x="170465" y="151391"/>
                  </a:lnTo>
                  <a:lnTo>
                    <a:pt x="125521" y="174522"/>
                  </a:lnTo>
                  <a:lnTo>
                    <a:pt x="78728" y="192508"/>
                  </a:lnTo>
                  <a:lnTo>
                    <a:pt x="32336" y="214886"/>
                  </a:lnTo>
                  <a:lnTo>
                    <a:pt x="23460" y="222034"/>
                  </a:lnTo>
                  <a:lnTo>
                    <a:pt x="23209" y="224928"/>
                  </a:lnTo>
                  <a:lnTo>
                    <a:pt x="25159" y="227563"/>
                  </a:lnTo>
                  <a:lnTo>
                    <a:pt x="28578" y="230025"/>
                  </a:lnTo>
                  <a:lnTo>
                    <a:pt x="86209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729">
            <a:extLst>
              <a:ext uri="{FF2B5EF4-FFF2-40B4-BE49-F238E27FC236}">
                <a16:creationId xmlns:a16="http://schemas.microsoft.com/office/drawing/2014/main" xmlns="" id="{249A6457-59A5-4801-8B7D-755725B9F31B}"/>
              </a:ext>
            </a:extLst>
          </p:cNvPr>
          <p:cNvGrpSpPr/>
          <p:nvPr/>
        </p:nvGrpSpPr>
        <p:grpSpPr>
          <a:xfrm>
            <a:off x="6223000" y="285895"/>
            <a:ext cx="3269722" cy="847476"/>
            <a:chOff x="6223000" y="285895"/>
            <a:chExt cx="3269722" cy="847476"/>
          </a:xfrm>
        </p:grpSpPr>
        <p:sp>
          <p:nvSpPr>
            <p:cNvPr id="328" name="SMARTInkShape-3715">
              <a:extLst>
                <a:ext uri="{FF2B5EF4-FFF2-40B4-BE49-F238E27FC236}">
                  <a16:creationId xmlns:a16="http://schemas.microsoft.com/office/drawing/2014/main" xmlns="" id="{E1765A8E-3E77-4691-AF96-4356FFDB252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502662" y="355600"/>
              <a:ext cx="61807" cy="685801"/>
            </a:xfrm>
            <a:custGeom>
              <a:avLst/>
              <a:gdLst/>
              <a:ahLst/>
              <a:cxnLst/>
              <a:rect l="0" t="0" r="0" b="0"/>
              <a:pathLst>
                <a:path w="61807" h="685801">
                  <a:moveTo>
                    <a:pt x="6088" y="0"/>
                  </a:moveTo>
                  <a:lnTo>
                    <a:pt x="6088" y="0"/>
                  </a:lnTo>
                  <a:lnTo>
                    <a:pt x="2717" y="6742"/>
                  </a:lnTo>
                  <a:lnTo>
                    <a:pt x="0" y="45434"/>
                  </a:lnTo>
                  <a:lnTo>
                    <a:pt x="3187" y="81744"/>
                  </a:lnTo>
                  <a:lnTo>
                    <a:pt x="6679" y="113236"/>
                  </a:lnTo>
                  <a:lnTo>
                    <a:pt x="10584" y="150516"/>
                  </a:lnTo>
                  <a:lnTo>
                    <a:pt x="14672" y="195307"/>
                  </a:lnTo>
                  <a:lnTo>
                    <a:pt x="17455" y="219810"/>
                  </a:lnTo>
                  <a:lnTo>
                    <a:pt x="20721" y="245318"/>
                  </a:lnTo>
                  <a:lnTo>
                    <a:pt x="24310" y="271495"/>
                  </a:lnTo>
                  <a:lnTo>
                    <a:pt x="28819" y="298825"/>
                  </a:lnTo>
                  <a:lnTo>
                    <a:pt x="33942" y="326922"/>
                  </a:lnTo>
                  <a:lnTo>
                    <a:pt x="39474" y="355531"/>
                  </a:lnTo>
                  <a:lnTo>
                    <a:pt x="43868" y="382365"/>
                  </a:lnTo>
                  <a:lnTo>
                    <a:pt x="47503" y="408016"/>
                  </a:lnTo>
                  <a:lnTo>
                    <a:pt x="50631" y="432877"/>
                  </a:lnTo>
                  <a:lnTo>
                    <a:pt x="53422" y="457212"/>
                  </a:lnTo>
                  <a:lnTo>
                    <a:pt x="55989" y="481197"/>
                  </a:lnTo>
                  <a:lnTo>
                    <a:pt x="60016" y="527132"/>
                  </a:lnTo>
                  <a:lnTo>
                    <a:pt x="61806" y="568714"/>
                  </a:lnTo>
                  <a:lnTo>
                    <a:pt x="60720" y="602717"/>
                  </a:lnTo>
                  <a:lnTo>
                    <a:pt x="58024" y="643779"/>
                  </a:lnTo>
                  <a:lnTo>
                    <a:pt x="56888" y="68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716">
              <a:extLst>
                <a:ext uri="{FF2B5EF4-FFF2-40B4-BE49-F238E27FC236}">
                  <a16:creationId xmlns:a16="http://schemas.microsoft.com/office/drawing/2014/main" xmlns="" id="{372016C0-6E3A-4A70-A124-53FEB791374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223000" y="285895"/>
              <a:ext cx="3269722" cy="847476"/>
            </a:xfrm>
            <a:custGeom>
              <a:avLst/>
              <a:gdLst/>
              <a:ahLst/>
              <a:cxnLst/>
              <a:rect l="0" t="0" r="0" b="0"/>
              <a:pathLst>
                <a:path w="3269722" h="847476">
                  <a:moveTo>
                    <a:pt x="165100" y="95105"/>
                  </a:moveTo>
                  <a:lnTo>
                    <a:pt x="165100" y="95105"/>
                  </a:lnTo>
                  <a:lnTo>
                    <a:pt x="168471" y="98476"/>
                  </a:lnTo>
                  <a:lnTo>
                    <a:pt x="211239" y="101063"/>
                  </a:lnTo>
                  <a:lnTo>
                    <a:pt x="244167" y="100575"/>
                  </a:lnTo>
                  <a:lnTo>
                    <a:pt x="289376" y="98006"/>
                  </a:lnTo>
                  <a:lnTo>
                    <a:pt x="317095" y="95628"/>
                  </a:lnTo>
                  <a:lnTo>
                    <a:pt x="347569" y="92632"/>
                  </a:lnTo>
                  <a:lnTo>
                    <a:pt x="379879" y="89223"/>
                  </a:lnTo>
                  <a:lnTo>
                    <a:pt x="415530" y="84833"/>
                  </a:lnTo>
                  <a:lnTo>
                    <a:pt x="453409" y="79791"/>
                  </a:lnTo>
                  <a:lnTo>
                    <a:pt x="492772" y="74312"/>
                  </a:lnTo>
                  <a:lnTo>
                    <a:pt x="535948" y="69249"/>
                  </a:lnTo>
                  <a:lnTo>
                    <a:pt x="581666" y="64462"/>
                  </a:lnTo>
                  <a:lnTo>
                    <a:pt x="629077" y="59860"/>
                  </a:lnTo>
                  <a:lnTo>
                    <a:pt x="679030" y="54675"/>
                  </a:lnTo>
                  <a:lnTo>
                    <a:pt x="730676" y="49101"/>
                  </a:lnTo>
                  <a:lnTo>
                    <a:pt x="783451" y="43269"/>
                  </a:lnTo>
                  <a:lnTo>
                    <a:pt x="837683" y="37970"/>
                  </a:lnTo>
                  <a:lnTo>
                    <a:pt x="892889" y="33026"/>
                  </a:lnTo>
                  <a:lnTo>
                    <a:pt x="948744" y="28319"/>
                  </a:lnTo>
                  <a:lnTo>
                    <a:pt x="1008556" y="23770"/>
                  </a:lnTo>
                  <a:lnTo>
                    <a:pt x="1071010" y="19326"/>
                  </a:lnTo>
                  <a:lnTo>
                    <a:pt x="1135222" y="14952"/>
                  </a:lnTo>
                  <a:lnTo>
                    <a:pt x="1199904" y="11331"/>
                  </a:lnTo>
                  <a:lnTo>
                    <a:pt x="1264897" y="8211"/>
                  </a:lnTo>
                  <a:lnTo>
                    <a:pt x="1330098" y="5426"/>
                  </a:lnTo>
                  <a:lnTo>
                    <a:pt x="1394732" y="3569"/>
                  </a:lnTo>
                  <a:lnTo>
                    <a:pt x="1458988" y="2331"/>
                  </a:lnTo>
                  <a:lnTo>
                    <a:pt x="1522992" y="1506"/>
                  </a:lnTo>
                  <a:lnTo>
                    <a:pt x="1588945" y="955"/>
                  </a:lnTo>
                  <a:lnTo>
                    <a:pt x="1656195" y="589"/>
                  </a:lnTo>
                  <a:lnTo>
                    <a:pt x="1724314" y="344"/>
                  </a:lnTo>
                  <a:lnTo>
                    <a:pt x="1790188" y="181"/>
                  </a:lnTo>
                  <a:lnTo>
                    <a:pt x="1854564" y="72"/>
                  </a:lnTo>
                  <a:lnTo>
                    <a:pt x="1917943" y="0"/>
                  </a:lnTo>
                  <a:lnTo>
                    <a:pt x="1979950" y="657"/>
                  </a:lnTo>
                  <a:lnTo>
                    <a:pt x="2041044" y="1801"/>
                  </a:lnTo>
                  <a:lnTo>
                    <a:pt x="2101530" y="3269"/>
                  </a:lnTo>
                  <a:lnTo>
                    <a:pt x="2160198" y="4248"/>
                  </a:lnTo>
                  <a:lnTo>
                    <a:pt x="2217655" y="4900"/>
                  </a:lnTo>
                  <a:lnTo>
                    <a:pt x="2274303" y="5335"/>
                  </a:lnTo>
                  <a:lnTo>
                    <a:pt x="2329707" y="6331"/>
                  </a:lnTo>
                  <a:lnTo>
                    <a:pt x="2384282" y="7700"/>
                  </a:lnTo>
                  <a:lnTo>
                    <a:pt x="2438305" y="9318"/>
                  </a:lnTo>
                  <a:lnTo>
                    <a:pt x="2489842" y="10397"/>
                  </a:lnTo>
                  <a:lnTo>
                    <a:pt x="2539723" y="11116"/>
                  </a:lnTo>
                  <a:lnTo>
                    <a:pt x="2588499" y="11596"/>
                  </a:lnTo>
                  <a:lnTo>
                    <a:pt x="2635128" y="12621"/>
                  </a:lnTo>
                  <a:lnTo>
                    <a:pt x="2680323" y="14010"/>
                  </a:lnTo>
                  <a:lnTo>
                    <a:pt x="2724565" y="15642"/>
                  </a:lnTo>
                  <a:lnTo>
                    <a:pt x="2766055" y="17435"/>
                  </a:lnTo>
                  <a:lnTo>
                    <a:pt x="2805710" y="19336"/>
                  </a:lnTo>
                  <a:lnTo>
                    <a:pt x="2844139" y="21309"/>
                  </a:lnTo>
                  <a:lnTo>
                    <a:pt x="2879636" y="23330"/>
                  </a:lnTo>
                  <a:lnTo>
                    <a:pt x="2913180" y="25383"/>
                  </a:lnTo>
                  <a:lnTo>
                    <a:pt x="2945418" y="27457"/>
                  </a:lnTo>
                  <a:lnTo>
                    <a:pt x="2973968" y="29545"/>
                  </a:lnTo>
                  <a:lnTo>
                    <a:pt x="3000056" y="31643"/>
                  </a:lnTo>
                  <a:lnTo>
                    <a:pt x="3047153" y="35855"/>
                  </a:lnTo>
                  <a:lnTo>
                    <a:pt x="3089253" y="40079"/>
                  </a:lnTo>
                  <a:lnTo>
                    <a:pt x="3125366" y="46190"/>
                  </a:lnTo>
                  <a:lnTo>
                    <a:pt x="3169701" y="55682"/>
                  </a:lnTo>
                  <a:lnTo>
                    <a:pt x="3193105" y="62061"/>
                  </a:lnTo>
                  <a:lnTo>
                    <a:pt x="3236563" y="86050"/>
                  </a:lnTo>
                  <a:lnTo>
                    <a:pt x="3248458" y="100488"/>
                  </a:lnTo>
                  <a:lnTo>
                    <a:pt x="3261206" y="128450"/>
                  </a:lnTo>
                  <a:lnTo>
                    <a:pt x="3267570" y="164722"/>
                  </a:lnTo>
                  <a:lnTo>
                    <a:pt x="3269059" y="195896"/>
                  </a:lnTo>
                  <a:lnTo>
                    <a:pt x="3269721" y="230918"/>
                  </a:lnTo>
                  <a:lnTo>
                    <a:pt x="3268133" y="271412"/>
                  </a:lnTo>
                  <a:lnTo>
                    <a:pt x="3265076" y="315986"/>
                  </a:lnTo>
                  <a:lnTo>
                    <a:pt x="3263271" y="339726"/>
                  </a:lnTo>
                  <a:lnTo>
                    <a:pt x="3261366" y="364019"/>
                  </a:lnTo>
                  <a:lnTo>
                    <a:pt x="3259388" y="388681"/>
                  </a:lnTo>
                  <a:lnTo>
                    <a:pt x="3257362" y="413589"/>
                  </a:lnTo>
                  <a:lnTo>
                    <a:pt x="3255309" y="438661"/>
                  </a:lnTo>
                  <a:lnTo>
                    <a:pt x="3253939" y="463842"/>
                  </a:lnTo>
                  <a:lnTo>
                    <a:pt x="3253026" y="489097"/>
                  </a:lnTo>
                  <a:lnTo>
                    <a:pt x="3252418" y="514399"/>
                  </a:lnTo>
                  <a:lnTo>
                    <a:pt x="3252012" y="539029"/>
                  </a:lnTo>
                  <a:lnTo>
                    <a:pt x="3251742" y="563210"/>
                  </a:lnTo>
                  <a:lnTo>
                    <a:pt x="3251440" y="608657"/>
                  </a:lnTo>
                  <a:lnTo>
                    <a:pt x="3251306" y="647671"/>
                  </a:lnTo>
                  <a:lnTo>
                    <a:pt x="3251247" y="685706"/>
                  </a:lnTo>
                  <a:lnTo>
                    <a:pt x="3251221" y="721661"/>
                  </a:lnTo>
                  <a:lnTo>
                    <a:pt x="3250502" y="764292"/>
                  </a:lnTo>
                  <a:lnTo>
                    <a:pt x="3245733" y="810328"/>
                  </a:lnTo>
                  <a:lnTo>
                    <a:pt x="3241480" y="820558"/>
                  </a:lnTo>
                  <a:lnTo>
                    <a:pt x="3234885" y="827456"/>
                  </a:lnTo>
                  <a:lnTo>
                    <a:pt x="3227251" y="832874"/>
                  </a:lnTo>
                  <a:lnTo>
                    <a:pt x="3211647" y="836520"/>
                  </a:lnTo>
                  <a:lnTo>
                    <a:pt x="3171499" y="837752"/>
                  </a:lnTo>
                  <a:lnTo>
                    <a:pt x="3129591" y="837965"/>
                  </a:lnTo>
                  <a:lnTo>
                    <a:pt x="3095553" y="838015"/>
                  </a:lnTo>
                  <a:lnTo>
                    <a:pt x="3053611" y="838037"/>
                  </a:lnTo>
                  <a:lnTo>
                    <a:pt x="3030572" y="838043"/>
                  </a:lnTo>
                  <a:lnTo>
                    <a:pt x="3005337" y="838047"/>
                  </a:lnTo>
                  <a:lnTo>
                    <a:pt x="2978636" y="838050"/>
                  </a:lnTo>
                  <a:lnTo>
                    <a:pt x="2950958" y="838052"/>
                  </a:lnTo>
                  <a:lnTo>
                    <a:pt x="2919100" y="838758"/>
                  </a:lnTo>
                  <a:lnTo>
                    <a:pt x="2884456" y="839935"/>
                  </a:lnTo>
                  <a:lnTo>
                    <a:pt x="2847953" y="841425"/>
                  </a:lnTo>
                  <a:lnTo>
                    <a:pt x="2810213" y="843124"/>
                  </a:lnTo>
                  <a:lnTo>
                    <a:pt x="2771648" y="844962"/>
                  </a:lnTo>
                  <a:lnTo>
                    <a:pt x="2732532" y="846893"/>
                  </a:lnTo>
                  <a:lnTo>
                    <a:pt x="2691637" y="847475"/>
                  </a:lnTo>
                  <a:lnTo>
                    <a:pt x="2649558" y="847157"/>
                  </a:lnTo>
                  <a:lnTo>
                    <a:pt x="2606690" y="846240"/>
                  </a:lnTo>
                  <a:lnTo>
                    <a:pt x="2561175" y="845628"/>
                  </a:lnTo>
                  <a:lnTo>
                    <a:pt x="2513900" y="845220"/>
                  </a:lnTo>
                  <a:lnTo>
                    <a:pt x="2465452" y="844949"/>
                  </a:lnTo>
                  <a:lnTo>
                    <a:pt x="2416217" y="844062"/>
                  </a:lnTo>
                  <a:lnTo>
                    <a:pt x="2366462" y="842765"/>
                  </a:lnTo>
                  <a:lnTo>
                    <a:pt x="2316358" y="841195"/>
                  </a:lnTo>
                  <a:lnTo>
                    <a:pt x="2265317" y="840148"/>
                  </a:lnTo>
                  <a:lnTo>
                    <a:pt x="2213650" y="839451"/>
                  </a:lnTo>
                  <a:lnTo>
                    <a:pt x="2161567" y="838985"/>
                  </a:lnTo>
                  <a:lnTo>
                    <a:pt x="2107088" y="837264"/>
                  </a:lnTo>
                  <a:lnTo>
                    <a:pt x="2051014" y="834705"/>
                  </a:lnTo>
                  <a:lnTo>
                    <a:pt x="1993877" y="831589"/>
                  </a:lnTo>
                  <a:lnTo>
                    <a:pt x="1936734" y="828805"/>
                  </a:lnTo>
                  <a:lnTo>
                    <a:pt x="1879589" y="826244"/>
                  </a:lnTo>
                  <a:lnTo>
                    <a:pt x="1822443" y="823831"/>
                  </a:lnTo>
                  <a:lnTo>
                    <a:pt x="1764589" y="820106"/>
                  </a:lnTo>
                  <a:lnTo>
                    <a:pt x="1706265" y="815506"/>
                  </a:lnTo>
                  <a:lnTo>
                    <a:pt x="1647628" y="810322"/>
                  </a:lnTo>
                  <a:lnTo>
                    <a:pt x="1587367" y="805455"/>
                  </a:lnTo>
                  <a:lnTo>
                    <a:pt x="1526028" y="800799"/>
                  </a:lnTo>
                  <a:lnTo>
                    <a:pt x="1463968" y="796285"/>
                  </a:lnTo>
                  <a:lnTo>
                    <a:pt x="1400018" y="791864"/>
                  </a:lnTo>
                  <a:lnTo>
                    <a:pt x="1334806" y="787505"/>
                  </a:lnTo>
                  <a:lnTo>
                    <a:pt x="1268754" y="783188"/>
                  </a:lnTo>
                  <a:lnTo>
                    <a:pt x="1201436" y="779605"/>
                  </a:lnTo>
                  <a:lnTo>
                    <a:pt x="1133274" y="776511"/>
                  </a:lnTo>
                  <a:lnTo>
                    <a:pt x="1064550" y="773742"/>
                  </a:lnTo>
                  <a:lnTo>
                    <a:pt x="996155" y="770485"/>
                  </a:lnTo>
                  <a:lnTo>
                    <a:pt x="927982" y="766903"/>
                  </a:lnTo>
                  <a:lnTo>
                    <a:pt x="859954" y="763104"/>
                  </a:lnTo>
                  <a:lnTo>
                    <a:pt x="793435" y="759865"/>
                  </a:lnTo>
                  <a:lnTo>
                    <a:pt x="727924" y="757001"/>
                  </a:lnTo>
                  <a:lnTo>
                    <a:pt x="663083" y="754385"/>
                  </a:lnTo>
                  <a:lnTo>
                    <a:pt x="601511" y="751936"/>
                  </a:lnTo>
                  <a:lnTo>
                    <a:pt x="542117" y="749598"/>
                  </a:lnTo>
                  <a:lnTo>
                    <a:pt x="484179" y="747334"/>
                  </a:lnTo>
                  <a:lnTo>
                    <a:pt x="428620" y="745119"/>
                  </a:lnTo>
                  <a:lnTo>
                    <a:pt x="374646" y="742936"/>
                  </a:lnTo>
                  <a:lnTo>
                    <a:pt x="321731" y="740776"/>
                  </a:lnTo>
                  <a:lnTo>
                    <a:pt x="273753" y="738630"/>
                  </a:lnTo>
                  <a:lnTo>
                    <a:pt x="229069" y="736494"/>
                  </a:lnTo>
                  <a:lnTo>
                    <a:pt x="186579" y="734364"/>
                  </a:lnTo>
                  <a:lnTo>
                    <a:pt x="146964" y="732944"/>
                  </a:lnTo>
                  <a:lnTo>
                    <a:pt x="109265" y="731998"/>
                  </a:lnTo>
                  <a:lnTo>
                    <a:pt x="72843" y="731367"/>
                  </a:lnTo>
                  <a:lnTo>
                    <a:pt x="0" y="730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1" name="SMARTInkShape-3717">
            <a:extLst>
              <a:ext uri="{FF2B5EF4-FFF2-40B4-BE49-F238E27FC236}">
                <a16:creationId xmlns:a16="http://schemas.microsoft.com/office/drawing/2014/main" xmlns="" id="{DBD0EBF9-0C6D-489F-ACCC-37D2AF76E6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109200" y="686001"/>
            <a:ext cx="254001" cy="183950"/>
          </a:xfrm>
          <a:custGeom>
            <a:avLst/>
            <a:gdLst/>
            <a:ahLst/>
            <a:cxnLst/>
            <a:rect l="0" t="0" r="0" b="0"/>
            <a:pathLst>
              <a:path w="254001" h="183950">
                <a:moveTo>
                  <a:pt x="0" y="56949"/>
                </a:moveTo>
                <a:lnTo>
                  <a:pt x="0" y="56949"/>
                </a:lnTo>
                <a:lnTo>
                  <a:pt x="0" y="46014"/>
                </a:lnTo>
                <a:lnTo>
                  <a:pt x="1411" y="46131"/>
                </a:lnTo>
                <a:lnTo>
                  <a:pt x="6741" y="48143"/>
                </a:lnTo>
                <a:lnTo>
                  <a:pt x="8727" y="51078"/>
                </a:lnTo>
                <a:lnTo>
                  <a:pt x="16714" y="93793"/>
                </a:lnTo>
                <a:lnTo>
                  <a:pt x="16708" y="136742"/>
                </a:lnTo>
                <a:lnTo>
                  <a:pt x="7469" y="174186"/>
                </a:lnTo>
                <a:lnTo>
                  <a:pt x="16708" y="139321"/>
                </a:lnTo>
                <a:lnTo>
                  <a:pt x="24125" y="105318"/>
                </a:lnTo>
                <a:lnTo>
                  <a:pt x="35886" y="70450"/>
                </a:lnTo>
                <a:lnTo>
                  <a:pt x="54611" y="26612"/>
                </a:lnTo>
                <a:lnTo>
                  <a:pt x="64488" y="8188"/>
                </a:lnTo>
                <a:lnTo>
                  <a:pt x="73582" y="0"/>
                </a:lnTo>
                <a:lnTo>
                  <a:pt x="78687" y="638"/>
                </a:lnTo>
                <a:lnTo>
                  <a:pt x="90006" y="8874"/>
                </a:lnTo>
                <a:lnTo>
                  <a:pt x="104908" y="32748"/>
                </a:lnTo>
                <a:lnTo>
                  <a:pt x="113149" y="74668"/>
                </a:lnTo>
                <a:lnTo>
                  <a:pt x="118820" y="92852"/>
                </a:lnTo>
                <a:lnTo>
                  <a:pt x="122892" y="97600"/>
                </a:lnTo>
                <a:lnTo>
                  <a:pt x="125673" y="96750"/>
                </a:lnTo>
                <a:lnTo>
                  <a:pt x="166384" y="52603"/>
                </a:lnTo>
                <a:lnTo>
                  <a:pt x="174423" y="45585"/>
                </a:lnTo>
                <a:lnTo>
                  <a:pt x="188999" y="39669"/>
                </a:lnTo>
                <a:lnTo>
                  <a:pt x="195849" y="39079"/>
                </a:lnTo>
                <a:lnTo>
                  <a:pt x="201827" y="40802"/>
                </a:lnTo>
                <a:lnTo>
                  <a:pt x="212233" y="48362"/>
                </a:lnTo>
                <a:lnTo>
                  <a:pt x="217800" y="64421"/>
                </a:lnTo>
                <a:lnTo>
                  <a:pt x="228112" y="109225"/>
                </a:lnTo>
                <a:lnTo>
                  <a:pt x="239374" y="156018"/>
                </a:lnTo>
                <a:lnTo>
                  <a:pt x="254000" y="1839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731">
            <a:extLst>
              <a:ext uri="{FF2B5EF4-FFF2-40B4-BE49-F238E27FC236}">
                <a16:creationId xmlns:a16="http://schemas.microsoft.com/office/drawing/2014/main" xmlns="" id="{53E44522-257B-4C5A-8B5B-BEDEAB184C17}"/>
              </a:ext>
            </a:extLst>
          </p:cNvPr>
          <p:cNvGrpSpPr/>
          <p:nvPr/>
        </p:nvGrpSpPr>
        <p:grpSpPr>
          <a:xfrm>
            <a:off x="10587034" y="630415"/>
            <a:ext cx="753466" cy="296686"/>
            <a:chOff x="10587034" y="630415"/>
            <a:chExt cx="753466" cy="296686"/>
          </a:xfrm>
        </p:grpSpPr>
        <p:sp>
          <p:nvSpPr>
            <p:cNvPr id="332" name="SMARTInkShape-3718">
              <a:extLst>
                <a:ext uri="{FF2B5EF4-FFF2-40B4-BE49-F238E27FC236}">
                  <a16:creationId xmlns:a16="http://schemas.microsoft.com/office/drawing/2014/main" xmlns="" id="{45B4437F-C528-4B34-88A8-7AB77268278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084387" y="630415"/>
              <a:ext cx="256113" cy="296686"/>
            </a:xfrm>
            <a:custGeom>
              <a:avLst/>
              <a:gdLst/>
              <a:ahLst/>
              <a:cxnLst/>
              <a:rect l="0" t="0" r="0" b="0"/>
              <a:pathLst>
                <a:path w="256113" h="296686">
                  <a:moveTo>
                    <a:pt x="237663" y="10935"/>
                  </a:moveTo>
                  <a:lnTo>
                    <a:pt x="237663" y="10935"/>
                  </a:lnTo>
                  <a:lnTo>
                    <a:pt x="241033" y="4193"/>
                  </a:lnTo>
                  <a:lnTo>
                    <a:pt x="243439" y="2207"/>
                  </a:lnTo>
                  <a:lnTo>
                    <a:pt x="249872" y="0"/>
                  </a:lnTo>
                  <a:lnTo>
                    <a:pt x="252152" y="117"/>
                  </a:lnTo>
                  <a:lnTo>
                    <a:pt x="253672" y="901"/>
                  </a:lnTo>
                  <a:lnTo>
                    <a:pt x="254686" y="2129"/>
                  </a:lnTo>
                  <a:lnTo>
                    <a:pt x="256112" y="13970"/>
                  </a:lnTo>
                  <a:lnTo>
                    <a:pt x="249795" y="34255"/>
                  </a:lnTo>
                  <a:lnTo>
                    <a:pt x="219807" y="76533"/>
                  </a:lnTo>
                  <a:lnTo>
                    <a:pt x="189490" y="113157"/>
                  </a:lnTo>
                  <a:lnTo>
                    <a:pt x="154012" y="149408"/>
                  </a:lnTo>
                  <a:lnTo>
                    <a:pt x="115981" y="176534"/>
                  </a:lnTo>
                  <a:lnTo>
                    <a:pt x="75864" y="188569"/>
                  </a:lnTo>
                  <a:lnTo>
                    <a:pt x="54745" y="189132"/>
                  </a:lnTo>
                  <a:lnTo>
                    <a:pt x="26988" y="182111"/>
                  </a:lnTo>
                  <a:lnTo>
                    <a:pt x="13265" y="173091"/>
                  </a:lnTo>
                  <a:lnTo>
                    <a:pt x="7633" y="167722"/>
                  </a:lnTo>
                  <a:lnTo>
                    <a:pt x="1371" y="152350"/>
                  </a:lnTo>
                  <a:lnTo>
                    <a:pt x="0" y="134464"/>
                  </a:lnTo>
                  <a:lnTo>
                    <a:pt x="4094" y="117107"/>
                  </a:lnTo>
                  <a:lnTo>
                    <a:pt x="12496" y="105630"/>
                  </a:lnTo>
                  <a:lnTo>
                    <a:pt x="17704" y="101582"/>
                  </a:lnTo>
                  <a:lnTo>
                    <a:pt x="32893" y="97083"/>
                  </a:lnTo>
                  <a:lnTo>
                    <a:pt x="50700" y="96495"/>
                  </a:lnTo>
                  <a:lnTo>
                    <a:pt x="88888" y="107616"/>
                  </a:lnTo>
                  <a:lnTo>
                    <a:pt x="111571" y="117404"/>
                  </a:lnTo>
                  <a:lnTo>
                    <a:pt x="152992" y="152433"/>
                  </a:lnTo>
                  <a:lnTo>
                    <a:pt x="176120" y="182918"/>
                  </a:lnTo>
                  <a:lnTo>
                    <a:pt x="196578" y="224823"/>
                  </a:lnTo>
                  <a:lnTo>
                    <a:pt x="212092" y="265661"/>
                  </a:lnTo>
                  <a:lnTo>
                    <a:pt x="212263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719">
              <a:extLst>
                <a:ext uri="{FF2B5EF4-FFF2-40B4-BE49-F238E27FC236}">
                  <a16:creationId xmlns:a16="http://schemas.microsoft.com/office/drawing/2014/main" xmlns="" id="{E56DF8BC-9533-4B1A-811C-FB39D4C2A1BA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0587034" y="647777"/>
              <a:ext cx="304261" cy="266624"/>
            </a:xfrm>
            <a:custGeom>
              <a:avLst/>
              <a:gdLst/>
              <a:ahLst/>
              <a:cxnLst/>
              <a:rect l="0" t="0" r="0" b="0"/>
              <a:pathLst>
                <a:path w="304261" h="266624">
                  <a:moveTo>
                    <a:pt x="36516" y="6273"/>
                  </a:moveTo>
                  <a:lnTo>
                    <a:pt x="36516" y="6273"/>
                  </a:lnTo>
                  <a:lnTo>
                    <a:pt x="33146" y="2902"/>
                  </a:lnTo>
                  <a:lnTo>
                    <a:pt x="27727" y="1247"/>
                  </a:lnTo>
                  <a:lnTo>
                    <a:pt x="3759" y="0"/>
                  </a:lnTo>
                  <a:lnTo>
                    <a:pt x="1979" y="680"/>
                  </a:lnTo>
                  <a:lnTo>
                    <a:pt x="790" y="1839"/>
                  </a:lnTo>
                  <a:lnTo>
                    <a:pt x="0" y="3317"/>
                  </a:lnTo>
                  <a:lnTo>
                    <a:pt x="1588" y="5713"/>
                  </a:lnTo>
                  <a:lnTo>
                    <a:pt x="8998" y="12139"/>
                  </a:lnTo>
                  <a:lnTo>
                    <a:pt x="53398" y="33537"/>
                  </a:lnTo>
                  <a:lnTo>
                    <a:pt x="88704" y="48259"/>
                  </a:lnTo>
                  <a:lnTo>
                    <a:pt x="127915" y="66091"/>
                  </a:lnTo>
                  <a:lnTo>
                    <a:pt x="168859" y="84364"/>
                  </a:lnTo>
                  <a:lnTo>
                    <a:pt x="210574" y="99541"/>
                  </a:lnTo>
                  <a:lnTo>
                    <a:pt x="245109" y="111461"/>
                  </a:lnTo>
                  <a:lnTo>
                    <a:pt x="291659" y="130611"/>
                  </a:lnTo>
                  <a:lnTo>
                    <a:pt x="304260" y="136953"/>
                  </a:lnTo>
                  <a:lnTo>
                    <a:pt x="303913" y="139254"/>
                  </a:lnTo>
                  <a:lnTo>
                    <a:pt x="297881" y="145574"/>
                  </a:lnTo>
                  <a:lnTo>
                    <a:pt x="260847" y="166904"/>
                  </a:lnTo>
                  <a:lnTo>
                    <a:pt x="219478" y="189491"/>
                  </a:lnTo>
                  <a:lnTo>
                    <a:pt x="185565" y="205766"/>
                  </a:lnTo>
                  <a:lnTo>
                    <a:pt x="153090" y="220526"/>
                  </a:lnTo>
                  <a:lnTo>
                    <a:pt x="108921" y="238853"/>
                  </a:lnTo>
                  <a:lnTo>
                    <a:pt x="66185" y="257688"/>
                  </a:lnTo>
                  <a:lnTo>
                    <a:pt x="54243" y="263976"/>
                  </a:lnTo>
                  <a:lnTo>
                    <a:pt x="55389" y="264858"/>
                  </a:lnTo>
                  <a:lnTo>
                    <a:pt x="74616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7" name="SMARTInkShape-Group732">
            <a:extLst>
              <a:ext uri="{FF2B5EF4-FFF2-40B4-BE49-F238E27FC236}">
                <a16:creationId xmlns:a16="http://schemas.microsoft.com/office/drawing/2014/main" xmlns="" id="{5F5A7A5A-6B85-4E83-8272-3BCB15AF2E83}"/>
              </a:ext>
            </a:extLst>
          </p:cNvPr>
          <p:cNvGrpSpPr/>
          <p:nvPr/>
        </p:nvGrpSpPr>
        <p:grpSpPr>
          <a:xfrm>
            <a:off x="1270000" y="2474280"/>
            <a:ext cx="254001" cy="159206"/>
            <a:chOff x="1270000" y="2474280"/>
            <a:chExt cx="254001" cy="159206"/>
          </a:xfrm>
        </p:grpSpPr>
        <p:sp>
          <p:nvSpPr>
            <p:cNvPr id="335" name="SMARTInkShape-3720">
              <a:extLst>
                <a:ext uri="{FF2B5EF4-FFF2-40B4-BE49-F238E27FC236}">
                  <a16:creationId xmlns:a16="http://schemas.microsoft.com/office/drawing/2014/main" xmlns="" id="{1A382054-AED9-41DD-A034-6EBF2EC65966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328915" y="2584450"/>
              <a:ext cx="195086" cy="49036"/>
            </a:xfrm>
            <a:custGeom>
              <a:avLst/>
              <a:gdLst/>
              <a:ahLst/>
              <a:cxnLst/>
              <a:rect l="0" t="0" r="0" b="0"/>
              <a:pathLst>
                <a:path w="195086" h="49036">
                  <a:moveTo>
                    <a:pt x="10935" y="38100"/>
                  </a:moveTo>
                  <a:lnTo>
                    <a:pt x="10935" y="38100"/>
                  </a:lnTo>
                  <a:lnTo>
                    <a:pt x="0" y="49035"/>
                  </a:lnTo>
                  <a:lnTo>
                    <a:pt x="38649" y="41778"/>
                  </a:lnTo>
                  <a:lnTo>
                    <a:pt x="69114" y="34090"/>
                  </a:lnTo>
                  <a:lnTo>
                    <a:pt x="106172" y="23618"/>
                  </a:lnTo>
                  <a:lnTo>
                    <a:pt x="142398" y="13790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721">
              <a:extLst>
                <a:ext uri="{FF2B5EF4-FFF2-40B4-BE49-F238E27FC236}">
                  <a16:creationId xmlns:a16="http://schemas.microsoft.com/office/drawing/2014/main" xmlns="" id="{F7C805C0-068A-45D1-96E0-A6C869EF9AC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270000" y="2474280"/>
              <a:ext cx="254001" cy="24929"/>
            </a:xfrm>
            <a:custGeom>
              <a:avLst/>
              <a:gdLst/>
              <a:ahLst/>
              <a:cxnLst/>
              <a:rect l="0" t="0" r="0" b="0"/>
              <a:pathLst>
                <a:path w="254001" h="24929">
                  <a:moveTo>
                    <a:pt x="0" y="21270"/>
                  </a:moveTo>
                  <a:lnTo>
                    <a:pt x="0" y="21270"/>
                  </a:lnTo>
                  <a:lnTo>
                    <a:pt x="0" y="24641"/>
                  </a:lnTo>
                  <a:lnTo>
                    <a:pt x="2117" y="24928"/>
                  </a:lnTo>
                  <a:lnTo>
                    <a:pt x="39999" y="18520"/>
                  </a:lnTo>
                  <a:lnTo>
                    <a:pt x="71870" y="12757"/>
                  </a:lnTo>
                  <a:lnTo>
                    <a:pt x="109553" y="6197"/>
                  </a:lnTo>
                  <a:lnTo>
                    <a:pt x="149820" y="930"/>
                  </a:lnTo>
                  <a:lnTo>
                    <a:pt x="185590" y="0"/>
                  </a:lnTo>
                  <a:lnTo>
                    <a:pt x="225969" y="5325"/>
                  </a:lnTo>
                  <a:lnTo>
                    <a:pt x="254000" y="14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0" name="SMARTInkShape-Group733">
            <a:extLst>
              <a:ext uri="{FF2B5EF4-FFF2-40B4-BE49-F238E27FC236}">
                <a16:creationId xmlns:a16="http://schemas.microsoft.com/office/drawing/2014/main" xmlns="" id="{5B0DCA40-91BD-4467-8986-234CDACD90DD}"/>
              </a:ext>
            </a:extLst>
          </p:cNvPr>
          <p:cNvGrpSpPr/>
          <p:nvPr/>
        </p:nvGrpSpPr>
        <p:grpSpPr>
          <a:xfrm>
            <a:off x="1993900" y="2324100"/>
            <a:ext cx="469901" cy="368301"/>
            <a:chOff x="1993900" y="2324100"/>
            <a:chExt cx="469901" cy="368301"/>
          </a:xfrm>
        </p:grpSpPr>
        <p:sp>
          <p:nvSpPr>
            <p:cNvPr id="338" name="SMARTInkShape-3722">
              <a:extLst>
                <a:ext uri="{FF2B5EF4-FFF2-40B4-BE49-F238E27FC236}">
                  <a16:creationId xmlns:a16="http://schemas.microsoft.com/office/drawing/2014/main" xmlns="" id="{2FA9A6DA-11DE-4463-A336-FA7B126FB8A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993900" y="2324100"/>
              <a:ext cx="29345" cy="368301"/>
            </a:xfrm>
            <a:custGeom>
              <a:avLst/>
              <a:gdLst/>
              <a:ahLst/>
              <a:cxnLst/>
              <a:rect l="0" t="0" r="0" b="0"/>
              <a:pathLst>
                <a:path w="29345" h="368301">
                  <a:moveTo>
                    <a:pt x="0" y="0"/>
                  </a:moveTo>
                  <a:lnTo>
                    <a:pt x="0" y="0"/>
                  </a:lnTo>
                  <a:lnTo>
                    <a:pt x="14503" y="43379"/>
                  </a:lnTo>
                  <a:lnTo>
                    <a:pt x="23144" y="84190"/>
                  </a:lnTo>
                  <a:lnTo>
                    <a:pt x="27925" y="128670"/>
                  </a:lnTo>
                  <a:lnTo>
                    <a:pt x="29344" y="174309"/>
                  </a:lnTo>
                  <a:lnTo>
                    <a:pt x="27623" y="220463"/>
                  </a:lnTo>
                  <a:lnTo>
                    <a:pt x="24507" y="264965"/>
                  </a:lnTo>
                  <a:lnTo>
                    <a:pt x="21475" y="305440"/>
                  </a:lnTo>
                  <a:lnTo>
                    <a:pt x="19769" y="347793"/>
                  </a:lnTo>
                  <a:lnTo>
                    <a:pt x="1905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723">
              <a:extLst>
                <a:ext uri="{FF2B5EF4-FFF2-40B4-BE49-F238E27FC236}">
                  <a16:creationId xmlns:a16="http://schemas.microsoft.com/office/drawing/2014/main" xmlns="" id="{0C5AFD3F-9571-485B-B386-DAA8A24DA438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2171700" y="2509960"/>
              <a:ext cx="292101" cy="30041"/>
            </a:xfrm>
            <a:custGeom>
              <a:avLst/>
              <a:gdLst/>
              <a:ahLst/>
              <a:cxnLst/>
              <a:rect l="0" t="0" r="0" b="0"/>
              <a:pathLst>
                <a:path w="292101" h="30041">
                  <a:moveTo>
                    <a:pt x="0" y="30040"/>
                  </a:moveTo>
                  <a:lnTo>
                    <a:pt x="0" y="30040"/>
                  </a:lnTo>
                  <a:lnTo>
                    <a:pt x="36628" y="21201"/>
                  </a:lnTo>
                  <a:lnTo>
                    <a:pt x="66844" y="15293"/>
                  </a:lnTo>
                  <a:lnTo>
                    <a:pt x="106614" y="8669"/>
                  </a:lnTo>
                  <a:lnTo>
                    <a:pt x="131048" y="5915"/>
                  </a:lnTo>
                  <a:lnTo>
                    <a:pt x="157215" y="3373"/>
                  </a:lnTo>
                  <a:lnTo>
                    <a:pt x="203223" y="549"/>
                  </a:lnTo>
                  <a:lnTo>
                    <a:pt x="241310" y="0"/>
                  </a:lnTo>
                  <a:lnTo>
                    <a:pt x="292100" y="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1" name="SMARTInkShape-Group734">
            <a:extLst>
              <a:ext uri="{FF2B5EF4-FFF2-40B4-BE49-F238E27FC236}">
                <a16:creationId xmlns:a16="http://schemas.microsoft.com/office/drawing/2014/main" xmlns="" id="{39BDE5D6-FCF5-49C2-A8D0-BC8F76EE7948}"/>
              </a:ext>
            </a:extLst>
          </p:cNvPr>
          <p:cNvGrpSpPr/>
          <p:nvPr/>
        </p:nvGrpSpPr>
        <p:grpSpPr>
          <a:xfrm>
            <a:off x="2692400" y="2273142"/>
            <a:ext cx="2039506" cy="476409"/>
            <a:chOff x="2692400" y="2273142"/>
            <a:chExt cx="2039506" cy="476409"/>
          </a:xfrm>
        </p:grpSpPr>
        <p:sp>
          <p:nvSpPr>
            <p:cNvPr id="341" name="SMARTInkShape-3724">
              <a:extLst>
                <a:ext uri="{FF2B5EF4-FFF2-40B4-BE49-F238E27FC236}">
                  <a16:creationId xmlns:a16="http://schemas.microsoft.com/office/drawing/2014/main" xmlns="" id="{1311EA93-86E9-4FC2-BB07-98A6849BA10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314778" y="2450009"/>
              <a:ext cx="179409" cy="148936"/>
            </a:xfrm>
            <a:custGeom>
              <a:avLst/>
              <a:gdLst/>
              <a:ahLst/>
              <a:cxnLst/>
              <a:rect l="0" t="0" r="0" b="0"/>
              <a:pathLst>
                <a:path w="179409" h="148936">
                  <a:moveTo>
                    <a:pt x="12622" y="13791"/>
                  </a:moveTo>
                  <a:lnTo>
                    <a:pt x="12622" y="13791"/>
                  </a:lnTo>
                  <a:lnTo>
                    <a:pt x="9251" y="13791"/>
                  </a:lnTo>
                  <a:lnTo>
                    <a:pt x="8258" y="15908"/>
                  </a:lnTo>
                  <a:lnTo>
                    <a:pt x="6446" y="57129"/>
                  </a:lnTo>
                  <a:lnTo>
                    <a:pt x="4425" y="101844"/>
                  </a:lnTo>
                  <a:lnTo>
                    <a:pt x="186" y="148935"/>
                  </a:lnTo>
                  <a:lnTo>
                    <a:pt x="0" y="142028"/>
                  </a:lnTo>
                  <a:lnTo>
                    <a:pt x="8721" y="95258"/>
                  </a:lnTo>
                  <a:lnTo>
                    <a:pt x="19698" y="51570"/>
                  </a:lnTo>
                  <a:lnTo>
                    <a:pt x="29172" y="24938"/>
                  </a:lnTo>
                  <a:lnTo>
                    <a:pt x="42790" y="6045"/>
                  </a:lnTo>
                  <a:lnTo>
                    <a:pt x="48256" y="1572"/>
                  </a:lnTo>
                  <a:lnTo>
                    <a:pt x="52606" y="0"/>
                  </a:lnTo>
                  <a:lnTo>
                    <a:pt x="56211" y="364"/>
                  </a:lnTo>
                  <a:lnTo>
                    <a:pt x="58615" y="5545"/>
                  </a:lnTo>
                  <a:lnTo>
                    <a:pt x="62789" y="52782"/>
                  </a:lnTo>
                  <a:lnTo>
                    <a:pt x="69146" y="90116"/>
                  </a:lnTo>
                  <a:lnTo>
                    <a:pt x="82287" y="52751"/>
                  </a:lnTo>
                  <a:lnTo>
                    <a:pt x="107836" y="16470"/>
                  </a:lnTo>
                  <a:lnTo>
                    <a:pt x="122437" y="7926"/>
                  </a:lnTo>
                  <a:lnTo>
                    <a:pt x="130282" y="5648"/>
                  </a:lnTo>
                  <a:lnTo>
                    <a:pt x="144643" y="6879"/>
                  </a:lnTo>
                  <a:lnTo>
                    <a:pt x="151436" y="9183"/>
                  </a:lnTo>
                  <a:lnTo>
                    <a:pt x="162747" y="21150"/>
                  </a:lnTo>
                  <a:lnTo>
                    <a:pt x="171772" y="38934"/>
                  </a:lnTo>
                  <a:lnTo>
                    <a:pt x="179408" y="72041"/>
                  </a:lnTo>
                  <a:lnTo>
                    <a:pt x="177722" y="11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725">
              <a:extLst>
                <a:ext uri="{FF2B5EF4-FFF2-40B4-BE49-F238E27FC236}">
                  <a16:creationId xmlns:a16="http://schemas.microsoft.com/office/drawing/2014/main" xmlns="" id="{0DEB59D3-F579-430F-AA22-FFB19666688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857500" y="2444750"/>
              <a:ext cx="139701" cy="196123"/>
            </a:xfrm>
            <a:custGeom>
              <a:avLst/>
              <a:gdLst/>
              <a:ahLst/>
              <a:cxnLst/>
              <a:rect l="0" t="0" r="0" b="0"/>
              <a:pathLst>
                <a:path w="139701" h="196123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46983" y="77488"/>
                  </a:lnTo>
                  <a:lnTo>
                    <a:pt x="61803" y="98645"/>
                  </a:lnTo>
                  <a:lnTo>
                    <a:pt x="66039" y="122159"/>
                  </a:lnTo>
                  <a:lnTo>
                    <a:pt x="62512" y="146015"/>
                  </a:lnTo>
                  <a:lnTo>
                    <a:pt x="44882" y="184430"/>
                  </a:lnTo>
                  <a:lnTo>
                    <a:pt x="40505" y="190687"/>
                  </a:lnTo>
                  <a:lnTo>
                    <a:pt x="36175" y="194152"/>
                  </a:lnTo>
                  <a:lnTo>
                    <a:pt x="31878" y="195757"/>
                  </a:lnTo>
                  <a:lnTo>
                    <a:pt x="27602" y="196122"/>
                  </a:lnTo>
                  <a:lnTo>
                    <a:pt x="24751" y="192837"/>
                  </a:lnTo>
                  <a:lnTo>
                    <a:pt x="21584" y="179779"/>
                  </a:lnTo>
                  <a:lnTo>
                    <a:pt x="33285" y="132368"/>
                  </a:lnTo>
                  <a:lnTo>
                    <a:pt x="54540" y="91051"/>
                  </a:lnTo>
                  <a:lnTo>
                    <a:pt x="82095" y="5175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726">
              <a:extLst>
                <a:ext uri="{FF2B5EF4-FFF2-40B4-BE49-F238E27FC236}">
                  <a16:creationId xmlns:a16="http://schemas.microsoft.com/office/drawing/2014/main" xmlns="" id="{4ED98D6E-6EA1-4673-B895-60564144417E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177648" y="2308330"/>
              <a:ext cx="86253" cy="371371"/>
            </a:xfrm>
            <a:custGeom>
              <a:avLst/>
              <a:gdLst/>
              <a:ahLst/>
              <a:cxnLst/>
              <a:rect l="0" t="0" r="0" b="0"/>
              <a:pathLst>
                <a:path w="86253" h="371371">
                  <a:moveTo>
                    <a:pt x="86252" y="9420"/>
                  </a:moveTo>
                  <a:lnTo>
                    <a:pt x="86252" y="9420"/>
                  </a:lnTo>
                  <a:lnTo>
                    <a:pt x="86252" y="6049"/>
                  </a:lnTo>
                  <a:lnTo>
                    <a:pt x="82489" y="2512"/>
                  </a:lnTo>
                  <a:lnTo>
                    <a:pt x="79510" y="581"/>
                  </a:lnTo>
                  <a:lnTo>
                    <a:pt x="76113" y="0"/>
                  </a:lnTo>
                  <a:lnTo>
                    <a:pt x="68575" y="1235"/>
                  </a:lnTo>
                  <a:lnTo>
                    <a:pt x="53027" y="29494"/>
                  </a:lnTo>
                  <a:lnTo>
                    <a:pt x="41147" y="61851"/>
                  </a:lnTo>
                  <a:lnTo>
                    <a:pt x="29517" y="101161"/>
                  </a:lnTo>
                  <a:lnTo>
                    <a:pt x="19643" y="146855"/>
                  </a:lnTo>
                  <a:lnTo>
                    <a:pt x="14329" y="170893"/>
                  </a:lnTo>
                  <a:lnTo>
                    <a:pt x="8670" y="195386"/>
                  </a:lnTo>
                  <a:lnTo>
                    <a:pt x="2781" y="220180"/>
                  </a:lnTo>
                  <a:lnTo>
                    <a:pt x="0" y="264664"/>
                  </a:lnTo>
                  <a:lnTo>
                    <a:pt x="4173" y="302778"/>
                  </a:lnTo>
                  <a:lnTo>
                    <a:pt x="13084" y="331477"/>
                  </a:lnTo>
                  <a:lnTo>
                    <a:pt x="27862" y="350347"/>
                  </a:lnTo>
                  <a:lnTo>
                    <a:pt x="54502" y="37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727">
              <a:extLst>
                <a:ext uri="{FF2B5EF4-FFF2-40B4-BE49-F238E27FC236}">
                  <a16:creationId xmlns:a16="http://schemas.microsoft.com/office/drawing/2014/main" xmlns="" id="{A7538ACD-6A3C-42F1-A1A6-1703F33308D5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92400" y="2273142"/>
              <a:ext cx="158785" cy="413469"/>
            </a:xfrm>
            <a:custGeom>
              <a:avLst/>
              <a:gdLst/>
              <a:ahLst/>
              <a:cxnLst/>
              <a:rect l="0" t="0" r="0" b="0"/>
              <a:pathLst>
                <a:path w="158785" h="413469">
                  <a:moveTo>
                    <a:pt x="0" y="101758"/>
                  </a:moveTo>
                  <a:lnTo>
                    <a:pt x="0" y="101758"/>
                  </a:lnTo>
                  <a:lnTo>
                    <a:pt x="12209" y="145128"/>
                  </a:lnTo>
                  <a:lnTo>
                    <a:pt x="17891" y="180535"/>
                  </a:lnTo>
                  <a:lnTo>
                    <a:pt x="22768" y="222143"/>
                  </a:lnTo>
                  <a:lnTo>
                    <a:pt x="27288" y="266505"/>
                  </a:lnTo>
                  <a:lnTo>
                    <a:pt x="29767" y="310210"/>
                  </a:lnTo>
                  <a:lnTo>
                    <a:pt x="30869" y="350331"/>
                  </a:lnTo>
                  <a:lnTo>
                    <a:pt x="30783" y="393896"/>
                  </a:lnTo>
                  <a:lnTo>
                    <a:pt x="27309" y="413468"/>
                  </a:lnTo>
                  <a:lnTo>
                    <a:pt x="26672" y="413281"/>
                  </a:lnTo>
                  <a:lnTo>
                    <a:pt x="22280" y="377547"/>
                  </a:lnTo>
                  <a:lnTo>
                    <a:pt x="20486" y="335574"/>
                  </a:lnTo>
                  <a:lnTo>
                    <a:pt x="20007" y="310552"/>
                  </a:lnTo>
                  <a:lnTo>
                    <a:pt x="18982" y="281170"/>
                  </a:lnTo>
                  <a:lnTo>
                    <a:pt x="17594" y="248883"/>
                  </a:lnTo>
                  <a:lnTo>
                    <a:pt x="15963" y="214658"/>
                  </a:lnTo>
                  <a:lnTo>
                    <a:pt x="16286" y="179847"/>
                  </a:lnTo>
                  <a:lnTo>
                    <a:pt x="17913" y="144645"/>
                  </a:lnTo>
                  <a:lnTo>
                    <a:pt x="20408" y="109183"/>
                  </a:lnTo>
                  <a:lnTo>
                    <a:pt x="23484" y="82013"/>
                  </a:lnTo>
                  <a:lnTo>
                    <a:pt x="30663" y="42418"/>
                  </a:lnTo>
                  <a:lnTo>
                    <a:pt x="42320" y="16823"/>
                  </a:lnTo>
                  <a:lnTo>
                    <a:pt x="49380" y="7035"/>
                  </a:lnTo>
                  <a:lnTo>
                    <a:pt x="58320" y="1920"/>
                  </a:lnTo>
                  <a:lnTo>
                    <a:pt x="79542" y="0"/>
                  </a:lnTo>
                  <a:lnTo>
                    <a:pt x="118661" y="16966"/>
                  </a:lnTo>
                  <a:lnTo>
                    <a:pt x="141403" y="42201"/>
                  </a:lnTo>
                  <a:lnTo>
                    <a:pt x="151419" y="57820"/>
                  </a:lnTo>
                  <a:lnTo>
                    <a:pt x="158784" y="90226"/>
                  </a:lnTo>
                  <a:lnTo>
                    <a:pt x="158773" y="106770"/>
                  </a:lnTo>
                  <a:lnTo>
                    <a:pt x="152415" y="122033"/>
                  </a:lnTo>
                  <a:lnTo>
                    <a:pt x="128418" y="150280"/>
                  </a:lnTo>
                  <a:lnTo>
                    <a:pt x="82578" y="183241"/>
                  </a:lnTo>
                  <a:lnTo>
                    <a:pt x="51753" y="192536"/>
                  </a:lnTo>
                  <a:lnTo>
                    <a:pt x="25824" y="193609"/>
                  </a:lnTo>
                  <a:lnTo>
                    <a:pt x="0" y="18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3728">
              <a:extLst>
                <a:ext uri="{FF2B5EF4-FFF2-40B4-BE49-F238E27FC236}">
                  <a16:creationId xmlns:a16="http://schemas.microsoft.com/office/drawing/2014/main" xmlns="" id="{B257E941-7CB4-449F-8D79-B91A3A26F04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235450" y="2333429"/>
              <a:ext cx="105259" cy="282772"/>
            </a:xfrm>
            <a:custGeom>
              <a:avLst/>
              <a:gdLst/>
              <a:ahLst/>
              <a:cxnLst/>
              <a:rect l="0" t="0" r="0" b="0"/>
              <a:pathLst>
                <a:path w="105259" h="282772">
                  <a:moveTo>
                    <a:pt x="101600" y="3371"/>
                  </a:moveTo>
                  <a:lnTo>
                    <a:pt x="101600" y="3371"/>
                  </a:lnTo>
                  <a:lnTo>
                    <a:pt x="104971" y="0"/>
                  </a:lnTo>
                  <a:lnTo>
                    <a:pt x="105258" y="1124"/>
                  </a:lnTo>
                  <a:lnTo>
                    <a:pt x="92108" y="37281"/>
                  </a:lnTo>
                  <a:lnTo>
                    <a:pt x="71898" y="83974"/>
                  </a:lnTo>
                  <a:lnTo>
                    <a:pt x="58060" y="121509"/>
                  </a:lnTo>
                  <a:lnTo>
                    <a:pt x="44854" y="160299"/>
                  </a:lnTo>
                  <a:lnTo>
                    <a:pt x="31930" y="196354"/>
                  </a:lnTo>
                  <a:lnTo>
                    <a:pt x="19130" y="231193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3729">
              <a:extLst>
                <a:ext uri="{FF2B5EF4-FFF2-40B4-BE49-F238E27FC236}">
                  <a16:creationId xmlns:a16="http://schemas.microsoft.com/office/drawing/2014/main" xmlns="" id="{8B8579AD-6985-4D60-AF2A-DB1A4C515E0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4191000" y="2324100"/>
              <a:ext cx="3372" cy="184151"/>
            </a:xfrm>
            <a:custGeom>
              <a:avLst/>
              <a:gdLst/>
              <a:ahLst/>
              <a:cxnLst/>
              <a:rect l="0" t="0" r="0" b="0"/>
              <a:pathLst>
                <a:path w="3372" h="184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397" y="37590"/>
                  </a:lnTo>
                  <a:lnTo>
                    <a:pt x="414" y="81301"/>
                  </a:lnTo>
                  <a:lnTo>
                    <a:pt x="122" y="128590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730">
              <a:extLst>
                <a:ext uri="{FF2B5EF4-FFF2-40B4-BE49-F238E27FC236}">
                  <a16:creationId xmlns:a16="http://schemas.microsoft.com/office/drawing/2014/main" xmlns="" id="{7AE54E96-B68A-4267-8476-76E93B5F10F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83000" y="2406650"/>
              <a:ext cx="227491" cy="158751"/>
            </a:xfrm>
            <a:custGeom>
              <a:avLst/>
              <a:gdLst/>
              <a:ahLst/>
              <a:cxnLst/>
              <a:rect l="0" t="0" r="0" b="0"/>
              <a:pathLst>
                <a:path w="227491" h="158751">
                  <a:moveTo>
                    <a:pt x="0" y="0"/>
                  </a:moveTo>
                  <a:lnTo>
                    <a:pt x="0" y="0"/>
                  </a:lnTo>
                  <a:lnTo>
                    <a:pt x="35156" y="3763"/>
                  </a:lnTo>
                  <a:lnTo>
                    <a:pt x="65013" y="10139"/>
                  </a:lnTo>
                  <a:lnTo>
                    <a:pt x="101803" y="17676"/>
                  </a:lnTo>
                  <a:lnTo>
                    <a:pt x="141671" y="27612"/>
                  </a:lnTo>
                  <a:lnTo>
                    <a:pt x="179382" y="39083"/>
                  </a:lnTo>
                  <a:lnTo>
                    <a:pt x="216917" y="56736"/>
                  </a:lnTo>
                  <a:lnTo>
                    <a:pt x="226935" y="66609"/>
                  </a:lnTo>
                  <a:lnTo>
                    <a:pt x="227490" y="71922"/>
                  </a:lnTo>
                  <a:lnTo>
                    <a:pt x="222462" y="83471"/>
                  </a:lnTo>
                  <a:lnTo>
                    <a:pt x="197618" y="101873"/>
                  </a:lnTo>
                  <a:lnTo>
                    <a:pt x="156704" y="117360"/>
                  </a:lnTo>
                  <a:lnTo>
                    <a:pt x="125150" y="128360"/>
                  </a:lnTo>
                  <a:lnTo>
                    <a:pt x="81296" y="142690"/>
                  </a:lnTo>
                  <a:lnTo>
                    <a:pt x="61532" y="148790"/>
                  </a:lnTo>
                  <a:lnTo>
                    <a:pt x="57248" y="151404"/>
                  </a:lnTo>
                  <a:lnTo>
                    <a:pt x="508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3731">
              <a:extLst>
                <a:ext uri="{FF2B5EF4-FFF2-40B4-BE49-F238E27FC236}">
                  <a16:creationId xmlns:a16="http://schemas.microsoft.com/office/drawing/2014/main" xmlns="" id="{A7AD3702-16E8-4687-BE41-462191263AF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78250" y="255270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203200" y="0"/>
                  </a:moveTo>
                  <a:lnTo>
                    <a:pt x="203200" y="0"/>
                  </a:lnTo>
                  <a:lnTo>
                    <a:pt x="169960" y="15914"/>
                  </a:lnTo>
                  <a:lnTo>
                    <a:pt x="136685" y="29886"/>
                  </a:lnTo>
                  <a:lnTo>
                    <a:pt x="98379" y="43621"/>
                  </a:lnTo>
                  <a:lnTo>
                    <a:pt x="60657" y="56782"/>
                  </a:lnTo>
                  <a:lnTo>
                    <a:pt x="13236" y="7871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3732">
              <a:extLst>
                <a:ext uri="{FF2B5EF4-FFF2-40B4-BE49-F238E27FC236}">
                  <a16:creationId xmlns:a16="http://schemas.microsoft.com/office/drawing/2014/main" xmlns="" id="{2A9266A6-4F27-4167-B919-070D84FAC90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514850" y="2330450"/>
              <a:ext cx="217056" cy="419101"/>
            </a:xfrm>
            <a:custGeom>
              <a:avLst/>
              <a:gdLst/>
              <a:ahLst/>
              <a:cxnLst/>
              <a:rect l="0" t="0" r="0" b="0"/>
              <a:pathLst>
                <a:path w="217056" h="419101">
                  <a:moveTo>
                    <a:pt x="133350" y="0"/>
                  </a:moveTo>
                  <a:lnTo>
                    <a:pt x="133350" y="0"/>
                  </a:lnTo>
                  <a:lnTo>
                    <a:pt x="168131" y="33945"/>
                  </a:lnTo>
                  <a:lnTo>
                    <a:pt x="191847" y="69885"/>
                  </a:lnTo>
                  <a:lnTo>
                    <a:pt x="208973" y="113610"/>
                  </a:lnTo>
                  <a:lnTo>
                    <a:pt x="215516" y="137123"/>
                  </a:lnTo>
                  <a:lnTo>
                    <a:pt x="217055" y="162677"/>
                  </a:lnTo>
                  <a:lnTo>
                    <a:pt x="215259" y="189590"/>
                  </a:lnTo>
                  <a:lnTo>
                    <a:pt x="211239" y="217410"/>
                  </a:lnTo>
                  <a:lnTo>
                    <a:pt x="202916" y="243718"/>
                  </a:lnTo>
                  <a:lnTo>
                    <a:pt x="191720" y="269017"/>
                  </a:lnTo>
                  <a:lnTo>
                    <a:pt x="161410" y="315708"/>
                  </a:lnTo>
                  <a:lnTo>
                    <a:pt x="119715" y="355274"/>
                  </a:lnTo>
                  <a:lnTo>
                    <a:pt x="72962" y="384147"/>
                  </a:lnTo>
                  <a:lnTo>
                    <a:pt x="32428" y="403565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733">
              <a:extLst>
                <a:ext uri="{FF2B5EF4-FFF2-40B4-BE49-F238E27FC236}">
                  <a16:creationId xmlns:a16="http://schemas.microsoft.com/office/drawing/2014/main" xmlns="" id="{9989843B-1B07-45FF-BC34-A6CEF9786E1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356100" y="2516006"/>
              <a:ext cx="190501" cy="165727"/>
            </a:xfrm>
            <a:custGeom>
              <a:avLst/>
              <a:gdLst/>
              <a:ahLst/>
              <a:cxnLst/>
              <a:rect l="0" t="0" r="0" b="0"/>
              <a:pathLst>
                <a:path w="190501" h="165727">
                  <a:moveTo>
                    <a:pt x="0" y="17644"/>
                  </a:moveTo>
                  <a:lnTo>
                    <a:pt x="0" y="17644"/>
                  </a:lnTo>
                  <a:lnTo>
                    <a:pt x="3371" y="10902"/>
                  </a:lnTo>
                  <a:lnTo>
                    <a:pt x="8788" y="5711"/>
                  </a:lnTo>
                  <a:lnTo>
                    <a:pt x="12209" y="3338"/>
                  </a:lnTo>
                  <a:lnTo>
                    <a:pt x="27136" y="0"/>
                  </a:lnTo>
                  <a:lnTo>
                    <a:pt x="51707" y="2382"/>
                  </a:lnTo>
                  <a:lnTo>
                    <a:pt x="59165" y="6058"/>
                  </a:lnTo>
                  <a:lnTo>
                    <a:pt x="71216" y="17669"/>
                  </a:lnTo>
                  <a:lnTo>
                    <a:pt x="77512" y="34118"/>
                  </a:lnTo>
                  <a:lnTo>
                    <a:pt x="78899" y="53188"/>
                  </a:lnTo>
                  <a:lnTo>
                    <a:pt x="74813" y="73423"/>
                  </a:lnTo>
                  <a:lnTo>
                    <a:pt x="51257" y="113747"/>
                  </a:lnTo>
                  <a:lnTo>
                    <a:pt x="25852" y="143528"/>
                  </a:lnTo>
                  <a:lnTo>
                    <a:pt x="25701" y="146722"/>
                  </a:lnTo>
                  <a:lnTo>
                    <a:pt x="27717" y="149557"/>
                  </a:lnTo>
                  <a:lnTo>
                    <a:pt x="31178" y="152153"/>
                  </a:lnTo>
                  <a:lnTo>
                    <a:pt x="69972" y="161388"/>
                  </a:lnTo>
                  <a:lnTo>
                    <a:pt x="104006" y="165726"/>
                  </a:lnTo>
                  <a:lnTo>
                    <a:pt x="138886" y="164362"/>
                  </a:lnTo>
                  <a:lnTo>
                    <a:pt x="190500" y="157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735">
            <a:extLst>
              <a:ext uri="{FF2B5EF4-FFF2-40B4-BE49-F238E27FC236}">
                <a16:creationId xmlns:a16="http://schemas.microsoft.com/office/drawing/2014/main" xmlns="" id="{A3888CE2-0C65-4B06-BED1-7246E8C1C62F}"/>
              </a:ext>
            </a:extLst>
          </p:cNvPr>
          <p:cNvGrpSpPr/>
          <p:nvPr/>
        </p:nvGrpSpPr>
        <p:grpSpPr>
          <a:xfrm>
            <a:off x="1339850" y="3384550"/>
            <a:ext cx="266701" cy="131945"/>
            <a:chOff x="1339850" y="3384550"/>
            <a:chExt cx="266701" cy="131945"/>
          </a:xfrm>
        </p:grpSpPr>
        <p:sp>
          <p:nvSpPr>
            <p:cNvPr id="352" name="SMARTInkShape-3734">
              <a:extLst>
                <a:ext uri="{FF2B5EF4-FFF2-40B4-BE49-F238E27FC236}">
                  <a16:creationId xmlns:a16="http://schemas.microsoft.com/office/drawing/2014/main" xmlns="" id="{9EDAB6F7-55E0-4520-B069-0A2D8C1278E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432398" y="3486150"/>
              <a:ext cx="174153" cy="30345"/>
            </a:xfrm>
            <a:custGeom>
              <a:avLst/>
              <a:gdLst/>
              <a:ahLst/>
              <a:cxnLst/>
              <a:rect l="0" t="0" r="0" b="0"/>
              <a:pathLst>
                <a:path w="174153" h="30345">
                  <a:moveTo>
                    <a:pt x="28102" y="12700"/>
                  </a:moveTo>
                  <a:lnTo>
                    <a:pt x="28102" y="12700"/>
                  </a:lnTo>
                  <a:lnTo>
                    <a:pt x="6282" y="22134"/>
                  </a:lnTo>
                  <a:lnTo>
                    <a:pt x="765" y="27005"/>
                  </a:lnTo>
                  <a:lnTo>
                    <a:pt x="0" y="28587"/>
                  </a:lnTo>
                  <a:lnTo>
                    <a:pt x="195" y="29641"/>
                  </a:lnTo>
                  <a:lnTo>
                    <a:pt x="1031" y="30344"/>
                  </a:lnTo>
                  <a:lnTo>
                    <a:pt x="36317" y="25697"/>
                  </a:lnTo>
                  <a:lnTo>
                    <a:pt x="72440" y="19417"/>
                  </a:lnTo>
                  <a:lnTo>
                    <a:pt x="112484" y="11923"/>
                  </a:lnTo>
                  <a:lnTo>
                    <a:pt x="174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735">
              <a:extLst>
                <a:ext uri="{FF2B5EF4-FFF2-40B4-BE49-F238E27FC236}">
                  <a16:creationId xmlns:a16="http://schemas.microsoft.com/office/drawing/2014/main" xmlns="" id="{07C2E6C7-6312-4E4B-AC5F-3B26FC203661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339850" y="3384550"/>
              <a:ext cx="190501" cy="10265"/>
            </a:xfrm>
            <a:custGeom>
              <a:avLst/>
              <a:gdLst/>
              <a:ahLst/>
              <a:cxnLst/>
              <a:rect l="0" t="0" r="0" b="0"/>
              <a:pathLst>
                <a:path w="190501" h="10265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526" y="6907"/>
                  </a:lnTo>
                  <a:lnTo>
                    <a:pt x="13484" y="8838"/>
                  </a:lnTo>
                  <a:lnTo>
                    <a:pt x="60650" y="8279"/>
                  </a:lnTo>
                  <a:lnTo>
                    <a:pt x="96335" y="10264"/>
                  </a:lnTo>
                  <a:lnTo>
                    <a:pt x="133832" y="9736"/>
                  </a:lnTo>
                  <a:lnTo>
                    <a:pt x="190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736">
            <a:extLst>
              <a:ext uri="{FF2B5EF4-FFF2-40B4-BE49-F238E27FC236}">
                <a16:creationId xmlns:a16="http://schemas.microsoft.com/office/drawing/2014/main" xmlns="" id="{F6B9105D-D29D-44F4-B194-1AF73E1A96DF}"/>
              </a:ext>
            </a:extLst>
          </p:cNvPr>
          <p:cNvGrpSpPr/>
          <p:nvPr/>
        </p:nvGrpSpPr>
        <p:grpSpPr>
          <a:xfrm>
            <a:off x="2117242" y="3342791"/>
            <a:ext cx="454509" cy="257660"/>
            <a:chOff x="2117242" y="3342791"/>
            <a:chExt cx="454509" cy="257660"/>
          </a:xfrm>
        </p:grpSpPr>
        <p:sp>
          <p:nvSpPr>
            <p:cNvPr id="355" name="SMARTInkShape-3736">
              <a:extLst>
                <a:ext uri="{FF2B5EF4-FFF2-40B4-BE49-F238E27FC236}">
                  <a16:creationId xmlns:a16="http://schemas.microsoft.com/office/drawing/2014/main" xmlns="" id="{80531933-9DEB-41FF-8F89-7087AB09E0D0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17242" y="3342791"/>
              <a:ext cx="35409" cy="257660"/>
            </a:xfrm>
            <a:custGeom>
              <a:avLst/>
              <a:gdLst/>
              <a:ahLst/>
              <a:cxnLst/>
              <a:rect l="0" t="0" r="0" b="0"/>
              <a:pathLst>
                <a:path w="35409" h="257660">
                  <a:moveTo>
                    <a:pt x="3658" y="3659"/>
                  </a:moveTo>
                  <a:lnTo>
                    <a:pt x="3658" y="3659"/>
                  </a:lnTo>
                  <a:lnTo>
                    <a:pt x="0" y="0"/>
                  </a:lnTo>
                  <a:lnTo>
                    <a:pt x="1562" y="1563"/>
                  </a:lnTo>
                  <a:lnTo>
                    <a:pt x="12171" y="47328"/>
                  </a:lnTo>
                  <a:lnTo>
                    <a:pt x="18025" y="83039"/>
                  </a:lnTo>
                  <a:lnTo>
                    <a:pt x="20627" y="122430"/>
                  </a:lnTo>
                  <a:lnTo>
                    <a:pt x="23664" y="163455"/>
                  </a:lnTo>
                  <a:lnTo>
                    <a:pt x="27366" y="201679"/>
                  </a:lnTo>
                  <a:lnTo>
                    <a:pt x="35408" y="257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737">
              <a:extLst>
                <a:ext uri="{FF2B5EF4-FFF2-40B4-BE49-F238E27FC236}">
                  <a16:creationId xmlns:a16="http://schemas.microsoft.com/office/drawing/2014/main" xmlns="" id="{F8B3F271-4604-4F78-93C0-C48230DC66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66950" y="3448050"/>
              <a:ext cx="304801" cy="44451"/>
            </a:xfrm>
            <a:custGeom>
              <a:avLst/>
              <a:gdLst/>
              <a:ahLst/>
              <a:cxnLst/>
              <a:rect l="0" t="0" r="0" b="0"/>
              <a:pathLst>
                <a:path w="304801" h="44451">
                  <a:moveTo>
                    <a:pt x="0" y="44450"/>
                  </a:moveTo>
                  <a:lnTo>
                    <a:pt x="0" y="44450"/>
                  </a:lnTo>
                  <a:lnTo>
                    <a:pt x="39999" y="32240"/>
                  </a:lnTo>
                  <a:lnTo>
                    <a:pt x="79396" y="24677"/>
                  </a:lnTo>
                  <a:lnTo>
                    <a:pt x="103730" y="20685"/>
                  </a:lnTo>
                  <a:lnTo>
                    <a:pt x="129126" y="16612"/>
                  </a:lnTo>
                  <a:lnTo>
                    <a:pt x="155228" y="12486"/>
                  </a:lnTo>
                  <a:lnTo>
                    <a:pt x="181802" y="8324"/>
                  </a:lnTo>
                  <a:lnTo>
                    <a:pt x="207279" y="5549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737">
            <a:extLst>
              <a:ext uri="{FF2B5EF4-FFF2-40B4-BE49-F238E27FC236}">
                <a16:creationId xmlns:a16="http://schemas.microsoft.com/office/drawing/2014/main" xmlns="" id="{6BCB7D56-8EA3-4348-A91F-1F3FA428E430}"/>
              </a:ext>
            </a:extLst>
          </p:cNvPr>
          <p:cNvGrpSpPr/>
          <p:nvPr/>
        </p:nvGrpSpPr>
        <p:grpSpPr>
          <a:xfrm>
            <a:off x="2863850" y="3203379"/>
            <a:ext cx="2919693" cy="400939"/>
            <a:chOff x="2863850" y="3203379"/>
            <a:chExt cx="2919693" cy="400939"/>
          </a:xfrm>
        </p:grpSpPr>
        <p:sp>
          <p:nvSpPr>
            <p:cNvPr id="358" name="SMARTInkShape-3738">
              <a:extLst>
                <a:ext uri="{FF2B5EF4-FFF2-40B4-BE49-F238E27FC236}">
                  <a16:creationId xmlns:a16="http://schemas.microsoft.com/office/drawing/2014/main" xmlns="" id="{3F990ED2-AA8F-4028-B47D-153EACB9B99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365750" y="3203379"/>
              <a:ext cx="12701" cy="200222"/>
            </a:xfrm>
            <a:custGeom>
              <a:avLst/>
              <a:gdLst/>
              <a:ahLst/>
              <a:cxnLst/>
              <a:rect l="0" t="0" r="0" b="0"/>
              <a:pathLst>
                <a:path w="12701" h="200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1829"/>
                  </a:lnTo>
                  <a:lnTo>
                    <a:pt x="8838" y="11388"/>
                  </a:lnTo>
                  <a:lnTo>
                    <a:pt x="11936" y="57139"/>
                  </a:lnTo>
                  <a:lnTo>
                    <a:pt x="12361" y="90063"/>
                  </a:lnTo>
                  <a:lnTo>
                    <a:pt x="12600" y="137556"/>
                  </a:lnTo>
                  <a:lnTo>
                    <a:pt x="12680" y="184184"/>
                  </a:lnTo>
                  <a:lnTo>
                    <a:pt x="1270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3739">
              <a:extLst>
                <a:ext uri="{FF2B5EF4-FFF2-40B4-BE49-F238E27FC236}">
                  <a16:creationId xmlns:a16="http://schemas.microsoft.com/office/drawing/2014/main" xmlns="" id="{54AB0230-6A4F-4578-A027-EFBDD98848C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73650" y="3422650"/>
              <a:ext cx="165101" cy="127001"/>
            </a:xfrm>
            <a:custGeom>
              <a:avLst/>
              <a:gdLst/>
              <a:ahLst/>
              <a:cxnLst/>
              <a:rect l="0" t="0" r="0" b="0"/>
              <a:pathLst>
                <a:path w="165101" h="127001">
                  <a:moveTo>
                    <a:pt x="165100" y="0"/>
                  </a:moveTo>
                  <a:lnTo>
                    <a:pt x="165100" y="0"/>
                  </a:lnTo>
                  <a:lnTo>
                    <a:pt x="129944" y="29511"/>
                  </a:lnTo>
                  <a:lnTo>
                    <a:pt x="86009" y="58368"/>
                  </a:lnTo>
                  <a:lnTo>
                    <a:pt x="42888" y="87380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3740">
              <a:extLst>
                <a:ext uri="{FF2B5EF4-FFF2-40B4-BE49-F238E27FC236}">
                  <a16:creationId xmlns:a16="http://schemas.microsoft.com/office/drawing/2014/main" xmlns="" id="{C553A68D-D3E0-4074-957D-182225073AE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46650" y="3266591"/>
              <a:ext cx="196764" cy="162410"/>
            </a:xfrm>
            <a:custGeom>
              <a:avLst/>
              <a:gdLst/>
              <a:ahLst/>
              <a:cxnLst/>
              <a:rect l="0" t="0" r="0" b="0"/>
              <a:pathLst>
                <a:path w="196764" h="162410">
                  <a:moveTo>
                    <a:pt x="19050" y="3659"/>
                  </a:moveTo>
                  <a:lnTo>
                    <a:pt x="19050" y="3659"/>
                  </a:lnTo>
                  <a:lnTo>
                    <a:pt x="19050" y="288"/>
                  </a:lnTo>
                  <a:lnTo>
                    <a:pt x="19755" y="0"/>
                  </a:lnTo>
                  <a:lnTo>
                    <a:pt x="60163" y="14053"/>
                  </a:lnTo>
                  <a:lnTo>
                    <a:pt x="104374" y="32139"/>
                  </a:lnTo>
                  <a:lnTo>
                    <a:pt x="151340" y="55371"/>
                  </a:lnTo>
                  <a:lnTo>
                    <a:pt x="194602" y="81764"/>
                  </a:lnTo>
                  <a:lnTo>
                    <a:pt x="196763" y="87479"/>
                  </a:lnTo>
                  <a:lnTo>
                    <a:pt x="195381" y="93405"/>
                  </a:lnTo>
                  <a:lnTo>
                    <a:pt x="191637" y="99473"/>
                  </a:lnTo>
                  <a:lnTo>
                    <a:pt x="159400" y="118126"/>
                  </a:lnTo>
                  <a:lnTo>
                    <a:pt x="124232" y="128852"/>
                  </a:lnTo>
                  <a:lnTo>
                    <a:pt x="84848" y="138322"/>
                  </a:lnTo>
                  <a:lnTo>
                    <a:pt x="48529" y="147236"/>
                  </a:lnTo>
                  <a:lnTo>
                    <a:pt x="1077" y="159923"/>
                  </a:lnTo>
                  <a:lnTo>
                    <a:pt x="0" y="162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741">
              <a:extLst>
                <a:ext uri="{FF2B5EF4-FFF2-40B4-BE49-F238E27FC236}">
                  <a16:creationId xmlns:a16="http://schemas.microsoft.com/office/drawing/2014/main" xmlns="" id="{0377A0D3-4232-4DA2-974D-08D725B7AF08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05350" y="3206750"/>
              <a:ext cx="84516" cy="323851"/>
            </a:xfrm>
            <a:custGeom>
              <a:avLst/>
              <a:gdLst/>
              <a:ahLst/>
              <a:cxnLst/>
              <a:rect l="0" t="0" r="0" b="0"/>
              <a:pathLst>
                <a:path w="84516" h="323851">
                  <a:moveTo>
                    <a:pt x="63500" y="0"/>
                  </a:moveTo>
                  <a:lnTo>
                    <a:pt x="63500" y="0"/>
                  </a:lnTo>
                  <a:lnTo>
                    <a:pt x="75434" y="40181"/>
                  </a:lnTo>
                  <a:lnTo>
                    <a:pt x="80092" y="71481"/>
                  </a:lnTo>
                  <a:lnTo>
                    <a:pt x="84515" y="111261"/>
                  </a:lnTo>
                  <a:lnTo>
                    <a:pt x="83188" y="156694"/>
                  </a:lnTo>
                  <a:lnTo>
                    <a:pt x="75073" y="202992"/>
                  </a:lnTo>
                  <a:lnTo>
                    <a:pt x="57355" y="244735"/>
                  </a:lnTo>
                  <a:lnTo>
                    <a:pt x="35370" y="278810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742">
              <a:extLst>
                <a:ext uri="{FF2B5EF4-FFF2-40B4-BE49-F238E27FC236}">
                  <a16:creationId xmlns:a16="http://schemas.microsoft.com/office/drawing/2014/main" xmlns="" id="{FA28E54A-E28D-4553-B92F-8AF69BCEB8F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599235" y="3263900"/>
              <a:ext cx="93416" cy="209551"/>
            </a:xfrm>
            <a:custGeom>
              <a:avLst/>
              <a:gdLst/>
              <a:ahLst/>
              <a:cxnLst/>
              <a:rect l="0" t="0" r="0" b="0"/>
              <a:pathLst>
                <a:path w="93416" h="209551">
                  <a:moveTo>
                    <a:pt x="93415" y="0"/>
                  </a:moveTo>
                  <a:lnTo>
                    <a:pt x="93415" y="0"/>
                  </a:lnTo>
                  <a:lnTo>
                    <a:pt x="73137" y="6481"/>
                  </a:lnTo>
                  <a:lnTo>
                    <a:pt x="58062" y="15580"/>
                  </a:lnTo>
                  <a:lnTo>
                    <a:pt x="33708" y="42716"/>
                  </a:lnTo>
                  <a:lnTo>
                    <a:pt x="15360" y="84310"/>
                  </a:lnTo>
                  <a:lnTo>
                    <a:pt x="4357" y="129011"/>
                  </a:lnTo>
                  <a:lnTo>
                    <a:pt x="0" y="166793"/>
                  </a:lnTo>
                  <a:lnTo>
                    <a:pt x="451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743">
              <a:extLst>
                <a:ext uri="{FF2B5EF4-FFF2-40B4-BE49-F238E27FC236}">
                  <a16:creationId xmlns:a16="http://schemas.microsoft.com/office/drawing/2014/main" xmlns="" id="{A9FAF002-FF1B-4CF1-813F-F0E6D5B87DB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429250" y="3206750"/>
              <a:ext cx="139701" cy="260351"/>
            </a:xfrm>
            <a:custGeom>
              <a:avLst/>
              <a:gdLst/>
              <a:ahLst/>
              <a:cxnLst/>
              <a:rect l="0" t="0" r="0" b="0"/>
              <a:pathLst>
                <a:path w="139701" h="260351">
                  <a:moveTo>
                    <a:pt x="139700" y="0"/>
                  </a:moveTo>
                  <a:lnTo>
                    <a:pt x="139700" y="0"/>
                  </a:lnTo>
                  <a:lnTo>
                    <a:pt x="110189" y="40181"/>
                  </a:lnTo>
                  <a:lnTo>
                    <a:pt x="91306" y="70775"/>
                  </a:lnTo>
                  <a:lnTo>
                    <a:pt x="71154" y="107891"/>
                  </a:lnTo>
                  <a:lnTo>
                    <a:pt x="50439" y="147905"/>
                  </a:lnTo>
                  <a:lnTo>
                    <a:pt x="30884" y="187797"/>
                  </a:lnTo>
                  <a:lnTo>
                    <a:pt x="15138" y="22434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744">
              <a:extLst>
                <a:ext uri="{FF2B5EF4-FFF2-40B4-BE49-F238E27FC236}">
                  <a16:creationId xmlns:a16="http://schemas.microsoft.com/office/drawing/2014/main" xmlns="" id="{2B1202BC-1C8C-49A1-AB5E-1ED33376E35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57850" y="3244850"/>
              <a:ext cx="125693" cy="355601"/>
            </a:xfrm>
            <a:custGeom>
              <a:avLst/>
              <a:gdLst/>
              <a:ahLst/>
              <a:cxnLst/>
              <a:rect l="0" t="0" r="0" b="0"/>
              <a:pathLst>
                <a:path w="125693" h="355601">
                  <a:moveTo>
                    <a:pt x="76200" y="0"/>
                  </a:moveTo>
                  <a:lnTo>
                    <a:pt x="76200" y="0"/>
                  </a:lnTo>
                  <a:lnTo>
                    <a:pt x="86313" y="10113"/>
                  </a:lnTo>
                  <a:lnTo>
                    <a:pt x="99344" y="43369"/>
                  </a:lnTo>
                  <a:lnTo>
                    <a:pt x="111651" y="76896"/>
                  </a:lnTo>
                  <a:lnTo>
                    <a:pt x="123001" y="116020"/>
                  </a:lnTo>
                  <a:lnTo>
                    <a:pt x="125692" y="159279"/>
                  </a:lnTo>
                  <a:lnTo>
                    <a:pt x="118893" y="204376"/>
                  </a:lnTo>
                  <a:lnTo>
                    <a:pt x="104347" y="248173"/>
                  </a:lnTo>
                  <a:lnTo>
                    <a:pt x="81419" y="286453"/>
                  </a:lnTo>
                  <a:lnTo>
                    <a:pt x="34002" y="329624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745">
              <a:extLst>
                <a:ext uri="{FF2B5EF4-FFF2-40B4-BE49-F238E27FC236}">
                  <a16:creationId xmlns:a16="http://schemas.microsoft.com/office/drawing/2014/main" xmlns="" id="{C42884E6-ACCB-4C75-83E0-637273B527D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94295" y="3420423"/>
              <a:ext cx="163556" cy="121804"/>
            </a:xfrm>
            <a:custGeom>
              <a:avLst/>
              <a:gdLst/>
              <a:ahLst/>
              <a:cxnLst/>
              <a:rect l="0" t="0" r="0" b="0"/>
              <a:pathLst>
                <a:path w="163556" h="121804">
                  <a:moveTo>
                    <a:pt x="11155" y="14927"/>
                  </a:moveTo>
                  <a:lnTo>
                    <a:pt x="11155" y="14927"/>
                  </a:lnTo>
                  <a:lnTo>
                    <a:pt x="7784" y="11556"/>
                  </a:lnTo>
                  <a:lnTo>
                    <a:pt x="8202" y="9857"/>
                  </a:lnTo>
                  <a:lnTo>
                    <a:pt x="12431" y="6089"/>
                  </a:lnTo>
                  <a:lnTo>
                    <a:pt x="26115" y="0"/>
                  </a:lnTo>
                  <a:lnTo>
                    <a:pt x="50317" y="469"/>
                  </a:lnTo>
                  <a:lnTo>
                    <a:pt x="64073" y="7090"/>
                  </a:lnTo>
                  <a:lnTo>
                    <a:pt x="69717" y="11819"/>
                  </a:lnTo>
                  <a:lnTo>
                    <a:pt x="72774" y="17794"/>
                  </a:lnTo>
                  <a:lnTo>
                    <a:pt x="74289" y="31959"/>
                  </a:lnTo>
                  <a:lnTo>
                    <a:pt x="66966" y="49543"/>
                  </a:lnTo>
                  <a:lnTo>
                    <a:pt x="52893" y="68412"/>
                  </a:lnTo>
                  <a:lnTo>
                    <a:pt x="7374" y="105347"/>
                  </a:lnTo>
                  <a:lnTo>
                    <a:pt x="2990" y="109779"/>
                  </a:lnTo>
                  <a:lnTo>
                    <a:pt x="772" y="113440"/>
                  </a:lnTo>
                  <a:lnTo>
                    <a:pt x="0" y="116586"/>
                  </a:lnTo>
                  <a:lnTo>
                    <a:pt x="1601" y="118683"/>
                  </a:lnTo>
                  <a:lnTo>
                    <a:pt x="9025" y="121013"/>
                  </a:lnTo>
                  <a:lnTo>
                    <a:pt x="48364" y="121803"/>
                  </a:lnTo>
                  <a:lnTo>
                    <a:pt x="79903" y="119342"/>
                  </a:lnTo>
                  <a:lnTo>
                    <a:pt x="113206" y="114015"/>
                  </a:lnTo>
                  <a:lnTo>
                    <a:pt x="163555" y="10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746">
              <a:extLst>
                <a:ext uri="{FF2B5EF4-FFF2-40B4-BE49-F238E27FC236}">
                  <a16:creationId xmlns:a16="http://schemas.microsoft.com/office/drawing/2014/main" xmlns="" id="{6F130313-11E1-43BF-8470-601F1C1A157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863850" y="3210401"/>
              <a:ext cx="103716" cy="393917"/>
            </a:xfrm>
            <a:custGeom>
              <a:avLst/>
              <a:gdLst/>
              <a:ahLst/>
              <a:cxnLst/>
              <a:rect l="0" t="0" r="0" b="0"/>
              <a:pathLst>
                <a:path w="103716" h="393917">
                  <a:moveTo>
                    <a:pt x="19050" y="155099"/>
                  </a:moveTo>
                  <a:lnTo>
                    <a:pt x="19050" y="155099"/>
                  </a:lnTo>
                  <a:lnTo>
                    <a:pt x="19050" y="148357"/>
                  </a:lnTo>
                  <a:lnTo>
                    <a:pt x="17639" y="149899"/>
                  </a:lnTo>
                  <a:lnTo>
                    <a:pt x="12308" y="161019"/>
                  </a:lnTo>
                  <a:lnTo>
                    <a:pt x="8115" y="193856"/>
                  </a:lnTo>
                  <a:lnTo>
                    <a:pt x="10897" y="226417"/>
                  </a:lnTo>
                  <a:lnTo>
                    <a:pt x="15427" y="263701"/>
                  </a:lnTo>
                  <a:lnTo>
                    <a:pt x="17439" y="301439"/>
                  </a:lnTo>
                  <a:lnTo>
                    <a:pt x="20216" y="335615"/>
                  </a:lnTo>
                  <a:lnTo>
                    <a:pt x="21982" y="375096"/>
                  </a:lnTo>
                  <a:lnTo>
                    <a:pt x="19629" y="393916"/>
                  </a:lnTo>
                  <a:lnTo>
                    <a:pt x="14095" y="358304"/>
                  </a:lnTo>
                  <a:lnTo>
                    <a:pt x="10262" y="324200"/>
                  </a:lnTo>
                  <a:lnTo>
                    <a:pt x="8253" y="299582"/>
                  </a:lnTo>
                  <a:lnTo>
                    <a:pt x="6207" y="270471"/>
                  </a:lnTo>
                  <a:lnTo>
                    <a:pt x="4138" y="238364"/>
                  </a:lnTo>
                  <a:lnTo>
                    <a:pt x="4170" y="204259"/>
                  </a:lnTo>
                  <a:lnTo>
                    <a:pt x="5602" y="168822"/>
                  </a:lnTo>
                  <a:lnTo>
                    <a:pt x="7968" y="132498"/>
                  </a:lnTo>
                  <a:lnTo>
                    <a:pt x="11662" y="102637"/>
                  </a:lnTo>
                  <a:lnTo>
                    <a:pt x="16241" y="77086"/>
                  </a:lnTo>
                  <a:lnTo>
                    <a:pt x="25563" y="37171"/>
                  </a:lnTo>
                  <a:lnTo>
                    <a:pt x="32057" y="12375"/>
                  </a:lnTo>
                  <a:lnTo>
                    <a:pt x="36188" y="5622"/>
                  </a:lnTo>
                  <a:lnTo>
                    <a:pt x="41059" y="1826"/>
                  </a:lnTo>
                  <a:lnTo>
                    <a:pt x="46423" y="0"/>
                  </a:lnTo>
                  <a:lnTo>
                    <a:pt x="61789" y="5497"/>
                  </a:lnTo>
                  <a:lnTo>
                    <a:pt x="70826" y="10915"/>
                  </a:lnTo>
                  <a:lnTo>
                    <a:pt x="86512" y="30104"/>
                  </a:lnTo>
                  <a:lnTo>
                    <a:pt x="98422" y="55095"/>
                  </a:lnTo>
                  <a:lnTo>
                    <a:pt x="103715" y="82665"/>
                  </a:lnTo>
                  <a:lnTo>
                    <a:pt x="100893" y="96227"/>
                  </a:lnTo>
                  <a:lnTo>
                    <a:pt x="86469" y="122584"/>
                  </a:lnTo>
                  <a:lnTo>
                    <a:pt x="47806" y="164593"/>
                  </a:lnTo>
                  <a:lnTo>
                    <a:pt x="0" y="19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747">
              <a:extLst>
                <a:ext uri="{FF2B5EF4-FFF2-40B4-BE49-F238E27FC236}">
                  <a16:creationId xmlns:a16="http://schemas.microsoft.com/office/drawing/2014/main" xmlns="" id="{F036369A-316D-40C6-BF86-7203ED3D301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997200" y="3371850"/>
              <a:ext cx="171451" cy="217459"/>
            </a:xfrm>
            <a:custGeom>
              <a:avLst/>
              <a:gdLst/>
              <a:ahLst/>
              <a:cxnLst/>
              <a:rect l="0" t="0" r="0" b="0"/>
              <a:pathLst>
                <a:path w="171451" h="217459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06" y="52786"/>
                  </a:lnTo>
                  <a:lnTo>
                    <a:pt x="1881" y="52124"/>
                  </a:lnTo>
                  <a:lnTo>
                    <a:pt x="3371" y="51683"/>
                  </a:lnTo>
                  <a:lnTo>
                    <a:pt x="8789" y="54956"/>
                  </a:lnTo>
                  <a:lnTo>
                    <a:pt x="48335" y="96257"/>
                  </a:lnTo>
                  <a:lnTo>
                    <a:pt x="62377" y="139293"/>
                  </a:lnTo>
                  <a:lnTo>
                    <a:pt x="64265" y="178777"/>
                  </a:lnTo>
                  <a:lnTo>
                    <a:pt x="56985" y="206077"/>
                  </a:lnTo>
                  <a:lnTo>
                    <a:pt x="53512" y="211468"/>
                  </a:lnTo>
                  <a:lnTo>
                    <a:pt x="45891" y="217458"/>
                  </a:lnTo>
                  <a:lnTo>
                    <a:pt x="42588" y="216233"/>
                  </a:lnTo>
                  <a:lnTo>
                    <a:pt x="37037" y="207346"/>
                  </a:lnTo>
                  <a:lnTo>
                    <a:pt x="33317" y="176363"/>
                  </a:lnTo>
                  <a:lnTo>
                    <a:pt x="39972" y="140472"/>
                  </a:lnTo>
                  <a:lnTo>
                    <a:pt x="53749" y="99826"/>
                  </a:lnTo>
                  <a:lnTo>
                    <a:pt x="73982" y="65299"/>
                  </a:lnTo>
                  <a:lnTo>
                    <a:pt x="98968" y="41016"/>
                  </a:lnTo>
                  <a:lnTo>
                    <a:pt x="137039" y="1732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748">
              <a:extLst>
                <a:ext uri="{FF2B5EF4-FFF2-40B4-BE49-F238E27FC236}">
                  <a16:creationId xmlns:a16="http://schemas.microsoft.com/office/drawing/2014/main" xmlns="" id="{A08F7FB7-670B-4D81-BCF7-7E7F124C6C8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328789" y="3224833"/>
              <a:ext cx="100212" cy="356568"/>
            </a:xfrm>
            <a:custGeom>
              <a:avLst/>
              <a:gdLst/>
              <a:ahLst/>
              <a:cxnLst/>
              <a:rect l="0" t="0" r="0" b="0"/>
              <a:pathLst>
                <a:path w="100212" h="356568">
                  <a:moveTo>
                    <a:pt x="100211" y="7317"/>
                  </a:moveTo>
                  <a:lnTo>
                    <a:pt x="100211" y="7317"/>
                  </a:lnTo>
                  <a:lnTo>
                    <a:pt x="96840" y="575"/>
                  </a:lnTo>
                  <a:lnTo>
                    <a:pt x="94436" y="0"/>
                  </a:lnTo>
                  <a:lnTo>
                    <a:pt x="88001" y="3124"/>
                  </a:lnTo>
                  <a:lnTo>
                    <a:pt x="66333" y="33043"/>
                  </a:lnTo>
                  <a:lnTo>
                    <a:pt x="47525" y="73313"/>
                  </a:lnTo>
                  <a:lnTo>
                    <a:pt x="37570" y="97881"/>
                  </a:lnTo>
                  <a:lnTo>
                    <a:pt x="28817" y="122727"/>
                  </a:lnTo>
                  <a:lnTo>
                    <a:pt x="20865" y="147756"/>
                  </a:lnTo>
                  <a:lnTo>
                    <a:pt x="13447" y="172910"/>
                  </a:lnTo>
                  <a:lnTo>
                    <a:pt x="7796" y="198146"/>
                  </a:lnTo>
                  <a:lnTo>
                    <a:pt x="3323" y="223436"/>
                  </a:lnTo>
                  <a:lnTo>
                    <a:pt x="0" y="269881"/>
                  </a:lnTo>
                  <a:lnTo>
                    <a:pt x="7930" y="304634"/>
                  </a:lnTo>
                  <a:lnTo>
                    <a:pt x="28388" y="328547"/>
                  </a:lnTo>
                  <a:lnTo>
                    <a:pt x="68461" y="35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749">
              <a:extLst>
                <a:ext uri="{FF2B5EF4-FFF2-40B4-BE49-F238E27FC236}">
                  <a16:creationId xmlns:a16="http://schemas.microsoft.com/office/drawing/2014/main" xmlns="" id="{406C0458-8434-4F2B-B7D6-C2AAF427157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524250" y="340360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9460" y="22322"/>
                  </a:lnTo>
                  <a:lnTo>
                    <a:pt x="8369" y="60392"/>
                  </a:lnTo>
                  <a:lnTo>
                    <a:pt x="6748" y="102136"/>
                  </a:lnTo>
                  <a:lnTo>
                    <a:pt x="6402" y="120076"/>
                  </a:lnTo>
                  <a:lnTo>
                    <a:pt x="9725" y="83972"/>
                  </a:lnTo>
                  <a:lnTo>
                    <a:pt x="18560" y="45969"/>
                  </a:lnTo>
                  <a:lnTo>
                    <a:pt x="30116" y="20284"/>
                  </a:lnTo>
                  <a:lnTo>
                    <a:pt x="36433" y="12543"/>
                  </a:lnTo>
                  <a:lnTo>
                    <a:pt x="39105" y="10478"/>
                  </a:lnTo>
                  <a:lnTo>
                    <a:pt x="41592" y="10513"/>
                  </a:lnTo>
                  <a:lnTo>
                    <a:pt x="43956" y="11948"/>
                  </a:lnTo>
                  <a:lnTo>
                    <a:pt x="46237" y="14315"/>
                  </a:lnTo>
                  <a:lnTo>
                    <a:pt x="59237" y="53987"/>
                  </a:lnTo>
                  <a:lnTo>
                    <a:pt x="63126" y="82763"/>
                  </a:lnTo>
                  <a:lnTo>
                    <a:pt x="63956" y="82692"/>
                  </a:lnTo>
                  <a:lnTo>
                    <a:pt x="68495" y="71774"/>
                  </a:lnTo>
                  <a:lnTo>
                    <a:pt x="80114" y="43158"/>
                  </a:lnTo>
                  <a:lnTo>
                    <a:pt x="95631" y="20441"/>
                  </a:lnTo>
                  <a:lnTo>
                    <a:pt x="102710" y="16140"/>
                  </a:lnTo>
                  <a:lnTo>
                    <a:pt x="106573" y="14994"/>
                  </a:lnTo>
                  <a:lnTo>
                    <a:pt x="109855" y="16346"/>
                  </a:lnTo>
                  <a:lnTo>
                    <a:pt x="115381" y="23493"/>
                  </a:lnTo>
                  <a:lnTo>
                    <a:pt x="119089" y="46158"/>
                  </a:lnTo>
                  <a:lnTo>
                    <a:pt x="116683" y="89081"/>
                  </a:lnTo>
                  <a:lnTo>
                    <a:pt x="119866" y="115216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750">
              <a:extLst>
                <a:ext uri="{FF2B5EF4-FFF2-40B4-BE49-F238E27FC236}">
                  <a16:creationId xmlns:a16="http://schemas.microsoft.com/office/drawing/2014/main" xmlns="" id="{2E054145-EEF7-4DD1-8E20-EB83D0059AE1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714750" y="33401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44450"/>
                  </a:moveTo>
                  <a:lnTo>
                    <a:pt x="1270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751">
              <a:extLst>
                <a:ext uri="{FF2B5EF4-FFF2-40B4-BE49-F238E27FC236}">
                  <a16:creationId xmlns:a16="http://schemas.microsoft.com/office/drawing/2014/main" xmlns="" id="{E6CE413B-9255-4743-A42A-8D679ED504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721100" y="34353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9643" y="61988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752">
              <a:extLst>
                <a:ext uri="{FF2B5EF4-FFF2-40B4-BE49-F238E27FC236}">
                  <a16:creationId xmlns:a16="http://schemas.microsoft.com/office/drawing/2014/main" xmlns="" id="{EBBD09F4-76C2-4FB3-B1E6-2BC6A46CF2B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74756" y="3238500"/>
              <a:ext cx="78145" cy="266701"/>
            </a:xfrm>
            <a:custGeom>
              <a:avLst/>
              <a:gdLst/>
              <a:ahLst/>
              <a:cxnLst/>
              <a:rect l="0" t="0" r="0" b="0"/>
              <a:pathLst>
                <a:path w="78145" h="266701">
                  <a:moveTo>
                    <a:pt x="59094" y="0"/>
                  </a:moveTo>
                  <a:lnTo>
                    <a:pt x="59094" y="0"/>
                  </a:lnTo>
                  <a:lnTo>
                    <a:pt x="55723" y="0"/>
                  </a:lnTo>
                  <a:lnTo>
                    <a:pt x="46884" y="3371"/>
                  </a:lnTo>
                  <a:lnTo>
                    <a:pt x="25481" y="43366"/>
                  </a:lnTo>
                  <a:lnTo>
                    <a:pt x="10759" y="78070"/>
                  </a:lnTo>
                  <a:lnTo>
                    <a:pt x="2334" y="117013"/>
                  </a:lnTo>
                  <a:lnTo>
                    <a:pt x="0" y="156428"/>
                  </a:lnTo>
                  <a:lnTo>
                    <a:pt x="3667" y="192760"/>
                  </a:lnTo>
                  <a:lnTo>
                    <a:pt x="15645" y="222078"/>
                  </a:lnTo>
                  <a:lnTo>
                    <a:pt x="23778" y="234836"/>
                  </a:lnTo>
                  <a:lnTo>
                    <a:pt x="44103" y="250892"/>
                  </a:lnTo>
                  <a:lnTo>
                    <a:pt x="78144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753">
              <a:extLst>
                <a:ext uri="{FF2B5EF4-FFF2-40B4-BE49-F238E27FC236}">
                  <a16:creationId xmlns:a16="http://schemas.microsoft.com/office/drawing/2014/main" xmlns="" id="{4363A97E-AF50-466B-A57B-F2097774196E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793931" y="3379020"/>
              <a:ext cx="111320" cy="110106"/>
            </a:xfrm>
            <a:custGeom>
              <a:avLst/>
              <a:gdLst/>
              <a:ahLst/>
              <a:cxnLst/>
              <a:rect l="0" t="0" r="0" b="0"/>
              <a:pathLst>
                <a:path w="111320" h="110106">
                  <a:moveTo>
                    <a:pt x="9719" y="5530"/>
                  </a:moveTo>
                  <a:lnTo>
                    <a:pt x="9719" y="5530"/>
                  </a:lnTo>
                  <a:lnTo>
                    <a:pt x="6348" y="8901"/>
                  </a:lnTo>
                  <a:lnTo>
                    <a:pt x="3957" y="32981"/>
                  </a:lnTo>
                  <a:lnTo>
                    <a:pt x="3485" y="73276"/>
                  </a:lnTo>
                  <a:lnTo>
                    <a:pt x="3376" y="110105"/>
                  </a:lnTo>
                  <a:lnTo>
                    <a:pt x="0" y="98996"/>
                  </a:lnTo>
                  <a:lnTo>
                    <a:pt x="4644" y="74460"/>
                  </a:lnTo>
                  <a:lnTo>
                    <a:pt x="20267" y="31610"/>
                  </a:lnTo>
                  <a:lnTo>
                    <a:pt x="33692" y="15005"/>
                  </a:lnTo>
                  <a:lnTo>
                    <a:pt x="50947" y="4332"/>
                  </a:lnTo>
                  <a:lnTo>
                    <a:pt x="60488" y="498"/>
                  </a:lnTo>
                  <a:lnTo>
                    <a:pt x="78614" y="0"/>
                  </a:lnTo>
                  <a:lnTo>
                    <a:pt x="87399" y="1843"/>
                  </a:lnTo>
                  <a:lnTo>
                    <a:pt x="100923" y="11417"/>
                  </a:lnTo>
                  <a:lnTo>
                    <a:pt x="106505" y="17921"/>
                  </a:lnTo>
                  <a:lnTo>
                    <a:pt x="110826" y="38319"/>
                  </a:lnTo>
                  <a:lnTo>
                    <a:pt x="111319" y="75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754">
              <a:extLst>
                <a:ext uri="{FF2B5EF4-FFF2-40B4-BE49-F238E27FC236}">
                  <a16:creationId xmlns:a16="http://schemas.microsoft.com/office/drawing/2014/main" xmlns="" id="{96C3292B-6A23-408D-8433-0CFF16DDB56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213029" y="3289300"/>
              <a:ext cx="111322" cy="184151"/>
            </a:xfrm>
            <a:custGeom>
              <a:avLst/>
              <a:gdLst/>
              <a:ahLst/>
              <a:cxnLst/>
              <a:rect l="0" t="0" r="0" b="0"/>
              <a:pathLst>
                <a:path w="111322" h="184151">
                  <a:moveTo>
                    <a:pt x="3371" y="0"/>
                  </a:moveTo>
                  <a:lnTo>
                    <a:pt x="3371" y="0"/>
                  </a:lnTo>
                  <a:lnTo>
                    <a:pt x="0" y="13484"/>
                  </a:lnTo>
                  <a:lnTo>
                    <a:pt x="4646" y="42095"/>
                  </a:lnTo>
                  <a:lnTo>
                    <a:pt x="21701" y="80754"/>
                  </a:lnTo>
                  <a:lnTo>
                    <a:pt x="51371" y="120118"/>
                  </a:lnTo>
                  <a:lnTo>
                    <a:pt x="87772" y="163453"/>
                  </a:lnTo>
                  <a:lnTo>
                    <a:pt x="1113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755">
              <a:extLst>
                <a:ext uri="{FF2B5EF4-FFF2-40B4-BE49-F238E27FC236}">
                  <a16:creationId xmlns:a16="http://schemas.microsoft.com/office/drawing/2014/main" xmlns="" id="{D1A8E76B-17C7-4844-A3A3-A58F2E2ABE2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29100" y="3282950"/>
              <a:ext cx="114301" cy="184151"/>
            </a:xfrm>
            <a:custGeom>
              <a:avLst/>
              <a:gdLst/>
              <a:ahLst/>
              <a:cxnLst/>
              <a:rect l="0" t="0" r="0" b="0"/>
              <a:pathLst>
                <a:path w="114301" h="184151">
                  <a:moveTo>
                    <a:pt x="114300" y="0"/>
                  </a:moveTo>
                  <a:lnTo>
                    <a:pt x="114300" y="0"/>
                  </a:lnTo>
                  <a:lnTo>
                    <a:pt x="110929" y="0"/>
                  </a:lnTo>
                  <a:lnTo>
                    <a:pt x="91919" y="17325"/>
                  </a:lnTo>
                  <a:lnTo>
                    <a:pt x="55656" y="63081"/>
                  </a:lnTo>
                  <a:lnTo>
                    <a:pt x="28720" y="105944"/>
                  </a:lnTo>
                  <a:lnTo>
                    <a:pt x="11096" y="14545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756">
              <a:extLst>
                <a:ext uri="{FF2B5EF4-FFF2-40B4-BE49-F238E27FC236}">
                  <a16:creationId xmlns:a16="http://schemas.microsoft.com/office/drawing/2014/main" xmlns="" id="{664537B3-14C9-4586-9240-28FAFABCA97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318000" y="34417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46188" y="42632"/>
                  </a:lnTo>
                  <a:lnTo>
                    <a:pt x="13068" y="9008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757">
              <a:extLst>
                <a:ext uri="{FF2B5EF4-FFF2-40B4-BE49-F238E27FC236}">
                  <a16:creationId xmlns:a16="http://schemas.microsoft.com/office/drawing/2014/main" xmlns="" id="{4B15F02F-ECDE-4D12-BCEE-F723AA449DA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514850" y="323850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3763"/>
                  </a:lnTo>
                  <a:lnTo>
                    <a:pt x="42966" y="50216"/>
                  </a:lnTo>
                  <a:lnTo>
                    <a:pt x="64941" y="86845"/>
                  </a:lnTo>
                  <a:lnTo>
                    <a:pt x="889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SMARTInkShape-3758">
            <a:extLst>
              <a:ext uri="{FF2B5EF4-FFF2-40B4-BE49-F238E27FC236}">
                <a16:creationId xmlns:a16="http://schemas.microsoft.com/office/drawing/2014/main" xmlns="" id="{7236CCB4-7148-42B8-B78D-E724680523C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079750" y="3831656"/>
            <a:ext cx="1917701" cy="162307"/>
          </a:xfrm>
          <a:custGeom>
            <a:avLst/>
            <a:gdLst/>
            <a:ahLst/>
            <a:cxnLst/>
            <a:rect l="0" t="0" r="0" b="0"/>
            <a:pathLst>
              <a:path w="1917701" h="162307">
                <a:moveTo>
                  <a:pt x="0" y="54544"/>
                </a:moveTo>
                <a:lnTo>
                  <a:pt x="0" y="54544"/>
                </a:lnTo>
                <a:lnTo>
                  <a:pt x="0" y="64657"/>
                </a:lnTo>
                <a:lnTo>
                  <a:pt x="10113" y="94543"/>
                </a:lnTo>
                <a:lnTo>
                  <a:pt x="33256" y="131306"/>
                </a:lnTo>
                <a:lnTo>
                  <a:pt x="63699" y="150749"/>
                </a:lnTo>
                <a:lnTo>
                  <a:pt x="82683" y="158898"/>
                </a:lnTo>
                <a:lnTo>
                  <a:pt x="107333" y="162213"/>
                </a:lnTo>
                <a:lnTo>
                  <a:pt x="135761" y="162306"/>
                </a:lnTo>
                <a:lnTo>
                  <a:pt x="166707" y="160253"/>
                </a:lnTo>
                <a:lnTo>
                  <a:pt x="202155" y="154650"/>
                </a:lnTo>
                <a:lnTo>
                  <a:pt x="240603" y="146681"/>
                </a:lnTo>
                <a:lnTo>
                  <a:pt x="281052" y="137135"/>
                </a:lnTo>
                <a:lnTo>
                  <a:pt x="322835" y="124421"/>
                </a:lnTo>
                <a:lnTo>
                  <a:pt x="365506" y="109595"/>
                </a:lnTo>
                <a:lnTo>
                  <a:pt x="408771" y="93362"/>
                </a:lnTo>
                <a:lnTo>
                  <a:pt x="451019" y="76895"/>
                </a:lnTo>
                <a:lnTo>
                  <a:pt x="492591" y="60272"/>
                </a:lnTo>
                <a:lnTo>
                  <a:pt x="533711" y="43546"/>
                </a:lnTo>
                <a:lnTo>
                  <a:pt x="573118" y="30278"/>
                </a:lnTo>
                <a:lnTo>
                  <a:pt x="611384" y="19317"/>
                </a:lnTo>
                <a:lnTo>
                  <a:pt x="648889" y="9893"/>
                </a:lnTo>
                <a:lnTo>
                  <a:pt x="685888" y="4315"/>
                </a:lnTo>
                <a:lnTo>
                  <a:pt x="722547" y="1303"/>
                </a:lnTo>
                <a:lnTo>
                  <a:pt x="758981" y="0"/>
                </a:lnTo>
                <a:lnTo>
                  <a:pt x="793148" y="1248"/>
                </a:lnTo>
                <a:lnTo>
                  <a:pt x="825805" y="4197"/>
                </a:lnTo>
                <a:lnTo>
                  <a:pt x="857453" y="8279"/>
                </a:lnTo>
                <a:lnTo>
                  <a:pt x="889136" y="13117"/>
                </a:lnTo>
                <a:lnTo>
                  <a:pt x="920840" y="18459"/>
                </a:lnTo>
                <a:lnTo>
                  <a:pt x="952560" y="24138"/>
                </a:lnTo>
                <a:lnTo>
                  <a:pt x="984996" y="29334"/>
                </a:lnTo>
                <a:lnTo>
                  <a:pt x="1017908" y="34209"/>
                </a:lnTo>
                <a:lnTo>
                  <a:pt x="1051139" y="38871"/>
                </a:lnTo>
                <a:lnTo>
                  <a:pt x="1082465" y="43390"/>
                </a:lnTo>
                <a:lnTo>
                  <a:pt x="1112520" y="47813"/>
                </a:lnTo>
                <a:lnTo>
                  <a:pt x="1141731" y="52174"/>
                </a:lnTo>
                <a:lnTo>
                  <a:pt x="1167554" y="56492"/>
                </a:lnTo>
                <a:lnTo>
                  <a:pt x="1213179" y="65052"/>
                </a:lnTo>
                <a:lnTo>
                  <a:pt x="1254624" y="73560"/>
                </a:lnTo>
                <a:lnTo>
                  <a:pt x="1295622" y="81340"/>
                </a:lnTo>
                <a:lnTo>
                  <a:pt x="1339714" y="87151"/>
                </a:lnTo>
                <a:lnTo>
                  <a:pt x="1364453" y="88276"/>
                </a:lnTo>
                <a:lnTo>
                  <a:pt x="1390825" y="88321"/>
                </a:lnTo>
                <a:lnTo>
                  <a:pt x="1418283" y="87645"/>
                </a:lnTo>
                <a:lnTo>
                  <a:pt x="1447172" y="85078"/>
                </a:lnTo>
                <a:lnTo>
                  <a:pt x="1477015" y="81250"/>
                </a:lnTo>
                <a:lnTo>
                  <a:pt x="1507493" y="76581"/>
                </a:lnTo>
                <a:lnTo>
                  <a:pt x="1538395" y="72058"/>
                </a:lnTo>
                <a:lnTo>
                  <a:pt x="1569580" y="67631"/>
                </a:lnTo>
                <a:lnTo>
                  <a:pt x="1600953" y="63269"/>
                </a:lnTo>
                <a:lnTo>
                  <a:pt x="1630336" y="60360"/>
                </a:lnTo>
                <a:lnTo>
                  <a:pt x="1658391" y="58422"/>
                </a:lnTo>
                <a:lnTo>
                  <a:pt x="1685560" y="57129"/>
                </a:lnTo>
                <a:lnTo>
                  <a:pt x="1713550" y="56973"/>
                </a:lnTo>
                <a:lnTo>
                  <a:pt x="1742090" y="57574"/>
                </a:lnTo>
                <a:lnTo>
                  <a:pt x="1770993" y="58681"/>
                </a:lnTo>
                <a:lnTo>
                  <a:pt x="1800140" y="60124"/>
                </a:lnTo>
                <a:lnTo>
                  <a:pt x="1829449" y="61792"/>
                </a:lnTo>
                <a:lnTo>
                  <a:pt x="1858866" y="63609"/>
                </a:lnTo>
                <a:lnTo>
                  <a:pt x="1917700" y="672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0" name="SMARTInkShape-Group739">
            <a:extLst>
              <a:ext uri="{FF2B5EF4-FFF2-40B4-BE49-F238E27FC236}">
                <a16:creationId xmlns:a16="http://schemas.microsoft.com/office/drawing/2014/main" xmlns="" id="{ECB287AF-2478-484B-8490-8C515A4CB024}"/>
              </a:ext>
            </a:extLst>
          </p:cNvPr>
          <p:cNvGrpSpPr/>
          <p:nvPr/>
        </p:nvGrpSpPr>
        <p:grpSpPr>
          <a:xfrm>
            <a:off x="3169795" y="4217003"/>
            <a:ext cx="1167256" cy="402705"/>
            <a:chOff x="3169795" y="4217003"/>
            <a:chExt cx="1167256" cy="402705"/>
          </a:xfrm>
        </p:grpSpPr>
        <p:sp>
          <p:nvSpPr>
            <p:cNvPr id="380" name="SMARTInkShape-3759">
              <a:extLst>
                <a:ext uri="{FF2B5EF4-FFF2-40B4-BE49-F238E27FC236}">
                  <a16:creationId xmlns:a16="http://schemas.microsoft.com/office/drawing/2014/main" xmlns="" id="{6FDF58F2-7A27-465C-8BC9-5610264A54D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255729" y="4349750"/>
              <a:ext cx="147872" cy="198659"/>
            </a:xfrm>
            <a:custGeom>
              <a:avLst/>
              <a:gdLst/>
              <a:ahLst/>
              <a:cxnLst/>
              <a:rect l="0" t="0" r="0" b="0"/>
              <a:pathLst>
                <a:path w="147872" h="198659">
                  <a:moveTo>
                    <a:pt x="8171" y="88900"/>
                  </a:moveTo>
                  <a:lnTo>
                    <a:pt x="8171" y="88900"/>
                  </a:lnTo>
                  <a:lnTo>
                    <a:pt x="1429" y="85529"/>
                  </a:lnTo>
                  <a:lnTo>
                    <a:pt x="148" y="83831"/>
                  </a:lnTo>
                  <a:lnTo>
                    <a:pt x="0" y="81992"/>
                  </a:lnTo>
                  <a:lnTo>
                    <a:pt x="607" y="80061"/>
                  </a:lnTo>
                  <a:lnTo>
                    <a:pt x="8807" y="77916"/>
                  </a:lnTo>
                  <a:lnTo>
                    <a:pt x="31173" y="78590"/>
                  </a:lnTo>
                  <a:lnTo>
                    <a:pt x="40438" y="79910"/>
                  </a:lnTo>
                  <a:lnTo>
                    <a:pt x="56379" y="90784"/>
                  </a:lnTo>
                  <a:lnTo>
                    <a:pt x="69108" y="108082"/>
                  </a:lnTo>
                  <a:lnTo>
                    <a:pt x="79535" y="140915"/>
                  </a:lnTo>
                  <a:lnTo>
                    <a:pt x="82232" y="171888"/>
                  </a:lnTo>
                  <a:lnTo>
                    <a:pt x="80363" y="187872"/>
                  </a:lnTo>
                  <a:lnTo>
                    <a:pt x="77465" y="192981"/>
                  </a:lnTo>
                  <a:lnTo>
                    <a:pt x="73417" y="196388"/>
                  </a:lnTo>
                  <a:lnTo>
                    <a:pt x="68602" y="198658"/>
                  </a:lnTo>
                  <a:lnTo>
                    <a:pt x="64686" y="197350"/>
                  </a:lnTo>
                  <a:lnTo>
                    <a:pt x="61370" y="193655"/>
                  </a:lnTo>
                  <a:lnTo>
                    <a:pt x="58454" y="188370"/>
                  </a:lnTo>
                  <a:lnTo>
                    <a:pt x="61091" y="153964"/>
                  </a:lnTo>
                  <a:lnTo>
                    <a:pt x="69085" y="120169"/>
                  </a:lnTo>
                  <a:lnTo>
                    <a:pt x="81810" y="83747"/>
                  </a:lnTo>
                  <a:lnTo>
                    <a:pt x="111364" y="38298"/>
                  </a:lnTo>
                  <a:lnTo>
                    <a:pt x="147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760">
              <a:extLst>
                <a:ext uri="{FF2B5EF4-FFF2-40B4-BE49-F238E27FC236}">
                  <a16:creationId xmlns:a16="http://schemas.microsoft.com/office/drawing/2014/main" xmlns="" id="{1883E9B0-DF35-4D88-97A7-43D35568137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638550" y="4323383"/>
              <a:ext cx="171451" cy="223218"/>
            </a:xfrm>
            <a:custGeom>
              <a:avLst/>
              <a:gdLst/>
              <a:ahLst/>
              <a:cxnLst/>
              <a:rect l="0" t="0" r="0" b="0"/>
              <a:pathLst>
                <a:path w="171451" h="223218">
                  <a:moveTo>
                    <a:pt x="171450" y="7317"/>
                  </a:moveTo>
                  <a:lnTo>
                    <a:pt x="171450" y="7317"/>
                  </a:lnTo>
                  <a:lnTo>
                    <a:pt x="161337" y="575"/>
                  </a:lnTo>
                  <a:lnTo>
                    <a:pt x="156242" y="0"/>
                  </a:lnTo>
                  <a:lnTo>
                    <a:pt x="144935" y="3124"/>
                  </a:lnTo>
                  <a:lnTo>
                    <a:pt x="105221" y="38317"/>
                  </a:lnTo>
                  <a:lnTo>
                    <a:pt x="69747" y="82903"/>
                  </a:lnTo>
                  <a:lnTo>
                    <a:pt x="47461" y="117816"/>
                  </a:lnTo>
                  <a:lnTo>
                    <a:pt x="29561" y="150737"/>
                  </a:lnTo>
                  <a:lnTo>
                    <a:pt x="11346" y="191394"/>
                  </a:lnTo>
                  <a:lnTo>
                    <a:pt x="0" y="223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761">
              <a:extLst>
                <a:ext uri="{FF2B5EF4-FFF2-40B4-BE49-F238E27FC236}">
                  <a16:creationId xmlns:a16="http://schemas.microsoft.com/office/drawing/2014/main" xmlns="" id="{404B29AF-EDDD-48E2-AFD7-0F333D4E139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169795" y="4217003"/>
              <a:ext cx="108316" cy="351782"/>
            </a:xfrm>
            <a:custGeom>
              <a:avLst/>
              <a:gdLst/>
              <a:ahLst/>
              <a:cxnLst/>
              <a:rect l="0" t="0" r="0" b="0"/>
              <a:pathLst>
                <a:path w="108316" h="351782">
                  <a:moveTo>
                    <a:pt x="11555" y="139097"/>
                  </a:moveTo>
                  <a:lnTo>
                    <a:pt x="11555" y="139097"/>
                  </a:lnTo>
                  <a:lnTo>
                    <a:pt x="0" y="121453"/>
                  </a:lnTo>
                  <a:lnTo>
                    <a:pt x="7794" y="160414"/>
                  </a:lnTo>
                  <a:lnTo>
                    <a:pt x="14822" y="190904"/>
                  </a:lnTo>
                  <a:lnTo>
                    <a:pt x="22650" y="227974"/>
                  </a:lnTo>
                  <a:lnTo>
                    <a:pt x="27069" y="267968"/>
                  </a:lnTo>
                  <a:lnTo>
                    <a:pt x="29034" y="305028"/>
                  </a:lnTo>
                  <a:lnTo>
                    <a:pt x="32176" y="346172"/>
                  </a:lnTo>
                  <a:lnTo>
                    <a:pt x="33769" y="351230"/>
                  </a:lnTo>
                  <a:lnTo>
                    <a:pt x="33420" y="351781"/>
                  </a:lnTo>
                  <a:lnTo>
                    <a:pt x="29269" y="344865"/>
                  </a:lnTo>
                  <a:lnTo>
                    <a:pt x="25741" y="308251"/>
                  </a:lnTo>
                  <a:lnTo>
                    <a:pt x="23034" y="271191"/>
                  </a:lnTo>
                  <a:lnTo>
                    <a:pt x="19479" y="225322"/>
                  </a:lnTo>
                  <a:lnTo>
                    <a:pt x="17543" y="197286"/>
                  </a:lnTo>
                  <a:lnTo>
                    <a:pt x="15547" y="167306"/>
                  </a:lnTo>
                  <a:lnTo>
                    <a:pt x="15627" y="138853"/>
                  </a:lnTo>
                  <a:lnTo>
                    <a:pt x="17092" y="111418"/>
                  </a:lnTo>
                  <a:lnTo>
                    <a:pt x="19480" y="84661"/>
                  </a:lnTo>
                  <a:lnTo>
                    <a:pt x="27777" y="45524"/>
                  </a:lnTo>
                  <a:lnTo>
                    <a:pt x="39226" y="19192"/>
                  </a:lnTo>
                  <a:lnTo>
                    <a:pt x="53722" y="5137"/>
                  </a:lnTo>
                  <a:lnTo>
                    <a:pt x="69571" y="302"/>
                  </a:lnTo>
                  <a:lnTo>
                    <a:pt x="77749" y="0"/>
                  </a:lnTo>
                  <a:lnTo>
                    <a:pt x="85318" y="3327"/>
                  </a:lnTo>
                  <a:lnTo>
                    <a:pt x="99372" y="16431"/>
                  </a:lnTo>
                  <a:lnTo>
                    <a:pt x="107029" y="37777"/>
                  </a:lnTo>
                  <a:lnTo>
                    <a:pt x="108315" y="63021"/>
                  </a:lnTo>
                  <a:lnTo>
                    <a:pt x="101832" y="88352"/>
                  </a:lnTo>
                  <a:lnTo>
                    <a:pt x="76168" y="123042"/>
                  </a:lnTo>
                  <a:lnTo>
                    <a:pt x="41753" y="148921"/>
                  </a:lnTo>
                  <a:lnTo>
                    <a:pt x="24741" y="155693"/>
                  </a:lnTo>
                  <a:lnTo>
                    <a:pt x="15299" y="156351"/>
                  </a:lnTo>
                  <a:lnTo>
                    <a:pt x="14756" y="155538"/>
                  </a:lnTo>
                  <a:lnTo>
                    <a:pt x="17905" y="151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762">
              <a:extLst>
                <a:ext uri="{FF2B5EF4-FFF2-40B4-BE49-F238E27FC236}">
                  <a16:creationId xmlns:a16="http://schemas.microsoft.com/office/drawing/2014/main" xmlns="" id="{143C07EA-89B6-4AF4-A29F-96F1576ACE4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879850" y="4318883"/>
              <a:ext cx="135842" cy="157868"/>
            </a:xfrm>
            <a:custGeom>
              <a:avLst/>
              <a:gdLst/>
              <a:ahLst/>
              <a:cxnLst/>
              <a:rect l="0" t="0" r="0" b="0"/>
              <a:pathLst>
                <a:path w="135842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5580" y="2749"/>
                  </a:lnTo>
                  <a:lnTo>
                    <a:pt x="58644" y="25832"/>
                  </a:lnTo>
                  <a:lnTo>
                    <a:pt x="103150" y="53548"/>
                  </a:lnTo>
                  <a:lnTo>
                    <a:pt x="131016" y="75355"/>
                  </a:lnTo>
                  <a:lnTo>
                    <a:pt x="135841" y="81919"/>
                  </a:lnTo>
                  <a:lnTo>
                    <a:pt x="135010" y="85363"/>
                  </a:lnTo>
                  <a:lnTo>
                    <a:pt x="128443" y="92952"/>
                  </a:lnTo>
                  <a:lnTo>
                    <a:pt x="87408" y="109322"/>
                  </a:lnTo>
                  <a:lnTo>
                    <a:pt x="41568" y="126145"/>
                  </a:lnTo>
                  <a:lnTo>
                    <a:pt x="11660" y="143055"/>
                  </a:lnTo>
                  <a:lnTo>
                    <a:pt x="9185" y="146582"/>
                  </a:lnTo>
                  <a:lnTo>
                    <a:pt x="8945" y="149638"/>
                  </a:lnTo>
                  <a:lnTo>
                    <a:pt x="1270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763">
              <a:extLst>
                <a:ext uri="{FF2B5EF4-FFF2-40B4-BE49-F238E27FC236}">
                  <a16:creationId xmlns:a16="http://schemas.microsoft.com/office/drawing/2014/main" xmlns="" id="{98B60FD3-8180-4908-B196-CAF30A2EA04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24300" y="4432300"/>
              <a:ext cx="146051" cy="120651"/>
            </a:xfrm>
            <a:custGeom>
              <a:avLst/>
              <a:gdLst/>
              <a:ahLst/>
              <a:cxnLst/>
              <a:rect l="0" t="0" r="0" b="0"/>
              <a:pathLst>
                <a:path w="146051" h="120651">
                  <a:moveTo>
                    <a:pt x="146050" y="0"/>
                  </a:moveTo>
                  <a:lnTo>
                    <a:pt x="146050" y="0"/>
                  </a:lnTo>
                  <a:lnTo>
                    <a:pt x="107326" y="24418"/>
                  </a:lnTo>
                  <a:lnTo>
                    <a:pt x="62828" y="64404"/>
                  </a:lnTo>
                  <a:lnTo>
                    <a:pt x="15399" y="10625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764">
              <a:extLst>
                <a:ext uri="{FF2B5EF4-FFF2-40B4-BE49-F238E27FC236}">
                  <a16:creationId xmlns:a16="http://schemas.microsoft.com/office/drawing/2014/main" xmlns="" id="{29DCCBB7-AE01-452A-85BF-7BC57B81DCF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141083" y="4263829"/>
              <a:ext cx="11818" cy="136722"/>
            </a:xfrm>
            <a:custGeom>
              <a:avLst/>
              <a:gdLst/>
              <a:ahLst/>
              <a:cxnLst/>
              <a:rect l="0" t="0" r="0" b="0"/>
              <a:pathLst>
                <a:path w="11818" h="136722">
                  <a:moveTo>
                    <a:pt x="5467" y="3371"/>
                  </a:moveTo>
                  <a:lnTo>
                    <a:pt x="5467" y="3371"/>
                  </a:lnTo>
                  <a:lnTo>
                    <a:pt x="2096" y="0"/>
                  </a:lnTo>
                  <a:lnTo>
                    <a:pt x="1103" y="1123"/>
                  </a:lnTo>
                  <a:lnTo>
                    <a:pt x="0" y="8016"/>
                  </a:lnTo>
                  <a:lnTo>
                    <a:pt x="4360" y="45603"/>
                  </a:lnTo>
                  <a:lnTo>
                    <a:pt x="9294" y="84950"/>
                  </a:lnTo>
                  <a:lnTo>
                    <a:pt x="11817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765">
              <a:extLst>
                <a:ext uri="{FF2B5EF4-FFF2-40B4-BE49-F238E27FC236}">
                  <a16:creationId xmlns:a16="http://schemas.microsoft.com/office/drawing/2014/main" xmlns="" id="{0512C7CD-2D70-4F0F-BB31-969320443B7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140200" y="4276529"/>
              <a:ext cx="133351" cy="244672"/>
            </a:xfrm>
            <a:custGeom>
              <a:avLst/>
              <a:gdLst/>
              <a:ahLst/>
              <a:cxnLst/>
              <a:rect l="0" t="0" r="0" b="0"/>
              <a:pathLst>
                <a:path w="133351" h="244672">
                  <a:moveTo>
                    <a:pt x="133350" y="3371"/>
                  </a:moveTo>
                  <a:lnTo>
                    <a:pt x="133350" y="3371"/>
                  </a:lnTo>
                  <a:lnTo>
                    <a:pt x="126608" y="0"/>
                  </a:lnTo>
                  <a:lnTo>
                    <a:pt x="123916" y="418"/>
                  </a:lnTo>
                  <a:lnTo>
                    <a:pt x="121417" y="2108"/>
                  </a:lnTo>
                  <a:lnTo>
                    <a:pt x="119045" y="4646"/>
                  </a:lnTo>
                  <a:lnTo>
                    <a:pt x="97347" y="49234"/>
                  </a:lnTo>
                  <a:lnTo>
                    <a:pt x="74940" y="94572"/>
                  </a:lnTo>
                  <a:lnTo>
                    <a:pt x="58001" y="127867"/>
                  </a:lnTo>
                  <a:lnTo>
                    <a:pt x="38713" y="163830"/>
                  </a:lnTo>
                  <a:lnTo>
                    <a:pt x="22145" y="197218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766">
              <a:extLst>
                <a:ext uri="{FF2B5EF4-FFF2-40B4-BE49-F238E27FC236}">
                  <a16:creationId xmlns:a16="http://schemas.microsoft.com/office/drawing/2014/main" xmlns="" id="{EFD194AD-9F08-4CC1-B80C-492A4426D30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224515" y="4471906"/>
              <a:ext cx="112536" cy="147802"/>
            </a:xfrm>
            <a:custGeom>
              <a:avLst/>
              <a:gdLst/>
              <a:ahLst/>
              <a:cxnLst/>
              <a:rect l="0" t="0" r="0" b="0"/>
              <a:pathLst>
                <a:path w="112536" h="147802">
                  <a:moveTo>
                    <a:pt x="10935" y="30244"/>
                  </a:moveTo>
                  <a:lnTo>
                    <a:pt x="10935" y="30244"/>
                  </a:lnTo>
                  <a:lnTo>
                    <a:pt x="4193" y="26873"/>
                  </a:lnTo>
                  <a:lnTo>
                    <a:pt x="2207" y="25175"/>
                  </a:lnTo>
                  <a:lnTo>
                    <a:pt x="0" y="21405"/>
                  </a:lnTo>
                  <a:lnTo>
                    <a:pt x="823" y="18707"/>
                  </a:lnTo>
                  <a:lnTo>
                    <a:pt x="5500" y="11946"/>
                  </a:lnTo>
                  <a:lnTo>
                    <a:pt x="16067" y="3577"/>
                  </a:lnTo>
                  <a:lnTo>
                    <a:pt x="34876" y="0"/>
                  </a:lnTo>
                  <a:lnTo>
                    <a:pt x="51581" y="2311"/>
                  </a:lnTo>
                  <a:lnTo>
                    <a:pt x="55671" y="5272"/>
                  </a:lnTo>
                  <a:lnTo>
                    <a:pt x="62097" y="14206"/>
                  </a:lnTo>
                  <a:lnTo>
                    <a:pt x="63542" y="28996"/>
                  </a:lnTo>
                  <a:lnTo>
                    <a:pt x="62940" y="37878"/>
                  </a:lnTo>
                  <a:lnTo>
                    <a:pt x="48608" y="67235"/>
                  </a:lnTo>
                  <a:lnTo>
                    <a:pt x="20598" y="107348"/>
                  </a:lnTo>
                  <a:lnTo>
                    <a:pt x="12172" y="123074"/>
                  </a:lnTo>
                  <a:lnTo>
                    <a:pt x="9839" y="135237"/>
                  </a:lnTo>
                  <a:lnTo>
                    <a:pt x="10204" y="140456"/>
                  </a:lnTo>
                  <a:lnTo>
                    <a:pt x="12564" y="143936"/>
                  </a:lnTo>
                  <a:lnTo>
                    <a:pt x="16254" y="146255"/>
                  </a:lnTo>
                  <a:lnTo>
                    <a:pt x="20831" y="147801"/>
                  </a:lnTo>
                  <a:lnTo>
                    <a:pt x="59299" y="140850"/>
                  </a:lnTo>
                  <a:lnTo>
                    <a:pt x="112535" y="13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767">
              <a:extLst>
                <a:ext uri="{FF2B5EF4-FFF2-40B4-BE49-F238E27FC236}">
                  <a16:creationId xmlns:a16="http://schemas.microsoft.com/office/drawing/2014/main" xmlns="" id="{0F09F904-C6C5-45CE-928D-36DA031BD71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480310" y="4218165"/>
              <a:ext cx="94741" cy="360186"/>
            </a:xfrm>
            <a:custGeom>
              <a:avLst/>
              <a:gdLst/>
              <a:ahLst/>
              <a:cxnLst/>
              <a:rect l="0" t="0" r="0" b="0"/>
              <a:pathLst>
                <a:path w="94741" h="360186">
                  <a:moveTo>
                    <a:pt x="94740" y="10935"/>
                  </a:moveTo>
                  <a:lnTo>
                    <a:pt x="94740" y="10935"/>
                  </a:lnTo>
                  <a:lnTo>
                    <a:pt x="94740" y="4193"/>
                  </a:lnTo>
                  <a:lnTo>
                    <a:pt x="93329" y="2207"/>
                  </a:lnTo>
                  <a:lnTo>
                    <a:pt x="90977" y="883"/>
                  </a:lnTo>
                  <a:lnTo>
                    <a:pt x="87998" y="0"/>
                  </a:lnTo>
                  <a:lnTo>
                    <a:pt x="77162" y="6546"/>
                  </a:lnTo>
                  <a:lnTo>
                    <a:pt x="62233" y="21684"/>
                  </a:lnTo>
                  <a:lnTo>
                    <a:pt x="34699" y="64057"/>
                  </a:lnTo>
                  <a:lnTo>
                    <a:pt x="17021" y="103454"/>
                  </a:lnTo>
                  <a:lnTo>
                    <a:pt x="10472" y="126942"/>
                  </a:lnTo>
                  <a:lnTo>
                    <a:pt x="5400" y="152479"/>
                  </a:lnTo>
                  <a:lnTo>
                    <a:pt x="1313" y="179381"/>
                  </a:lnTo>
                  <a:lnTo>
                    <a:pt x="0" y="204371"/>
                  </a:lnTo>
                  <a:lnTo>
                    <a:pt x="2303" y="250953"/>
                  </a:lnTo>
                  <a:lnTo>
                    <a:pt x="13676" y="287649"/>
                  </a:lnTo>
                  <a:lnTo>
                    <a:pt x="32606" y="316658"/>
                  </a:lnTo>
                  <a:lnTo>
                    <a:pt x="8839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768">
              <a:extLst>
                <a:ext uri="{FF2B5EF4-FFF2-40B4-BE49-F238E27FC236}">
                  <a16:creationId xmlns:a16="http://schemas.microsoft.com/office/drawing/2014/main" xmlns="" id="{5755F382-6C21-4CE6-BD9D-7BF21F8B71A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606800" y="4340029"/>
              <a:ext cx="171451" cy="181172"/>
            </a:xfrm>
            <a:custGeom>
              <a:avLst/>
              <a:gdLst/>
              <a:ahLst/>
              <a:cxnLst/>
              <a:rect l="0" t="0" r="0" b="0"/>
              <a:pathLst>
                <a:path w="171451" h="1811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0670" y="226"/>
                  </a:lnTo>
                  <a:lnTo>
                    <a:pt x="15580" y="1275"/>
                  </a:lnTo>
                  <a:lnTo>
                    <a:pt x="55288" y="34785"/>
                  </a:lnTo>
                  <a:lnTo>
                    <a:pt x="98540" y="77668"/>
                  </a:lnTo>
                  <a:lnTo>
                    <a:pt x="136676" y="121968"/>
                  </a:lnTo>
                  <a:lnTo>
                    <a:pt x="1714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740">
            <a:extLst>
              <a:ext uri="{FF2B5EF4-FFF2-40B4-BE49-F238E27FC236}">
                <a16:creationId xmlns:a16="http://schemas.microsoft.com/office/drawing/2014/main" xmlns="" id="{641196B3-A991-4553-8D44-0306E2AC02DF}"/>
              </a:ext>
            </a:extLst>
          </p:cNvPr>
          <p:cNvGrpSpPr/>
          <p:nvPr/>
        </p:nvGrpSpPr>
        <p:grpSpPr>
          <a:xfrm>
            <a:off x="4643144" y="4221562"/>
            <a:ext cx="1621297" cy="432989"/>
            <a:chOff x="4643144" y="4221562"/>
            <a:chExt cx="1621297" cy="432989"/>
          </a:xfrm>
        </p:grpSpPr>
        <p:sp>
          <p:nvSpPr>
            <p:cNvPr id="391" name="SMARTInkShape-3769">
              <a:extLst>
                <a:ext uri="{FF2B5EF4-FFF2-40B4-BE49-F238E27FC236}">
                  <a16:creationId xmlns:a16="http://schemas.microsoft.com/office/drawing/2014/main" xmlns="" id="{8988A50A-1586-4586-9AF3-AE51739FB8E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96000" y="4294365"/>
              <a:ext cx="168441" cy="360186"/>
            </a:xfrm>
            <a:custGeom>
              <a:avLst/>
              <a:gdLst/>
              <a:ahLst/>
              <a:cxnLst/>
              <a:rect l="0" t="0" r="0" b="0"/>
              <a:pathLst>
                <a:path w="168441" h="360186">
                  <a:moveTo>
                    <a:pt x="133350" y="10935"/>
                  </a:moveTo>
                  <a:lnTo>
                    <a:pt x="133350" y="10935"/>
                  </a:lnTo>
                  <a:lnTo>
                    <a:pt x="136721" y="4193"/>
                  </a:lnTo>
                  <a:lnTo>
                    <a:pt x="138420" y="2207"/>
                  </a:lnTo>
                  <a:lnTo>
                    <a:pt x="142189" y="0"/>
                  </a:lnTo>
                  <a:lnTo>
                    <a:pt x="144182" y="2939"/>
                  </a:lnTo>
                  <a:lnTo>
                    <a:pt x="156212" y="38649"/>
                  </a:lnTo>
                  <a:lnTo>
                    <a:pt x="164677" y="69819"/>
                  </a:lnTo>
                  <a:lnTo>
                    <a:pt x="168440" y="109543"/>
                  </a:lnTo>
                  <a:lnTo>
                    <a:pt x="160705" y="153068"/>
                  </a:lnTo>
                  <a:lnTo>
                    <a:pt x="144802" y="197577"/>
                  </a:lnTo>
                  <a:lnTo>
                    <a:pt x="123624" y="240878"/>
                  </a:lnTo>
                  <a:lnTo>
                    <a:pt x="94455" y="281760"/>
                  </a:lnTo>
                  <a:lnTo>
                    <a:pt x="61736" y="316862"/>
                  </a:lnTo>
                  <a:lnTo>
                    <a:pt x="20487" y="346408"/>
                  </a:lnTo>
                  <a:lnTo>
                    <a:pt x="0" y="36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770">
              <a:extLst>
                <a:ext uri="{FF2B5EF4-FFF2-40B4-BE49-F238E27FC236}">
                  <a16:creationId xmlns:a16="http://schemas.microsoft.com/office/drawing/2014/main" xmlns="" id="{4E8C6543-C179-4043-BD8E-89E22F3C9E8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016429" y="4461530"/>
              <a:ext cx="136722" cy="131386"/>
            </a:xfrm>
            <a:custGeom>
              <a:avLst/>
              <a:gdLst/>
              <a:ahLst/>
              <a:cxnLst/>
              <a:rect l="0" t="0" r="0" b="0"/>
              <a:pathLst>
                <a:path w="136722" h="131386">
                  <a:moveTo>
                    <a:pt x="3371" y="21570"/>
                  </a:moveTo>
                  <a:lnTo>
                    <a:pt x="3371" y="21570"/>
                  </a:lnTo>
                  <a:lnTo>
                    <a:pt x="0" y="14828"/>
                  </a:lnTo>
                  <a:lnTo>
                    <a:pt x="418" y="12136"/>
                  </a:lnTo>
                  <a:lnTo>
                    <a:pt x="2108" y="9636"/>
                  </a:lnTo>
                  <a:lnTo>
                    <a:pt x="8454" y="4978"/>
                  </a:lnTo>
                  <a:lnTo>
                    <a:pt x="18330" y="555"/>
                  </a:lnTo>
                  <a:lnTo>
                    <a:pt x="29776" y="0"/>
                  </a:lnTo>
                  <a:lnTo>
                    <a:pt x="35789" y="840"/>
                  </a:lnTo>
                  <a:lnTo>
                    <a:pt x="46237" y="7418"/>
                  </a:lnTo>
                  <a:lnTo>
                    <a:pt x="50999" y="12135"/>
                  </a:lnTo>
                  <a:lnTo>
                    <a:pt x="53467" y="18102"/>
                  </a:lnTo>
                  <a:lnTo>
                    <a:pt x="54328" y="32258"/>
                  </a:lnTo>
                  <a:lnTo>
                    <a:pt x="48596" y="47958"/>
                  </a:lnTo>
                  <a:lnTo>
                    <a:pt x="21687" y="88728"/>
                  </a:lnTo>
                  <a:lnTo>
                    <a:pt x="687" y="116073"/>
                  </a:lnTo>
                  <a:lnTo>
                    <a:pt x="170" y="119144"/>
                  </a:lnTo>
                  <a:lnTo>
                    <a:pt x="532" y="121897"/>
                  </a:lnTo>
                  <a:lnTo>
                    <a:pt x="1478" y="124438"/>
                  </a:lnTo>
                  <a:lnTo>
                    <a:pt x="10054" y="129143"/>
                  </a:lnTo>
                  <a:lnTo>
                    <a:pt x="16293" y="131385"/>
                  </a:lnTo>
                  <a:lnTo>
                    <a:pt x="52042" y="127799"/>
                  </a:lnTo>
                  <a:lnTo>
                    <a:pt x="84270" y="123346"/>
                  </a:lnTo>
                  <a:lnTo>
                    <a:pt x="136721" y="11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771">
              <a:extLst>
                <a:ext uri="{FF2B5EF4-FFF2-40B4-BE49-F238E27FC236}">
                  <a16:creationId xmlns:a16="http://schemas.microsoft.com/office/drawing/2014/main" xmlns="" id="{E082A08C-FA7C-41F2-A7C8-C887AB85D6C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930900" y="4253533"/>
              <a:ext cx="127001" cy="293068"/>
            </a:xfrm>
            <a:custGeom>
              <a:avLst/>
              <a:gdLst/>
              <a:ahLst/>
              <a:cxnLst/>
              <a:rect l="0" t="0" r="0" b="0"/>
              <a:pathLst>
                <a:path w="127001" h="293068">
                  <a:moveTo>
                    <a:pt x="127000" y="7317"/>
                  </a:moveTo>
                  <a:lnTo>
                    <a:pt x="127000" y="7317"/>
                  </a:lnTo>
                  <a:lnTo>
                    <a:pt x="127000" y="575"/>
                  </a:lnTo>
                  <a:lnTo>
                    <a:pt x="125589" y="0"/>
                  </a:lnTo>
                  <a:lnTo>
                    <a:pt x="120259" y="3124"/>
                  </a:lnTo>
                  <a:lnTo>
                    <a:pt x="99211" y="22929"/>
                  </a:lnTo>
                  <a:lnTo>
                    <a:pt x="74002" y="67995"/>
                  </a:lnTo>
                  <a:lnTo>
                    <a:pt x="58995" y="104135"/>
                  </a:lnTo>
                  <a:lnTo>
                    <a:pt x="45976" y="141363"/>
                  </a:lnTo>
                  <a:lnTo>
                    <a:pt x="35486" y="179077"/>
                  </a:lnTo>
                  <a:lnTo>
                    <a:pt x="24238" y="215123"/>
                  </a:lnTo>
                  <a:lnTo>
                    <a:pt x="9769" y="259624"/>
                  </a:lnTo>
                  <a:lnTo>
                    <a:pt x="0" y="2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772">
              <a:extLst>
                <a:ext uri="{FF2B5EF4-FFF2-40B4-BE49-F238E27FC236}">
                  <a16:creationId xmlns:a16="http://schemas.microsoft.com/office/drawing/2014/main" xmlns="" id="{4E46A758-D627-4E9B-A1CE-9FCE15D35BB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902129" y="4240024"/>
              <a:ext cx="16072" cy="154177"/>
            </a:xfrm>
            <a:custGeom>
              <a:avLst/>
              <a:gdLst/>
              <a:ahLst/>
              <a:cxnLst/>
              <a:rect l="0" t="0" r="0" b="0"/>
              <a:pathLst>
                <a:path w="16072" h="154177">
                  <a:moveTo>
                    <a:pt x="3371" y="14476"/>
                  </a:moveTo>
                  <a:lnTo>
                    <a:pt x="3371" y="14476"/>
                  </a:lnTo>
                  <a:lnTo>
                    <a:pt x="3371" y="171"/>
                  </a:lnTo>
                  <a:lnTo>
                    <a:pt x="2666" y="0"/>
                  </a:lnTo>
                  <a:lnTo>
                    <a:pt x="0" y="3574"/>
                  </a:lnTo>
                  <a:lnTo>
                    <a:pt x="4321" y="43945"/>
                  </a:lnTo>
                  <a:lnTo>
                    <a:pt x="10002" y="81063"/>
                  </a:lnTo>
                  <a:lnTo>
                    <a:pt x="14273" y="119577"/>
                  </a:lnTo>
                  <a:lnTo>
                    <a:pt x="16071" y="154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773">
              <a:extLst>
                <a:ext uri="{FF2B5EF4-FFF2-40B4-BE49-F238E27FC236}">
                  <a16:creationId xmlns:a16="http://schemas.microsoft.com/office/drawing/2014/main" xmlns="" id="{CA701E1D-D371-4DB6-BD5F-EDC5EF58CA4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68950" y="4445000"/>
              <a:ext cx="146051" cy="107951"/>
            </a:xfrm>
            <a:custGeom>
              <a:avLst/>
              <a:gdLst/>
              <a:ahLst/>
              <a:cxnLst/>
              <a:rect l="0" t="0" r="0" b="0"/>
              <a:pathLst>
                <a:path w="146051" h="1079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03333" y="24418"/>
                  </a:lnTo>
                  <a:lnTo>
                    <a:pt x="65111" y="47530"/>
                  </a:lnTo>
                  <a:lnTo>
                    <a:pt x="17790" y="8714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3774">
              <a:extLst>
                <a:ext uri="{FF2B5EF4-FFF2-40B4-BE49-F238E27FC236}">
                  <a16:creationId xmlns:a16="http://schemas.microsoft.com/office/drawing/2014/main" xmlns="" id="{9D6489D1-F6F3-44B2-870E-7D18E7D7927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08729" y="4280161"/>
              <a:ext cx="145369" cy="209290"/>
            </a:xfrm>
            <a:custGeom>
              <a:avLst/>
              <a:gdLst/>
              <a:ahLst/>
              <a:cxnLst/>
              <a:rect l="0" t="0" r="0" b="0"/>
              <a:pathLst>
                <a:path w="145369" h="209290">
                  <a:moveTo>
                    <a:pt x="9421" y="6089"/>
                  </a:moveTo>
                  <a:lnTo>
                    <a:pt x="9421" y="6089"/>
                  </a:lnTo>
                  <a:lnTo>
                    <a:pt x="6050" y="2718"/>
                  </a:lnTo>
                  <a:lnTo>
                    <a:pt x="2514" y="1063"/>
                  </a:lnTo>
                  <a:lnTo>
                    <a:pt x="582" y="622"/>
                  </a:lnTo>
                  <a:lnTo>
                    <a:pt x="0" y="327"/>
                  </a:lnTo>
                  <a:lnTo>
                    <a:pt x="318" y="131"/>
                  </a:lnTo>
                  <a:lnTo>
                    <a:pt x="1236" y="0"/>
                  </a:lnTo>
                  <a:lnTo>
                    <a:pt x="4136" y="1737"/>
                  </a:lnTo>
                  <a:lnTo>
                    <a:pt x="42369" y="35720"/>
                  </a:lnTo>
                  <a:lnTo>
                    <a:pt x="78528" y="59632"/>
                  </a:lnTo>
                  <a:lnTo>
                    <a:pt x="122738" y="92291"/>
                  </a:lnTo>
                  <a:lnTo>
                    <a:pt x="140676" y="112534"/>
                  </a:lnTo>
                  <a:lnTo>
                    <a:pt x="145368" y="123012"/>
                  </a:lnTo>
                  <a:lnTo>
                    <a:pt x="144502" y="127783"/>
                  </a:lnTo>
                  <a:lnTo>
                    <a:pt x="137896" y="136845"/>
                  </a:lnTo>
                  <a:lnTo>
                    <a:pt x="101200" y="158525"/>
                  </a:lnTo>
                  <a:lnTo>
                    <a:pt x="65542" y="173395"/>
                  </a:lnTo>
                  <a:lnTo>
                    <a:pt x="19791" y="196487"/>
                  </a:lnTo>
                  <a:lnTo>
                    <a:pt x="17040" y="199343"/>
                  </a:lnTo>
                  <a:lnTo>
                    <a:pt x="15911" y="201953"/>
                  </a:lnTo>
                  <a:lnTo>
                    <a:pt x="15771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775">
              <a:extLst>
                <a:ext uri="{FF2B5EF4-FFF2-40B4-BE49-F238E27FC236}">
                  <a16:creationId xmlns:a16="http://schemas.microsoft.com/office/drawing/2014/main" xmlns="" id="{82ADDCF5-D320-4537-B020-6A7B95067E8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189465" y="4259771"/>
              <a:ext cx="97394" cy="299530"/>
            </a:xfrm>
            <a:custGeom>
              <a:avLst/>
              <a:gdLst/>
              <a:ahLst/>
              <a:cxnLst/>
              <a:rect l="0" t="0" r="0" b="0"/>
              <a:pathLst>
                <a:path w="97394" h="299530">
                  <a:moveTo>
                    <a:pt x="93735" y="39179"/>
                  </a:moveTo>
                  <a:lnTo>
                    <a:pt x="93735" y="39179"/>
                  </a:lnTo>
                  <a:lnTo>
                    <a:pt x="97393" y="20312"/>
                  </a:lnTo>
                  <a:lnTo>
                    <a:pt x="95831" y="10568"/>
                  </a:lnTo>
                  <a:lnTo>
                    <a:pt x="90903" y="3414"/>
                  </a:lnTo>
                  <a:lnTo>
                    <a:pt x="87614" y="519"/>
                  </a:lnTo>
                  <a:lnTo>
                    <a:pt x="83303" y="0"/>
                  </a:lnTo>
                  <a:lnTo>
                    <a:pt x="72871" y="3187"/>
                  </a:lnTo>
                  <a:lnTo>
                    <a:pt x="51727" y="23027"/>
                  </a:lnTo>
                  <a:lnTo>
                    <a:pt x="34329" y="51248"/>
                  </a:lnTo>
                  <a:lnTo>
                    <a:pt x="20238" y="88694"/>
                  </a:lnTo>
                  <a:lnTo>
                    <a:pt x="13867" y="134440"/>
                  </a:lnTo>
                  <a:lnTo>
                    <a:pt x="8608" y="180372"/>
                  </a:lnTo>
                  <a:lnTo>
                    <a:pt x="2582" y="221890"/>
                  </a:lnTo>
                  <a:lnTo>
                    <a:pt x="0" y="267364"/>
                  </a:lnTo>
                  <a:lnTo>
                    <a:pt x="4835" y="299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776">
              <a:extLst>
                <a:ext uri="{FF2B5EF4-FFF2-40B4-BE49-F238E27FC236}">
                  <a16:creationId xmlns:a16="http://schemas.microsoft.com/office/drawing/2014/main" xmlns="" id="{CA14EFCB-ABA3-4AA6-A05C-6F78CEF787C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067300" y="4221562"/>
              <a:ext cx="114301" cy="166289"/>
            </a:xfrm>
            <a:custGeom>
              <a:avLst/>
              <a:gdLst/>
              <a:ahLst/>
              <a:cxnLst/>
              <a:rect l="0" t="0" r="0" b="0"/>
              <a:pathLst>
                <a:path w="114301" h="166289">
                  <a:moveTo>
                    <a:pt x="0" y="20238"/>
                  </a:moveTo>
                  <a:lnTo>
                    <a:pt x="0" y="20238"/>
                  </a:lnTo>
                  <a:lnTo>
                    <a:pt x="0" y="10125"/>
                  </a:lnTo>
                  <a:lnTo>
                    <a:pt x="1411" y="6440"/>
                  </a:lnTo>
                  <a:lnTo>
                    <a:pt x="6742" y="465"/>
                  </a:lnTo>
                  <a:lnTo>
                    <a:pt x="10139" y="0"/>
                  </a:lnTo>
                  <a:lnTo>
                    <a:pt x="17677" y="3248"/>
                  </a:lnTo>
                  <a:lnTo>
                    <a:pt x="49222" y="34155"/>
                  </a:lnTo>
                  <a:lnTo>
                    <a:pt x="77693" y="75945"/>
                  </a:lnTo>
                  <a:lnTo>
                    <a:pt x="98749" y="118510"/>
                  </a:lnTo>
                  <a:lnTo>
                    <a:pt x="114300" y="166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777">
              <a:extLst>
                <a:ext uri="{FF2B5EF4-FFF2-40B4-BE49-F238E27FC236}">
                  <a16:creationId xmlns:a16="http://schemas.microsoft.com/office/drawing/2014/main" xmlns="" id="{901340F6-39C1-4DD2-9D90-0E97829FD68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643144" y="4293357"/>
              <a:ext cx="159631" cy="274993"/>
            </a:xfrm>
            <a:custGeom>
              <a:avLst/>
              <a:gdLst/>
              <a:ahLst/>
              <a:cxnLst/>
              <a:rect l="0" t="0" r="0" b="0"/>
              <a:pathLst>
                <a:path w="159631" h="274993">
                  <a:moveTo>
                    <a:pt x="5056" y="119893"/>
                  </a:moveTo>
                  <a:lnTo>
                    <a:pt x="5056" y="119893"/>
                  </a:lnTo>
                  <a:lnTo>
                    <a:pt x="5056" y="114426"/>
                  </a:lnTo>
                  <a:lnTo>
                    <a:pt x="5056" y="156990"/>
                  </a:lnTo>
                  <a:lnTo>
                    <a:pt x="5056" y="202538"/>
                  </a:lnTo>
                  <a:lnTo>
                    <a:pt x="5056" y="245039"/>
                  </a:lnTo>
                  <a:lnTo>
                    <a:pt x="4350" y="274226"/>
                  </a:lnTo>
                  <a:lnTo>
                    <a:pt x="3174" y="274992"/>
                  </a:lnTo>
                  <a:lnTo>
                    <a:pt x="1685" y="274093"/>
                  </a:lnTo>
                  <a:lnTo>
                    <a:pt x="0" y="235750"/>
                  </a:lnTo>
                  <a:lnTo>
                    <a:pt x="2338" y="203841"/>
                  </a:lnTo>
                  <a:lnTo>
                    <a:pt x="9492" y="159084"/>
                  </a:lnTo>
                  <a:lnTo>
                    <a:pt x="14364" y="133320"/>
                  </a:lnTo>
                  <a:lnTo>
                    <a:pt x="25419" y="85879"/>
                  </a:lnTo>
                  <a:lnTo>
                    <a:pt x="37390" y="45509"/>
                  </a:lnTo>
                  <a:lnTo>
                    <a:pt x="49766" y="18159"/>
                  </a:lnTo>
                  <a:lnTo>
                    <a:pt x="57440" y="9737"/>
                  </a:lnTo>
                  <a:lnTo>
                    <a:pt x="75375" y="379"/>
                  </a:lnTo>
                  <a:lnTo>
                    <a:pt x="84391" y="0"/>
                  </a:lnTo>
                  <a:lnTo>
                    <a:pt x="101934" y="5224"/>
                  </a:lnTo>
                  <a:lnTo>
                    <a:pt x="127678" y="30178"/>
                  </a:lnTo>
                  <a:lnTo>
                    <a:pt x="149809" y="74496"/>
                  </a:lnTo>
                  <a:lnTo>
                    <a:pt x="157585" y="111476"/>
                  </a:lnTo>
                  <a:lnTo>
                    <a:pt x="159630" y="150019"/>
                  </a:lnTo>
                  <a:lnTo>
                    <a:pt x="155836" y="185965"/>
                  </a:lnTo>
                  <a:lnTo>
                    <a:pt x="149136" y="227821"/>
                  </a:lnTo>
                  <a:lnTo>
                    <a:pt x="138406" y="265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0676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SMARTInkShape-Group741">
            <a:extLst>
              <a:ext uri="{FF2B5EF4-FFF2-40B4-BE49-F238E27FC236}">
                <a16:creationId xmlns:a16="http://schemas.microsoft.com/office/drawing/2014/main" xmlns="" id="{60253969-FAEA-4F5E-95FB-9367D7E94B02}"/>
              </a:ext>
            </a:extLst>
          </p:cNvPr>
          <p:cNvGrpSpPr/>
          <p:nvPr/>
        </p:nvGrpSpPr>
        <p:grpSpPr>
          <a:xfrm>
            <a:off x="3048000" y="1012502"/>
            <a:ext cx="1371601" cy="348850"/>
            <a:chOff x="3048000" y="1012502"/>
            <a:chExt cx="1371601" cy="348850"/>
          </a:xfrm>
        </p:grpSpPr>
        <p:sp>
          <p:nvSpPr>
            <p:cNvPr id="81" name="SMARTInkShape-3778">
              <a:extLst>
                <a:ext uri="{FF2B5EF4-FFF2-40B4-BE49-F238E27FC236}">
                  <a16:creationId xmlns:a16="http://schemas.microsoft.com/office/drawing/2014/main" xmlns="" id="{52BE36FD-D026-4B24-B8EE-4F6736ACA2BA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048000" y="1012502"/>
              <a:ext cx="1245769" cy="115461"/>
            </a:xfrm>
            <a:custGeom>
              <a:avLst/>
              <a:gdLst/>
              <a:ahLst/>
              <a:cxnLst/>
              <a:rect l="0" t="0" r="0" b="0"/>
              <a:pathLst>
                <a:path w="1245769" h="115461">
                  <a:moveTo>
                    <a:pt x="0" y="86048"/>
                  </a:moveTo>
                  <a:lnTo>
                    <a:pt x="0" y="86048"/>
                  </a:lnTo>
                  <a:lnTo>
                    <a:pt x="0" y="89419"/>
                  </a:lnTo>
                  <a:lnTo>
                    <a:pt x="16855" y="91515"/>
                  </a:lnTo>
                  <a:lnTo>
                    <a:pt x="53352" y="90124"/>
                  </a:lnTo>
                  <a:lnTo>
                    <a:pt x="77901" y="88765"/>
                  </a:lnTo>
                  <a:lnTo>
                    <a:pt x="111906" y="85037"/>
                  </a:lnTo>
                  <a:lnTo>
                    <a:pt x="152215" y="79730"/>
                  </a:lnTo>
                  <a:lnTo>
                    <a:pt x="196727" y="73369"/>
                  </a:lnTo>
                  <a:lnTo>
                    <a:pt x="251801" y="66307"/>
                  </a:lnTo>
                  <a:lnTo>
                    <a:pt x="313917" y="58776"/>
                  </a:lnTo>
                  <a:lnTo>
                    <a:pt x="380728" y="50933"/>
                  </a:lnTo>
                  <a:lnTo>
                    <a:pt x="453491" y="42883"/>
                  </a:lnTo>
                  <a:lnTo>
                    <a:pt x="530222" y="34693"/>
                  </a:lnTo>
                  <a:lnTo>
                    <a:pt x="609598" y="26411"/>
                  </a:lnTo>
                  <a:lnTo>
                    <a:pt x="690737" y="19479"/>
                  </a:lnTo>
                  <a:lnTo>
                    <a:pt x="773053" y="13447"/>
                  </a:lnTo>
                  <a:lnTo>
                    <a:pt x="856152" y="8014"/>
                  </a:lnTo>
                  <a:lnTo>
                    <a:pt x="931307" y="4392"/>
                  </a:lnTo>
                  <a:lnTo>
                    <a:pt x="1001166" y="1977"/>
                  </a:lnTo>
                  <a:lnTo>
                    <a:pt x="1067494" y="367"/>
                  </a:lnTo>
                  <a:lnTo>
                    <a:pt x="1118768" y="0"/>
                  </a:lnTo>
                  <a:lnTo>
                    <a:pt x="1160006" y="460"/>
                  </a:lnTo>
                  <a:lnTo>
                    <a:pt x="1194554" y="1473"/>
                  </a:lnTo>
                  <a:lnTo>
                    <a:pt x="1232941" y="4479"/>
                  </a:lnTo>
                  <a:lnTo>
                    <a:pt x="1243177" y="6269"/>
                  </a:lnTo>
                  <a:lnTo>
                    <a:pt x="1245768" y="8167"/>
                  </a:lnTo>
                  <a:lnTo>
                    <a:pt x="1243262" y="10139"/>
                  </a:lnTo>
                  <a:lnTo>
                    <a:pt x="1204457" y="18166"/>
                  </a:lnTo>
                  <a:lnTo>
                    <a:pt x="1181855" y="21743"/>
                  </a:lnTo>
                  <a:lnTo>
                    <a:pt x="1149853" y="25539"/>
                  </a:lnTo>
                  <a:lnTo>
                    <a:pt x="1111586" y="29481"/>
                  </a:lnTo>
                  <a:lnTo>
                    <a:pt x="1069141" y="33520"/>
                  </a:lnTo>
                  <a:lnTo>
                    <a:pt x="1019677" y="39035"/>
                  </a:lnTo>
                  <a:lnTo>
                    <a:pt x="965534" y="45534"/>
                  </a:lnTo>
                  <a:lnTo>
                    <a:pt x="908272" y="52688"/>
                  </a:lnTo>
                  <a:lnTo>
                    <a:pt x="849638" y="58869"/>
                  </a:lnTo>
                  <a:lnTo>
                    <a:pt x="790086" y="64401"/>
                  </a:lnTo>
                  <a:lnTo>
                    <a:pt x="729924" y="69500"/>
                  </a:lnTo>
                  <a:lnTo>
                    <a:pt x="672883" y="75016"/>
                  </a:lnTo>
                  <a:lnTo>
                    <a:pt x="617922" y="80810"/>
                  </a:lnTo>
                  <a:lnTo>
                    <a:pt x="564348" y="86789"/>
                  </a:lnTo>
                  <a:lnTo>
                    <a:pt x="515932" y="91481"/>
                  </a:lnTo>
                  <a:lnTo>
                    <a:pt x="470955" y="95314"/>
                  </a:lnTo>
                  <a:lnTo>
                    <a:pt x="428270" y="98576"/>
                  </a:lnTo>
                  <a:lnTo>
                    <a:pt x="393463" y="102161"/>
                  </a:lnTo>
                  <a:lnTo>
                    <a:pt x="363908" y="105962"/>
                  </a:lnTo>
                  <a:lnTo>
                    <a:pt x="320487" y="112537"/>
                  </a:lnTo>
                  <a:lnTo>
                    <a:pt x="301189" y="115460"/>
                  </a:lnTo>
                  <a:lnTo>
                    <a:pt x="330776" y="113734"/>
                  </a:lnTo>
                  <a:lnTo>
                    <a:pt x="356690" y="110856"/>
                  </a:lnTo>
                  <a:lnTo>
                    <a:pt x="389487" y="106820"/>
                  </a:lnTo>
                  <a:lnTo>
                    <a:pt x="426875" y="102012"/>
                  </a:lnTo>
                  <a:lnTo>
                    <a:pt x="473672" y="95985"/>
                  </a:lnTo>
                  <a:lnTo>
                    <a:pt x="526742" y="89145"/>
                  </a:lnTo>
                  <a:lnTo>
                    <a:pt x="583995" y="81763"/>
                  </a:lnTo>
                  <a:lnTo>
                    <a:pt x="649680" y="73313"/>
                  </a:lnTo>
                  <a:lnTo>
                    <a:pt x="720986" y="64153"/>
                  </a:lnTo>
                  <a:lnTo>
                    <a:pt x="796041" y="54518"/>
                  </a:lnTo>
                  <a:lnTo>
                    <a:pt x="867949" y="47389"/>
                  </a:lnTo>
                  <a:lnTo>
                    <a:pt x="937761" y="41931"/>
                  </a:lnTo>
                  <a:lnTo>
                    <a:pt x="1006173" y="37587"/>
                  </a:lnTo>
                  <a:lnTo>
                    <a:pt x="1051782" y="34690"/>
                  </a:lnTo>
                  <a:lnTo>
                    <a:pt x="1143000" y="2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779">
              <a:extLst>
                <a:ext uri="{FF2B5EF4-FFF2-40B4-BE49-F238E27FC236}">
                  <a16:creationId xmlns:a16="http://schemas.microsoft.com/office/drawing/2014/main" xmlns="" id="{CB26D889-7AD0-4524-B74C-27ECF3009F0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4159250" y="11176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16009" y="21341"/>
                  </a:lnTo>
                  <a:lnTo>
                    <a:pt x="18449" y="65207"/>
                  </a:lnTo>
                  <a:lnTo>
                    <a:pt x="18872" y="105477"/>
                  </a:lnTo>
                  <a:lnTo>
                    <a:pt x="18997" y="145317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780">
              <a:extLst>
                <a:ext uri="{FF2B5EF4-FFF2-40B4-BE49-F238E27FC236}">
                  <a16:creationId xmlns:a16="http://schemas.microsoft.com/office/drawing/2014/main" xmlns="" id="{994105A2-546A-46C5-9C7D-BF881CF01437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4026615" y="1301750"/>
              <a:ext cx="392986" cy="59602"/>
            </a:xfrm>
            <a:custGeom>
              <a:avLst/>
              <a:gdLst/>
              <a:ahLst/>
              <a:cxnLst/>
              <a:rect l="0" t="0" r="0" b="0"/>
              <a:pathLst>
                <a:path w="392986" h="59602">
                  <a:moveTo>
                    <a:pt x="37385" y="25400"/>
                  </a:moveTo>
                  <a:lnTo>
                    <a:pt x="37385" y="25400"/>
                  </a:lnTo>
                  <a:lnTo>
                    <a:pt x="5403" y="43077"/>
                  </a:lnTo>
                  <a:lnTo>
                    <a:pt x="1952" y="46357"/>
                  </a:lnTo>
                  <a:lnTo>
                    <a:pt x="359" y="49249"/>
                  </a:lnTo>
                  <a:lnTo>
                    <a:pt x="0" y="51883"/>
                  </a:lnTo>
                  <a:lnTo>
                    <a:pt x="3289" y="54344"/>
                  </a:lnTo>
                  <a:lnTo>
                    <a:pt x="16352" y="58960"/>
                  </a:lnTo>
                  <a:lnTo>
                    <a:pt x="48968" y="59601"/>
                  </a:lnTo>
                  <a:lnTo>
                    <a:pt x="96155" y="55417"/>
                  </a:lnTo>
                  <a:lnTo>
                    <a:pt x="124543" y="50350"/>
                  </a:lnTo>
                  <a:lnTo>
                    <a:pt x="154757" y="44150"/>
                  </a:lnTo>
                  <a:lnTo>
                    <a:pt x="186894" y="37900"/>
                  </a:lnTo>
                  <a:lnTo>
                    <a:pt x="220313" y="31617"/>
                  </a:lnTo>
                  <a:lnTo>
                    <a:pt x="254586" y="25311"/>
                  </a:lnTo>
                  <a:lnTo>
                    <a:pt x="285197" y="19696"/>
                  </a:lnTo>
                  <a:lnTo>
                    <a:pt x="313365" y="14542"/>
                  </a:lnTo>
                  <a:lnTo>
                    <a:pt x="357599" y="6463"/>
                  </a:lnTo>
                  <a:lnTo>
                    <a:pt x="392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42">
            <a:extLst>
              <a:ext uri="{FF2B5EF4-FFF2-40B4-BE49-F238E27FC236}">
                <a16:creationId xmlns:a16="http://schemas.microsoft.com/office/drawing/2014/main" xmlns="" id="{ED9DE74C-6807-4DE5-A43D-60C369703491}"/>
              </a:ext>
            </a:extLst>
          </p:cNvPr>
          <p:cNvGrpSpPr/>
          <p:nvPr/>
        </p:nvGrpSpPr>
        <p:grpSpPr>
          <a:xfrm>
            <a:off x="4914900" y="1531237"/>
            <a:ext cx="577851" cy="367414"/>
            <a:chOff x="4914900" y="1531237"/>
            <a:chExt cx="577851" cy="367414"/>
          </a:xfrm>
        </p:grpSpPr>
        <p:sp>
          <p:nvSpPr>
            <p:cNvPr id="85" name="SMARTInkShape-3781">
              <a:extLst>
                <a:ext uri="{FF2B5EF4-FFF2-40B4-BE49-F238E27FC236}">
                  <a16:creationId xmlns:a16="http://schemas.microsoft.com/office/drawing/2014/main" xmlns="" id="{F3935E67-77D1-4427-B6DB-F38469BBE14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914900" y="1780979"/>
              <a:ext cx="25401" cy="117672"/>
            </a:xfrm>
            <a:custGeom>
              <a:avLst/>
              <a:gdLst/>
              <a:ahLst/>
              <a:cxnLst/>
              <a:rect l="0" t="0" r="0" b="0"/>
              <a:pathLst>
                <a:path w="25401" h="1176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8" y="4646"/>
                  </a:lnTo>
                  <a:lnTo>
                    <a:pt x="19098" y="47353"/>
                  </a:lnTo>
                  <a:lnTo>
                    <a:pt x="23533" y="83901"/>
                  </a:lnTo>
                  <a:lnTo>
                    <a:pt x="2540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782">
              <a:extLst>
                <a:ext uri="{FF2B5EF4-FFF2-40B4-BE49-F238E27FC236}">
                  <a16:creationId xmlns:a16="http://schemas.microsoft.com/office/drawing/2014/main" xmlns="" id="{B6A91A9E-879F-4A3F-83DC-633F35CDDEE3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4940300" y="1682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5645" y="116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783">
              <a:extLst>
                <a:ext uri="{FF2B5EF4-FFF2-40B4-BE49-F238E27FC236}">
                  <a16:creationId xmlns:a16="http://schemas.microsoft.com/office/drawing/2014/main" xmlns="" id="{04AD724F-E073-4028-95AC-9F47CFECD6A2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030083" y="182245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84">
              <a:extLst>
                <a:ext uri="{FF2B5EF4-FFF2-40B4-BE49-F238E27FC236}">
                  <a16:creationId xmlns:a16="http://schemas.microsoft.com/office/drawing/2014/main" xmlns="" id="{202A11D1-38D1-4682-BF9F-B3D87DB13A7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130800" y="1748942"/>
              <a:ext cx="5057" cy="130659"/>
            </a:xfrm>
            <a:custGeom>
              <a:avLst/>
              <a:gdLst/>
              <a:ahLst/>
              <a:cxnLst/>
              <a:rect l="0" t="0" r="0" b="0"/>
              <a:pathLst>
                <a:path w="5057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3371" y="45569"/>
                  </a:lnTo>
                  <a:lnTo>
                    <a:pt x="5056" y="88241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785">
              <a:extLst>
                <a:ext uri="{FF2B5EF4-FFF2-40B4-BE49-F238E27FC236}">
                  <a16:creationId xmlns:a16="http://schemas.microsoft.com/office/drawing/2014/main" xmlns="" id="{A49A64C3-1F4B-49C7-8518-D558024887E4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137150" y="1660329"/>
              <a:ext cx="12701" cy="9722"/>
            </a:xfrm>
            <a:custGeom>
              <a:avLst/>
              <a:gdLst/>
              <a:ahLst/>
              <a:cxnLst/>
              <a:rect l="0" t="0" r="0" b="0"/>
              <a:pathLst>
                <a:path w="12701" h="9722">
                  <a:moveTo>
                    <a:pt x="12700" y="3371"/>
                  </a:moveTo>
                  <a:lnTo>
                    <a:pt x="12700" y="3371"/>
                  </a:lnTo>
                  <a:lnTo>
                    <a:pt x="9329" y="0"/>
                  </a:lnTo>
                  <a:lnTo>
                    <a:pt x="7631" y="418"/>
                  </a:lnTo>
                  <a:lnTo>
                    <a:pt x="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786">
              <a:extLst>
                <a:ext uri="{FF2B5EF4-FFF2-40B4-BE49-F238E27FC236}">
                  <a16:creationId xmlns:a16="http://schemas.microsoft.com/office/drawing/2014/main" xmlns="" id="{E911318D-7D97-47C9-856D-913ACBE4513D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5184292" y="18288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6350"/>
                  </a:lnTo>
                  <a:lnTo>
                    <a:pt x="0" y="564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87">
              <a:extLst>
                <a:ext uri="{FF2B5EF4-FFF2-40B4-BE49-F238E27FC236}">
                  <a16:creationId xmlns:a16="http://schemas.microsoft.com/office/drawing/2014/main" xmlns="" id="{E826BE91-FE0F-4CB2-89B3-2A1344F45EEF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5250173" y="1531237"/>
              <a:ext cx="159308" cy="336809"/>
            </a:xfrm>
            <a:custGeom>
              <a:avLst/>
              <a:gdLst/>
              <a:ahLst/>
              <a:cxnLst/>
              <a:rect l="0" t="0" r="0" b="0"/>
              <a:pathLst>
                <a:path w="159308" h="336809">
                  <a:moveTo>
                    <a:pt x="83827" y="291213"/>
                  </a:moveTo>
                  <a:lnTo>
                    <a:pt x="83827" y="291213"/>
                  </a:lnTo>
                  <a:lnTo>
                    <a:pt x="85708" y="270490"/>
                  </a:lnTo>
                  <a:lnTo>
                    <a:pt x="96036" y="239691"/>
                  </a:lnTo>
                  <a:lnTo>
                    <a:pt x="95494" y="232170"/>
                  </a:lnTo>
                  <a:lnTo>
                    <a:pt x="92311" y="225746"/>
                  </a:lnTo>
                  <a:lnTo>
                    <a:pt x="87366" y="220051"/>
                  </a:lnTo>
                  <a:lnTo>
                    <a:pt x="72465" y="211843"/>
                  </a:lnTo>
                  <a:lnTo>
                    <a:pt x="63552" y="208666"/>
                  </a:lnTo>
                  <a:lnTo>
                    <a:pt x="42361" y="210781"/>
                  </a:lnTo>
                  <a:lnTo>
                    <a:pt x="30783" y="214308"/>
                  </a:lnTo>
                  <a:lnTo>
                    <a:pt x="12274" y="227635"/>
                  </a:lnTo>
                  <a:lnTo>
                    <a:pt x="4375" y="236128"/>
                  </a:lnTo>
                  <a:lnTo>
                    <a:pt x="520" y="246023"/>
                  </a:lnTo>
                  <a:lnTo>
                    <a:pt x="0" y="268306"/>
                  </a:lnTo>
                  <a:lnTo>
                    <a:pt x="11012" y="304652"/>
                  </a:lnTo>
                  <a:lnTo>
                    <a:pt x="25595" y="323997"/>
                  </a:lnTo>
                  <a:lnTo>
                    <a:pt x="34421" y="332119"/>
                  </a:lnTo>
                  <a:lnTo>
                    <a:pt x="43129" y="336122"/>
                  </a:lnTo>
                  <a:lnTo>
                    <a:pt x="60330" y="336808"/>
                  </a:lnTo>
                  <a:lnTo>
                    <a:pt x="68162" y="332193"/>
                  </a:lnTo>
                  <a:lnTo>
                    <a:pt x="82509" y="315776"/>
                  </a:lnTo>
                  <a:lnTo>
                    <a:pt x="102487" y="275991"/>
                  </a:lnTo>
                  <a:lnTo>
                    <a:pt x="119167" y="237176"/>
                  </a:lnTo>
                  <a:lnTo>
                    <a:pt x="128553" y="214972"/>
                  </a:lnTo>
                  <a:lnTo>
                    <a:pt x="135517" y="188880"/>
                  </a:lnTo>
                  <a:lnTo>
                    <a:pt x="140864" y="160196"/>
                  </a:lnTo>
                  <a:lnTo>
                    <a:pt x="145135" y="129785"/>
                  </a:lnTo>
                  <a:lnTo>
                    <a:pt x="149393" y="102456"/>
                  </a:lnTo>
                  <a:lnTo>
                    <a:pt x="153644" y="77181"/>
                  </a:lnTo>
                  <a:lnTo>
                    <a:pt x="159307" y="35221"/>
                  </a:lnTo>
                  <a:lnTo>
                    <a:pt x="157119" y="9517"/>
                  </a:lnTo>
                  <a:lnTo>
                    <a:pt x="153855" y="3226"/>
                  </a:lnTo>
                  <a:lnTo>
                    <a:pt x="149563" y="444"/>
                  </a:lnTo>
                  <a:lnTo>
                    <a:pt x="144584" y="0"/>
                  </a:lnTo>
                  <a:lnTo>
                    <a:pt x="139853" y="4643"/>
                  </a:lnTo>
                  <a:lnTo>
                    <a:pt x="130835" y="22973"/>
                  </a:lnTo>
                  <a:lnTo>
                    <a:pt x="124004" y="55108"/>
                  </a:lnTo>
                  <a:lnTo>
                    <a:pt x="118617" y="96672"/>
                  </a:lnTo>
                  <a:lnTo>
                    <a:pt x="116192" y="120596"/>
                  </a:lnTo>
                  <a:lnTo>
                    <a:pt x="113871" y="145719"/>
                  </a:lnTo>
                  <a:lnTo>
                    <a:pt x="112323" y="170228"/>
                  </a:lnTo>
                  <a:lnTo>
                    <a:pt x="111291" y="194328"/>
                  </a:lnTo>
                  <a:lnTo>
                    <a:pt x="110144" y="239686"/>
                  </a:lnTo>
                  <a:lnTo>
                    <a:pt x="109635" y="278660"/>
                  </a:lnTo>
                  <a:lnTo>
                    <a:pt x="109227" y="316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88">
              <a:extLst>
                <a:ext uri="{FF2B5EF4-FFF2-40B4-BE49-F238E27FC236}">
                  <a16:creationId xmlns:a16="http://schemas.microsoft.com/office/drawing/2014/main" xmlns="" id="{6DEFED8C-BBD6-4D8B-9191-ACEDF41F155E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5473700" y="18288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43">
            <a:extLst>
              <a:ext uri="{FF2B5EF4-FFF2-40B4-BE49-F238E27FC236}">
                <a16:creationId xmlns:a16="http://schemas.microsoft.com/office/drawing/2014/main" xmlns="" id="{E4632FA0-BEC6-4EDF-8698-CA54D6E335EB}"/>
              </a:ext>
            </a:extLst>
          </p:cNvPr>
          <p:cNvGrpSpPr/>
          <p:nvPr/>
        </p:nvGrpSpPr>
        <p:grpSpPr>
          <a:xfrm>
            <a:off x="3976010" y="1755870"/>
            <a:ext cx="392791" cy="171922"/>
            <a:chOff x="3976010" y="1755870"/>
            <a:chExt cx="392791" cy="171922"/>
          </a:xfrm>
        </p:grpSpPr>
        <p:sp>
          <p:nvSpPr>
            <p:cNvPr id="94" name="SMARTInkShape-3789">
              <a:extLst>
                <a:ext uri="{FF2B5EF4-FFF2-40B4-BE49-F238E27FC236}">
                  <a16:creationId xmlns:a16="http://schemas.microsoft.com/office/drawing/2014/main" xmlns="" id="{4446D04C-41EF-4D25-BBD1-309FAD689451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4260850" y="1755870"/>
              <a:ext cx="107951" cy="145867"/>
            </a:xfrm>
            <a:custGeom>
              <a:avLst/>
              <a:gdLst/>
              <a:ahLst/>
              <a:cxnLst/>
              <a:rect l="0" t="0" r="0" b="0"/>
              <a:pathLst>
                <a:path w="107951" h="145867">
                  <a:moveTo>
                    <a:pt x="0" y="41180"/>
                  </a:moveTo>
                  <a:lnTo>
                    <a:pt x="0" y="41180"/>
                  </a:lnTo>
                  <a:lnTo>
                    <a:pt x="705" y="54978"/>
                  </a:lnTo>
                  <a:lnTo>
                    <a:pt x="3371" y="60953"/>
                  </a:lnTo>
                  <a:lnTo>
                    <a:pt x="6479" y="62829"/>
                  </a:lnTo>
                  <a:lnTo>
                    <a:pt x="15580" y="64913"/>
                  </a:lnTo>
                  <a:lnTo>
                    <a:pt x="26680" y="62076"/>
                  </a:lnTo>
                  <a:lnTo>
                    <a:pt x="42947" y="52545"/>
                  </a:lnTo>
                  <a:lnTo>
                    <a:pt x="52954" y="42703"/>
                  </a:lnTo>
                  <a:lnTo>
                    <a:pt x="67666" y="19445"/>
                  </a:lnTo>
                  <a:lnTo>
                    <a:pt x="69350" y="7767"/>
                  </a:lnTo>
                  <a:lnTo>
                    <a:pt x="68106" y="4088"/>
                  </a:lnTo>
                  <a:lnTo>
                    <a:pt x="65865" y="1635"/>
                  </a:lnTo>
                  <a:lnTo>
                    <a:pt x="62960" y="0"/>
                  </a:lnTo>
                  <a:lnTo>
                    <a:pt x="50325" y="5709"/>
                  </a:lnTo>
                  <a:lnTo>
                    <a:pt x="27141" y="24790"/>
                  </a:lnTo>
                  <a:lnTo>
                    <a:pt x="14884" y="41657"/>
                  </a:lnTo>
                  <a:lnTo>
                    <a:pt x="7086" y="63264"/>
                  </a:lnTo>
                  <a:lnTo>
                    <a:pt x="6912" y="85097"/>
                  </a:lnTo>
                  <a:lnTo>
                    <a:pt x="14748" y="113459"/>
                  </a:lnTo>
                  <a:lnTo>
                    <a:pt x="22783" y="127632"/>
                  </a:lnTo>
                  <a:lnTo>
                    <a:pt x="33409" y="138635"/>
                  </a:lnTo>
                  <a:lnTo>
                    <a:pt x="48950" y="144465"/>
                  </a:lnTo>
                  <a:lnTo>
                    <a:pt x="77532" y="145866"/>
                  </a:lnTo>
                  <a:lnTo>
                    <a:pt x="107950" y="142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90">
              <a:extLst>
                <a:ext uri="{FF2B5EF4-FFF2-40B4-BE49-F238E27FC236}">
                  <a16:creationId xmlns:a16="http://schemas.microsoft.com/office/drawing/2014/main" xmlns="" id="{AEACB319-42D8-4BDA-879C-39F2F0B7E63A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140200" y="1776107"/>
              <a:ext cx="95251" cy="135770"/>
            </a:xfrm>
            <a:custGeom>
              <a:avLst/>
              <a:gdLst/>
              <a:ahLst/>
              <a:cxnLst/>
              <a:rect l="0" t="0" r="0" b="0"/>
              <a:pathLst>
                <a:path w="95251" h="135770">
                  <a:moveTo>
                    <a:pt x="0" y="20943"/>
                  </a:moveTo>
                  <a:lnTo>
                    <a:pt x="0" y="20943"/>
                  </a:lnTo>
                  <a:lnTo>
                    <a:pt x="0" y="1170"/>
                  </a:lnTo>
                  <a:lnTo>
                    <a:pt x="2117" y="0"/>
                  </a:lnTo>
                  <a:lnTo>
                    <a:pt x="10113" y="581"/>
                  </a:lnTo>
                  <a:lnTo>
                    <a:pt x="33257" y="14988"/>
                  </a:lnTo>
                  <a:lnTo>
                    <a:pt x="55715" y="47244"/>
                  </a:lnTo>
                  <a:lnTo>
                    <a:pt x="65662" y="84710"/>
                  </a:lnTo>
                  <a:lnTo>
                    <a:pt x="61867" y="119251"/>
                  </a:lnTo>
                  <a:lnTo>
                    <a:pt x="55483" y="131663"/>
                  </a:lnTo>
                  <a:lnTo>
                    <a:pt x="51806" y="134973"/>
                  </a:lnTo>
                  <a:lnTo>
                    <a:pt x="48648" y="135769"/>
                  </a:lnTo>
                  <a:lnTo>
                    <a:pt x="45838" y="134888"/>
                  </a:lnTo>
                  <a:lnTo>
                    <a:pt x="43259" y="132890"/>
                  </a:lnTo>
                  <a:lnTo>
                    <a:pt x="42274" y="121262"/>
                  </a:lnTo>
                  <a:lnTo>
                    <a:pt x="45600" y="102924"/>
                  </a:lnTo>
                  <a:lnTo>
                    <a:pt x="60783" y="65538"/>
                  </a:lnTo>
                  <a:lnTo>
                    <a:pt x="95250" y="14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91">
              <a:extLst>
                <a:ext uri="{FF2B5EF4-FFF2-40B4-BE49-F238E27FC236}">
                  <a16:creationId xmlns:a16="http://schemas.microsoft.com/office/drawing/2014/main" xmlns="" id="{D08DF417-A41F-46F2-894A-95904AB673DE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976010" y="1794133"/>
              <a:ext cx="132441" cy="133659"/>
            </a:xfrm>
            <a:custGeom>
              <a:avLst/>
              <a:gdLst/>
              <a:ahLst/>
              <a:cxnLst/>
              <a:rect l="0" t="0" r="0" b="0"/>
              <a:pathLst>
                <a:path w="132441" h="133659">
                  <a:moveTo>
                    <a:pt x="100690" y="34667"/>
                  </a:moveTo>
                  <a:lnTo>
                    <a:pt x="100690" y="34667"/>
                  </a:lnTo>
                  <a:lnTo>
                    <a:pt x="97319" y="24554"/>
                  </a:lnTo>
                  <a:lnTo>
                    <a:pt x="85110" y="8152"/>
                  </a:lnTo>
                  <a:lnTo>
                    <a:pt x="75892" y="1716"/>
                  </a:lnTo>
                  <a:lnTo>
                    <a:pt x="71458" y="0"/>
                  </a:lnTo>
                  <a:lnTo>
                    <a:pt x="57124" y="3737"/>
                  </a:lnTo>
                  <a:lnTo>
                    <a:pt x="48362" y="7697"/>
                  </a:lnTo>
                  <a:lnTo>
                    <a:pt x="32983" y="25267"/>
                  </a:lnTo>
                  <a:lnTo>
                    <a:pt x="12425" y="64808"/>
                  </a:lnTo>
                  <a:lnTo>
                    <a:pt x="2194" y="93218"/>
                  </a:lnTo>
                  <a:lnTo>
                    <a:pt x="0" y="115253"/>
                  </a:lnTo>
                  <a:lnTo>
                    <a:pt x="1813" y="122963"/>
                  </a:lnTo>
                  <a:lnTo>
                    <a:pt x="5139" y="128809"/>
                  </a:lnTo>
                  <a:lnTo>
                    <a:pt x="9472" y="133412"/>
                  </a:lnTo>
                  <a:lnTo>
                    <a:pt x="14478" y="133658"/>
                  </a:lnTo>
                  <a:lnTo>
                    <a:pt x="25685" y="126406"/>
                  </a:lnTo>
                  <a:lnTo>
                    <a:pt x="53079" y="94390"/>
                  </a:lnTo>
                  <a:lnTo>
                    <a:pt x="70083" y="58402"/>
                  </a:lnTo>
                  <a:lnTo>
                    <a:pt x="73230" y="55429"/>
                  </a:lnTo>
                  <a:lnTo>
                    <a:pt x="76739" y="54153"/>
                  </a:lnTo>
                  <a:lnTo>
                    <a:pt x="80489" y="54008"/>
                  </a:lnTo>
                  <a:lnTo>
                    <a:pt x="84400" y="56733"/>
                  </a:lnTo>
                  <a:lnTo>
                    <a:pt x="132440" y="10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744">
            <a:extLst>
              <a:ext uri="{FF2B5EF4-FFF2-40B4-BE49-F238E27FC236}">
                <a16:creationId xmlns:a16="http://schemas.microsoft.com/office/drawing/2014/main" xmlns="" id="{01C1B5A0-3D8F-450B-8E5F-8A43446B8520}"/>
              </a:ext>
            </a:extLst>
          </p:cNvPr>
          <p:cNvGrpSpPr/>
          <p:nvPr/>
        </p:nvGrpSpPr>
        <p:grpSpPr>
          <a:xfrm>
            <a:off x="3302000" y="1653979"/>
            <a:ext cx="209551" cy="301822"/>
            <a:chOff x="3302000" y="1653979"/>
            <a:chExt cx="209551" cy="301822"/>
          </a:xfrm>
        </p:grpSpPr>
        <p:sp>
          <p:nvSpPr>
            <p:cNvPr id="98" name="SMARTInkShape-3792">
              <a:extLst>
                <a:ext uri="{FF2B5EF4-FFF2-40B4-BE49-F238E27FC236}">
                  <a16:creationId xmlns:a16="http://schemas.microsoft.com/office/drawing/2014/main" xmlns="" id="{C3BB9B90-49DB-4C3C-BDE5-73CD3D8FE180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302000" y="1663700"/>
              <a:ext cx="152401" cy="133351"/>
            </a:xfrm>
            <a:custGeom>
              <a:avLst/>
              <a:gdLst/>
              <a:ahLst/>
              <a:cxnLst/>
              <a:rect l="0" t="0" r="0" b="0"/>
              <a:pathLst>
                <a:path w="152401" h="133351">
                  <a:moveTo>
                    <a:pt x="0" y="0"/>
                  </a:moveTo>
                  <a:lnTo>
                    <a:pt x="0" y="0"/>
                  </a:lnTo>
                  <a:lnTo>
                    <a:pt x="47562" y="36628"/>
                  </a:lnTo>
                  <a:lnTo>
                    <a:pt x="90089" y="77738"/>
                  </a:lnTo>
                  <a:lnTo>
                    <a:pt x="135066" y="119041"/>
                  </a:lnTo>
                  <a:lnTo>
                    <a:pt x="152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93">
              <a:extLst>
                <a:ext uri="{FF2B5EF4-FFF2-40B4-BE49-F238E27FC236}">
                  <a16:creationId xmlns:a16="http://schemas.microsoft.com/office/drawing/2014/main" xmlns="" id="{DB8AB448-79CD-4702-B63D-A47E0375BAA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423508" y="1653979"/>
              <a:ext cx="88043" cy="301822"/>
            </a:xfrm>
            <a:custGeom>
              <a:avLst/>
              <a:gdLst/>
              <a:ahLst/>
              <a:cxnLst/>
              <a:rect l="0" t="0" r="0" b="0"/>
              <a:pathLst>
                <a:path w="88043" h="301822">
                  <a:moveTo>
                    <a:pt x="88042" y="3371"/>
                  </a:moveTo>
                  <a:lnTo>
                    <a:pt x="88042" y="3371"/>
                  </a:lnTo>
                  <a:lnTo>
                    <a:pt x="81300" y="0"/>
                  </a:lnTo>
                  <a:lnTo>
                    <a:pt x="72345" y="226"/>
                  </a:lnTo>
                  <a:lnTo>
                    <a:pt x="66994" y="1275"/>
                  </a:lnTo>
                  <a:lnTo>
                    <a:pt x="57285" y="9965"/>
                  </a:lnTo>
                  <a:lnTo>
                    <a:pt x="43886" y="34488"/>
                  </a:lnTo>
                  <a:lnTo>
                    <a:pt x="26717" y="80700"/>
                  </a:lnTo>
                  <a:lnTo>
                    <a:pt x="17346" y="121377"/>
                  </a:lnTo>
                  <a:lnTo>
                    <a:pt x="10102" y="164708"/>
                  </a:lnTo>
                  <a:lnTo>
                    <a:pt x="3487" y="205456"/>
                  </a:lnTo>
                  <a:lnTo>
                    <a:pt x="0" y="251376"/>
                  </a:lnTo>
                  <a:lnTo>
                    <a:pt x="1193" y="284592"/>
                  </a:lnTo>
                  <a:lnTo>
                    <a:pt x="5492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745">
            <a:extLst>
              <a:ext uri="{FF2B5EF4-FFF2-40B4-BE49-F238E27FC236}">
                <a16:creationId xmlns:a16="http://schemas.microsoft.com/office/drawing/2014/main" xmlns="" id="{B6E4B295-631D-4176-B389-6E186D8F08B5}"/>
              </a:ext>
            </a:extLst>
          </p:cNvPr>
          <p:cNvGrpSpPr/>
          <p:nvPr/>
        </p:nvGrpSpPr>
        <p:grpSpPr>
          <a:xfrm>
            <a:off x="2269794" y="1589392"/>
            <a:ext cx="428957" cy="379109"/>
            <a:chOff x="2269794" y="1589392"/>
            <a:chExt cx="428957" cy="379109"/>
          </a:xfrm>
        </p:grpSpPr>
        <p:sp>
          <p:nvSpPr>
            <p:cNvPr id="101" name="SMARTInkShape-3794">
              <a:extLst>
                <a:ext uri="{FF2B5EF4-FFF2-40B4-BE49-F238E27FC236}">
                  <a16:creationId xmlns:a16="http://schemas.microsoft.com/office/drawing/2014/main" xmlns="" id="{AB77AB26-A160-47F6-8748-B0B1497F03F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2269794" y="1824632"/>
              <a:ext cx="276557" cy="133265"/>
            </a:xfrm>
            <a:custGeom>
              <a:avLst/>
              <a:gdLst/>
              <a:ahLst/>
              <a:cxnLst/>
              <a:rect l="0" t="0" r="0" b="0"/>
              <a:pathLst>
                <a:path w="276557" h="133265">
                  <a:moveTo>
                    <a:pt x="79706" y="29568"/>
                  </a:moveTo>
                  <a:lnTo>
                    <a:pt x="79706" y="29568"/>
                  </a:lnTo>
                  <a:lnTo>
                    <a:pt x="79706" y="22826"/>
                  </a:lnTo>
                  <a:lnTo>
                    <a:pt x="77824" y="17634"/>
                  </a:lnTo>
                  <a:lnTo>
                    <a:pt x="67497" y="5182"/>
                  </a:lnTo>
                  <a:lnTo>
                    <a:pt x="59933" y="1091"/>
                  </a:lnTo>
                  <a:lnTo>
                    <a:pt x="55941" y="0"/>
                  </a:lnTo>
                  <a:lnTo>
                    <a:pt x="51163" y="1389"/>
                  </a:lnTo>
                  <a:lnTo>
                    <a:pt x="40209" y="8577"/>
                  </a:lnTo>
                  <a:lnTo>
                    <a:pt x="22142" y="34637"/>
                  </a:lnTo>
                  <a:lnTo>
                    <a:pt x="6754" y="72541"/>
                  </a:lnTo>
                  <a:lnTo>
                    <a:pt x="0" y="108309"/>
                  </a:lnTo>
                  <a:lnTo>
                    <a:pt x="1169" y="117340"/>
                  </a:lnTo>
                  <a:lnTo>
                    <a:pt x="8112" y="131137"/>
                  </a:lnTo>
                  <a:lnTo>
                    <a:pt x="12926" y="133264"/>
                  </a:lnTo>
                  <a:lnTo>
                    <a:pt x="18253" y="132565"/>
                  </a:lnTo>
                  <a:lnTo>
                    <a:pt x="23921" y="129983"/>
                  </a:lnTo>
                  <a:lnTo>
                    <a:pt x="45381" y="109494"/>
                  </a:lnTo>
                  <a:lnTo>
                    <a:pt x="62872" y="81080"/>
                  </a:lnTo>
                  <a:lnTo>
                    <a:pt x="78883" y="35027"/>
                  </a:lnTo>
                  <a:lnTo>
                    <a:pt x="82868" y="25644"/>
                  </a:lnTo>
                  <a:lnTo>
                    <a:pt x="83930" y="24130"/>
                  </a:lnTo>
                  <a:lnTo>
                    <a:pt x="84639" y="23826"/>
                  </a:lnTo>
                  <a:lnTo>
                    <a:pt x="85932" y="64092"/>
                  </a:lnTo>
                  <a:lnTo>
                    <a:pt x="91645" y="80660"/>
                  </a:lnTo>
                  <a:lnTo>
                    <a:pt x="101240" y="95314"/>
                  </a:lnTo>
                  <a:lnTo>
                    <a:pt x="112560" y="104179"/>
                  </a:lnTo>
                  <a:lnTo>
                    <a:pt x="126528" y="106708"/>
                  </a:lnTo>
                  <a:lnTo>
                    <a:pt x="134204" y="106395"/>
                  </a:lnTo>
                  <a:lnTo>
                    <a:pt x="140732" y="103364"/>
                  </a:lnTo>
                  <a:lnTo>
                    <a:pt x="151749" y="92470"/>
                  </a:lnTo>
                  <a:lnTo>
                    <a:pt x="172806" y="56213"/>
                  </a:lnTo>
                  <a:lnTo>
                    <a:pt x="180187" y="34932"/>
                  </a:lnTo>
                  <a:lnTo>
                    <a:pt x="180560" y="34555"/>
                  </a:lnTo>
                  <a:lnTo>
                    <a:pt x="180808" y="35010"/>
                  </a:lnTo>
                  <a:lnTo>
                    <a:pt x="175329" y="79504"/>
                  </a:lnTo>
                  <a:lnTo>
                    <a:pt x="174978" y="103720"/>
                  </a:lnTo>
                  <a:lnTo>
                    <a:pt x="171591" y="95048"/>
                  </a:lnTo>
                  <a:lnTo>
                    <a:pt x="169490" y="75702"/>
                  </a:lnTo>
                  <a:lnTo>
                    <a:pt x="175610" y="48725"/>
                  </a:lnTo>
                  <a:lnTo>
                    <a:pt x="193102" y="21760"/>
                  </a:lnTo>
                  <a:lnTo>
                    <a:pt x="212788" y="2638"/>
                  </a:lnTo>
                  <a:lnTo>
                    <a:pt x="219227" y="326"/>
                  </a:lnTo>
                  <a:lnTo>
                    <a:pt x="225637" y="196"/>
                  </a:lnTo>
                  <a:lnTo>
                    <a:pt x="232027" y="1520"/>
                  </a:lnTo>
                  <a:lnTo>
                    <a:pt x="236992" y="5930"/>
                  </a:lnTo>
                  <a:lnTo>
                    <a:pt x="244391" y="20238"/>
                  </a:lnTo>
                  <a:lnTo>
                    <a:pt x="251231" y="61827"/>
                  </a:lnTo>
                  <a:lnTo>
                    <a:pt x="260899" y="88437"/>
                  </a:lnTo>
                  <a:lnTo>
                    <a:pt x="276556" y="11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95">
              <a:extLst>
                <a:ext uri="{FF2B5EF4-FFF2-40B4-BE49-F238E27FC236}">
                  <a16:creationId xmlns:a16="http://schemas.microsoft.com/office/drawing/2014/main" xmlns="" id="{5A43E144-0F80-4571-9F26-75421345E56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565963" y="1589392"/>
              <a:ext cx="132788" cy="379109"/>
            </a:xfrm>
            <a:custGeom>
              <a:avLst/>
              <a:gdLst/>
              <a:ahLst/>
              <a:cxnLst/>
              <a:rect l="0" t="0" r="0" b="0"/>
              <a:pathLst>
                <a:path w="132788" h="379109">
                  <a:moveTo>
                    <a:pt x="88337" y="296558"/>
                  </a:moveTo>
                  <a:lnTo>
                    <a:pt x="88337" y="296558"/>
                  </a:lnTo>
                  <a:lnTo>
                    <a:pt x="95079" y="286445"/>
                  </a:lnTo>
                  <a:lnTo>
                    <a:pt x="99272" y="266672"/>
                  </a:lnTo>
                  <a:lnTo>
                    <a:pt x="96490" y="254818"/>
                  </a:lnTo>
                  <a:lnTo>
                    <a:pt x="93772" y="249681"/>
                  </a:lnTo>
                  <a:lnTo>
                    <a:pt x="85108" y="242092"/>
                  </a:lnTo>
                  <a:lnTo>
                    <a:pt x="79834" y="239081"/>
                  </a:lnTo>
                  <a:lnTo>
                    <a:pt x="72791" y="239190"/>
                  </a:lnTo>
                  <a:lnTo>
                    <a:pt x="55557" y="244956"/>
                  </a:lnTo>
                  <a:lnTo>
                    <a:pt x="26021" y="263473"/>
                  </a:lnTo>
                  <a:lnTo>
                    <a:pt x="11017" y="282559"/>
                  </a:lnTo>
                  <a:lnTo>
                    <a:pt x="1762" y="304447"/>
                  </a:lnTo>
                  <a:lnTo>
                    <a:pt x="0" y="325935"/>
                  </a:lnTo>
                  <a:lnTo>
                    <a:pt x="5332" y="343481"/>
                  </a:lnTo>
                  <a:lnTo>
                    <a:pt x="9717" y="351123"/>
                  </a:lnTo>
                  <a:lnTo>
                    <a:pt x="16168" y="355513"/>
                  </a:lnTo>
                  <a:lnTo>
                    <a:pt x="32743" y="358508"/>
                  </a:lnTo>
                  <a:lnTo>
                    <a:pt x="51869" y="351843"/>
                  </a:lnTo>
                  <a:lnTo>
                    <a:pt x="61909" y="346115"/>
                  </a:lnTo>
                  <a:lnTo>
                    <a:pt x="89522" y="311085"/>
                  </a:lnTo>
                  <a:lnTo>
                    <a:pt x="103210" y="277144"/>
                  </a:lnTo>
                  <a:lnTo>
                    <a:pt x="113292" y="237129"/>
                  </a:lnTo>
                  <a:lnTo>
                    <a:pt x="120124" y="191123"/>
                  </a:lnTo>
                  <a:lnTo>
                    <a:pt x="121523" y="165590"/>
                  </a:lnTo>
                  <a:lnTo>
                    <a:pt x="121750" y="138691"/>
                  </a:lnTo>
                  <a:lnTo>
                    <a:pt x="121196" y="110880"/>
                  </a:lnTo>
                  <a:lnTo>
                    <a:pt x="119415" y="84578"/>
                  </a:lnTo>
                  <a:lnTo>
                    <a:pt x="116816" y="59282"/>
                  </a:lnTo>
                  <a:lnTo>
                    <a:pt x="109461" y="18241"/>
                  </a:lnTo>
                  <a:lnTo>
                    <a:pt x="99137" y="0"/>
                  </a:lnTo>
                  <a:lnTo>
                    <a:pt x="93420" y="75"/>
                  </a:lnTo>
                  <a:lnTo>
                    <a:pt x="87492" y="5064"/>
                  </a:lnTo>
                  <a:lnTo>
                    <a:pt x="81424" y="13329"/>
                  </a:lnTo>
                  <a:lnTo>
                    <a:pt x="72800" y="45089"/>
                  </a:lnTo>
                  <a:lnTo>
                    <a:pt x="69437" y="88839"/>
                  </a:lnTo>
                  <a:lnTo>
                    <a:pt x="71504" y="114334"/>
                  </a:lnTo>
                  <a:lnTo>
                    <a:pt x="74998" y="141209"/>
                  </a:lnTo>
                  <a:lnTo>
                    <a:pt x="79444" y="168297"/>
                  </a:lnTo>
                  <a:lnTo>
                    <a:pt x="84525" y="195529"/>
                  </a:lnTo>
                  <a:lnTo>
                    <a:pt x="90029" y="222855"/>
                  </a:lnTo>
                  <a:lnTo>
                    <a:pt x="95815" y="248128"/>
                  </a:lnTo>
                  <a:lnTo>
                    <a:pt x="107888" y="295024"/>
                  </a:lnTo>
                  <a:lnTo>
                    <a:pt x="118428" y="331860"/>
                  </a:lnTo>
                  <a:lnTo>
                    <a:pt x="132787" y="379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46">
            <a:extLst>
              <a:ext uri="{FF2B5EF4-FFF2-40B4-BE49-F238E27FC236}">
                <a16:creationId xmlns:a16="http://schemas.microsoft.com/office/drawing/2014/main" xmlns="" id="{560BDCAA-E636-4C58-88C3-DF2CCFC5C526}"/>
              </a:ext>
            </a:extLst>
          </p:cNvPr>
          <p:cNvGrpSpPr/>
          <p:nvPr/>
        </p:nvGrpSpPr>
        <p:grpSpPr>
          <a:xfrm>
            <a:off x="1689100" y="1642829"/>
            <a:ext cx="215901" cy="382822"/>
            <a:chOff x="1689100" y="1642829"/>
            <a:chExt cx="215901" cy="382822"/>
          </a:xfrm>
        </p:grpSpPr>
        <p:sp>
          <p:nvSpPr>
            <p:cNvPr id="104" name="SMARTInkShape-3796">
              <a:extLst>
                <a:ext uri="{FF2B5EF4-FFF2-40B4-BE49-F238E27FC236}">
                  <a16:creationId xmlns:a16="http://schemas.microsoft.com/office/drawing/2014/main" xmlns="" id="{01E0F583-4BFF-444D-A829-A09176249ED7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689100" y="1714500"/>
              <a:ext cx="209551" cy="254001"/>
            </a:xfrm>
            <a:custGeom>
              <a:avLst/>
              <a:gdLst/>
              <a:ahLst/>
              <a:cxnLst/>
              <a:rect l="0" t="0" r="0" b="0"/>
              <a:pathLst>
                <a:path w="209551" h="254001">
                  <a:moveTo>
                    <a:pt x="0" y="0"/>
                  </a:moveTo>
                  <a:lnTo>
                    <a:pt x="0" y="0"/>
                  </a:lnTo>
                  <a:lnTo>
                    <a:pt x="33878" y="37249"/>
                  </a:lnTo>
                  <a:lnTo>
                    <a:pt x="66012" y="74850"/>
                  </a:lnTo>
                  <a:lnTo>
                    <a:pt x="102344" y="120642"/>
                  </a:lnTo>
                  <a:lnTo>
                    <a:pt x="139920" y="166587"/>
                  </a:lnTo>
                  <a:lnTo>
                    <a:pt x="171123" y="204738"/>
                  </a:lnTo>
                  <a:lnTo>
                    <a:pt x="2095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97">
              <a:extLst>
                <a:ext uri="{FF2B5EF4-FFF2-40B4-BE49-F238E27FC236}">
                  <a16:creationId xmlns:a16="http://schemas.microsoft.com/office/drawing/2014/main" xmlns="" id="{82EA30C2-57FA-443E-B0D5-DA1F5F9BC5D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718426" y="1642829"/>
              <a:ext cx="186575" cy="382822"/>
            </a:xfrm>
            <a:custGeom>
              <a:avLst/>
              <a:gdLst/>
              <a:ahLst/>
              <a:cxnLst/>
              <a:rect l="0" t="0" r="0" b="0"/>
              <a:pathLst>
                <a:path w="186575" h="382822">
                  <a:moveTo>
                    <a:pt x="186574" y="8171"/>
                  </a:moveTo>
                  <a:lnTo>
                    <a:pt x="186574" y="8171"/>
                  </a:lnTo>
                  <a:lnTo>
                    <a:pt x="183203" y="1429"/>
                  </a:lnTo>
                  <a:lnTo>
                    <a:pt x="180799" y="148"/>
                  </a:lnTo>
                  <a:lnTo>
                    <a:pt x="177785" y="0"/>
                  </a:lnTo>
                  <a:lnTo>
                    <a:pt x="174364" y="607"/>
                  </a:lnTo>
                  <a:lnTo>
                    <a:pt x="166801" y="10689"/>
                  </a:lnTo>
                  <a:lnTo>
                    <a:pt x="152728" y="43724"/>
                  </a:lnTo>
                  <a:lnTo>
                    <a:pt x="140487" y="77595"/>
                  </a:lnTo>
                  <a:lnTo>
                    <a:pt x="125639" y="118519"/>
                  </a:lnTo>
                  <a:lnTo>
                    <a:pt x="109633" y="162577"/>
                  </a:lnTo>
                  <a:lnTo>
                    <a:pt x="91700" y="208030"/>
                  </a:lnTo>
                  <a:lnTo>
                    <a:pt x="69619" y="254101"/>
                  </a:lnTo>
                  <a:lnTo>
                    <a:pt x="45694" y="294803"/>
                  </a:lnTo>
                  <a:lnTo>
                    <a:pt x="23772" y="329591"/>
                  </a:lnTo>
                  <a:lnTo>
                    <a:pt x="1963" y="373143"/>
                  </a:lnTo>
                  <a:lnTo>
                    <a:pt x="0" y="378485"/>
                  </a:lnTo>
                  <a:lnTo>
                    <a:pt x="1514" y="381342"/>
                  </a:lnTo>
                  <a:lnTo>
                    <a:pt x="5345" y="382540"/>
                  </a:lnTo>
                  <a:lnTo>
                    <a:pt x="21474" y="382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747">
            <a:extLst>
              <a:ext uri="{FF2B5EF4-FFF2-40B4-BE49-F238E27FC236}">
                <a16:creationId xmlns:a16="http://schemas.microsoft.com/office/drawing/2014/main" xmlns="" id="{146D0393-A10B-4DD6-9155-C70813EE5355}"/>
              </a:ext>
            </a:extLst>
          </p:cNvPr>
          <p:cNvGrpSpPr/>
          <p:nvPr/>
        </p:nvGrpSpPr>
        <p:grpSpPr>
          <a:xfrm>
            <a:off x="7638632" y="503600"/>
            <a:ext cx="1600619" cy="366549"/>
            <a:chOff x="7638632" y="503600"/>
            <a:chExt cx="1600619" cy="366549"/>
          </a:xfrm>
        </p:grpSpPr>
        <p:sp>
          <p:nvSpPr>
            <p:cNvPr id="107" name="SMARTInkShape-3798">
              <a:extLst>
                <a:ext uri="{FF2B5EF4-FFF2-40B4-BE49-F238E27FC236}">
                  <a16:creationId xmlns:a16="http://schemas.microsoft.com/office/drawing/2014/main" xmlns="" id="{8A816F08-2546-4B27-BDDE-0A9EAF211D1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848334" y="516663"/>
              <a:ext cx="311465" cy="321538"/>
            </a:xfrm>
            <a:custGeom>
              <a:avLst/>
              <a:gdLst/>
              <a:ahLst/>
              <a:cxnLst/>
              <a:rect l="0" t="0" r="0" b="0"/>
              <a:pathLst>
                <a:path w="311465" h="321538">
                  <a:moveTo>
                    <a:pt x="16266" y="219937"/>
                  </a:moveTo>
                  <a:lnTo>
                    <a:pt x="16266" y="219937"/>
                  </a:lnTo>
                  <a:lnTo>
                    <a:pt x="19636" y="223308"/>
                  </a:lnTo>
                  <a:lnTo>
                    <a:pt x="26936" y="223082"/>
                  </a:lnTo>
                  <a:lnTo>
                    <a:pt x="66121" y="211424"/>
                  </a:lnTo>
                  <a:lnTo>
                    <a:pt x="92278" y="196226"/>
                  </a:lnTo>
                  <a:lnTo>
                    <a:pt x="96574" y="191430"/>
                  </a:lnTo>
                  <a:lnTo>
                    <a:pt x="101348" y="180456"/>
                  </a:lnTo>
                  <a:lnTo>
                    <a:pt x="101208" y="176683"/>
                  </a:lnTo>
                  <a:lnTo>
                    <a:pt x="99706" y="174168"/>
                  </a:lnTo>
                  <a:lnTo>
                    <a:pt x="97293" y="172491"/>
                  </a:lnTo>
                  <a:lnTo>
                    <a:pt x="80412" y="170131"/>
                  </a:lnTo>
                  <a:lnTo>
                    <a:pt x="50794" y="179544"/>
                  </a:lnTo>
                  <a:lnTo>
                    <a:pt x="33023" y="193753"/>
                  </a:lnTo>
                  <a:lnTo>
                    <a:pt x="12999" y="221586"/>
                  </a:lnTo>
                  <a:lnTo>
                    <a:pt x="4230" y="241837"/>
                  </a:lnTo>
                  <a:lnTo>
                    <a:pt x="0" y="271660"/>
                  </a:lnTo>
                  <a:lnTo>
                    <a:pt x="1510" y="287375"/>
                  </a:lnTo>
                  <a:lnTo>
                    <a:pt x="8295" y="299533"/>
                  </a:lnTo>
                  <a:lnTo>
                    <a:pt x="13069" y="304751"/>
                  </a:lnTo>
                  <a:lnTo>
                    <a:pt x="19779" y="307524"/>
                  </a:lnTo>
                  <a:lnTo>
                    <a:pt x="36642" y="308724"/>
                  </a:lnTo>
                  <a:lnTo>
                    <a:pt x="76081" y="302061"/>
                  </a:lnTo>
                  <a:lnTo>
                    <a:pt x="113403" y="287779"/>
                  </a:lnTo>
                  <a:lnTo>
                    <a:pt x="155502" y="258921"/>
                  </a:lnTo>
                  <a:lnTo>
                    <a:pt x="173076" y="235800"/>
                  </a:lnTo>
                  <a:lnTo>
                    <a:pt x="177680" y="224400"/>
                  </a:lnTo>
                  <a:lnTo>
                    <a:pt x="177847" y="216511"/>
                  </a:lnTo>
                  <a:lnTo>
                    <a:pt x="176903" y="213420"/>
                  </a:lnTo>
                  <a:lnTo>
                    <a:pt x="173453" y="212064"/>
                  </a:lnTo>
                  <a:lnTo>
                    <a:pt x="162090" y="212440"/>
                  </a:lnTo>
                  <a:lnTo>
                    <a:pt x="147635" y="220603"/>
                  </a:lnTo>
                  <a:lnTo>
                    <a:pt x="118729" y="248840"/>
                  </a:lnTo>
                  <a:lnTo>
                    <a:pt x="111195" y="265003"/>
                  </a:lnTo>
                  <a:lnTo>
                    <a:pt x="106357" y="295004"/>
                  </a:lnTo>
                  <a:lnTo>
                    <a:pt x="107371" y="300321"/>
                  </a:lnTo>
                  <a:lnTo>
                    <a:pt x="112262" y="308109"/>
                  </a:lnTo>
                  <a:lnTo>
                    <a:pt x="116951" y="309763"/>
                  </a:lnTo>
                  <a:lnTo>
                    <a:pt x="129689" y="309719"/>
                  </a:lnTo>
                  <a:lnTo>
                    <a:pt x="152727" y="298985"/>
                  </a:lnTo>
                  <a:lnTo>
                    <a:pt x="195935" y="260481"/>
                  </a:lnTo>
                  <a:lnTo>
                    <a:pt x="232719" y="217447"/>
                  </a:lnTo>
                  <a:lnTo>
                    <a:pt x="257812" y="178143"/>
                  </a:lnTo>
                  <a:lnTo>
                    <a:pt x="281194" y="132923"/>
                  </a:lnTo>
                  <a:lnTo>
                    <a:pt x="300522" y="86720"/>
                  </a:lnTo>
                  <a:lnTo>
                    <a:pt x="311464" y="45018"/>
                  </a:lnTo>
                  <a:lnTo>
                    <a:pt x="311154" y="16606"/>
                  </a:lnTo>
                  <a:lnTo>
                    <a:pt x="308108" y="6067"/>
                  </a:lnTo>
                  <a:lnTo>
                    <a:pt x="304666" y="1157"/>
                  </a:lnTo>
                  <a:lnTo>
                    <a:pt x="300960" y="0"/>
                  </a:lnTo>
                  <a:lnTo>
                    <a:pt x="297078" y="1346"/>
                  </a:lnTo>
                  <a:lnTo>
                    <a:pt x="289004" y="16011"/>
                  </a:lnTo>
                  <a:lnTo>
                    <a:pt x="270879" y="59561"/>
                  </a:lnTo>
                  <a:lnTo>
                    <a:pt x="254310" y="100681"/>
                  </a:lnTo>
                  <a:lnTo>
                    <a:pt x="239890" y="147179"/>
                  </a:lnTo>
                  <a:lnTo>
                    <a:pt x="228309" y="192304"/>
                  </a:lnTo>
                  <a:lnTo>
                    <a:pt x="218458" y="233055"/>
                  </a:lnTo>
                  <a:lnTo>
                    <a:pt x="206390" y="278387"/>
                  </a:lnTo>
                  <a:lnTo>
                    <a:pt x="200416" y="321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99">
              <a:extLst>
                <a:ext uri="{FF2B5EF4-FFF2-40B4-BE49-F238E27FC236}">
                  <a16:creationId xmlns:a16="http://schemas.microsoft.com/office/drawing/2014/main" xmlns="" id="{CEBA373C-8AE0-4A03-B930-A5A69C0E9F3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638632" y="539008"/>
              <a:ext cx="152819" cy="331141"/>
            </a:xfrm>
            <a:custGeom>
              <a:avLst/>
              <a:gdLst/>
              <a:ahLst/>
              <a:cxnLst/>
              <a:rect l="0" t="0" r="0" b="0"/>
              <a:pathLst>
                <a:path w="152819" h="331141">
                  <a:moveTo>
                    <a:pt x="108368" y="242042"/>
                  </a:moveTo>
                  <a:lnTo>
                    <a:pt x="108368" y="242042"/>
                  </a:lnTo>
                  <a:lnTo>
                    <a:pt x="97524" y="232608"/>
                  </a:lnTo>
                  <a:lnTo>
                    <a:pt x="69675" y="221027"/>
                  </a:lnTo>
                  <a:lnTo>
                    <a:pt x="55421" y="222354"/>
                  </a:lnTo>
                  <a:lnTo>
                    <a:pt x="47671" y="224683"/>
                  </a:lnTo>
                  <a:lnTo>
                    <a:pt x="33414" y="236679"/>
                  </a:lnTo>
                  <a:lnTo>
                    <a:pt x="20728" y="254475"/>
                  </a:lnTo>
                  <a:lnTo>
                    <a:pt x="2967" y="298512"/>
                  </a:lnTo>
                  <a:lnTo>
                    <a:pt x="0" y="309322"/>
                  </a:lnTo>
                  <a:lnTo>
                    <a:pt x="139" y="317234"/>
                  </a:lnTo>
                  <a:lnTo>
                    <a:pt x="2349" y="323215"/>
                  </a:lnTo>
                  <a:lnTo>
                    <a:pt x="5939" y="327907"/>
                  </a:lnTo>
                  <a:lnTo>
                    <a:pt x="11859" y="330330"/>
                  </a:lnTo>
                  <a:lnTo>
                    <a:pt x="27846" y="331140"/>
                  </a:lnTo>
                  <a:lnTo>
                    <a:pt x="48592" y="321623"/>
                  </a:lnTo>
                  <a:lnTo>
                    <a:pt x="71218" y="304222"/>
                  </a:lnTo>
                  <a:lnTo>
                    <a:pt x="93033" y="280026"/>
                  </a:lnTo>
                  <a:lnTo>
                    <a:pt x="108843" y="249046"/>
                  </a:lnTo>
                  <a:lnTo>
                    <a:pt x="121279" y="211994"/>
                  </a:lnTo>
                  <a:lnTo>
                    <a:pt x="133861" y="167304"/>
                  </a:lnTo>
                  <a:lnTo>
                    <a:pt x="138984" y="122982"/>
                  </a:lnTo>
                  <a:lnTo>
                    <a:pt x="138907" y="81882"/>
                  </a:lnTo>
                  <a:lnTo>
                    <a:pt x="136523" y="47152"/>
                  </a:lnTo>
                  <a:lnTo>
                    <a:pt x="127842" y="13317"/>
                  </a:lnTo>
                  <a:lnTo>
                    <a:pt x="122197" y="2803"/>
                  </a:lnTo>
                  <a:lnTo>
                    <a:pt x="119704" y="0"/>
                  </a:lnTo>
                  <a:lnTo>
                    <a:pt x="115925" y="1658"/>
                  </a:lnTo>
                  <a:lnTo>
                    <a:pt x="106081" y="12908"/>
                  </a:lnTo>
                  <a:lnTo>
                    <a:pt x="95381" y="52560"/>
                  </a:lnTo>
                  <a:lnTo>
                    <a:pt x="92013" y="88448"/>
                  </a:lnTo>
                  <a:lnTo>
                    <a:pt x="91926" y="128622"/>
                  </a:lnTo>
                  <a:lnTo>
                    <a:pt x="96593" y="172348"/>
                  </a:lnTo>
                  <a:lnTo>
                    <a:pt x="103370" y="212008"/>
                  </a:lnTo>
                  <a:lnTo>
                    <a:pt x="111086" y="246332"/>
                  </a:lnTo>
                  <a:lnTo>
                    <a:pt x="124069" y="283373"/>
                  </a:lnTo>
                  <a:lnTo>
                    <a:pt x="135102" y="298276"/>
                  </a:lnTo>
                  <a:lnTo>
                    <a:pt x="139596" y="302109"/>
                  </a:lnTo>
                  <a:lnTo>
                    <a:pt x="143298" y="303959"/>
                  </a:lnTo>
                  <a:lnTo>
                    <a:pt x="152818" y="30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00">
              <a:extLst>
                <a:ext uri="{FF2B5EF4-FFF2-40B4-BE49-F238E27FC236}">
                  <a16:creationId xmlns:a16="http://schemas.microsoft.com/office/drawing/2014/main" xmlns="" id="{C17469AE-CBA6-43F6-8885-4AE83E95DCE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829550" y="755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4206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01">
              <a:extLst>
                <a:ext uri="{FF2B5EF4-FFF2-40B4-BE49-F238E27FC236}">
                  <a16:creationId xmlns:a16="http://schemas.microsoft.com/office/drawing/2014/main" xmlns="" id="{8D011F0D-093C-4FBA-95D1-DAC560DD1B7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843133" y="6667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8606"/>
                  </a:lnTo>
                  <a:lnTo>
                    <a:pt x="410" y="5737"/>
                  </a:lnTo>
                  <a:lnTo>
                    <a:pt x="1391" y="382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02">
              <a:extLst>
                <a:ext uri="{FF2B5EF4-FFF2-40B4-BE49-F238E27FC236}">
                  <a16:creationId xmlns:a16="http://schemas.microsoft.com/office/drawing/2014/main" xmlns="" id="{258EE30F-29E6-4F05-8E99-34552FDAD45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889365" y="693556"/>
              <a:ext cx="79886" cy="149318"/>
            </a:xfrm>
            <a:custGeom>
              <a:avLst/>
              <a:gdLst/>
              <a:ahLst/>
              <a:cxnLst/>
              <a:rect l="0" t="0" r="0" b="0"/>
              <a:pathLst>
                <a:path w="79886" h="149318">
                  <a:moveTo>
                    <a:pt x="79885" y="17644"/>
                  </a:moveTo>
                  <a:lnTo>
                    <a:pt x="79885" y="17644"/>
                  </a:lnTo>
                  <a:lnTo>
                    <a:pt x="56741" y="3338"/>
                  </a:lnTo>
                  <a:lnTo>
                    <a:pt x="37201" y="0"/>
                  </a:lnTo>
                  <a:lnTo>
                    <a:pt x="20279" y="2381"/>
                  </a:lnTo>
                  <a:lnTo>
                    <a:pt x="6327" y="10927"/>
                  </a:lnTo>
                  <a:lnTo>
                    <a:pt x="1332" y="20303"/>
                  </a:lnTo>
                  <a:lnTo>
                    <a:pt x="0" y="25767"/>
                  </a:lnTo>
                  <a:lnTo>
                    <a:pt x="1228" y="31526"/>
                  </a:lnTo>
                  <a:lnTo>
                    <a:pt x="24084" y="65621"/>
                  </a:lnTo>
                  <a:lnTo>
                    <a:pt x="66420" y="104200"/>
                  </a:lnTo>
                  <a:lnTo>
                    <a:pt x="72019" y="116321"/>
                  </a:lnTo>
                  <a:lnTo>
                    <a:pt x="72525" y="121528"/>
                  </a:lnTo>
                  <a:lnTo>
                    <a:pt x="69323" y="131078"/>
                  </a:lnTo>
                  <a:lnTo>
                    <a:pt x="66493" y="135600"/>
                  </a:lnTo>
                  <a:lnTo>
                    <a:pt x="55823" y="142506"/>
                  </a:lnTo>
                  <a:lnTo>
                    <a:pt x="35832" y="148479"/>
                  </a:lnTo>
                  <a:lnTo>
                    <a:pt x="29349" y="149317"/>
                  </a:lnTo>
                  <a:lnTo>
                    <a:pt x="24321" y="148465"/>
                  </a:lnTo>
                  <a:lnTo>
                    <a:pt x="16855" y="143755"/>
                  </a:lnTo>
                  <a:lnTo>
                    <a:pt x="15287" y="139113"/>
                  </a:lnTo>
                  <a:lnTo>
                    <a:pt x="16385" y="11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03">
              <a:extLst>
                <a:ext uri="{FF2B5EF4-FFF2-40B4-BE49-F238E27FC236}">
                  <a16:creationId xmlns:a16="http://schemas.microsoft.com/office/drawing/2014/main" xmlns="" id="{5A7EF82B-644E-40A2-A30A-06B53CEF4D4E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226550" y="8345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3658"/>
                  </a:lnTo>
                  <a:lnTo>
                    <a:pt x="5793" y="1776"/>
                  </a:lnTo>
                  <a:lnTo>
                    <a:pt x="3861" y="287"/>
                  </a:lnTo>
                  <a:lnTo>
                    <a:pt x="2574" y="0"/>
                  </a:lnTo>
                  <a:lnTo>
                    <a:pt x="1715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04">
              <a:extLst>
                <a:ext uri="{FF2B5EF4-FFF2-40B4-BE49-F238E27FC236}">
                  <a16:creationId xmlns:a16="http://schemas.microsoft.com/office/drawing/2014/main" xmlns="" id="{A37274E8-F7C4-4E8B-8276-17CB1EDCDED6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8698857" y="685800"/>
              <a:ext cx="121294" cy="31751"/>
            </a:xfrm>
            <a:custGeom>
              <a:avLst/>
              <a:gdLst/>
              <a:ahLst/>
              <a:cxnLst/>
              <a:rect l="0" t="0" r="0" b="0"/>
              <a:pathLst>
                <a:path w="121294" h="31751">
                  <a:moveTo>
                    <a:pt x="26043" y="31750"/>
                  </a:moveTo>
                  <a:lnTo>
                    <a:pt x="26043" y="31750"/>
                  </a:lnTo>
                  <a:lnTo>
                    <a:pt x="0" y="25792"/>
                  </a:lnTo>
                  <a:lnTo>
                    <a:pt x="214" y="25662"/>
                  </a:lnTo>
                  <a:lnTo>
                    <a:pt x="37004" y="16645"/>
                  </a:lnTo>
                  <a:lnTo>
                    <a:pt x="75624" y="7519"/>
                  </a:lnTo>
                  <a:lnTo>
                    <a:pt x="121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05">
              <a:extLst>
                <a:ext uri="{FF2B5EF4-FFF2-40B4-BE49-F238E27FC236}">
                  <a16:creationId xmlns:a16="http://schemas.microsoft.com/office/drawing/2014/main" xmlns="" id="{EDB4BA02-D9ED-4D11-A277-E15F071E253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8548399" y="503600"/>
              <a:ext cx="266041" cy="330317"/>
            </a:xfrm>
            <a:custGeom>
              <a:avLst/>
              <a:gdLst/>
              <a:ahLst/>
              <a:cxnLst/>
              <a:rect l="0" t="0" r="0" b="0"/>
              <a:pathLst>
                <a:path w="266041" h="330317">
                  <a:moveTo>
                    <a:pt x="24101" y="201250"/>
                  </a:moveTo>
                  <a:lnTo>
                    <a:pt x="24101" y="201250"/>
                  </a:lnTo>
                  <a:lnTo>
                    <a:pt x="24101" y="207992"/>
                  </a:lnTo>
                  <a:lnTo>
                    <a:pt x="7508" y="254823"/>
                  </a:lnTo>
                  <a:lnTo>
                    <a:pt x="0" y="289679"/>
                  </a:lnTo>
                  <a:lnTo>
                    <a:pt x="1161" y="298878"/>
                  </a:lnTo>
                  <a:lnTo>
                    <a:pt x="2457" y="302318"/>
                  </a:lnTo>
                  <a:lnTo>
                    <a:pt x="5439" y="303201"/>
                  </a:lnTo>
                  <a:lnTo>
                    <a:pt x="14395" y="300419"/>
                  </a:lnTo>
                  <a:lnTo>
                    <a:pt x="58602" y="264862"/>
                  </a:lnTo>
                  <a:lnTo>
                    <a:pt x="84404" y="242240"/>
                  </a:lnTo>
                  <a:lnTo>
                    <a:pt x="86175" y="241982"/>
                  </a:lnTo>
                  <a:lnTo>
                    <a:pt x="90025" y="243577"/>
                  </a:lnTo>
                  <a:lnTo>
                    <a:pt x="90629" y="247107"/>
                  </a:lnTo>
                  <a:lnTo>
                    <a:pt x="90290" y="271169"/>
                  </a:lnTo>
                  <a:lnTo>
                    <a:pt x="96599" y="296514"/>
                  </a:lnTo>
                  <a:lnTo>
                    <a:pt x="102419" y="305443"/>
                  </a:lnTo>
                  <a:lnTo>
                    <a:pt x="105946" y="308812"/>
                  </a:lnTo>
                  <a:lnTo>
                    <a:pt x="111119" y="310352"/>
                  </a:lnTo>
                  <a:lnTo>
                    <a:pt x="124395" y="310182"/>
                  </a:lnTo>
                  <a:lnTo>
                    <a:pt x="147736" y="299378"/>
                  </a:lnTo>
                  <a:lnTo>
                    <a:pt x="172524" y="276029"/>
                  </a:lnTo>
                  <a:lnTo>
                    <a:pt x="197743" y="233285"/>
                  </a:lnTo>
                  <a:lnTo>
                    <a:pt x="212752" y="194791"/>
                  </a:lnTo>
                  <a:lnTo>
                    <a:pt x="227891" y="150402"/>
                  </a:lnTo>
                  <a:lnTo>
                    <a:pt x="236866" y="125723"/>
                  </a:lnTo>
                  <a:lnTo>
                    <a:pt x="246378" y="100099"/>
                  </a:lnTo>
                  <a:lnTo>
                    <a:pt x="258828" y="58457"/>
                  </a:lnTo>
                  <a:lnTo>
                    <a:pt x="266040" y="16654"/>
                  </a:lnTo>
                  <a:lnTo>
                    <a:pt x="264981" y="3496"/>
                  </a:lnTo>
                  <a:lnTo>
                    <a:pt x="263709" y="975"/>
                  </a:lnTo>
                  <a:lnTo>
                    <a:pt x="262155" y="0"/>
                  </a:lnTo>
                  <a:lnTo>
                    <a:pt x="256667" y="8324"/>
                  </a:lnTo>
                  <a:lnTo>
                    <a:pt x="243764" y="44133"/>
                  </a:lnTo>
                  <a:lnTo>
                    <a:pt x="233207" y="82737"/>
                  </a:lnTo>
                  <a:lnTo>
                    <a:pt x="223812" y="125765"/>
                  </a:lnTo>
                  <a:lnTo>
                    <a:pt x="213049" y="168877"/>
                  </a:lnTo>
                  <a:lnTo>
                    <a:pt x="200508" y="210145"/>
                  </a:lnTo>
                  <a:lnTo>
                    <a:pt x="185524" y="247302"/>
                  </a:lnTo>
                  <a:lnTo>
                    <a:pt x="167964" y="293212"/>
                  </a:lnTo>
                  <a:lnTo>
                    <a:pt x="160566" y="320142"/>
                  </a:lnTo>
                  <a:lnTo>
                    <a:pt x="161645" y="324961"/>
                  </a:lnTo>
                  <a:lnTo>
                    <a:pt x="164480" y="328174"/>
                  </a:lnTo>
                  <a:lnTo>
                    <a:pt x="168487" y="330316"/>
                  </a:lnTo>
                  <a:lnTo>
                    <a:pt x="174685" y="328922"/>
                  </a:lnTo>
                  <a:lnTo>
                    <a:pt x="190983" y="319847"/>
                  </a:lnTo>
                  <a:lnTo>
                    <a:pt x="227301" y="28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06">
              <a:extLst>
                <a:ext uri="{FF2B5EF4-FFF2-40B4-BE49-F238E27FC236}">
                  <a16:creationId xmlns:a16="http://schemas.microsoft.com/office/drawing/2014/main" xmlns="" id="{4175EA0F-7BB5-4B06-BCD7-D2B427FA7A89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414861" y="564114"/>
              <a:ext cx="83775" cy="269459"/>
            </a:xfrm>
            <a:custGeom>
              <a:avLst/>
              <a:gdLst/>
              <a:ahLst/>
              <a:cxnLst/>
              <a:rect l="0" t="0" r="0" b="0"/>
              <a:pathLst>
                <a:path w="83775" h="269459">
                  <a:moveTo>
                    <a:pt x="17939" y="20086"/>
                  </a:moveTo>
                  <a:lnTo>
                    <a:pt x="17939" y="20086"/>
                  </a:lnTo>
                  <a:lnTo>
                    <a:pt x="14568" y="13344"/>
                  </a:lnTo>
                  <a:lnTo>
                    <a:pt x="14794" y="6271"/>
                  </a:lnTo>
                  <a:lnTo>
                    <a:pt x="16541" y="540"/>
                  </a:lnTo>
                  <a:lnTo>
                    <a:pt x="17007" y="0"/>
                  </a:lnTo>
                  <a:lnTo>
                    <a:pt x="17317" y="345"/>
                  </a:lnTo>
                  <a:lnTo>
                    <a:pt x="26644" y="46153"/>
                  </a:lnTo>
                  <a:lnTo>
                    <a:pt x="31686" y="76827"/>
                  </a:lnTo>
                  <a:lnTo>
                    <a:pt x="31575" y="111626"/>
                  </a:lnTo>
                  <a:lnTo>
                    <a:pt x="31054" y="148260"/>
                  </a:lnTo>
                  <a:lnTo>
                    <a:pt x="28707" y="184296"/>
                  </a:lnTo>
                  <a:lnTo>
                    <a:pt x="16896" y="229529"/>
                  </a:lnTo>
                  <a:lnTo>
                    <a:pt x="8301" y="255475"/>
                  </a:lnTo>
                  <a:lnTo>
                    <a:pt x="3542" y="262287"/>
                  </a:lnTo>
                  <a:lnTo>
                    <a:pt x="1991" y="262692"/>
                  </a:lnTo>
                  <a:lnTo>
                    <a:pt x="957" y="261551"/>
                  </a:lnTo>
                  <a:lnTo>
                    <a:pt x="267" y="259379"/>
                  </a:lnTo>
                  <a:lnTo>
                    <a:pt x="6039" y="239468"/>
                  </a:lnTo>
                  <a:lnTo>
                    <a:pt x="30771" y="202546"/>
                  </a:lnTo>
                  <a:lnTo>
                    <a:pt x="53177" y="182333"/>
                  </a:lnTo>
                  <a:lnTo>
                    <a:pt x="64409" y="176863"/>
                  </a:lnTo>
                  <a:lnTo>
                    <a:pt x="68675" y="176815"/>
                  </a:lnTo>
                  <a:lnTo>
                    <a:pt x="72223" y="178194"/>
                  </a:lnTo>
                  <a:lnTo>
                    <a:pt x="75295" y="180525"/>
                  </a:lnTo>
                  <a:lnTo>
                    <a:pt x="82989" y="193918"/>
                  </a:lnTo>
                  <a:lnTo>
                    <a:pt x="83774" y="207176"/>
                  </a:lnTo>
                  <a:lnTo>
                    <a:pt x="80360" y="222476"/>
                  </a:lnTo>
                  <a:lnTo>
                    <a:pt x="66538" y="245545"/>
                  </a:lnTo>
                  <a:lnTo>
                    <a:pt x="55061" y="256933"/>
                  </a:lnTo>
                  <a:lnTo>
                    <a:pt x="33328" y="267906"/>
                  </a:lnTo>
                  <a:lnTo>
                    <a:pt x="21016" y="269458"/>
                  </a:lnTo>
                  <a:lnTo>
                    <a:pt x="15758" y="268884"/>
                  </a:lnTo>
                  <a:lnTo>
                    <a:pt x="6151" y="262602"/>
                  </a:lnTo>
                  <a:lnTo>
                    <a:pt x="1614" y="257963"/>
                  </a:lnTo>
                  <a:lnTo>
                    <a:pt x="0" y="252754"/>
                  </a:lnTo>
                  <a:lnTo>
                    <a:pt x="5239" y="2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807">
              <a:extLst>
                <a:ext uri="{FF2B5EF4-FFF2-40B4-BE49-F238E27FC236}">
                  <a16:creationId xmlns:a16="http://schemas.microsoft.com/office/drawing/2014/main" xmlns="" id="{6A39925F-3D8E-4BAD-A5C1-1BEF3839A493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337550" y="6350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808">
              <a:extLst>
                <a:ext uri="{FF2B5EF4-FFF2-40B4-BE49-F238E27FC236}">
                  <a16:creationId xmlns:a16="http://schemas.microsoft.com/office/drawing/2014/main" xmlns="" id="{759C75F2-8B5E-4863-A3BE-D7879222C6F4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300855" y="736600"/>
              <a:ext cx="17646" cy="88901"/>
            </a:xfrm>
            <a:custGeom>
              <a:avLst/>
              <a:gdLst/>
              <a:ahLst/>
              <a:cxnLst/>
              <a:rect l="0" t="0" r="0" b="0"/>
              <a:pathLst>
                <a:path w="17646" h="88901">
                  <a:moveTo>
                    <a:pt x="17645" y="0"/>
                  </a:moveTo>
                  <a:lnTo>
                    <a:pt x="17645" y="0"/>
                  </a:lnTo>
                  <a:lnTo>
                    <a:pt x="3340" y="38724"/>
                  </a:lnTo>
                  <a:lnTo>
                    <a:pt x="0" y="61803"/>
                  </a:lnTo>
                  <a:lnTo>
                    <a:pt x="494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809">
              <a:extLst>
                <a:ext uri="{FF2B5EF4-FFF2-40B4-BE49-F238E27FC236}">
                  <a16:creationId xmlns:a16="http://schemas.microsoft.com/office/drawing/2014/main" xmlns="" id="{5856690F-11C5-4BC8-94A9-E42EAFD1F919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153400" y="698500"/>
              <a:ext cx="101601" cy="133305"/>
            </a:xfrm>
            <a:custGeom>
              <a:avLst/>
              <a:gdLst/>
              <a:ahLst/>
              <a:cxnLst/>
              <a:rect l="0" t="0" r="0" b="0"/>
              <a:pathLst>
                <a:path w="101601" h="133305">
                  <a:moveTo>
                    <a:pt x="0" y="0"/>
                  </a:moveTo>
                  <a:lnTo>
                    <a:pt x="0" y="0"/>
                  </a:lnTo>
                  <a:lnTo>
                    <a:pt x="12243" y="706"/>
                  </a:lnTo>
                  <a:lnTo>
                    <a:pt x="21668" y="3371"/>
                  </a:lnTo>
                  <a:lnTo>
                    <a:pt x="64122" y="32603"/>
                  </a:lnTo>
                  <a:lnTo>
                    <a:pt x="70264" y="40786"/>
                  </a:lnTo>
                  <a:lnTo>
                    <a:pt x="78910" y="71116"/>
                  </a:lnTo>
                  <a:lnTo>
                    <a:pt x="80932" y="89698"/>
                  </a:lnTo>
                  <a:lnTo>
                    <a:pt x="78067" y="105482"/>
                  </a:lnTo>
                  <a:lnTo>
                    <a:pt x="68521" y="124387"/>
                  </a:lnTo>
                  <a:lnTo>
                    <a:pt x="64732" y="129492"/>
                  </a:lnTo>
                  <a:lnTo>
                    <a:pt x="60793" y="132189"/>
                  </a:lnTo>
                  <a:lnTo>
                    <a:pt x="56757" y="133281"/>
                  </a:lnTo>
                  <a:lnTo>
                    <a:pt x="52655" y="133304"/>
                  </a:lnTo>
                  <a:lnTo>
                    <a:pt x="49918" y="131908"/>
                  </a:lnTo>
                  <a:lnTo>
                    <a:pt x="48098" y="129567"/>
                  </a:lnTo>
                  <a:lnTo>
                    <a:pt x="46881" y="126594"/>
                  </a:lnTo>
                  <a:lnTo>
                    <a:pt x="48541" y="108927"/>
                  </a:lnTo>
                  <a:lnTo>
                    <a:pt x="66973" y="67534"/>
                  </a:lnTo>
                  <a:lnTo>
                    <a:pt x="1016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810">
              <a:extLst>
                <a:ext uri="{FF2B5EF4-FFF2-40B4-BE49-F238E27FC236}">
                  <a16:creationId xmlns:a16="http://schemas.microsoft.com/office/drawing/2014/main" xmlns="" id="{AB0372F8-4119-4FA5-9058-0052D7F070A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045450" y="7112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5645" y="24842"/>
                  </a:lnTo>
                  <a:lnTo>
                    <a:pt x="46996" y="10379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811">
              <a:extLst>
                <a:ext uri="{FF2B5EF4-FFF2-40B4-BE49-F238E27FC236}">
                  <a16:creationId xmlns:a16="http://schemas.microsoft.com/office/drawing/2014/main" xmlns="" id="{D942BCFA-EFCE-4CAB-86BB-B594D354768F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047980" y="541515"/>
              <a:ext cx="99071" cy="303380"/>
            </a:xfrm>
            <a:custGeom>
              <a:avLst/>
              <a:gdLst/>
              <a:ahLst/>
              <a:cxnLst/>
              <a:rect l="0" t="0" r="0" b="0"/>
              <a:pathLst>
                <a:path w="99071" h="303380">
                  <a:moveTo>
                    <a:pt x="60970" y="10935"/>
                  </a:moveTo>
                  <a:lnTo>
                    <a:pt x="60970" y="10935"/>
                  </a:lnTo>
                  <a:lnTo>
                    <a:pt x="60968" y="0"/>
                  </a:lnTo>
                  <a:lnTo>
                    <a:pt x="60265" y="117"/>
                  </a:lnTo>
                  <a:lnTo>
                    <a:pt x="57599" y="2129"/>
                  </a:lnTo>
                  <a:lnTo>
                    <a:pt x="52131" y="17341"/>
                  </a:lnTo>
                  <a:lnTo>
                    <a:pt x="46042" y="53207"/>
                  </a:lnTo>
                  <a:lnTo>
                    <a:pt x="39989" y="85461"/>
                  </a:lnTo>
                  <a:lnTo>
                    <a:pt x="31890" y="120963"/>
                  </a:lnTo>
                  <a:lnTo>
                    <a:pt x="21234" y="157909"/>
                  </a:lnTo>
                  <a:lnTo>
                    <a:pt x="11325" y="193614"/>
                  </a:lnTo>
                  <a:lnTo>
                    <a:pt x="3626" y="226887"/>
                  </a:lnTo>
                  <a:lnTo>
                    <a:pt x="0" y="268008"/>
                  </a:lnTo>
                  <a:lnTo>
                    <a:pt x="1652" y="289114"/>
                  </a:lnTo>
                  <a:lnTo>
                    <a:pt x="5197" y="295871"/>
                  </a:lnTo>
                  <a:lnTo>
                    <a:pt x="10382" y="300375"/>
                  </a:lnTo>
                  <a:lnTo>
                    <a:pt x="16662" y="303379"/>
                  </a:lnTo>
                  <a:lnTo>
                    <a:pt x="36809" y="302953"/>
                  </a:lnTo>
                  <a:lnTo>
                    <a:pt x="60110" y="297354"/>
                  </a:lnTo>
                  <a:lnTo>
                    <a:pt x="9907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48">
            <a:extLst>
              <a:ext uri="{FF2B5EF4-FFF2-40B4-BE49-F238E27FC236}">
                <a16:creationId xmlns:a16="http://schemas.microsoft.com/office/drawing/2014/main" xmlns="" id="{ECC0B190-D058-477F-9BFD-42ED5D78D197}"/>
              </a:ext>
            </a:extLst>
          </p:cNvPr>
          <p:cNvGrpSpPr/>
          <p:nvPr/>
        </p:nvGrpSpPr>
        <p:grpSpPr>
          <a:xfrm>
            <a:off x="5848350" y="504352"/>
            <a:ext cx="1286362" cy="523806"/>
            <a:chOff x="5848350" y="504352"/>
            <a:chExt cx="1286362" cy="523806"/>
          </a:xfrm>
        </p:grpSpPr>
        <p:sp>
          <p:nvSpPr>
            <p:cNvPr id="122" name="SMARTInkShape-3812">
              <a:extLst>
                <a:ext uri="{FF2B5EF4-FFF2-40B4-BE49-F238E27FC236}">
                  <a16:creationId xmlns:a16="http://schemas.microsoft.com/office/drawing/2014/main" xmlns="" id="{B56FFCB4-23BC-4654-983A-1CE375A94FB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6654555" y="504352"/>
              <a:ext cx="480157" cy="523806"/>
            </a:xfrm>
            <a:custGeom>
              <a:avLst/>
              <a:gdLst/>
              <a:ahLst/>
              <a:cxnLst/>
              <a:rect l="0" t="0" r="0" b="0"/>
              <a:pathLst>
                <a:path w="480157" h="523806">
                  <a:moveTo>
                    <a:pt x="89145" y="213198"/>
                  </a:moveTo>
                  <a:lnTo>
                    <a:pt x="89145" y="213198"/>
                  </a:lnTo>
                  <a:lnTo>
                    <a:pt x="82403" y="206456"/>
                  </a:lnTo>
                  <a:lnTo>
                    <a:pt x="73448" y="203146"/>
                  </a:lnTo>
                  <a:lnTo>
                    <a:pt x="62413" y="202380"/>
                  </a:lnTo>
                  <a:lnTo>
                    <a:pt x="50452" y="204392"/>
                  </a:lnTo>
                  <a:lnTo>
                    <a:pt x="28448" y="219604"/>
                  </a:lnTo>
                  <a:lnTo>
                    <a:pt x="10796" y="245357"/>
                  </a:lnTo>
                  <a:lnTo>
                    <a:pt x="0" y="271959"/>
                  </a:lnTo>
                  <a:lnTo>
                    <a:pt x="81" y="279183"/>
                  </a:lnTo>
                  <a:lnTo>
                    <a:pt x="2253" y="285410"/>
                  </a:lnTo>
                  <a:lnTo>
                    <a:pt x="5816" y="290973"/>
                  </a:lnTo>
                  <a:lnTo>
                    <a:pt x="10309" y="293976"/>
                  </a:lnTo>
                  <a:lnTo>
                    <a:pt x="20946" y="295431"/>
                  </a:lnTo>
                  <a:lnTo>
                    <a:pt x="45577" y="285541"/>
                  </a:lnTo>
                  <a:lnTo>
                    <a:pt x="59433" y="273102"/>
                  </a:lnTo>
                  <a:lnTo>
                    <a:pt x="82933" y="236008"/>
                  </a:lnTo>
                  <a:lnTo>
                    <a:pt x="88325" y="221855"/>
                  </a:lnTo>
                  <a:lnTo>
                    <a:pt x="85324" y="240987"/>
                  </a:lnTo>
                  <a:lnTo>
                    <a:pt x="89111" y="266666"/>
                  </a:lnTo>
                  <a:lnTo>
                    <a:pt x="98854" y="287601"/>
                  </a:lnTo>
                  <a:lnTo>
                    <a:pt x="106631" y="298242"/>
                  </a:lnTo>
                  <a:lnTo>
                    <a:pt x="111386" y="300939"/>
                  </a:lnTo>
                  <a:lnTo>
                    <a:pt x="122313" y="302053"/>
                  </a:lnTo>
                  <a:lnTo>
                    <a:pt x="134225" y="296434"/>
                  </a:lnTo>
                  <a:lnTo>
                    <a:pt x="152833" y="279488"/>
                  </a:lnTo>
                  <a:lnTo>
                    <a:pt x="181453" y="234994"/>
                  </a:lnTo>
                  <a:lnTo>
                    <a:pt x="195787" y="202424"/>
                  </a:lnTo>
                  <a:lnTo>
                    <a:pt x="209919" y="164665"/>
                  </a:lnTo>
                  <a:lnTo>
                    <a:pt x="225608" y="119661"/>
                  </a:lnTo>
                  <a:lnTo>
                    <a:pt x="234462" y="75200"/>
                  </a:lnTo>
                  <a:lnTo>
                    <a:pt x="237691" y="35449"/>
                  </a:lnTo>
                  <a:lnTo>
                    <a:pt x="236774" y="6023"/>
                  </a:lnTo>
                  <a:lnTo>
                    <a:pt x="232015" y="292"/>
                  </a:lnTo>
                  <a:lnTo>
                    <a:pt x="224608" y="0"/>
                  </a:lnTo>
                  <a:lnTo>
                    <a:pt x="215437" y="3332"/>
                  </a:lnTo>
                  <a:lnTo>
                    <a:pt x="199602" y="25850"/>
                  </a:lnTo>
                  <a:lnTo>
                    <a:pt x="186920" y="61493"/>
                  </a:lnTo>
                  <a:lnTo>
                    <a:pt x="178933" y="107909"/>
                  </a:lnTo>
                  <a:lnTo>
                    <a:pt x="176521" y="133128"/>
                  </a:lnTo>
                  <a:lnTo>
                    <a:pt x="174912" y="159112"/>
                  </a:lnTo>
                  <a:lnTo>
                    <a:pt x="173839" y="185607"/>
                  </a:lnTo>
                  <a:lnTo>
                    <a:pt x="173124" y="210327"/>
                  </a:lnTo>
                  <a:lnTo>
                    <a:pt x="172330" y="256607"/>
                  </a:lnTo>
                  <a:lnTo>
                    <a:pt x="173858" y="293169"/>
                  </a:lnTo>
                  <a:lnTo>
                    <a:pt x="180567" y="330026"/>
                  </a:lnTo>
                  <a:lnTo>
                    <a:pt x="183959" y="337650"/>
                  </a:lnTo>
                  <a:lnTo>
                    <a:pt x="188337" y="341322"/>
                  </a:lnTo>
                  <a:lnTo>
                    <a:pt x="193374" y="342358"/>
                  </a:lnTo>
                  <a:lnTo>
                    <a:pt x="198848" y="341638"/>
                  </a:lnTo>
                  <a:lnTo>
                    <a:pt x="223406" y="323770"/>
                  </a:lnTo>
                  <a:lnTo>
                    <a:pt x="262604" y="278235"/>
                  </a:lnTo>
                  <a:lnTo>
                    <a:pt x="280772" y="243279"/>
                  </a:lnTo>
                  <a:lnTo>
                    <a:pt x="300137" y="198580"/>
                  </a:lnTo>
                  <a:lnTo>
                    <a:pt x="310240" y="173820"/>
                  </a:lnTo>
                  <a:lnTo>
                    <a:pt x="318386" y="148846"/>
                  </a:lnTo>
                  <a:lnTo>
                    <a:pt x="325228" y="123730"/>
                  </a:lnTo>
                  <a:lnTo>
                    <a:pt x="335181" y="78184"/>
                  </a:lnTo>
                  <a:lnTo>
                    <a:pt x="340080" y="36238"/>
                  </a:lnTo>
                  <a:lnTo>
                    <a:pt x="338725" y="25188"/>
                  </a:lnTo>
                  <a:lnTo>
                    <a:pt x="335966" y="24358"/>
                  </a:lnTo>
                  <a:lnTo>
                    <a:pt x="327254" y="29080"/>
                  </a:lnTo>
                  <a:lnTo>
                    <a:pt x="313820" y="67236"/>
                  </a:lnTo>
                  <a:lnTo>
                    <a:pt x="307063" y="107404"/>
                  </a:lnTo>
                  <a:lnTo>
                    <a:pt x="302414" y="152773"/>
                  </a:lnTo>
                  <a:lnTo>
                    <a:pt x="300348" y="198807"/>
                  </a:lnTo>
                  <a:lnTo>
                    <a:pt x="299430" y="235730"/>
                  </a:lnTo>
                  <a:lnTo>
                    <a:pt x="301138" y="264840"/>
                  </a:lnTo>
                  <a:lnTo>
                    <a:pt x="308953" y="287185"/>
                  </a:lnTo>
                  <a:lnTo>
                    <a:pt x="314705" y="293567"/>
                  </a:lnTo>
                  <a:lnTo>
                    <a:pt x="321363" y="297116"/>
                  </a:lnTo>
                  <a:lnTo>
                    <a:pt x="328623" y="298777"/>
                  </a:lnTo>
                  <a:lnTo>
                    <a:pt x="335581" y="297062"/>
                  </a:lnTo>
                  <a:lnTo>
                    <a:pt x="348955" y="287630"/>
                  </a:lnTo>
                  <a:lnTo>
                    <a:pt x="371756" y="263082"/>
                  </a:lnTo>
                  <a:lnTo>
                    <a:pt x="389644" y="226724"/>
                  </a:lnTo>
                  <a:lnTo>
                    <a:pt x="399671" y="182501"/>
                  </a:lnTo>
                  <a:lnTo>
                    <a:pt x="400017" y="187560"/>
                  </a:lnTo>
                  <a:lnTo>
                    <a:pt x="397114" y="217147"/>
                  </a:lnTo>
                  <a:lnTo>
                    <a:pt x="399587" y="226242"/>
                  </a:lnTo>
                  <a:lnTo>
                    <a:pt x="403037" y="232636"/>
                  </a:lnTo>
                  <a:lnTo>
                    <a:pt x="406356" y="233918"/>
                  </a:lnTo>
                  <a:lnTo>
                    <a:pt x="415689" y="233461"/>
                  </a:lnTo>
                  <a:lnTo>
                    <a:pt x="460138" y="221312"/>
                  </a:lnTo>
                  <a:lnTo>
                    <a:pt x="463474" y="220724"/>
                  </a:lnTo>
                  <a:lnTo>
                    <a:pt x="465696" y="221743"/>
                  </a:lnTo>
                  <a:lnTo>
                    <a:pt x="467179" y="223834"/>
                  </a:lnTo>
                  <a:lnTo>
                    <a:pt x="469266" y="233518"/>
                  </a:lnTo>
                  <a:lnTo>
                    <a:pt x="471166" y="242690"/>
                  </a:lnTo>
                  <a:lnTo>
                    <a:pt x="480119" y="271574"/>
                  </a:lnTo>
                  <a:lnTo>
                    <a:pt x="480156" y="297993"/>
                  </a:lnTo>
                  <a:lnTo>
                    <a:pt x="477218" y="338525"/>
                  </a:lnTo>
                  <a:lnTo>
                    <a:pt x="473338" y="376705"/>
                  </a:lnTo>
                  <a:lnTo>
                    <a:pt x="464348" y="422668"/>
                  </a:lnTo>
                  <a:lnTo>
                    <a:pt x="449378" y="465293"/>
                  </a:lnTo>
                  <a:lnTo>
                    <a:pt x="431535" y="497991"/>
                  </a:lnTo>
                  <a:lnTo>
                    <a:pt x="415355" y="512869"/>
                  </a:lnTo>
                  <a:lnTo>
                    <a:pt x="406102" y="518812"/>
                  </a:lnTo>
                  <a:lnTo>
                    <a:pt x="386413" y="523534"/>
                  </a:lnTo>
                  <a:lnTo>
                    <a:pt x="376224" y="523805"/>
                  </a:lnTo>
                  <a:lnTo>
                    <a:pt x="368019" y="521869"/>
                  </a:lnTo>
                  <a:lnTo>
                    <a:pt x="355140" y="514074"/>
                  </a:lnTo>
                  <a:lnTo>
                    <a:pt x="348476" y="497910"/>
                  </a:lnTo>
                  <a:lnTo>
                    <a:pt x="346699" y="487672"/>
                  </a:lnTo>
                  <a:lnTo>
                    <a:pt x="356939" y="440694"/>
                  </a:lnTo>
                  <a:lnTo>
                    <a:pt x="362195" y="422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813">
              <a:extLst>
                <a:ext uri="{FF2B5EF4-FFF2-40B4-BE49-F238E27FC236}">
                  <a16:creationId xmlns:a16="http://schemas.microsoft.com/office/drawing/2014/main" xmlns="" id="{BB69B2B2-55C5-4B0C-93D3-7A861869E54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560809" y="667633"/>
              <a:ext cx="87642" cy="151518"/>
            </a:xfrm>
            <a:custGeom>
              <a:avLst/>
              <a:gdLst/>
              <a:ahLst/>
              <a:cxnLst/>
              <a:rect l="0" t="0" r="0" b="0"/>
              <a:pathLst>
                <a:path w="87642" h="151518">
                  <a:moveTo>
                    <a:pt x="81291" y="5467"/>
                  </a:moveTo>
                  <a:lnTo>
                    <a:pt x="81291" y="5467"/>
                  </a:lnTo>
                  <a:lnTo>
                    <a:pt x="77920" y="2096"/>
                  </a:lnTo>
                  <a:lnTo>
                    <a:pt x="65711" y="0"/>
                  </a:lnTo>
                  <a:lnTo>
                    <a:pt x="52730" y="5154"/>
                  </a:lnTo>
                  <a:lnTo>
                    <a:pt x="38258" y="15206"/>
                  </a:lnTo>
                  <a:lnTo>
                    <a:pt x="18210" y="38143"/>
                  </a:lnTo>
                  <a:lnTo>
                    <a:pt x="5279" y="59501"/>
                  </a:lnTo>
                  <a:lnTo>
                    <a:pt x="0" y="81223"/>
                  </a:lnTo>
                  <a:lnTo>
                    <a:pt x="711" y="101931"/>
                  </a:lnTo>
                  <a:lnTo>
                    <a:pt x="5732" y="120542"/>
                  </a:lnTo>
                  <a:lnTo>
                    <a:pt x="18310" y="134457"/>
                  </a:lnTo>
                  <a:lnTo>
                    <a:pt x="26604" y="140144"/>
                  </a:lnTo>
                  <a:lnTo>
                    <a:pt x="70462" y="149270"/>
                  </a:lnTo>
                  <a:lnTo>
                    <a:pt x="87641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814">
              <a:extLst>
                <a:ext uri="{FF2B5EF4-FFF2-40B4-BE49-F238E27FC236}">
                  <a16:creationId xmlns:a16="http://schemas.microsoft.com/office/drawing/2014/main" xmlns="" id="{8F624C2A-21FB-4508-AC9F-6DCF38DCD663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522332" y="623967"/>
              <a:ext cx="11819" cy="23734"/>
            </a:xfrm>
            <a:custGeom>
              <a:avLst/>
              <a:gdLst/>
              <a:ahLst/>
              <a:cxnLst/>
              <a:rect l="0" t="0" r="0" b="0"/>
              <a:pathLst>
                <a:path w="11819" h="23734">
                  <a:moveTo>
                    <a:pt x="5468" y="23733"/>
                  </a:moveTo>
                  <a:lnTo>
                    <a:pt x="5468" y="23733"/>
                  </a:lnTo>
                  <a:lnTo>
                    <a:pt x="4763" y="9935"/>
                  </a:lnTo>
                  <a:lnTo>
                    <a:pt x="0" y="0"/>
                  </a:lnTo>
                  <a:lnTo>
                    <a:pt x="1117" y="150"/>
                  </a:lnTo>
                  <a:lnTo>
                    <a:pt x="11818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815">
              <a:extLst>
                <a:ext uri="{FF2B5EF4-FFF2-40B4-BE49-F238E27FC236}">
                  <a16:creationId xmlns:a16="http://schemas.microsoft.com/office/drawing/2014/main" xmlns="" id="{4A3BEDD6-50FE-4C2F-8219-7F6B959B8C1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515100" y="717550"/>
              <a:ext cx="3371" cy="101601"/>
            </a:xfrm>
            <a:custGeom>
              <a:avLst/>
              <a:gdLst/>
              <a:ahLst/>
              <a:cxnLst/>
              <a:rect l="0" t="0" r="0" b="0"/>
              <a:pathLst>
                <a:path w="3371" h="101601">
                  <a:moveTo>
                    <a:pt x="0" y="0"/>
                  </a:moveTo>
                  <a:lnTo>
                    <a:pt x="0" y="0"/>
                  </a:lnTo>
                  <a:lnTo>
                    <a:pt x="3370" y="38724"/>
                  </a:lnTo>
                  <a:lnTo>
                    <a:pt x="932" y="8047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816">
              <a:extLst>
                <a:ext uri="{FF2B5EF4-FFF2-40B4-BE49-F238E27FC236}">
                  <a16:creationId xmlns:a16="http://schemas.microsoft.com/office/drawing/2014/main" xmlns="" id="{3EA78E51-050F-4716-8F04-FA612CF49AA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356098" y="654050"/>
              <a:ext cx="159003" cy="50801"/>
            </a:xfrm>
            <a:custGeom>
              <a:avLst/>
              <a:gdLst/>
              <a:ahLst/>
              <a:cxnLst/>
              <a:rect l="0" t="0" r="0" b="0"/>
              <a:pathLst>
                <a:path w="159003" h="50801">
                  <a:moveTo>
                    <a:pt x="32002" y="50800"/>
                  </a:moveTo>
                  <a:lnTo>
                    <a:pt x="32002" y="50800"/>
                  </a:lnTo>
                  <a:lnTo>
                    <a:pt x="0" y="50800"/>
                  </a:lnTo>
                  <a:lnTo>
                    <a:pt x="84" y="50800"/>
                  </a:lnTo>
                  <a:lnTo>
                    <a:pt x="35386" y="36985"/>
                  </a:lnTo>
                  <a:lnTo>
                    <a:pt x="77455" y="25070"/>
                  </a:lnTo>
                  <a:lnTo>
                    <a:pt x="119316" y="12602"/>
                  </a:lnTo>
                  <a:lnTo>
                    <a:pt x="159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817">
              <a:extLst>
                <a:ext uri="{FF2B5EF4-FFF2-40B4-BE49-F238E27FC236}">
                  <a16:creationId xmlns:a16="http://schemas.microsoft.com/office/drawing/2014/main" xmlns="" id="{7FD3B8D6-E8B7-44DA-89BF-A2EF77CCD7E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6358417" y="510648"/>
              <a:ext cx="86834" cy="335534"/>
            </a:xfrm>
            <a:custGeom>
              <a:avLst/>
              <a:gdLst/>
              <a:ahLst/>
              <a:cxnLst/>
              <a:rect l="0" t="0" r="0" b="0"/>
              <a:pathLst>
                <a:path w="86834" h="335534">
                  <a:moveTo>
                    <a:pt x="86833" y="16402"/>
                  </a:moveTo>
                  <a:lnTo>
                    <a:pt x="86833" y="16402"/>
                  </a:lnTo>
                  <a:lnTo>
                    <a:pt x="86833" y="0"/>
                  </a:lnTo>
                  <a:lnTo>
                    <a:pt x="84716" y="21681"/>
                  </a:lnTo>
                  <a:lnTo>
                    <a:pt x="71623" y="67590"/>
                  </a:lnTo>
                  <a:lnTo>
                    <a:pt x="60318" y="108062"/>
                  </a:lnTo>
                  <a:lnTo>
                    <a:pt x="46356" y="151919"/>
                  </a:lnTo>
                  <a:lnTo>
                    <a:pt x="31450" y="196576"/>
                  </a:lnTo>
                  <a:lnTo>
                    <a:pt x="17767" y="239942"/>
                  </a:lnTo>
                  <a:lnTo>
                    <a:pt x="8395" y="277090"/>
                  </a:lnTo>
                  <a:lnTo>
                    <a:pt x="0" y="324326"/>
                  </a:lnTo>
                  <a:lnTo>
                    <a:pt x="1429" y="329635"/>
                  </a:lnTo>
                  <a:lnTo>
                    <a:pt x="4496" y="333174"/>
                  </a:lnTo>
                  <a:lnTo>
                    <a:pt x="8658" y="335533"/>
                  </a:lnTo>
                  <a:lnTo>
                    <a:pt x="14256" y="334284"/>
                  </a:lnTo>
                  <a:lnTo>
                    <a:pt x="28001" y="325370"/>
                  </a:lnTo>
                  <a:lnTo>
                    <a:pt x="74133" y="27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818">
              <a:extLst>
                <a:ext uri="{FF2B5EF4-FFF2-40B4-BE49-F238E27FC236}">
                  <a16:creationId xmlns:a16="http://schemas.microsoft.com/office/drawing/2014/main" xmlns="" id="{38959DB5-F0E9-4D9E-8D77-5956A46F5FB6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084183" y="679566"/>
              <a:ext cx="220242" cy="167752"/>
            </a:xfrm>
            <a:custGeom>
              <a:avLst/>
              <a:gdLst/>
              <a:ahLst/>
              <a:cxnLst/>
              <a:rect l="0" t="0" r="0" b="0"/>
              <a:pathLst>
                <a:path w="220242" h="167752">
                  <a:moveTo>
                    <a:pt x="5467" y="69734"/>
                  </a:moveTo>
                  <a:lnTo>
                    <a:pt x="5467" y="69734"/>
                  </a:lnTo>
                  <a:lnTo>
                    <a:pt x="0" y="69734"/>
                  </a:lnTo>
                  <a:lnTo>
                    <a:pt x="2749" y="73105"/>
                  </a:lnTo>
                  <a:lnTo>
                    <a:pt x="8023" y="74760"/>
                  </a:lnTo>
                  <a:lnTo>
                    <a:pt x="16480" y="74790"/>
                  </a:lnTo>
                  <a:lnTo>
                    <a:pt x="36404" y="70135"/>
                  </a:lnTo>
                  <a:lnTo>
                    <a:pt x="49556" y="63797"/>
                  </a:lnTo>
                  <a:lnTo>
                    <a:pt x="58694" y="54395"/>
                  </a:lnTo>
                  <a:lnTo>
                    <a:pt x="64401" y="43161"/>
                  </a:lnTo>
                  <a:lnTo>
                    <a:pt x="66938" y="31113"/>
                  </a:lnTo>
                  <a:lnTo>
                    <a:pt x="66203" y="26348"/>
                  </a:lnTo>
                  <a:lnTo>
                    <a:pt x="64302" y="22465"/>
                  </a:lnTo>
                  <a:lnTo>
                    <a:pt x="61623" y="19171"/>
                  </a:lnTo>
                  <a:lnTo>
                    <a:pt x="57722" y="18387"/>
                  </a:lnTo>
                  <a:lnTo>
                    <a:pt x="47741" y="21278"/>
                  </a:lnTo>
                  <a:lnTo>
                    <a:pt x="26851" y="40952"/>
                  </a:lnTo>
                  <a:lnTo>
                    <a:pt x="9530" y="75866"/>
                  </a:lnTo>
                  <a:lnTo>
                    <a:pt x="7508" y="101387"/>
                  </a:lnTo>
                  <a:lnTo>
                    <a:pt x="14337" y="145523"/>
                  </a:lnTo>
                  <a:lnTo>
                    <a:pt x="22109" y="160098"/>
                  </a:lnTo>
                  <a:lnTo>
                    <a:pt x="27145" y="165960"/>
                  </a:lnTo>
                  <a:lnTo>
                    <a:pt x="32618" y="167751"/>
                  </a:lnTo>
                  <a:lnTo>
                    <a:pt x="38385" y="166829"/>
                  </a:lnTo>
                  <a:lnTo>
                    <a:pt x="66218" y="150140"/>
                  </a:lnTo>
                  <a:lnTo>
                    <a:pt x="87203" y="129228"/>
                  </a:lnTo>
                  <a:lnTo>
                    <a:pt x="111845" y="88855"/>
                  </a:lnTo>
                  <a:lnTo>
                    <a:pt x="124771" y="56448"/>
                  </a:lnTo>
                  <a:lnTo>
                    <a:pt x="125220" y="55938"/>
                  </a:lnTo>
                  <a:lnTo>
                    <a:pt x="125519" y="56303"/>
                  </a:lnTo>
                  <a:lnTo>
                    <a:pt x="125293" y="72804"/>
                  </a:lnTo>
                  <a:lnTo>
                    <a:pt x="119639" y="117462"/>
                  </a:lnTo>
                  <a:lnTo>
                    <a:pt x="113843" y="146336"/>
                  </a:lnTo>
                  <a:lnTo>
                    <a:pt x="113701" y="146202"/>
                  </a:lnTo>
                  <a:lnTo>
                    <a:pt x="133751" y="100361"/>
                  </a:lnTo>
                  <a:lnTo>
                    <a:pt x="148795" y="66413"/>
                  </a:lnTo>
                  <a:lnTo>
                    <a:pt x="173132" y="25084"/>
                  </a:lnTo>
                  <a:lnTo>
                    <a:pt x="191475" y="3980"/>
                  </a:lnTo>
                  <a:lnTo>
                    <a:pt x="196500" y="1203"/>
                  </a:lnTo>
                  <a:lnTo>
                    <a:pt x="205846" y="0"/>
                  </a:lnTo>
                  <a:lnTo>
                    <a:pt x="209608" y="2783"/>
                  </a:lnTo>
                  <a:lnTo>
                    <a:pt x="215670" y="13402"/>
                  </a:lnTo>
                  <a:lnTo>
                    <a:pt x="220241" y="53354"/>
                  </a:lnTo>
                  <a:lnTo>
                    <a:pt x="219263" y="100130"/>
                  </a:lnTo>
                  <a:lnTo>
                    <a:pt x="215017" y="1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819">
              <a:extLst>
                <a:ext uri="{FF2B5EF4-FFF2-40B4-BE49-F238E27FC236}">
                  <a16:creationId xmlns:a16="http://schemas.microsoft.com/office/drawing/2014/main" xmlns="" id="{E59B94C5-7045-444C-916F-84978CF994A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5909483" y="541934"/>
              <a:ext cx="129368" cy="307014"/>
            </a:xfrm>
            <a:custGeom>
              <a:avLst/>
              <a:gdLst/>
              <a:ahLst/>
              <a:cxnLst/>
              <a:rect l="0" t="0" r="0" b="0"/>
              <a:pathLst>
                <a:path w="129368" h="307014">
                  <a:moveTo>
                    <a:pt x="91267" y="194666"/>
                  </a:moveTo>
                  <a:lnTo>
                    <a:pt x="91267" y="194666"/>
                  </a:lnTo>
                  <a:lnTo>
                    <a:pt x="76340" y="164812"/>
                  </a:lnTo>
                  <a:lnTo>
                    <a:pt x="73555" y="162064"/>
                  </a:lnTo>
                  <a:lnTo>
                    <a:pt x="66696" y="159009"/>
                  </a:lnTo>
                  <a:lnTo>
                    <a:pt x="57063" y="161415"/>
                  </a:lnTo>
                  <a:lnTo>
                    <a:pt x="51531" y="164032"/>
                  </a:lnTo>
                  <a:lnTo>
                    <a:pt x="30261" y="191312"/>
                  </a:lnTo>
                  <a:lnTo>
                    <a:pt x="9456" y="230675"/>
                  </a:lnTo>
                  <a:lnTo>
                    <a:pt x="0" y="270246"/>
                  </a:lnTo>
                  <a:lnTo>
                    <a:pt x="1550" y="290346"/>
                  </a:lnTo>
                  <a:lnTo>
                    <a:pt x="3939" y="298669"/>
                  </a:lnTo>
                  <a:lnTo>
                    <a:pt x="9060" y="303513"/>
                  </a:lnTo>
                  <a:lnTo>
                    <a:pt x="16001" y="306036"/>
                  </a:lnTo>
                  <a:lnTo>
                    <a:pt x="24156" y="307013"/>
                  </a:lnTo>
                  <a:lnTo>
                    <a:pt x="40744" y="302453"/>
                  </a:lnTo>
                  <a:lnTo>
                    <a:pt x="49118" y="298274"/>
                  </a:lnTo>
                  <a:lnTo>
                    <a:pt x="74389" y="272167"/>
                  </a:lnTo>
                  <a:lnTo>
                    <a:pt x="93008" y="230878"/>
                  </a:lnTo>
                  <a:lnTo>
                    <a:pt x="100978" y="195473"/>
                  </a:lnTo>
                  <a:lnTo>
                    <a:pt x="105461" y="154102"/>
                  </a:lnTo>
                  <a:lnTo>
                    <a:pt x="105668" y="130229"/>
                  </a:lnTo>
                  <a:lnTo>
                    <a:pt x="104017" y="82772"/>
                  </a:lnTo>
                  <a:lnTo>
                    <a:pt x="100933" y="42865"/>
                  </a:lnTo>
                  <a:lnTo>
                    <a:pt x="91858" y="8890"/>
                  </a:lnTo>
                  <a:lnTo>
                    <a:pt x="88133" y="3788"/>
                  </a:lnTo>
                  <a:lnTo>
                    <a:pt x="84238" y="1092"/>
                  </a:lnTo>
                  <a:lnTo>
                    <a:pt x="80232" y="0"/>
                  </a:lnTo>
                  <a:lnTo>
                    <a:pt x="76854" y="2094"/>
                  </a:lnTo>
                  <a:lnTo>
                    <a:pt x="71221" y="11947"/>
                  </a:lnTo>
                  <a:lnTo>
                    <a:pt x="67453" y="53587"/>
                  </a:lnTo>
                  <a:lnTo>
                    <a:pt x="70335" y="92688"/>
                  </a:lnTo>
                  <a:lnTo>
                    <a:pt x="76319" y="135231"/>
                  </a:lnTo>
                  <a:lnTo>
                    <a:pt x="83683" y="177658"/>
                  </a:lnTo>
                  <a:lnTo>
                    <a:pt x="91658" y="212507"/>
                  </a:lnTo>
                  <a:lnTo>
                    <a:pt x="101319" y="239990"/>
                  </a:lnTo>
                  <a:lnTo>
                    <a:pt x="129367" y="27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820">
              <a:extLst>
                <a:ext uri="{FF2B5EF4-FFF2-40B4-BE49-F238E27FC236}">
                  <a16:creationId xmlns:a16="http://schemas.microsoft.com/office/drawing/2014/main" xmlns="" id="{DF3702B4-D61A-4C1B-9B25-E19DFC7CAEAA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5848350" y="628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821">
              <a:extLst>
                <a:ext uri="{FF2B5EF4-FFF2-40B4-BE49-F238E27FC236}">
                  <a16:creationId xmlns:a16="http://schemas.microsoft.com/office/drawing/2014/main" xmlns="" id="{0ABBCF52-7088-442A-9B79-59E90A24D0F4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5854700" y="7175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959" y="42377"/>
                  </a:lnTo>
                  <a:lnTo>
                    <a:pt x="6273" y="86374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749">
            <a:extLst>
              <a:ext uri="{FF2B5EF4-FFF2-40B4-BE49-F238E27FC236}">
                <a16:creationId xmlns:a16="http://schemas.microsoft.com/office/drawing/2014/main" xmlns="" id="{E2C6BF9A-6B1E-48AD-AD3B-E44468C30AA0}"/>
              </a:ext>
            </a:extLst>
          </p:cNvPr>
          <p:cNvGrpSpPr/>
          <p:nvPr/>
        </p:nvGrpSpPr>
        <p:grpSpPr>
          <a:xfrm>
            <a:off x="4950627" y="457501"/>
            <a:ext cx="404139" cy="376115"/>
            <a:chOff x="4950627" y="457501"/>
            <a:chExt cx="404139" cy="376115"/>
          </a:xfrm>
        </p:grpSpPr>
        <p:sp>
          <p:nvSpPr>
            <p:cNvPr id="133" name="SMARTInkShape-3822">
              <a:extLst>
                <a:ext uri="{FF2B5EF4-FFF2-40B4-BE49-F238E27FC236}">
                  <a16:creationId xmlns:a16="http://schemas.microsoft.com/office/drawing/2014/main" xmlns="" id="{DFDD0599-DD4E-489A-8AFF-C46D95C2AAF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234797" y="457501"/>
              <a:ext cx="119969" cy="353723"/>
            </a:xfrm>
            <a:custGeom>
              <a:avLst/>
              <a:gdLst/>
              <a:ahLst/>
              <a:cxnLst/>
              <a:rect l="0" t="0" r="0" b="0"/>
              <a:pathLst>
                <a:path w="119969" h="353723">
                  <a:moveTo>
                    <a:pt x="86503" y="247349"/>
                  </a:moveTo>
                  <a:lnTo>
                    <a:pt x="86503" y="247349"/>
                  </a:lnTo>
                  <a:lnTo>
                    <a:pt x="89874" y="237236"/>
                  </a:lnTo>
                  <a:lnTo>
                    <a:pt x="89456" y="232846"/>
                  </a:lnTo>
                  <a:lnTo>
                    <a:pt x="85227" y="224205"/>
                  </a:lnTo>
                  <a:lnTo>
                    <a:pt x="81420" y="222042"/>
                  </a:lnTo>
                  <a:lnTo>
                    <a:pt x="71543" y="221520"/>
                  </a:lnTo>
                  <a:lnTo>
                    <a:pt x="47341" y="231935"/>
                  </a:lnTo>
                  <a:lnTo>
                    <a:pt x="21199" y="255168"/>
                  </a:lnTo>
                  <a:lnTo>
                    <a:pt x="9736" y="276224"/>
                  </a:lnTo>
                  <a:lnTo>
                    <a:pt x="1198" y="309997"/>
                  </a:lnTo>
                  <a:lnTo>
                    <a:pt x="0" y="320864"/>
                  </a:lnTo>
                  <a:lnTo>
                    <a:pt x="4313" y="338584"/>
                  </a:lnTo>
                  <a:lnTo>
                    <a:pt x="8426" y="346272"/>
                  </a:lnTo>
                  <a:lnTo>
                    <a:pt x="13285" y="350692"/>
                  </a:lnTo>
                  <a:lnTo>
                    <a:pt x="18641" y="352933"/>
                  </a:lnTo>
                  <a:lnTo>
                    <a:pt x="24329" y="353722"/>
                  </a:lnTo>
                  <a:lnTo>
                    <a:pt x="36292" y="348954"/>
                  </a:lnTo>
                  <a:lnTo>
                    <a:pt x="42446" y="344719"/>
                  </a:lnTo>
                  <a:lnTo>
                    <a:pt x="72600" y="301024"/>
                  </a:lnTo>
                  <a:lnTo>
                    <a:pt x="89026" y="268382"/>
                  </a:lnTo>
                  <a:lnTo>
                    <a:pt x="101971" y="228945"/>
                  </a:lnTo>
                  <a:lnTo>
                    <a:pt x="107398" y="207563"/>
                  </a:lnTo>
                  <a:lnTo>
                    <a:pt x="111722" y="181314"/>
                  </a:lnTo>
                  <a:lnTo>
                    <a:pt x="115310" y="151820"/>
                  </a:lnTo>
                  <a:lnTo>
                    <a:pt x="118408" y="120163"/>
                  </a:lnTo>
                  <a:lnTo>
                    <a:pt x="119767" y="91297"/>
                  </a:lnTo>
                  <a:lnTo>
                    <a:pt x="119968" y="64292"/>
                  </a:lnTo>
                  <a:lnTo>
                    <a:pt x="117604" y="21352"/>
                  </a:lnTo>
                  <a:lnTo>
                    <a:pt x="111850" y="2267"/>
                  </a:lnTo>
                  <a:lnTo>
                    <a:pt x="106928" y="0"/>
                  </a:lnTo>
                  <a:lnTo>
                    <a:pt x="100826" y="1311"/>
                  </a:lnTo>
                  <a:lnTo>
                    <a:pt x="93935" y="5007"/>
                  </a:lnTo>
                  <a:lnTo>
                    <a:pt x="80634" y="27928"/>
                  </a:lnTo>
                  <a:lnTo>
                    <a:pt x="69077" y="63045"/>
                  </a:lnTo>
                  <a:lnTo>
                    <a:pt x="61589" y="106875"/>
                  </a:lnTo>
                  <a:lnTo>
                    <a:pt x="60016" y="130416"/>
                  </a:lnTo>
                  <a:lnTo>
                    <a:pt x="59672" y="154577"/>
                  </a:lnTo>
                  <a:lnTo>
                    <a:pt x="60150" y="179151"/>
                  </a:lnTo>
                  <a:lnTo>
                    <a:pt x="61879" y="203295"/>
                  </a:lnTo>
                  <a:lnTo>
                    <a:pt x="67562" y="250818"/>
                  </a:lnTo>
                  <a:lnTo>
                    <a:pt x="74793" y="288402"/>
                  </a:lnTo>
                  <a:lnTo>
                    <a:pt x="86503" y="336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823">
              <a:extLst>
                <a:ext uri="{FF2B5EF4-FFF2-40B4-BE49-F238E27FC236}">
                  <a16:creationId xmlns:a16="http://schemas.microsoft.com/office/drawing/2014/main" xmlns="" id="{0F4488C8-C6A4-4398-AAB2-AD89C55BC5E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950627" y="685992"/>
              <a:ext cx="237324" cy="147624"/>
            </a:xfrm>
            <a:custGeom>
              <a:avLst/>
              <a:gdLst/>
              <a:ahLst/>
              <a:cxnLst/>
              <a:rect l="0" t="0" r="0" b="0"/>
              <a:pathLst>
                <a:path w="237324" h="147624">
                  <a:moveTo>
                    <a:pt x="97623" y="25208"/>
                  </a:moveTo>
                  <a:lnTo>
                    <a:pt x="97623" y="25208"/>
                  </a:lnTo>
                  <a:lnTo>
                    <a:pt x="69833" y="4160"/>
                  </a:lnTo>
                  <a:lnTo>
                    <a:pt x="56814" y="96"/>
                  </a:lnTo>
                  <a:lnTo>
                    <a:pt x="51368" y="0"/>
                  </a:lnTo>
                  <a:lnTo>
                    <a:pt x="37789" y="7419"/>
                  </a:lnTo>
                  <a:lnTo>
                    <a:pt x="23052" y="21535"/>
                  </a:lnTo>
                  <a:lnTo>
                    <a:pt x="9447" y="41920"/>
                  </a:lnTo>
                  <a:lnTo>
                    <a:pt x="0" y="77197"/>
                  </a:lnTo>
                  <a:lnTo>
                    <a:pt x="1878" y="120562"/>
                  </a:lnTo>
                  <a:lnTo>
                    <a:pt x="5210" y="136732"/>
                  </a:lnTo>
                  <a:lnTo>
                    <a:pt x="8498" y="141891"/>
                  </a:lnTo>
                  <a:lnTo>
                    <a:pt x="12806" y="145330"/>
                  </a:lnTo>
                  <a:lnTo>
                    <a:pt x="17795" y="147623"/>
                  </a:lnTo>
                  <a:lnTo>
                    <a:pt x="23238" y="146329"/>
                  </a:lnTo>
                  <a:lnTo>
                    <a:pt x="34930" y="137365"/>
                  </a:lnTo>
                  <a:lnTo>
                    <a:pt x="43419" y="122093"/>
                  </a:lnTo>
                  <a:lnTo>
                    <a:pt x="57988" y="80172"/>
                  </a:lnTo>
                  <a:lnTo>
                    <a:pt x="65181" y="33756"/>
                  </a:lnTo>
                  <a:lnTo>
                    <a:pt x="66117" y="30906"/>
                  </a:lnTo>
                  <a:lnTo>
                    <a:pt x="67447" y="29007"/>
                  </a:lnTo>
                  <a:lnTo>
                    <a:pt x="69039" y="27741"/>
                  </a:lnTo>
                  <a:lnTo>
                    <a:pt x="70806" y="29719"/>
                  </a:lnTo>
                  <a:lnTo>
                    <a:pt x="83573" y="73045"/>
                  </a:lnTo>
                  <a:lnTo>
                    <a:pt x="98193" y="103828"/>
                  </a:lnTo>
                  <a:lnTo>
                    <a:pt x="102236" y="109371"/>
                  </a:lnTo>
                  <a:lnTo>
                    <a:pt x="112373" y="115530"/>
                  </a:lnTo>
                  <a:lnTo>
                    <a:pt x="118040" y="117173"/>
                  </a:lnTo>
                  <a:lnTo>
                    <a:pt x="123229" y="116151"/>
                  </a:lnTo>
                  <a:lnTo>
                    <a:pt x="132757" y="109372"/>
                  </a:lnTo>
                  <a:lnTo>
                    <a:pt x="149426" y="90284"/>
                  </a:lnTo>
                  <a:lnTo>
                    <a:pt x="163882" y="50527"/>
                  </a:lnTo>
                  <a:lnTo>
                    <a:pt x="172857" y="18259"/>
                  </a:lnTo>
                  <a:lnTo>
                    <a:pt x="173179" y="17753"/>
                  </a:lnTo>
                  <a:lnTo>
                    <a:pt x="173394" y="18121"/>
                  </a:lnTo>
                  <a:lnTo>
                    <a:pt x="165967" y="64332"/>
                  </a:lnTo>
                  <a:lnTo>
                    <a:pt x="161249" y="109092"/>
                  </a:lnTo>
                  <a:lnTo>
                    <a:pt x="158187" y="91314"/>
                  </a:lnTo>
                  <a:lnTo>
                    <a:pt x="166211" y="65178"/>
                  </a:lnTo>
                  <a:lnTo>
                    <a:pt x="187528" y="28504"/>
                  </a:lnTo>
                  <a:lnTo>
                    <a:pt x="199669" y="16090"/>
                  </a:lnTo>
                  <a:lnTo>
                    <a:pt x="212121" y="10572"/>
                  </a:lnTo>
                  <a:lnTo>
                    <a:pt x="216994" y="10512"/>
                  </a:lnTo>
                  <a:lnTo>
                    <a:pt x="220948" y="11883"/>
                  </a:lnTo>
                  <a:lnTo>
                    <a:pt x="224290" y="14208"/>
                  </a:lnTo>
                  <a:lnTo>
                    <a:pt x="228003" y="26199"/>
                  </a:lnTo>
                  <a:lnTo>
                    <a:pt x="230582" y="67672"/>
                  </a:lnTo>
                  <a:lnTo>
                    <a:pt x="237323" y="12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750">
            <a:extLst>
              <a:ext uri="{FF2B5EF4-FFF2-40B4-BE49-F238E27FC236}">
                <a16:creationId xmlns:a16="http://schemas.microsoft.com/office/drawing/2014/main" xmlns="" id="{0ACEAC7C-4C0F-4042-8CE9-345B856BDDF0}"/>
              </a:ext>
            </a:extLst>
          </p:cNvPr>
          <p:cNvGrpSpPr/>
          <p:nvPr/>
        </p:nvGrpSpPr>
        <p:grpSpPr>
          <a:xfrm>
            <a:off x="2978150" y="485588"/>
            <a:ext cx="1492251" cy="565845"/>
            <a:chOff x="2978150" y="485588"/>
            <a:chExt cx="1492251" cy="565845"/>
          </a:xfrm>
        </p:grpSpPr>
        <p:sp>
          <p:nvSpPr>
            <p:cNvPr id="136" name="SMARTInkShape-3824">
              <a:extLst>
                <a:ext uri="{FF2B5EF4-FFF2-40B4-BE49-F238E27FC236}">
                  <a16:creationId xmlns:a16="http://schemas.microsoft.com/office/drawing/2014/main" xmlns="" id="{D60866BA-11D8-4EFA-BD6B-7E0AFA0A6448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05626" y="690624"/>
              <a:ext cx="109786" cy="360809"/>
            </a:xfrm>
            <a:custGeom>
              <a:avLst/>
              <a:gdLst/>
              <a:ahLst/>
              <a:cxnLst/>
              <a:rect l="0" t="0" r="0" b="0"/>
              <a:pathLst>
                <a:path w="109786" h="360809">
                  <a:moveTo>
                    <a:pt x="37674" y="77726"/>
                  </a:moveTo>
                  <a:lnTo>
                    <a:pt x="37674" y="77726"/>
                  </a:lnTo>
                  <a:lnTo>
                    <a:pt x="34303" y="81097"/>
                  </a:lnTo>
                  <a:lnTo>
                    <a:pt x="24809" y="120103"/>
                  </a:lnTo>
                  <a:lnTo>
                    <a:pt x="20456" y="158956"/>
                  </a:lnTo>
                  <a:lnTo>
                    <a:pt x="18027" y="190734"/>
                  </a:lnTo>
                  <a:lnTo>
                    <a:pt x="12244" y="226024"/>
                  </a:lnTo>
                  <a:lnTo>
                    <a:pt x="6851" y="264757"/>
                  </a:lnTo>
                  <a:lnTo>
                    <a:pt x="2808" y="302667"/>
                  </a:lnTo>
                  <a:lnTo>
                    <a:pt x="532" y="344283"/>
                  </a:lnTo>
                  <a:lnTo>
                    <a:pt x="0" y="358003"/>
                  </a:lnTo>
                  <a:lnTo>
                    <a:pt x="563" y="360533"/>
                  </a:lnTo>
                  <a:lnTo>
                    <a:pt x="1645" y="360808"/>
                  </a:lnTo>
                  <a:lnTo>
                    <a:pt x="3071" y="359581"/>
                  </a:lnTo>
                  <a:lnTo>
                    <a:pt x="14794" y="314938"/>
                  </a:lnTo>
                  <a:lnTo>
                    <a:pt x="19979" y="276522"/>
                  </a:lnTo>
                  <a:lnTo>
                    <a:pt x="22349" y="251179"/>
                  </a:lnTo>
                  <a:lnTo>
                    <a:pt x="24635" y="222289"/>
                  </a:lnTo>
                  <a:lnTo>
                    <a:pt x="26865" y="191035"/>
                  </a:lnTo>
                  <a:lnTo>
                    <a:pt x="29057" y="161026"/>
                  </a:lnTo>
                  <a:lnTo>
                    <a:pt x="31223" y="131848"/>
                  </a:lnTo>
                  <a:lnTo>
                    <a:pt x="33374" y="103224"/>
                  </a:lnTo>
                  <a:lnTo>
                    <a:pt x="37644" y="60131"/>
                  </a:lnTo>
                  <a:lnTo>
                    <a:pt x="45896" y="19596"/>
                  </a:lnTo>
                  <a:lnTo>
                    <a:pt x="52617" y="6029"/>
                  </a:lnTo>
                  <a:lnTo>
                    <a:pt x="57956" y="0"/>
                  </a:lnTo>
                  <a:lnTo>
                    <a:pt x="63190" y="1214"/>
                  </a:lnTo>
                  <a:lnTo>
                    <a:pt x="78412" y="10089"/>
                  </a:lnTo>
                  <a:lnTo>
                    <a:pt x="100074" y="41066"/>
                  </a:lnTo>
                  <a:lnTo>
                    <a:pt x="109785" y="84895"/>
                  </a:lnTo>
                  <a:lnTo>
                    <a:pt x="104531" y="113367"/>
                  </a:lnTo>
                  <a:lnTo>
                    <a:pt x="90672" y="139428"/>
                  </a:lnTo>
                  <a:lnTo>
                    <a:pt x="44024" y="185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825">
              <a:extLst>
                <a:ext uri="{FF2B5EF4-FFF2-40B4-BE49-F238E27FC236}">
                  <a16:creationId xmlns:a16="http://schemas.microsoft.com/office/drawing/2014/main" xmlns="" id="{7244C5AB-7D56-4DDE-8535-88A51ADAD50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384550" y="710048"/>
              <a:ext cx="114301" cy="146966"/>
            </a:xfrm>
            <a:custGeom>
              <a:avLst/>
              <a:gdLst/>
              <a:ahLst/>
              <a:cxnLst/>
              <a:rect l="0" t="0" r="0" b="0"/>
              <a:pathLst>
                <a:path w="114301" h="146966">
                  <a:moveTo>
                    <a:pt x="0" y="83702"/>
                  </a:moveTo>
                  <a:lnTo>
                    <a:pt x="0" y="83702"/>
                  </a:lnTo>
                  <a:lnTo>
                    <a:pt x="5775" y="88772"/>
                  </a:lnTo>
                  <a:lnTo>
                    <a:pt x="12209" y="92540"/>
                  </a:lnTo>
                  <a:lnTo>
                    <a:pt x="21654" y="92804"/>
                  </a:lnTo>
                  <a:lnTo>
                    <a:pt x="32908" y="89864"/>
                  </a:lnTo>
                  <a:lnTo>
                    <a:pt x="44965" y="83854"/>
                  </a:lnTo>
                  <a:lnTo>
                    <a:pt x="63652" y="65794"/>
                  </a:lnTo>
                  <a:lnTo>
                    <a:pt x="79224" y="39198"/>
                  </a:lnTo>
                  <a:lnTo>
                    <a:pt x="82718" y="21119"/>
                  </a:lnTo>
                  <a:lnTo>
                    <a:pt x="82662" y="12347"/>
                  </a:lnTo>
                  <a:lnTo>
                    <a:pt x="81214" y="6498"/>
                  </a:lnTo>
                  <a:lnTo>
                    <a:pt x="78837" y="2600"/>
                  </a:lnTo>
                  <a:lnTo>
                    <a:pt x="75841" y="0"/>
                  </a:lnTo>
                  <a:lnTo>
                    <a:pt x="71022" y="384"/>
                  </a:lnTo>
                  <a:lnTo>
                    <a:pt x="58141" y="6455"/>
                  </a:lnTo>
                  <a:lnTo>
                    <a:pt x="38393" y="25144"/>
                  </a:lnTo>
                  <a:lnTo>
                    <a:pt x="22508" y="51927"/>
                  </a:lnTo>
                  <a:lnTo>
                    <a:pt x="20822" y="71932"/>
                  </a:lnTo>
                  <a:lnTo>
                    <a:pt x="31238" y="113519"/>
                  </a:lnTo>
                  <a:lnTo>
                    <a:pt x="40694" y="128939"/>
                  </a:lnTo>
                  <a:lnTo>
                    <a:pt x="52658" y="139791"/>
                  </a:lnTo>
                  <a:lnTo>
                    <a:pt x="67383" y="146965"/>
                  </a:lnTo>
                  <a:lnTo>
                    <a:pt x="85217" y="146862"/>
                  </a:lnTo>
                  <a:lnTo>
                    <a:pt x="114300" y="140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826">
              <a:extLst>
                <a:ext uri="{FF2B5EF4-FFF2-40B4-BE49-F238E27FC236}">
                  <a16:creationId xmlns:a16="http://schemas.microsoft.com/office/drawing/2014/main" xmlns="" id="{0D9B3624-966B-47E3-91E0-432943F941C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216763" y="535360"/>
              <a:ext cx="112496" cy="356569"/>
            </a:xfrm>
            <a:custGeom>
              <a:avLst/>
              <a:gdLst/>
              <a:ahLst/>
              <a:cxnLst/>
              <a:rect l="0" t="0" r="0" b="0"/>
              <a:pathLst>
                <a:path w="112496" h="356569">
                  <a:moveTo>
                    <a:pt x="91587" y="220290"/>
                  </a:moveTo>
                  <a:lnTo>
                    <a:pt x="91587" y="220290"/>
                  </a:lnTo>
                  <a:lnTo>
                    <a:pt x="84845" y="216919"/>
                  </a:lnTo>
                  <a:lnTo>
                    <a:pt x="70539" y="214823"/>
                  </a:lnTo>
                  <a:lnTo>
                    <a:pt x="58949" y="218095"/>
                  </a:lnTo>
                  <a:lnTo>
                    <a:pt x="46037" y="225665"/>
                  </a:lnTo>
                  <a:lnTo>
                    <a:pt x="23606" y="246499"/>
                  </a:lnTo>
                  <a:lnTo>
                    <a:pt x="9868" y="264864"/>
                  </a:lnTo>
                  <a:lnTo>
                    <a:pt x="2351" y="286667"/>
                  </a:lnTo>
                  <a:lnTo>
                    <a:pt x="0" y="318980"/>
                  </a:lnTo>
                  <a:lnTo>
                    <a:pt x="896" y="328416"/>
                  </a:lnTo>
                  <a:lnTo>
                    <a:pt x="7535" y="342665"/>
                  </a:lnTo>
                  <a:lnTo>
                    <a:pt x="16836" y="352290"/>
                  </a:lnTo>
                  <a:lnTo>
                    <a:pt x="25674" y="356568"/>
                  </a:lnTo>
                  <a:lnTo>
                    <a:pt x="31417" y="354181"/>
                  </a:lnTo>
                  <a:lnTo>
                    <a:pt x="45324" y="342121"/>
                  </a:lnTo>
                  <a:lnTo>
                    <a:pt x="65650" y="308756"/>
                  </a:lnTo>
                  <a:lnTo>
                    <a:pt x="78649" y="274190"/>
                  </a:lnTo>
                  <a:lnTo>
                    <a:pt x="90775" y="230840"/>
                  </a:lnTo>
                  <a:lnTo>
                    <a:pt x="95985" y="205451"/>
                  </a:lnTo>
                  <a:lnTo>
                    <a:pt x="100869" y="178647"/>
                  </a:lnTo>
                  <a:lnTo>
                    <a:pt x="104830" y="152312"/>
                  </a:lnTo>
                  <a:lnTo>
                    <a:pt x="108177" y="126288"/>
                  </a:lnTo>
                  <a:lnTo>
                    <a:pt x="111114" y="100472"/>
                  </a:lnTo>
                  <a:lnTo>
                    <a:pt x="112495" y="58617"/>
                  </a:lnTo>
                  <a:lnTo>
                    <a:pt x="109306" y="16694"/>
                  </a:lnTo>
                  <a:lnTo>
                    <a:pt x="105812" y="3509"/>
                  </a:lnTo>
                  <a:lnTo>
                    <a:pt x="103892" y="980"/>
                  </a:lnTo>
                  <a:lnTo>
                    <a:pt x="101907" y="0"/>
                  </a:lnTo>
                  <a:lnTo>
                    <a:pt x="97820" y="10200"/>
                  </a:lnTo>
                  <a:lnTo>
                    <a:pt x="93434" y="49150"/>
                  </a:lnTo>
                  <a:lnTo>
                    <a:pt x="91702" y="88489"/>
                  </a:lnTo>
                  <a:lnTo>
                    <a:pt x="88581" y="131843"/>
                  </a:lnTo>
                  <a:lnTo>
                    <a:pt x="88603" y="176982"/>
                  </a:lnTo>
                  <a:lnTo>
                    <a:pt x="90261" y="220798"/>
                  </a:lnTo>
                  <a:lnTo>
                    <a:pt x="90998" y="259086"/>
                  </a:lnTo>
                  <a:lnTo>
                    <a:pt x="98154" y="305633"/>
                  </a:lnTo>
                  <a:lnTo>
                    <a:pt x="104287" y="334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827">
              <a:extLst>
                <a:ext uri="{FF2B5EF4-FFF2-40B4-BE49-F238E27FC236}">
                  <a16:creationId xmlns:a16="http://schemas.microsoft.com/office/drawing/2014/main" xmlns="" id="{146FF5D0-EBB1-45BE-B464-43524BB4097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055790" y="735839"/>
              <a:ext cx="93811" cy="147088"/>
            </a:xfrm>
            <a:custGeom>
              <a:avLst/>
              <a:gdLst/>
              <a:ahLst/>
              <a:cxnLst/>
              <a:rect l="0" t="0" r="0" b="0"/>
              <a:pathLst>
                <a:path w="93811" h="147088">
                  <a:moveTo>
                    <a:pt x="11260" y="45211"/>
                  </a:moveTo>
                  <a:lnTo>
                    <a:pt x="11260" y="45211"/>
                  </a:lnTo>
                  <a:lnTo>
                    <a:pt x="11260" y="89241"/>
                  </a:lnTo>
                  <a:lnTo>
                    <a:pt x="9378" y="122870"/>
                  </a:lnTo>
                  <a:lnTo>
                    <a:pt x="4793" y="146167"/>
                  </a:lnTo>
                  <a:lnTo>
                    <a:pt x="3421" y="147087"/>
                  </a:lnTo>
                  <a:lnTo>
                    <a:pt x="1800" y="146995"/>
                  </a:lnTo>
                  <a:lnTo>
                    <a:pt x="0" y="139367"/>
                  </a:lnTo>
                  <a:lnTo>
                    <a:pt x="161" y="94064"/>
                  </a:lnTo>
                  <a:lnTo>
                    <a:pt x="10531" y="51595"/>
                  </a:lnTo>
                  <a:lnTo>
                    <a:pt x="19275" y="23584"/>
                  </a:lnTo>
                  <a:lnTo>
                    <a:pt x="26817" y="10199"/>
                  </a:lnTo>
                  <a:lnTo>
                    <a:pt x="34872" y="1898"/>
                  </a:lnTo>
                  <a:lnTo>
                    <a:pt x="39701" y="108"/>
                  </a:lnTo>
                  <a:lnTo>
                    <a:pt x="50712" y="0"/>
                  </a:lnTo>
                  <a:lnTo>
                    <a:pt x="60779" y="4186"/>
                  </a:lnTo>
                  <a:lnTo>
                    <a:pt x="65439" y="7278"/>
                  </a:lnTo>
                  <a:lnTo>
                    <a:pt x="78740" y="28484"/>
                  </a:lnTo>
                  <a:lnTo>
                    <a:pt x="84876" y="57110"/>
                  </a:lnTo>
                  <a:lnTo>
                    <a:pt x="86949" y="97682"/>
                  </a:lnTo>
                  <a:lnTo>
                    <a:pt x="89241" y="129842"/>
                  </a:lnTo>
                  <a:lnTo>
                    <a:pt x="93810" y="14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828">
              <a:extLst>
                <a:ext uri="{FF2B5EF4-FFF2-40B4-BE49-F238E27FC236}">
                  <a16:creationId xmlns:a16="http://schemas.microsoft.com/office/drawing/2014/main" xmlns="" id="{5F719277-A680-4AF4-9A39-1CE112E31224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978150" y="673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829">
              <a:extLst>
                <a:ext uri="{FF2B5EF4-FFF2-40B4-BE49-F238E27FC236}">
                  <a16:creationId xmlns:a16="http://schemas.microsoft.com/office/drawing/2014/main" xmlns="" id="{175FCA6C-8587-49D7-83BC-0427C431026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990850" y="72390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6350" y="38282"/>
                  </a:lnTo>
                  <a:lnTo>
                    <a:pt x="6350" y="75940"/>
                  </a:lnTo>
                  <a:lnTo>
                    <a:pt x="5644" y="11351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830">
              <a:extLst>
                <a:ext uri="{FF2B5EF4-FFF2-40B4-BE49-F238E27FC236}">
                  <a16:creationId xmlns:a16="http://schemas.microsoft.com/office/drawing/2014/main" xmlns="" id="{A2C6A69E-1DC3-4BB7-AA0F-04AC4E3D9C0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663950" y="697267"/>
              <a:ext cx="165101" cy="135769"/>
            </a:xfrm>
            <a:custGeom>
              <a:avLst/>
              <a:gdLst/>
              <a:ahLst/>
              <a:cxnLst/>
              <a:rect l="0" t="0" r="0" b="0"/>
              <a:pathLst>
                <a:path w="165101" h="135769">
                  <a:moveTo>
                    <a:pt x="0" y="58383"/>
                  </a:moveTo>
                  <a:lnTo>
                    <a:pt x="0" y="58383"/>
                  </a:lnTo>
                  <a:lnTo>
                    <a:pt x="0" y="61754"/>
                  </a:lnTo>
                  <a:lnTo>
                    <a:pt x="5644" y="65291"/>
                  </a:lnTo>
                  <a:lnTo>
                    <a:pt x="10113" y="67221"/>
                  </a:lnTo>
                  <a:lnTo>
                    <a:pt x="20722" y="67485"/>
                  </a:lnTo>
                  <a:lnTo>
                    <a:pt x="40477" y="61786"/>
                  </a:lnTo>
                  <a:lnTo>
                    <a:pt x="60441" y="51160"/>
                  </a:lnTo>
                  <a:lnTo>
                    <a:pt x="75293" y="37193"/>
                  </a:lnTo>
                  <a:lnTo>
                    <a:pt x="82853" y="25682"/>
                  </a:lnTo>
                  <a:lnTo>
                    <a:pt x="86212" y="13510"/>
                  </a:lnTo>
                  <a:lnTo>
                    <a:pt x="84991" y="8712"/>
                  </a:lnTo>
                  <a:lnTo>
                    <a:pt x="82061" y="4808"/>
                  </a:lnTo>
                  <a:lnTo>
                    <a:pt x="77991" y="1500"/>
                  </a:lnTo>
                  <a:lnTo>
                    <a:pt x="73866" y="0"/>
                  </a:lnTo>
                  <a:lnTo>
                    <a:pt x="65520" y="214"/>
                  </a:lnTo>
                  <a:lnTo>
                    <a:pt x="55225" y="8306"/>
                  </a:lnTo>
                  <a:lnTo>
                    <a:pt x="44300" y="22016"/>
                  </a:lnTo>
                  <a:lnTo>
                    <a:pt x="24797" y="66381"/>
                  </a:lnTo>
                  <a:lnTo>
                    <a:pt x="24124" y="95482"/>
                  </a:lnTo>
                  <a:lnTo>
                    <a:pt x="30477" y="112266"/>
                  </a:lnTo>
                  <a:lnTo>
                    <a:pt x="35135" y="119705"/>
                  </a:lnTo>
                  <a:lnTo>
                    <a:pt x="47835" y="129852"/>
                  </a:lnTo>
                  <a:lnTo>
                    <a:pt x="55174" y="133546"/>
                  </a:lnTo>
                  <a:lnTo>
                    <a:pt x="70853" y="135768"/>
                  </a:lnTo>
                  <a:lnTo>
                    <a:pt x="89346" y="132993"/>
                  </a:lnTo>
                  <a:lnTo>
                    <a:pt x="125407" y="118825"/>
                  </a:lnTo>
                  <a:lnTo>
                    <a:pt x="165100" y="9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831">
              <a:extLst>
                <a:ext uri="{FF2B5EF4-FFF2-40B4-BE49-F238E27FC236}">
                  <a16:creationId xmlns:a16="http://schemas.microsoft.com/office/drawing/2014/main" xmlns="" id="{9EA18503-327B-49A9-961F-464A864F070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835668" y="697588"/>
              <a:ext cx="75933" cy="142505"/>
            </a:xfrm>
            <a:custGeom>
              <a:avLst/>
              <a:gdLst/>
              <a:ahLst/>
              <a:cxnLst/>
              <a:rect l="0" t="0" r="0" b="0"/>
              <a:pathLst>
                <a:path w="75933" h="142505">
                  <a:moveTo>
                    <a:pt x="12432" y="13612"/>
                  </a:moveTo>
                  <a:lnTo>
                    <a:pt x="12432" y="13612"/>
                  </a:lnTo>
                  <a:lnTo>
                    <a:pt x="12432" y="10241"/>
                  </a:lnTo>
                  <a:lnTo>
                    <a:pt x="11726" y="9954"/>
                  </a:lnTo>
                  <a:lnTo>
                    <a:pt x="9061" y="11516"/>
                  </a:lnTo>
                  <a:lnTo>
                    <a:pt x="7406" y="18325"/>
                  </a:lnTo>
                  <a:lnTo>
                    <a:pt x="6343" y="63540"/>
                  </a:lnTo>
                  <a:lnTo>
                    <a:pt x="4317" y="98597"/>
                  </a:lnTo>
                  <a:lnTo>
                    <a:pt x="637" y="142504"/>
                  </a:lnTo>
                  <a:lnTo>
                    <a:pt x="0" y="126513"/>
                  </a:lnTo>
                  <a:lnTo>
                    <a:pt x="3183" y="90495"/>
                  </a:lnTo>
                  <a:lnTo>
                    <a:pt x="11965" y="48543"/>
                  </a:lnTo>
                  <a:lnTo>
                    <a:pt x="26875" y="14947"/>
                  </a:lnTo>
                  <a:lnTo>
                    <a:pt x="36725" y="3622"/>
                  </a:lnTo>
                  <a:lnTo>
                    <a:pt x="41327" y="602"/>
                  </a:lnTo>
                  <a:lnTo>
                    <a:pt x="45807" y="0"/>
                  </a:lnTo>
                  <a:lnTo>
                    <a:pt x="54547" y="3094"/>
                  </a:lnTo>
                  <a:lnTo>
                    <a:pt x="61253" y="14817"/>
                  </a:lnTo>
                  <a:lnTo>
                    <a:pt x="67114" y="41250"/>
                  </a:lnTo>
                  <a:lnTo>
                    <a:pt x="69962" y="87154"/>
                  </a:lnTo>
                  <a:lnTo>
                    <a:pt x="75932" y="121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32">
              <a:extLst>
                <a:ext uri="{FF2B5EF4-FFF2-40B4-BE49-F238E27FC236}">
                  <a16:creationId xmlns:a16="http://schemas.microsoft.com/office/drawing/2014/main" xmlns="" id="{1FFE8AAA-92E3-42D4-B19A-1D269BCB3AE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4121150" y="681856"/>
              <a:ext cx="166539" cy="139468"/>
            </a:xfrm>
            <a:custGeom>
              <a:avLst/>
              <a:gdLst/>
              <a:ahLst/>
              <a:cxnLst/>
              <a:rect l="0" t="0" r="0" b="0"/>
              <a:pathLst>
                <a:path w="166539" h="139468">
                  <a:moveTo>
                    <a:pt x="0" y="73794"/>
                  </a:moveTo>
                  <a:lnTo>
                    <a:pt x="0" y="73794"/>
                  </a:lnTo>
                  <a:lnTo>
                    <a:pt x="0" y="77165"/>
                  </a:lnTo>
                  <a:lnTo>
                    <a:pt x="1881" y="80702"/>
                  </a:lnTo>
                  <a:lnTo>
                    <a:pt x="3371" y="82632"/>
                  </a:lnTo>
                  <a:lnTo>
                    <a:pt x="6907" y="84778"/>
                  </a:lnTo>
                  <a:lnTo>
                    <a:pt x="8838" y="85350"/>
                  </a:lnTo>
                  <a:lnTo>
                    <a:pt x="14746" y="82223"/>
                  </a:lnTo>
                  <a:lnTo>
                    <a:pt x="42864" y="58990"/>
                  </a:lnTo>
                  <a:lnTo>
                    <a:pt x="56759" y="37971"/>
                  </a:lnTo>
                  <a:lnTo>
                    <a:pt x="60504" y="27063"/>
                  </a:lnTo>
                  <a:lnTo>
                    <a:pt x="59386" y="22885"/>
                  </a:lnTo>
                  <a:lnTo>
                    <a:pt x="56524" y="19393"/>
                  </a:lnTo>
                  <a:lnTo>
                    <a:pt x="52499" y="16360"/>
                  </a:lnTo>
                  <a:lnTo>
                    <a:pt x="47699" y="15749"/>
                  </a:lnTo>
                  <a:lnTo>
                    <a:pt x="36722" y="18833"/>
                  </a:lnTo>
                  <a:lnTo>
                    <a:pt x="26669" y="26789"/>
                  </a:lnTo>
                  <a:lnTo>
                    <a:pt x="17497" y="38792"/>
                  </a:lnTo>
                  <a:lnTo>
                    <a:pt x="5812" y="65383"/>
                  </a:lnTo>
                  <a:lnTo>
                    <a:pt x="2583" y="85343"/>
                  </a:lnTo>
                  <a:lnTo>
                    <a:pt x="4911" y="104092"/>
                  </a:lnTo>
                  <a:lnTo>
                    <a:pt x="14532" y="129011"/>
                  </a:lnTo>
                  <a:lnTo>
                    <a:pt x="18860" y="131772"/>
                  </a:lnTo>
                  <a:lnTo>
                    <a:pt x="31195" y="134840"/>
                  </a:lnTo>
                  <a:lnTo>
                    <a:pt x="47966" y="130559"/>
                  </a:lnTo>
                  <a:lnTo>
                    <a:pt x="57378" y="126454"/>
                  </a:lnTo>
                  <a:lnTo>
                    <a:pt x="73479" y="112485"/>
                  </a:lnTo>
                  <a:lnTo>
                    <a:pt x="97691" y="74773"/>
                  </a:lnTo>
                  <a:lnTo>
                    <a:pt x="107350" y="39337"/>
                  </a:lnTo>
                  <a:lnTo>
                    <a:pt x="107550" y="39534"/>
                  </a:lnTo>
                  <a:lnTo>
                    <a:pt x="107683" y="40371"/>
                  </a:lnTo>
                  <a:lnTo>
                    <a:pt x="97863" y="71335"/>
                  </a:lnTo>
                  <a:lnTo>
                    <a:pt x="90524" y="115098"/>
                  </a:lnTo>
                  <a:lnTo>
                    <a:pt x="83739" y="139467"/>
                  </a:lnTo>
                  <a:lnTo>
                    <a:pt x="84048" y="139448"/>
                  </a:lnTo>
                  <a:lnTo>
                    <a:pt x="98520" y="109482"/>
                  </a:lnTo>
                  <a:lnTo>
                    <a:pt x="111114" y="71982"/>
                  </a:lnTo>
                  <a:lnTo>
                    <a:pt x="128643" y="28964"/>
                  </a:lnTo>
                  <a:lnTo>
                    <a:pt x="149280" y="4067"/>
                  </a:lnTo>
                  <a:lnTo>
                    <a:pt x="153848" y="1203"/>
                  </a:lnTo>
                  <a:lnTo>
                    <a:pt x="157599" y="0"/>
                  </a:lnTo>
                  <a:lnTo>
                    <a:pt x="160805" y="1315"/>
                  </a:lnTo>
                  <a:lnTo>
                    <a:pt x="166248" y="8420"/>
                  </a:lnTo>
                  <a:lnTo>
                    <a:pt x="166538" y="34433"/>
                  </a:lnTo>
                  <a:lnTo>
                    <a:pt x="155951" y="80444"/>
                  </a:lnTo>
                  <a:lnTo>
                    <a:pt x="147493" y="124825"/>
                  </a:lnTo>
                  <a:lnTo>
                    <a:pt x="147717" y="128276"/>
                  </a:lnTo>
                  <a:lnTo>
                    <a:pt x="148573" y="129871"/>
                  </a:lnTo>
                  <a:lnTo>
                    <a:pt x="152400" y="130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33">
              <a:extLst>
                <a:ext uri="{FF2B5EF4-FFF2-40B4-BE49-F238E27FC236}">
                  <a16:creationId xmlns:a16="http://schemas.microsoft.com/office/drawing/2014/main" xmlns="" id="{26F4AA81-3EDA-45F9-AE25-3716753DF343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350781" y="500683"/>
              <a:ext cx="87870" cy="312254"/>
            </a:xfrm>
            <a:custGeom>
              <a:avLst/>
              <a:gdLst/>
              <a:ahLst/>
              <a:cxnLst/>
              <a:rect l="0" t="0" r="0" b="0"/>
              <a:pathLst>
                <a:path w="87870" h="312254">
                  <a:moveTo>
                    <a:pt x="87869" y="7317"/>
                  </a:moveTo>
                  <a:lnTo>
                    <a:pt x="87869" y="7317"/>
                  </a:lnTo>
                  <a:lnTo>
                    <a:pt x="87869" y="0"/>
                  </a:lnTo>
                  <a:lnTo>
                    <a:pt x="87869" y="3124"/>
                  </a:lnTo>
                  <a:lnTo>
                    <a:pt x="72172" y="48828"/>
                  </a:lnTo>
                  <a:lnTo>
                    <a:pt x="61137" y="82916"/>
                  </a:lnTo>
                  <a:lnTo>
                    <a:pt x="49177" y="123937"/>
                  </a:lnTo>
                  <a:lnTo>
                    <a:pt x="34925" y="169920"/>
                  </a:lnTo>
                  <a:lnTo>
                    <a:pt x="19887" y="215052"/>
                  </a:lnTo>
                  <a:lnTo>
                    <a:pt x="6150" y="251573"/>
                  </a:lnTo>
                  <a:lnTo>
                    <a:pt x="0" y="289788"/>
                  </a:lnTo>
                  <a:lnTo>
                    <a:pt x="1772" y="297936"/>
                  </a:lnTo>
                  <a:lnTo>
                    <a:pt x="5071" y="304074"/>
                  </a:lnTo>
                  <a:lnTo>
                    <a:pt x="9387" y="308872"/>
                  </a:lnTo>
                  <a:lnTo>
                    <a:pt x="14381" y="311365"/>
                  </a:lnTo>
                  <a:lnTo>
                    <a:pt x="25574" y="312253"/>
                  </a:lnTo>
                  <a:lnTo>
                    <a:pt x="39486" y="304652"/>
                  </a:lnTo>
                  <a:lnTo>
                    <a:pt x="53665" y="291160"/>
                  </a:lnTo>
                  <a:lnTo>
                    <a:pt x="75169" y="254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34">
              <a:extLst>
                <a:ext uri="{FF2B5EF4-FFF2-40B4-BE49-F238E27FC236}">
                  <a16:creationId xmlns:a16="http://schemas.microsoft.com/office/drawing/2014/main" xmlns="" id="{DAF2C95B-CB0B-40B0-A1E3-01CEF3FC47B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4323162" y="673100"/>
              <a:ext cx="147239" cy="19051"/>
            </a:xfrm>
            <a:custGeom>
              <a:avLst/>
              <a:gdLst/>
              <a:ahLst/>
              <a:cxnLst/>
              <a:rect l="0" t="0" r="0" b="0"/>
              <a:pathLst>
                <a:path w="147239" h="19051">
                  <a:moveTo>
                    <a:pt x="20238" y="19050"/>
                  </a:moveTo>
                  <a:lnTo>
                    <a:pt x="20238" y="19050"/>
                  </a:lnTo>
                  <a:lnTo>
                    <a:pt x="0" y="19050"/>
                  </a:lnTo>
                  <a:lnTo>
                    <a:pt x="46541" y="13980"/>
                  </a:lnTo>
                  <a:lnTo>
                    <a:pt x="88866" y="8219"/>
                  </a:lnTo>
                  <a:lnTo>
                    <a:pt x="147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35">
              <a:extLst>
                <a:ext uri="{FF2B5EF4-FFF2-40B4-BE49-F238E27FC236}">
                  <a16:creationId xmlns:a16="http://schemas.microsoft.com/office/drawing/2014/main" xmlns="" id="{20019B02-F041-45E0-888B-538B279ACB20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958136" y="485588"/>
              <a:ext cx="116541" cy="357310"/>
            </a:xfrm>
            <a:custGeom>
              <a:avLst/>
              <a:gdLst/>
              <a:ahLst/>
              <a:cxnLst/>
              <a:rect l="0" t="0" r="0" b="0"/>
              <a:pathLst>
                <a:path w="116541" h="357310">
                  <a:moveTo>
                    <a:pt x="99514" y="238312"/>
                  </a:moveTo>
                  <a:lnTo>
                    <a:pt x="99514" y="238312"/>
                  </a:lnTo>
                  <a:lnTo>
                    <a:pt x="85699" y="226378"/>
                  </a:lnTo>
                  <a:lnTo>
                    <a:pt x="81837" y="224006"/>
                  </a:lnTo>
                  <a:lnTo>
                    <a:pt x="62919" y="220668"/>
                  </a:lnTo>
                  <a:lnTo>
                    <a:pt x="47501" y="225531"/>
                  </a:lnTo>
                  <a:lnTo>
                    <a:pt x="31947" y="236159"/>
                  </a:lnTo>
                  <a:lnTo>
                    <a:pt x="17979" y="252642"/>
                  </a:lnTo>
                  <a:lnTo>
                    <a:pt x="4956" y="288498"/>
                  </a:lnTo>
                  <a:lnTo>
                    <a:pt x="0" y="323659"/>
                  </a:lnTo>
                  <a:lnTo>
                    <a:pt x="2604" y="341861"/>
                  </a:lnTo>
                  <a:lnTo>
                    <a:pt x="5274" y="349678"/>
                  </a:lnTo>
                  <a:lnTo>
                    <a:pt x="9171" y="354184"/>
                  </a:lnTo>
                  <a:lnTo>
                    <a:pt x="13885" y="356482"/>
                  </a:lnTo>
                  <a:lnTo>
                    <a:pt x="19144" y="357309"/>
                  </a:lnTo>
                  <a:lnTo>
                    <a:pt x="24767" y="355038"/>
                  </a:lnTo>
                  <a:lnTo>
                    <a:pt x="36660" y="344988"/>
                  </a:lnTo>
                  <a:lnTo>
                    <a:pt x="58626" y="316722"/>
                  </a:lnTo>
                  <a:lnTo>
                    <a:pt x="70994" y="286096"/>
                  </a:lnTo>
                  <a:lnTo>
                    <a:pt x="81194" y="246144"/>
                  </a:lnTo>
                  <a:lnTo>
                    <a:pt x="85889" y="221661"/>
                  </a:lnTo>
                  <a:lnTo>
                    <a:pt x="90431" y="195461"/>
                  </a:lnTo>
                  <a:lnTo>
                    <a:pt x="96281" y="168117"/>
                  </a:lnTo>
                  <a:lnTo>
                    <a:pt x="103003" y="140010"/>
                  </a:lnTo>
                  <a:lnTo>
                    <a:pt x="110306" y="111394"/>
                  </a:lnTo>
                  <a:lnTo>
                    <a:pt x="116540" y="66428"/>
                  </a:lnTo>
                  <a:lnTo>
                    <a:pt x="114201" y="20872"/>
                  </a:lnTo>
                  <a:lnTo>
                    <a:pt x="108864" y="4794"/>
                  </a:lnTo>
                  <a:lnTo>
                    <a:pt x="106453" y="1495"/>
                  </a:lnTo>
                  <a:lnTo>
                    <a:pt x="104140" y="0"/>
                  </a:lnTo>
                  <a:lnTo>
                    <a:pt x="101187" y="3238"/>
                  </a:lnTo>
                  <a:lnTo>
                    <a:pt x="94143" y="18123"/>
                  </a:lnTo>
                  <a:lnTo>
                    <a:pt x="88986" y="60417"/>
                  </a:lnTo>
                  <a:lnTo>
                    <a:pt x="87779" y="100687"/>
                  </a:lnTo>
                  <a:lnTo>
                    <a:pt x="87243" y="146101"/>
                  </a:lnTo>
                  <a:lnTo>
                    <a:pt x="87005" y="192155"/>
                  </a:lnTo>
                  <a:lnTo>
                    <a:pt x="88781" y="234731"/>
                  </a:lnTo>
                  <a:lnTo>
                    <a:pt x="91921" y="271998"/>
                  </a:lnTo>
                  <a:lnTo>
                    <a:pt x="99514" y="327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51">
            <a:extLst>
              <a:ext uri="{FF2B5EF4-FFF2-40B4-BE49-F238E27FC236}">
                <a16:creationId xmlns:a16="http://schemas.microsoft.com/office/drawing/2014/main" xmlns="" id="{ABAFB068-9B72-4E6E-BBD7-1D6D7F798881}"/>
              </a:ext>
            </a:extLst>
          </p:cNvPr>
          <p:cNvGrpSpPr/>
          <p:nvPr/>
        </p:nvGrpSpPr>
        <p:grpSpPr>
          <a:xfrm>
            <a:off x="1264012" y="488431"/>
            <a:ext cx="1060089" cy="457720"/>
            <a:chOff x="1264012" y="488431"/>
            <a:chExt cx="1060089" cy="457720"/>
          </a:xfrm>
        </p:grpSpPr>
        <p:sp>
          <p:nvSpPr>
            <p:cNvPr id="149" name="SMARTInkShape-3836">
              <a:extLst>
                <a:ext uri="{FF2B5EF4-FFF2-40B4-BE49-F238E27FC236}">
                  <a16:creationId xmlns:a16="http://schemas.microsoft.com/office/drawing/2014/main" xmlns="" id="{671C7E84-9952-4087-80E4-37D54E162B8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1623467" y="557126"/>
              <a:ext cx="62802" cy="54556"/>
            </a:xfrm>
            <a:custGeom>
              <a:avLst/>
              <a:gdLst/>
              <a:ahLst/>
              <a:cxnLst/>
              <a:rect l="0" t="0" r="0" b="0"/>
              <a:pathLst>
                <a:path w="62802" h="54556">
                  <a:moveTo>
                    <a:pt x="27533" y="20724"/>
                  </a:moveTo>
                  <a:lnTo>
                    <a:pt x="27533" y="20724"/>
                  </a:lnTo>
                  <a:lnTo>
                    <a:pt x="17394" y="21430"/>
                  </a:lnTo>
                  <a:lnTo>
                    <a:pt x="9856" y="24095"/>
                  </a:lnTo>
                  <a:lnTo>
                    <a:pt x="3684" y="29513"/>
                  </a:lnTo>
                  <a:lnTo>
                    <a:pt x="1050" y="32933"/>
                  </a:lnTo>
                  <a:lnTo>
                    <a:pt x="0" y="36625"/>
                  </a:lnTo>
                  <a:lnTo>
                    <a:pt x="715" y="44489"/>
                  </a:lnTo>
                  <a:lnTo>
                    <a:pt x="2598" y="47856"/>
                  </a:lnTo>
                  <a:lnTo>
                    <a:pt x="8455" y="53479"/>
                  </a:lnTo>
                  <a:lnTo>
                    <a:pt x="12697" y="54555"/>
                  </a:lnTo>
                  <a:lnTo>
                    <a:pt x="23056" y="53869"/>
                  </a:lnTo>
                  <a:lnTo>
                    <a:pt x="40788" y="46145"/>
                  </a:lnTo>
                  <a:lnTo>
                    <a:pt x="51298" y="35080"/>
                  </a:lnTo>
                  <a:lnTo>
                    <a:pt x="59262" y="22165"/>
                  </a:lnTo>
                  <a:lnTo>
                    <a:pt x="62801" y="11722"/>
                  </a:lnTo>
                  <a:lnTo>
                    <a:pt x="62334" y="7667"/>
                  </a:lnTo>
                  <a:lnTo>
                    <a:pt x="60612" y="4258"/>
                  </a:lnTo>
                  <a:lnTo>
                    <a:pt x="58052" y="1280"/>
                  </a:lnTo>
                  <a:lnTo>
                    <a:pt x="54935" y="0"/>
                  </a:lnTo>
                  <a:lnTo>
                    <a:pt x="47708" y="460"/>
                  </a:lnTo>
                  <a:lnTo>
                    <a:pt x="35706" y="8056"/>
                  </a:lnTo>
                  <a:lnTo>
                    <a:pt x="26583" y="22615"/>
                  </a:lnTo>
                  <a:lnTo>
                    <a:pt x="21183" y="52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37">
              <a:extLst>
                <a:ext uri="{FF2B5EF4-FFF2-40B4-BE49-F238E27FC236}">
                  <a16:creationId xmlns:a16="http://schemas.microsoft.com/office/drawing/2014/main" xmlns="" id="{70C5D320-1CB0-466C-8106-61316A6ABDA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298700" y="8509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7630" y="87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38">
              <a:extLst>
                <a:ext uri="{FF2B5EF4-FFF2-40B4-BE49-F238E27FC236}">
                  <a16:creationId xmlns:a16="http://schemas.microsoft.com/office/drawing/2014/main" xmlns="" id="{B4826781-595C-4FE8-8403-CA0F97532C48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317750" y="7239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39">
              <a:extLst>
                <a:ext uri="{FF2B5EF4-FFF2-40B4-BE49-F238E27FC236}">
                  <a16:creationId xmlns:a16="http://schemas.microsoft.com/office/drawing/2014/main" xmlns="" id="{E1A34BC3-129B-4EFC-BAC8-9810B6637CC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190750" y="844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40">
              <a:extLst>
                <a:ext uri="{FF2B5EF4-FFF2-40B4-BE49-F238E27FC236}">
                  <a16:creationId xmlns:a16="http://schemas.microsoft.com/office/drawing/2014/main" xmlns="" id="{BB0686A9-BA2B-40DC-BD62-95B9AD86A04A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774930" y="825500"/>
              <a:ext cx="9421" cy="6351"/>
            </a:xfrm>
            <a:custGeom>
              <a:avLst/>
              <a:gdLst/>
              <a:ahLst/>
              <a:cxnLst/>
              <a:rect l="0" t="0" r="0" b="0"/>
              <a:pathLst>
                <a:path w="9421" h="6351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2" y="5026"/>
                  </a:lnTo>
                  <a:lnTo>
                    <a:pt x="581" y="5467"/>
                  </a:lnTo>
                  <a:lnTo>
                    <a:pt x="0" y="5761"/>
                  </a:lnTo>
                  <a:lnTo>
                    <a:pt x="318" y="5958"/>
                  </a:lnTo>
                  <a:lnTo>
                    <a:pt x="30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41">
              <a:extLst>
                <a:ext uri="{FF2B5EF4-FFF2-40B4-BE49-F238E27FC236}">
                  <a16:creationId xmlns:a16="http://schemas.microsoft.com/office/drawing/2014/main" xmlns="" id="{34CD6B83-A6DE-4644-AA73-71F629231F2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1947712" y="488431"/>
              <a:ext cx="154139" cy="394220"/>
            </a:xfrm>
            <a:custGeom>
              <a:avLst/>
              <a:gdLst/>
              <a:ahLst/>
              <a:cxnLst/>
              <a:rect l="0" t="0" r="0" b="0"/>
              <a:pathLst>
                <a:path w="154139" h="394220">
                  <a:moveTo>
                    <a:pt x="116038" y="273569"/>
                  </a:moveTo>
                  <a:lnTo>
                    <a:pt x="116038" y="273569"/>
                  </a:lnTo>
                  <a:lnTo>
                    <a:pt x="112667" y="243683"/>
                  </a:lnTo>
                  <a:lnTo>
                    <a:pt x="103828" y="226692"/>
                  </a:lnTo>
                  <a:lnTo>
                    <a:pt x="88902" y="212721"/>
                  </a:lnTo>
                  <a:lnTo>
                    <a:pt x="82425" y="211131"/>
                  </a:lnTo>
                  <a:lnTo>
                    <a:pt x="67703" y="213128"/>
                  </a:lnTo>
                  <a:lnTo>
                    <a:pt x="36805" y="228928"/>
                  </a:lnTo>
                  <a:lnTo>
                    <a:pt x="18734" y="249260"/>
                  </a:lnTo>
                  <a:lnTo>
                    <a:pt x="5764" y="274759"/>
                  </a:lnTo>
                  <a:lnTo>
                    <a:pt x="0" y="302556"/>
                  </a:lnTo>
                  <a:lnTo>
                    <a:pt x="3496" y="345971"/>
                  </a:lnTo>
                  <a:lnTo>
                    <a:pt x="15455" y="367837"/>
                  </a:lnTo>
                  <a:lnTo>
                    <a:pt x="23582" y="376631"/>
                  </a:lnTo>
                  <a:lnTo>
                    <a:pt x="42021" y="386402"/>
                  </a:lnTo>
                  <a:lnTo>
                    <a:pt x="51876" y="389008"/>
                  </a:lnTo>
                  <a:lnTo>
                    <a:pt x="70353" y="386258"/>
                  </a:lnTo>
                  <a:lnTo>
                    <a:pt x="79232" y="382562"/>
                  </a:lnTo>
                  <a:lnTo>
                    <a:pt x="96622" y="363403"/>
                  </a:lnTo>
                  <a:lnTo>
                    <a:pt x="113053" y="333956"/>
                  </a:lnTo>
                  <a:lnTo>
                    <a:pt x="127411" y="294999"/>
                  </a:lnTo>
                  <a:lnTo>
                    <a:pt x="132087" y="270922"/>
                  </a:lnTo>
                  <a:lnTo>
                    <a:pt x="135204" y="244288"/>
                  </a:lnTo>
                  <a:lnTo>
                    <a:pt x="137282" y="215948"/>
                  </a:lnTo>
                  <a:lnTo>
                    <a:pt x="138667" y="185061"/>
                  </a:lnTo>
                  <a:lnTo>
                    <a:pt x="139591" y="152475"/>
                  </a:lnTo>
                  <a:lnTo>
                    <a:pt x="140206" y="118756"/>
                  </a:lnTo>
                  <a:lnTo>
                    <a:pt x="139912" y="90633"/>
                  </a:lnTo>
                  <a:lnTo>
                    <a:pt x="137702" y="44332"/>
                  </a:lnTo>
                  <a:lnTo>
                    <a:pt x="129121" y="6759"/>
                  </a:lnTo>
                  <a:lnTo>
                    <a:pt x="125465" y="1857"/>
                  </a:lnTo>
                  <a:lnTo>
                    <a:pt x="121617" y="0"/>
                  </a:lnTo>
                  <a:lnTo>
                    <a:pt x="117641" y="173"/>
                  </a:lnTo>
                  <a:lnTo>
                    <a:pt x="109460" y="13535"/>
                  </a:lnTo>
                  <a:lnTo>
                    <a:pt x="102531" y="38760"/>
                  </a:lnTo>
                  <a:lnTo>
                    <a:pt x="99451" y="75841"/>
                  </a:lnTo>
                  <a:lnTo>
                    <a:pt x="100041" y="99417"/>
                  </a:lnTo>
                  <a:lnTo>
                    <a:pt x="101846" y="125718"/>
                  </a:lnTo>
                  <a:lnTo>
                    <a:pt x="104460" y="153835"/>
                  </a:lnTo>
                  <a:lnTo>
                    <a:pt x="108319" y="181752"/>
                  </a:lnTo>
                  <a:lnTo>
                    <a:pt x="113009" y="209535"/>
                  </a:lnTo>
                  <a:lnTo>
                    <a:pt x="118252" y="237230"/>
                  </a:lnTo>
                  <a:lnTo>
                    <a:pt x="122453" y="262043"/>
                  </a:lnTo>
                  <a:lnTo>
                    <a:pt x="129002" y="306546"/>
                  </a:lnTo>
                  <a:lnTo>
                    <a:pt x="138028" y="343729"/>
                  </a:lnTo>
                  <a:lnTo>
                    <a:pt x="154138" y="394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42">
              <a:extLst>
                <a:ext uri="{FF2B5EF4-FFF2-40B4-BE49-F238E27FC236}">
                  <a16:creationId xmlns:a16="http://schemas.microsoft.com/office/drawing/2014/main" xmlns="" id="{89C91592-D7E5-46BE-AC17-92843533C07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1314450" y="723900"/>
              <a:ext cx="19051" cy="222251"/>
            </a:xfrm>
            <a:custGeom>
              <a:avLst/>
              <a:gdLst/>
              <a:ahLst/>
              <a:cxnLst/>
              <a:rect l="0" t="0" r="0" b="0"/>
              <a:pathLst>
                <a:path w="19051" h="222251">
                  <a:moveTo>
                    <a:pt x="0" y="0"/>
                  </a:moveTo>
                  <a:lnTo>
                    <a:pt x="0" y="0"/>
                  </a:lnTo>
                  <a:lnTo>
                    <a:pt x="0" y="40164"/>
                  </a:lnTo>
                  <a:lnTo>
                    <a:pt x="1882" y="78693"/>
                  </a:lnTo>
                  <a:lnTo>
                    <a:pt x="6907" y="123270"/>
                  </a:lnTo>
                  <a:lnTo>
                    <a:pt x="12865" y="166582"/>
                  </a:lnTo>
                  <a:lnTo>
                    <a:pt x="18236" y="211470"/>
                  </a:lnTo>
                  <a:lnTo>
                    <a:pt x="19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43">
              <a:extLst>
                <a:ext uri="{FF2B5EF4-FFF2-40B4-BE49-F238E27FC236}">
                  <a16:creationId xmlns:a16="http://schemas.microsoft.com/office/drawing/2014/main" xmlns="" id="{50B8A102-73C5-4816-B18F-A19E70673D33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1264012" y="575931"/>
              <a:ext cx="60012" cy="46370"/>
            </a:xfrm>
            <a:custGeom>
              <a:avLst/>
              <a:gdLst/>
              <a:ahLst/>
              <a:cxnLst/>
              <a:rect l="0" t="0" r="0" b="0"/>
              <a:pathLst>
                <a:path w="60012" h="46370">
                  <a:moveTo>
                    <a:pt x="18688" y="20969"/>
                  </a:moveTo>
                  <a:lnTo>
                    <a:pt x="18688" y="20969"/>
                  </a:lnTo>
                  <a:lnTo>
                    <a:pt x="15317" y="14227"/>
                  </a:lnTo>
                  <a:lnTo>
                    <a:pt x="13618" y="12241"/>
                  </a:lnTo>
                  <a:lnTo>
                    <a:pt x="9850" y="10034"/>
                  </a:lnTo>
                  <a:lnTo>
                    <a:pt x="3761" y="8792"/>
                  </a:lnTo>
                  <a:lnTo>
                    <a:pt x="2387" y="9323"/>
                  </a:lnTo>
                  <a:lnTo>
                    <a:pt x="1470" y="10383"/>
                  </a:lnTo>
                  <a:lnTo>
                    <a:pt x="860" y="11795"/>
                  </a:lnTo>
                  <a:lnTo>
                    <a:pt x="0" y="20524"/>
                  </a:lnTo>
                  <a:lnTo>
                    <a:pt x="3562" y="28062"/>
                  </a:lnTo>
                  <a:lnTo>
                    <a:pt x="6487" y="32048"/>
                  </a:lnTo>
                  <a:lnTo>
                    <a:pt x="13501" y="36476"/>
                  </a:lnTo>
                  <a:lnTo>
                    <a:pt x="17346" y="37657"/>
                  </a:lnTo>
                  <a:lnTo>
                    <a:pt x="32872" y="35948"/>
                  </a:lnTo>
                  <a:lnTo>
                    <a:pt x="50878" y="24231"/>
                  </a:lnTo>
                  <a:lnTo>
                    <a:pt x="57689" y="15128"/>
                  </a:lnTo>
                  <a:lnTo>
                    <a:pt x="59505" y="10725"/>
                  </a:lnTo>
                  <a:lnTo>
                    <a:pt x="60011" y="7084"/>
                  </a:lnTo>
                  <a:lnTo>
                    <a:pt x="58691" y="1157"/>
                  </a:lnTo>
                  <a:lnTo>
                    <a:pt x="56645" y="0"/>
                  </a:lnTo>
                  <a:lnTo>
                    <a:pt x="50610" y="596"/>
                  </a:lnTo>
                  <a:lnTo>
                    <a:pt x="35907" y="11640"/>
                  </a:lnTo>
                  <a:lnTo>
                    <a:pt x="27987" y="24349"/>
                  </a:lnTo>
                  <a:lnTo>
                    <a:pt x="18688" y="46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44">
              <a:extLst>
                <a:ext uri="{FF2B5EF4-FFF2-40B4-BE49-F238E27FC236}">
                  <a16:creationId xmlns:a16="http://schemas.microsoft.com/office/drawing/2014/main" xmlns="" id="{98C0C269-6762-4596-ADF7-3768B1E5C949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1651000" y="69215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0" y="0"/>
                  </a:moveTo>
                  <a:lnTo>
                    <a:pt x="0" y="0"/>
                  </a:lnTo>
                  <a:lnTo>
                    <a:pt x="4364" y="37576"/>
                  </a:lnTo>
                  <a:lnTo>
                    <a:pt x="5761" y="72282"/>
                  </a:lnTo>
                  <a:lnTo>
                    <a:pt x="6881" y="112825"/>
                  </a:lnTo>
                  <a:lnTo>
                    <a:pt x="10662" y="151258"/>
                  </a:lnTo>
                  <a:lnTo>
                    <a:pt x="12432" y="196891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45">
              <a:extLst>
                <a:ext uri="{FF2B5EF4-FFF2-40B4-BE49-F238E27FC236}">
                  <a16:creationId xmlns:a16="http://schemas.microsoft.com/office/drawing/2014/main" xmlns="" id="{BE7F21A7-1217-411D-A4AE-E24835B2377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1416050" y="8763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3862" y="0"/>
                  </a:lnTo>
                  <a:lnTo>
                    <a:pt x="2574" y="705"/>
                  </a:lnTo>
                  <a:lnTo>
                    <a:pt x="1716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846">
            <a:extLst>
              <a:ext uri="{FF2B5EF4-FFF2-40B4-BE49-F238E27FC236}">
                <a16:creationId xmlns:a16="http://schemas.microsoft.com/office/drawing/2014/main" xmlns="" id="{B737DB2B-C627-4852-8766-BB9472BC692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778500" y="1051553"/>
            <a:ext cx="1156851" cy="33868"/>
          </a:xfrm>
          <a:custGeom>
            <a:avLst/>
            <a:gdLst/>
            <a:ahLst/>
            <a:cxnLst/>
            <a:rect l="0" t="0" r="0" b="0"/>
            <a:pathLst>
              <a:path w="1156851" h="33868">
                <a:moveTo>
                  <a:pt x="0" y="27947"/>
                </a:moveTo>
                <a:lnTo>
                  <a:pt x="0" y="27947"/>
                </a:lnTo>
                <a:lnTo>
                  <a:pt x="3371" y="17834"/>
                </a:lnTo>
                <a:lnTo>
                  <a:pt x="21959" y="10988"/>
                </a:lnTo>
                <a:lnTo>
                  <a:pt x="53504" y="5593"/>
                </a:lnTo>
                <a:lnTo>
                  <a:pt x="95746" y="843"/>
                </a:lnTo>
                <a:lnTo>
                  <a:pt x="120275" y="0"/>
                </a:lnTo>
                <a:lnTo>
                  <a:pt x="146506" y="143"/>
                </a:lnTo>
                <a:lnTo>
                  <a:pt x="173870" y="945"/>
                </a:lnTo>
                <a:lnTo>
                  <a:pt x="207636" y="2184"/>
                </a:lnTo>
                <a:lnTo>
                  <a:pt x="245668" y="3716"/>
                </a:lnTo>
                <a:lnTo>
                  <a:pt x="286545" y="5443"/>
                </a:lnTo>
                <a:lnTo>
                  <a:pt x="334963" y="7300"/>
                </a:lnTo>
                <a:lnTo>
                  <a:pt x="388409" y="9243"/>
                </a:lnTo>
                <a:lnTo>
                  <a:pt x="445205" y="11245"/>
                </a:lnTo>
                <a:lnTo>
                  <a:pt x="504942" y="13284"/>
                </a:lnTo>
                <a:lnTo>
                  <a:pt x="566640" y="15350"/>
                </a:lnTo>
                <a:lnTo>
                  <a:pt x="629643" y="17432"/>
                </a:lnTo>
                <a:lnTo>
                  <a:pt x="691401" y="19526"/>
                </a:lnTo>
                <a:lnTo>
                  <a:pt x="752328" y="21627"/>
                </a:lnTo>
                <a:lnTo>
                  <a:pt x="812702" y="23734"/>
                </a:lnTo>
                <a:lnTo>
                  <a:pt x="869885" y="24433"/>
                </a:lnTo>
                <a:lnTo>
                  <a:pt x="924940" y="24193"/>
                </a:lnTo>
                <a:lnTo>
                  <a:pt x="978576" y="23328"/>
                </a:lnTo>
                <a:lnTo>
                  <a:pt x="1023507" y="23456"/>
                </a:lnTo>
                <a:lnTo>
                  <a:pt x="1062632" y="24248"/>
                </a:lnTo>
                <a:lnTo>
                  <a:pt x="1097888" y="25481"/>
                </a:lnTo>
                <a:lnTo>
                  <a:pt x="1140824" y="26851"/>
                </a:lnTo>
                <a:lnTo>
                  <a:pt x="1156850" y="26754"/>
                </a:lnTo>
                <a:lnTo>
                  <a:pt x="1119587" y="22733"/>
                </a:lnTo>
                <a:lnTo>
                  <a:pt x="1087175" y="20943"/>
                </a:lnTo>
                <a:lnTo>
                  <a:pt x="1048633" y="19044"/>
                </a:lnTo>
                <a:lnTo>
                  <a:pt x="998950" y="17073"/>
                </a:lnTo>
                <a:lnTo>
                  <a:pt x="941839" y="15053"/>
                </a:lnTo>
                <a:lnTo>
                  <a:pt x="879775" y="13001"/>
                </a:lnTo>
                <a:lnTo>
                  <a:pt x="812295" y="12339"/>
                </a:lnTo>
                <a:lnTo>
                  <a:pt x="741202" y="12602"/>
                </a:lnTo>
                <a:lnTo>
                  <a:pt x="667701" y="13484"/>
                </a:lnTo>
                <a:lnTo>
                  <a:pt x="596123" y="15483"/>
                </a:lnTo>
                <a:lnTo>
                  <a:pt x="525826" y="18226"/>
                </a:lnTo>
                <a:lnTo>
                  <a:pt x="456383" y="21467"/>
                </a:lnTo>
                <a:lnTo>
                  <a:pt x="393862" y="24332"/>
                </a:lnTo>
                <a:lnTo>
                  <a:pt x="335953" y="26948"/>
                </a:lnTo>
                <a:lnTo>
                  <a:pt x="281118" y="29398"/>
                </a:lnTo>
                <a:lnTo>
                  <a:pt x="237506" y="31031"/>
                </a:lnTo>
                <a:lnTo>
                  <a:pt x="201377" y="32120"/>
                </a:lnTo>
                <a:lnTo>
                  <a:pt x="170235" y="32845"/>
                </a:lnTo>
                <a:lnTo>
                  <a:pt x="133147" y="33867"/>
                </a:lnTo>
                <a:lnTo>
                  <a:pt x="178288" y="30799"/>
                </a:lnTo>
                <a:lnTo>
                  <a:pt x="214813" y="27731"/>
                </a:lnTo>
                <a:lnTo>
                  <a:pt x="261037" y="23570"/>
                </a:lnTo>
                <a:lnTo>
                  <a:pt x="313725" y="18679"/>
                </a:lnTo>
                <a:lnTo>
                  <a:pt x="377777" y="15418"/>
                </a:lnTo>
                <a:lnTo>
                  <a:pt x="449407" y="13245"/>
                </a:lnTo>
                <a:lnTo>
                  <a:pt x="526087" y="11795"/>
                </a:lnTo>
                <a:lnTo>
                  <a:pt x="605431" y="12946"/>
                </a:lnTo>
                <a:lnTo>
                  <a:pt x="686548" y="15830"/>
                </a:lnTo>
                <a:lnTo>
                  <a:pt x="768848" y="19869"/>
                </a:lnTo>
                <a:lnTo>
                  <a:pt x="823716" y="22561"/>
                </a:lnTo>
                <a:lnTo>
                  <a:pt x="933450" y="2794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SMARTInkShape-3847">
            <a:extLst>
              <a:ext uri="{FF2B5EF4-FFF2-40B4-BE49-F238E27FC236}">
                <a16:creationId xmlns:a16="http://schemas.microsoft.com/office/drawing/2014/main" xmlns="" id="{041B83F0-4B82-4E96-A2BD-0573975316C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81150" y="2772101"/>
            <a:ext cx="8020051" cy="345750"/>
          </a:xfrm>
          <a:custGeom>
            <a:avLst/>
            <a:gdLst/>
            <a:ahLst/>
            <a:cxnLst/>
            <a:rect l="0" t="0" r="0" b="0"/>
            <a:pathLst>
              <a:path w="8020051" h="345750">
                <a:moveTo>
                  <a:pt x="0" y="345749"/>
                </a:moveTo>
                <a:lnTo>
                  <a:pt x="0" y="345749"/>
                </a:lnTo>
                <a:lnTo>
                  <a:pt x="39511" y="340105"/>
                </a:lnTo>
                <a:lnTo>
                  <a:pt x="70791" y="335636"/>
                </a:lnTo>
                <a:lnTo>
                  <a:pt x="114222" y="330540"/>
                </a:lnTo>
                <a:lnTo>
                  <a:pt x="165753" y="325027"/>
                </a:lnTo>
                <a:lnTo>
                  <a:pt x="222685" y="319234"/>
                </a:lnTo>
                <a:lnTo>
                  <a:pt x="289568" y="311845"/>
                </a:lnTo>
                <a:lnTo>
                  <a:pt x="363084" y="303391"/>
                </a:lnTo>
                <a:lnTo>
                  <a:pt x="441023" y="294227"/>
                </a:lnTo>
                <a:lnTo>
                  <a:pt x="529671" y="283884"/>
                </a:lnTo>
                <a:lnTo>
                  <a:pt x="625458" y="272756"/>
                </a:lnTo>
                <a:lnTo>
                  <a:pt x="726005" y="261104"/>
                </a:lnTo>
                <a:lnTo>
                  <a:pt x="836076" y="248396"/>
                </a:lnTo>
                <a:lnTo>
                  <a:pt x="952495" y="234986"/>
                </a:lnTo>
                <a:lnTo>
                  <a:pt x="1073147" y="221107"/>
                </a:lnTo>
                <a:lnTo>
                  <a:pt x="1202264" y="206915"/>
                </a:lnTo>
                <a:lnTo>
                  <a:pt x="1337026" y="192515"/>
                </a:lnTo>
                <a:lnTo>
                  <a:pt x="1475551" y="177977"/>
                </a:lnTo>
                <a:lnTo>
                  <a:pt x="1625756" y="162640"/>
                </a:lnTo>
                <a:lnTo>
                  <a:pt x="1783748" y="146771"/>
                </a:lnTo>
                <a:lnTo>
                  <a:pt x="1946932" y="130547"/>
                </a:lnTo>
                <a:lnTo>
                  <a:pt x="2116399" y="116203"/>
                </a:lnTo>
                <a:lnTo>
                  <a:pt x="2290055" y="103113"/>
                </a:lnTo>
                <a:lnTo>
                  <a:pt x="2466503" y="90858"/>
                </a:lnTo>
                <a:lnTo>
                  <a:pt x="2649752" y="79866"/>
                </a:lnTo>
                <a:lnTo>
                  <a:pt x="2837535" y="69716"/>
                </a:lnTo>
                <a:lnTo>
                  <a:pt x="3028340" y="60127"/>
                </a:lnTo>
                <a:lnTo>
                  <a:pt x="3225393" y="50912"/>
                </a:lnTo>
                <a:lnTo>
                  <a:pt x="3426612" y="41947"/>
                </a:lnTo>
                <a:lnTo>
                  <a:pt x="3630608" y="33148"/>
                </a:lnTo>
                <a:lnTo>
                  <a:pt x="3843511" y="25164"/>
                </a:lnTo>
                <a:lnTo>
                  <a:pt x="4062352" y="17726"/>
                </a:lnTo>
                <a:lnTo>
                  <a:pt x="4285152" y="10650"/>
                </a:lnTo>
                <a:lnTo>
                  <a:pt x="4508474" y="5933"/>
                </a:lnTo>
                <a:lnTo>
                  <a:pt x="4732143" y="2788"/>
                </a:lnTo>
                <a:lnTo>
                  <a:pt x="4956046" y="692"/>
                </a:lnTo>
                <a:lnTo>
                  <a:pt x="5176575" y="0"/>
                </a:lnTo>
                <a:lnTo>
                  <a:pt x="5394854" y="244"/>
                </a:lnTo>
                <a:lnTo>
                  <a:pt x="5611637" y="1112"/>
                </a:lnTo>
                <a:lnTo>
                  <a:pt x="5827419" y="2397"/>
                </a:lnTo>
                <a:lnTo>
                  <a:pt x="6042534" y="3959"/>
                </a:lnTo>
                <a:lnTo>
                  <a:pt x="6257206" y="5706"/>
                </a:lnTo>
                <a:lnTo>
                  <a:pt x="6459587" y="7575"/>
                </a:lnTo>
                <a:lnTo>
                  <a:pt x="6653774" y="9528"/>
                </a:lnTo>
                <a:lnTo>
                  <a:pt x="6842499" y="11535"/>
                </a:lnTo>
                <a:lnTo>
                  <a:pt x="7017000" y="12873"/>
                </a:lnTo>
                <a:lnTo>
                  <a:pt x="7182016" y="13765"/>
                </a:lnTo>
                <a:lnTo>
                  <a:pt x="7340710" y="14359"/>
                </a:lnTo>
                <a:lnTo>
                  <a:pt x="7486723" y="14756"/>
                </a:lnTo>
                <a:lnTo>
                  <a:pt x="7624281" y="15020"/>
                </a:lnTo>
                <a:lnTo>
                  <a:pt x="7756204" y="15197"/>
                </a:lnTo>
                <a:lnTo>
                  <a:pt x="7844154" y="15314"/>
                </a:lnTo>
                <a:lnTo>
                  <a:pt x="8020050" y="1554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759">
            <a:extLst>
              <a:ext uri="{FF2B5EF4-FFF2-40B4-BE49-F238E27FC236}">
                <a16:creationId xmlns:a16="http://schemas.microsoft.com/office/drawing/2014/main" xmlns="" id="{F22AA47A-A0E7-478C-9B26-B473ABA2E36E}"/>
              </a:ext>
            </a:extLst>
          </p:cNvPr>
          <p:cNvGrpSpPr/>
          <p:nvPr/>
        </p:nvGrpSpPr>
        <p:grpSpPr>
          <a:xfrm>
            <a:off x="1283583" y="3473450"/>
            <a:ext cx="605543" cy="339032"/>
            <a:chOff x="1283583" y="3473450"/>
            <a:chExt cx="605543" cy="339032"/>
          </a:xfrm>
        </p:grpSpPr>
        <p:sp>
          <p:nvSpPr>
            <p:cNvPr id="162" name="SMARTInkShape-3848">
              <a:extLst>
                <a:ext uri="{FF2B5EF4-FFF2-40B4-BE49-F238E27FC236}">
                  <a16:creationId xmlns:a16="http://schemas.microsoft.com/office/drawing/2014/main" xmlns="" id="{652173EF-9A09-457E-AB2F-A8FECCB081F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879600" y="3702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49">
              <a:extLst>
                <a:ext uri="{FF2B5EF4-FFF2-40B4-BE49-F238E27FC236}">
                  <a16:creationId xmlns:a16="http://schemas.microsoft.com/office/drawing/2014/main" xmlns="" id="{932FAC0C-C1D6-49D9-895A-4210E25BC7EF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873250" y="35433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5958" y="0"/>
                  </a:lnTo>
                  <a:lnTo>
                    <a:pt x="3972" y="705"/>
                  </a:lnTo>
                  <a:lnTo>
                    <a:pt x="2648" y="1881"/>
                  </a:lnTo>
                  <a:lnTo>
                    <a:pt x="1765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50">
              <a:extLst>
                <a:ext uri="{FF2B5EF4-FFF2-40B4-BE49-F238E27FC236}">
                  <a16:creationId xmlns:a16="http://schemas.microsoft.com/office/drawing/2014/main" xmlns="" id="{5029B3B2-84D0-4F18-8EE7-81851D1BE76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571027" y="3733800"/>
              <a:ext cx="187924" cy="78682"/>
            </a:xfrm>
            <a:custGeom>
              <a:avLst/>
              <a:gdLst/>
              <a:ahLst/>
              <a:cxnLst/>
              <a:rect l="0" t="0" r="0" b="0"/>
              <a:pathLst>
                <a:path w="187924" h="78682">
                  <a:moveTo>
                    <a:pt x="41873" y="63500"/>
                  </a:moveTo>
                  <a:lnTo>
                    <a:pt x="41873" y="63500"/>
                  </a:lnTo>
                  <a:lnTo>
                    <a:pt x="231" y="77805"/>
                  </a:lnTo>
                  <a:lnTo>
                    <a:pt x="0" y="78681"/>
                  </a:lnTo>
                  <a:lnTo>
                    <a:pt x="37343" y="69924"/>
                  </a:lnTo>
                  <a:lnTo>
                    <a:pt x="69258" y="56948"/>
                  </a:lnTo>
                  <a:lnTo>
                    <a:pt x="106961" y="39421"/>
                  </a:lnTo>
                  <a:lnTo>
                    <a:pt x="147236" y="19872"/>
                  </a:lnTo>
                  <a:lnTo>
                    <a:pt x="187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51">
              <a:extLst>
                <a:ext uri="{FF2B5EF4-FFF2-40B4-BE49-F238E27FC236}">
                  <a16:creationId xmlns:a16="http://schemas.microsoft.com/office/drawing/2014/main" xmlns="" id="{E1A73F10-EC4D-4960-9633-640A3C713B5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1406059" y="3746500"/>
              <a:ext cx="289392" cy="65106"/>
            </a:xfrm>
            <a:custGeom>
              <a:avLst/>
              <a:gdLst/>
              <a:ahLst/>
              <a:cxnLst/>
              <a:rect l="0" t="0" r="0" b="0"/>
              <a:pathLst>
                <a:path w="289392" h="65106">
                  <a:moveTo>
                    <a:pt x="16341" y="50800"/>
                  </a:moveTo>
                  <a:lnTo>
                    <a:pt x="16341" y="50800"/>
                  </a:lnTo>
                  <a:lnTo>
                    <a:pt x="2857" y="57542"/>
                  </a:lnTo>
                  <a:lnTo>
                    <a:pt x="296" y="60234"/>
                  </a:lnTo>
                  <a:lnTo>
                    <a:pt x="0" y="62733"/>
                  </a:lnTo>
                  <a:lnTo>
                    <a:pt x="1214" y="65105"/>
                  </a:lnTo>
                  <a:lnTo>
                    <a:pt x="36632" y="58331"/>
                  </a:lnTo>
                  <a:lnTo>
                    <a:pt x="81803" y="46621"/>
                  </a:lnTo>
                  <a:lnTo>
                    <a:pt x="108666" y="39548"/>
                  </a:lnTo>
                  <a:lnTo>
                    <a:pt x="135747" y="32715"/>
                  </a:lnTo>
                  <a:lnTo>
                    <a:pt x="162973" y="26043"/>
                  </a:lnTo>
                  <a:lnTo>
                    <a:pt x="190295" y="19479"/>
                  </a:lnTo>
                  <a:lnTo>
                    <a:pt x="233824" y="10303"/>
                  </a:lnTo>
                  <a:lnTo>
                    <a:pt x="278415" y="2035"/>
                  </a:lnTo>
                  <a:lnTo>
                    <a:pt x="2893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52">
              <a:extLst>
                <a:ext uri="{FF2B5EF4-FFF2-40B4-BE49-F238E27FC236}">
                  <a16:creationId xmlns:a16="http://schemas.microsoft.com/office/drawing/2014/main" xmlns="" id="{34379A28-5536-44F9-8A7C-79F854D07D39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1517912" y="3565668"/>
              <a:ext cx="241039" cy="118507"/>
            </a:xfrm>
            <a:custGeom>
              <a:avLst/>
              <a:gdLst/>
              <a:ahLst/>
              <a:cxnLst/>
              <a:rect l="0" t="0" r="0" b="0"/>
              <a:pathLst>
                <a:path w="241039" h="118507">
                  <a:moveTo>
                    <a:pt x="6088" y="47482"/>
                  </a:moveTo>
                  <a:lnTo>
                    <a:pt x="6088" y="47482"/>
                  </a:lnTo>
                  <a:lnTo>
                    <a:pt x="621" y="27709"/>
                  </a:lnTo>
                  <a:lnTo>
                    <a:pt x="0" y="17008"/>
                  </a:lnTo>
                  <a:lnTo>
                    <a:pt x="618" y="14465"/>
                  </a:lnTo>
                  <a:lnTo>
                    <a:pt x="1736" y="12771"/>
                  </a:lnTo>
                  <a:lnTo>
                    <a:pt x="3187" y="11641"/>
                  </a:lnTo>
                  <a:lnTo>
                    <a:pt x="22083" y="10051"/>
                  </a:lnTo>
                  <a:lnTo>
                    <a:pt x="38362" y="17205"/>
                  </a:lnTo>
                  <a:lnTo>
                    <a:pt x="53593" y="30498"/>
                  </a:lnTo>
                  <a:lnTo>
                    <a:pt x="65066" y="48165"/>
                  </a:lnTo>
                  <a:lnTo>
                    <a:pt x="67343" y="67776"/>
                  </a:lnTo>
                  <a:lnTo>
                    <a:pt x="60691" y="94888"/>
                  </a:lnTo>
                  <a:lnTo>
                    <a:pt x="53639" y="108062"/>
                  </a:lnTo>
                  <a:lnTo>
                    <a:pt x="45802" y="116269"/>
                  </a:lnTo>
                  <a:lnTo>
                    <a:pt x="43147" y="118035"/>
                  </a:lnTo>
                  <a:lnTo>
                    <a:pt x="41378" y="118506"/>
                  </a:lnTo>
                  <a:lnTo>
                    <a:pt x="40198" y="118115"/>
                  </a:lnTo>
                  <a:lnTo>
                    <a:pt x="41908" y="104080"/>
                  </a:lnTo>
                  <a:lnTo>
                    <a:pt x="53626" y="82047"/>
                  </a:lnTo>
                  <a:lnTo>
                    <a:pt x="92746" y="35919"/>
                  </a:lnTo>
                  <a:lnTo>
                    <a:pt x="129194" y="0"/>
                  </a:lnTo>
                  <a:lnTo>
                    <a:pt x="129081" y="1011"/>
                  </a:lnTo>
                  <a:lnTo>
                    <a:pt x="107539" y="39508"/>
                  </a:lnTo>
                  <a:lnTo>
                    <a:pt x="101037" y="59225"/>
                  </a:lnTo>
                  <a:lnTo>
                    <a:pt x="101439" y="77866"/>
                  </a:lnTo>
                  <a:lnTo>
                    <a:pt x="103522" y="86788"/>
                  </a:lnTo>
                  <a:lnTo>
                    <a:pt x="109144" y="94147"/>
                  </a:lnTo>
                  <a:lnTo>
                    <a:pt x="126679" y="106087"/>
                  </a:lnTo>
                  <a:lnTo>
                    <a:pt x="167094" y="117371"/>
                  </a:lnTo>
                  <a:lnTo>
                    <a:pt x="211446" y="118441"/>
                  </a:lnTo>
                  <a:lnTo>
                    <a:pt x="241038" y="117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53">
              <a:extLst>
                <a:ext uri="{FF2B5EF4-FFF2-40B4-BE49-F238E27FC236}">
                  <a16:creationId xmlns:a16="http://schemas.microsoft.com/office/drawing/2014/main" xmlns="" id="{949695EF-00DE-40BD-8A77-A9F3EA2F929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1283583" y="3473450"/>
              <a:ext cx="195968" cy="257688"/>
            </a:xfrm>
            <a:custGeom>
              <a:avLst/>
              <a:gdLst/>
              <a:ahLst/>
              <a:cxnLst/>
              <a:rect l="0" t="0" r="0" b="0"/>
              <a:pathLst>
                <a:path w="195968" h="25768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50" y="6742"/>
                  </a:lnTo>
                  <a:lnTo>
                    <a:pt x="11404" y="17676"/>
                  </a:lnTo>
                  <a:lnTo>
                    <a:pt x="33018" y="26482"/>
                  </a:lnTo>
                  <a:lnTo>
                    <a:pt x="68507" y="30189"/>
                  </a:lnTo>
                  <a:lnTo>
                    <a:pt x="113673" y="24545"/>
                  </a:lnTo>
                  <a:lnTo>
                    <a:pt x="152690" y="13936"/>
                  </a:lnTo>
                  <a:lnTo>
                    <a:pt x="173110" y="5227"/>
                  </a:lnTo>
                  <a:lnTo>
                    <a:pt x="175084" y="3484"/>
                  </a:lnTo>
                  <a:lnTo>
                    <a:pt x="174990" y="2323"/>
                  </a:lnTo>
                  <a:lnTo>
                    <a:pt x="173515" y="1549"/>
                  </a:lnTo>
                  <a:lnTo>
                    <a:pt x="135662" y="16220"/>
                  </a:lnTo>
                  <a:lnTo>
                    <a:pt x="95627" y="37653"/>
                  </a:lnTo>
                  <a:lnTo>
                    <a:pt x="51342" y="68298"/>
                  </a:lnTo>
                  <a:lnTo>
                    <a:pt x="44517" y="75166"/>
                  </a:lnTo>
                  <a:lnTo>
                    <a:pt x="42084" y="80449"/>
                  </a:lnTo>
                  <a:lnTo>
                    <a:pt x="42578" y="84677"/>
                  </a:lnTo>
                  <a:lnTo>
                    <a:pt x="45024" y="88201"/>
                  </a:lnTo>
                  <a:lnTo>
                    <a:pt x="55268" y="93999"/>
                  </a:lnTo>
                  <a:lnTo>
                    <a:pt x="76903" y="99347"/>
                  </a:lnTo>
                  <a:lnTo>
                    <a:pt x="91544" y="102010"/>
                  </a:lnTo>
                  <a:lnTo>
                    <a:pt x="102755" y="107897"/>
                  </a:lnTo>
                  <a:lnTo>
                    <a:pt x="104898" y="111442"/>
                  </a:lnTo>
                  <a:lnTo>
                    <a:pt x="104915" y="115217"/>
                  </a:lnTo>
                  <a:lnTo>
                    <a:pt x="103516" y="119145"/>
                  </a:lnTo>
                  <a:lnTo>
                    <a:pt x="71574" y="157359"/>
                  </a:lnTo>
                  <a:lnTo>
                    <a:pt x="38986" y="197438"/>
                  </a:lnTo>
                  <a:lnTo>
                    <a:pt x="30948" y="213339"/>
                  </a:lnTo>
                  <a:lnTo>
                    <a:pt x="28804" y="220542"/>
                  </a:lnTo>
                  <a:lnTo>
                    <a:pt x="28786" y="226756"/>
                  </a:lnTo>
                  <a:lnTo>
                    <a:pt x="32529" y="237423"/>
                  </a:lnTo>
                  <a:lnTo>
                    <a:pt x="42659" y="246867"/>
                  </a:lnTo>
                  <a:lnTo>
                    <a:pt x="49312" y="251362"/>
                  </a:lnTo>
                  <a:lnTo>
                    <a:pt x="78901" y="257687"/>
                  </a:lnTo>
                  <a:lnTo>
                    <a:pt x="121221" y="256190"/>
                  </a:lnTo>
                  <a:lnTo>
                    <a:pt x="166137" y="244535"/>
                  </a:lnTo>
                  <a:lnTo>
                    <a:pt x="195967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760">
            <a:extLst>
              <a:ext uri="{FF2B5EF4-FFF2-40B4-BE49-F238E27FC236}">
                <a16:creationId xmlns:a16="http://schemas.microsoft.com/office/drawing/2014/main" xmlns="" id="{577A489C-249D-47CA-9448-28B6A9F6B6FA}"/>
              </a:ext>
            </a:extLst>
          </p:cNvPr>
          <p:cNvGrpSpPr/>
          <p:nvPr/>
        </p:nvGrpSpPr>
        <p:grpSpPr>
          <a:xfrm>
            <a:off x="2406650" y="3371850"/>
            <a:ext cx="215901" cy="444501"/>
            <a:chOff x="2406650" y="3371850"/>
            <a:chExt cx="215901" cy="444501"/>
          </a:xfrm>
        </p:grpSpPr>
        <p:sp>
          <p:nvSpPr>
            <p:cNvPr id="169" name="SMARTInkShape-3854">
              <a:extLst>
                <a:ext uri="{FF2B5EF4-FFF2-40B4-BE49-F238E27FC236}">
                  <a16:creationId xmlns:a16="http://schemas.microsoft.com/office/drawing/2014/main" xmlns="" id="{8F3AA534-C11D-481C-8B1D-EE7FF2143D7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412408" y="3371850"/>
              <a:ext cx="210143" cy="444501"/>
            </a:xfrm>
            <a:custGeom>
              <a:avLst/>
              <a:gdLst/>
              <a:ahLst/>
              <a:cxnLst/>
              <a:rect l="0" t="0" r="0" b="0"/>
              <a:pathLst>
                <a:path w="210143" h="444501">
                  <a:moveTo>
                    <a:pt x="210142" y="0"/>
                  </a:moveTo>
                  <a:lnTo>
                    <a:pt x="210142" y="0"/>
                  </a:lnTo>
                  <a:lnTo>
                    <a:pt x="197933" y="36628"/>
                  </a:lnTo>
                  <a:lnTo>
                    <a:pt x="183006" y="81408"/>
                  </a:lnTo>
                  <a:lnTo>
                    <a:pt x="167507" y="120378"/>
                  </a:lnTo>
                  <a:lnTo>
                    <a:pt x="148154" y="164273"/>
                  </a:lnTo>
                  <a:lnTo>
                    <a:pt x="137067" y="187832"/>
                  </a:lnTo>
                  <a:lnTo>
                    <a:pt x="125442" y="212005"/>
                  </a:lnTo>
                  <a:lnTo>
                    <a:pt x="113459" y="236587"/>
                  </a:lnTo>
                  <a:lnTo>
                    <a:pt x="101236" y="261441"/>
                  </a:lnTo>
                  <a:lnTo>
                    <a:pt x="76367" y="308813"/>
                  </a:lnTo>
                  <a:lnTo>
                    <a:pt x="51203" y="348681"/>
                  </a:lnTo>
                  <a:lnTo>
                    <a:pt x="19978" y="396118"/>
                  </a:lnTo>
                  <a:lnTo>
                    <a:pt x="763" y="432748"/>
                  </a:lnTo>
                  <a:lnTo>
                    <a:pt x="0" y="436665"/>
                  </a:lnTo>
                  <a:lnTo>
                    <a:pt x="592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55">
              <a:extLst>
                <a:ext uri="{FF2B5EF4-FFF2-40B4-BE49-F238E27FC236}">
                  <a16:creationId xmlns:a16="http://schemas.microsoft.com/office/drawing/2014/main" xmlns="" id="{12F5D363-8C97-475C-A34F-828969D847AC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2406650" y="3435689"/>
              <a:ext cx="196851" cy="273550"/>
            </a:xfrm>
            <a:custGeom>
              <a:avLst/>
              <a:gdLst/>
              <a:ahLst/>
              <a:cxnLst/>
              <a:rect l="0" t="0" r="0" b="0"/>
              <a:pathLst>
                <a:path w="196851" h="273550">
                  <a:moveTo>
                    <a:pt x="0" y="12361"/>
                  </a:moveTo>
                  <a:lnTo>
                    <a:pt x="0" y="12361"/>
                  </a:lnTo>
                  <a:lnTo>
                    <a:pt x="0" y="806"/>
                  </a:lnTo>
                  <a:lnTo>
                    <a:pt x="705" y="424"/>
                  </a:lnTo>
                  <a:lnTo>
                    <a:pt x="3371" y="0"/>
                  </a:lnTo>
                  <a:lnTo>
                    <a:pt x="39345" y="45157"/>
                  </a:lnTo>
                  <a:lnTo>
                    <a:pt x="68729" y="85891"/>
                  </a:lnTo>
                  <a:lnTo>
                    <a:pt x="106520" y="132612"/>
                  </a:lnTo>
                  <a:lnTo>
                    <a:pt x="142255" y="178832"/>
                  </a:lnTo>
                  <a:lnTo>
                    <a:pt x="171815" y="223807"/>
                  </a:lnTo>
                  <a:lnTo>
                    <a:pt x="189921" y="269834"/>
                  </a:lnTo>
                  <a:lnTo>
                    <a:pt x="192231" y="272909"/>
                  </a:lnTo>
                  <a:lnTo>
                    <a:pt x="193771" y="273549"/>
                  </a:lnTo>
                  <a:lnTo>
                    <a:pt x="194797" y="272564"/>
                  </a:lnTo>
                  <a:lnTo>
                    <a:pt x="196850" y="266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761">
            <a:extLst>
              <a:ext uri="{FF2B5EF4-FFF2-40B4-BE49-F238E27FC236}">
                <a16:creationId xmlns:a16="http://schemas.microsoft.com/office/drawing/2014/main" xmlns="" id="{CC8F4059-BE0D-47AA-9BFF-B7B346F4E297}"/>
              </a:ext>
            </a:extLst>
          </p:cNvPr>
          <p:cNvGrpSpPr/>
          <p:nvPr/>
        </p:nvGrpSpPr>
        <p:grpSpPr>
          <a:xfrm>
            <a:off x="2928233" y="3512891"/>
            <a:ext cx="272168" cy="111815"/>
            <a:chOff x="2928233" y="3512891"/>
            <a:chExt cx="272168" cy="111815"/>
          </a:xfrm>
        </p:grpSpPr>
        <p:sp>
          <p:nvSpPr>
            <p:cNvPr id="172" name="SMARTInkShape-3856">
              <a:extLst>
                <a:ext uri="{FF2B5EF4-FFF2-40B4-BE49-F238E27FC236}">
                  <a16:creationId xmlns:a16="http://schemas.microsoft.com/office/drawing/2014/main" xmlns="" id="{4AA7FD4C-F85E-40C5-B48F-8CA12A10970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947283" y="3587750"/>
              <a:ext cx="253118" cy="36956"/>
            </a:xfrm>
            <a:custGeom>
              <a:avLst/>
              <a:gdLst/>
              <a:ahLst/>
              <a:cxnLst/>
              <a:rect l="0" t="0" r="0" b="0"/>
              <a:pathLst>
                <a:path w="253118" h="36956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441" y="32307"/>
                  </a:lnTo>
                  <a:lnTo>
                    <a:pt x="0" y="34238"/>
                  </a:lnTo>
                  <a:lnTo>
                    <a:pt x="1116" y="35525"/>
                  </a:lnTo>
                  <a:lnTo>
                    <a:pt x="6120" y="36955"/>
                  </a:lnTo>
                  <a:lnTo>
                    <a:pt x="42520" y="31393"/>
                  </a:lnTo>
                  <a:lnTo>
                    <a:pt x="87315" y="18474"/>
                  </a:lnTo>
                  <a:lnTo>
                    <a:pt x="122277" y="12209"/>
                  </a:lnTo>
                  <a:lnTo>
                    <a:pt x="157101" y="7072"/>
                  </a:lnTo>
                  <a:lnTo>
                    <a:pt x="190688" y="3143"/>
                  </a:lnTo>
                  <a:lnTo>
                    <a:pt x="232424" y="931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57">
              <a:extLst>
                <a:ext uri="{FF2B5EF4-FFF2-40B4-BE49-F238E27FC236}">
                  <a16:creationId xmlns:a16="http://schemas.microsoft.com/office/drawing/2014/main" xmlns="" id="{83F36ACB-4D52-489F-8AD1-AB24A8A026E7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928233" y="3512891"/>
              <a:ext cx="227718" cy="10477"/>
            </a:xfrm>
            <a:custGeom>
              <a:avLst/>
              <a:gdLst/>
              <a:ahLst/>
              <a:cxnLst/>
              <a:rect l="0" t="0" r="0" b="0"/>
              <a:pathLst>
                <a:path w="227718" h="10477">
                  <a:moveTo>
                    <a:pt x="5467" y="5009"/>
                  </a:moveTo>
                  <a:lnTo>
                    <a:pt x="5467" y="5009"/>
                  </a:lnTo>
                  <a:lnTo>
                    <a:pt x="2096" y="5009"/>
                  </a:lnTo>
                  <a:lnTo>
                    <a:pt x="1103" y="5714"/>
                  </a:lnTo>
                  <a:lnTo>
                    <a:pt x="441" y="6891"/>
                  </a:lnTo>
                  <a:lnTo>
                    <a:pt x="0" y="8380"/>
                  </a:lnTo>
                  <a:lnTo>
                    <a:pt x="411" y="9373"/>
                  </a:lnTo>
                  <a:lnTo>
                    <a:pt x="1391" y="10035"/>
                  </a:lnTo>
                  <a:lnTo>
                    <a:pt x="2750" y="10476"/>
                  </a:lnTo>
                  <a:lnTo>
                    <a:pt x="38170" y="6821"/>
                  </a:lnTo>
                  <a:lnTo>
                    <a:pt x="71742" y="5814"/>
                  </a:lnTo>
                  <a:lnTo>
                    <a:pt x="108300" y="3485"/>
                  </a:lnTo>
                  <a:lnTo>
                    <a:pt x="144304" y="804"/>
                  </a:lnTo>
                  <a:lnTo>
                    <a:pt x="189518" y="0"/>
                  </a:lnTo>
                  <a:lnTo>
                    <a:pt x="227717" y="5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762">
            <a:extLst>
              <a:ext uri="{FF2B5EF4-FFF2-40B4-BE49-F238E27FC236}">
                <a16:creationId xmlns:a16="http://schemas.microsoft.com/office/drawing/2014/main" xmlns="" id="{8FD4CEE4-FB03-420A-B208-DE7C27CBD35D}"/>
              </a:ext>
            </a:extLst>
          </p:cNvPr>
          <p:cNvGrpSpPr/>
          <p:nvPr/>
        </p:nvGrpSpPr>
        <p:grpSpPr>
          <a:xfrm>
            <a:off x="3531483" y="3303653"/>
            <a:ext cx="226573" cy="385698"/>
            <a:chOff x="3531483" y="3303653"/>
            <a:chExt cx="226573" cy="385698"/>
          </a:xfrm>
        </p:grpSpPr>
        <p:sp>
          <p:nvSpPr>
            <p:cNvPr id="175" name="SMARTInkShape-3858">
              <a:extLst>
                <a:ext uri="{FF2B5EF4-FFF2-40B4-BE49-F238E27FC236}">
                  <a16:creationId xmlns:a16="http://schemas.microsoft.com/office/drawing/2014/main" xmlns="" id="{FDF45583-FE1A-4273-946B-4D1BC148947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652279" y="3303653"/>
              <a:ext cx="105777" cy="385698"/>
            </a:xfrm>
            <a:custGeom>
              <a:avLst/>
              <a:gdLst/>
              <a:ahLst/>
              <a:cxnLst/>
              <a:rect l="0" t="0" r="0" b="0"/>
              <a:pathLst>
                <a:path w="105777" h="385698">
                  <a:moveTo>
                    <a:pt x="94221" y="55497"/>
                  </a:moveTo>
                  <a:lnTo>
                    <a:pt x="94221" y="55497"/>
                  </a:lnTo>
                  <a:lnTo>
                    <a:pt x="105776" y="13467"/>
                  </a:lnTo>
                  <a:lnTo>
                    <a:pt x="104747" y="9838"/>
                  </a:lnTo>
                  <a:lnTo>
                    <a:pt x="99840" y="3924"/>
                  </a:lnTo>
                  <a:lnTo>
                    <a:pt x="92955" y="826"/>
                  </a:lnTo>
                  <a:lnTo>
                    <a:pt x="89144" y="0"/>
                  </a:lnTo>
                  <a:lnTo>
                    <a:pt x="73667" y="2208"/>
                  </a:lnTo>
                  <a:lnTo>
                    <a:pt x="63684" y="9235"/>
                  </a:lnTo>
                  <a:lnTo>
                    <a:pt x="54544" y="21530"/>
                  </a:lnTo>
                  <a:lnTo>
                    <a:pt x="42170" y="53664"/>
                  </a:lnTo>
                  <a:lnTo>
                    <a:pt x="34427" y="98306"/>
                  </a:lnTo>
                  <a:lnTo>
                    <a:pt x="32368" y="130732"/>
                  </a:lnTo>
                  <a:lnTo>
                    <a:pt x="29571" y="163959"/>
                  </a:lnTo>
                  <a:lnTo>
                    <a:pt x="26682" y="197541"/>
                  </a:lnTo>
                  <a:lnTo>
                    <a:pt x="25398" y="231281"/>
                  </a:lnTo>
                  <a:lnTo>
                    <a:pt x="17933" y="278639"/>
                  </a:lnTo>
                  <a:lnTo>
                    <a:pt x="6784" y="317209"/>
                  </a:lnTo>
                  <a:lnTo>
                    <a:pt x="0" y="361948"/>
                  </a:lnTo>
                  <a:lnTo>
                    <a:pt x="134" y="372320"/>
                  </a:lnTo>
                  <a:lnTo>
                    <a:pt x="5321" y="385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859">
              <a:extLst>
                <a:ext uri="{FF2B5EF4-FFF2-40B4-BE49-F238E27FC236}">
                  <a16:creationId xmlns:a16="http://schemas.microsoft.com/office/drawing/2014/main" xmlns="" id="{D89BD012-671A-4209-99E7-8A94F99A2CC9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531483" y="3321050"/>
              <a:ext cx="151518" cy="158751"/>
            </a:xfrm>
            <a:custGeom>
              <a:avLst/>
              <a:gdLst/>
              <a:ahLst/>
              <a:cxnLst/>
              <a:rect l="0" t="0" r="0" b="0"/>
              <a:pathLst>
                <a:path w="151518" h="1587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3613" y="33257"/>
                  </a:lnTo>
                  <a:lnTo>
                    <a:pt x="60583" y="72682"/>
                  </a:lnTo>
                  <a:lnTo>
                    <a:pt x="104157" y="114441"/>
                  </a:lnTo>
                  <a:lnTo>
                    <a:pt x="15151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763">
            <a:extLst>
              <a:ext uri="{FF2B5EF4-FFF2-40B4-BE49-F238E27FC236}">
                <a16:creationId xmlns:a16="http://schemas.microsoft.com/office/drawing/2014/main" xmlns="" id="{A85A0D6B-6568-4744-82DF-F34FA214948E}"/>
              </a:ext>
            </a:extLst>
          </p:cNvPr>
          <p:cNvGrpSpPr/>
          <p:nvPr/>
        </p:nvGrpSpPr>
        <p:grpSpPr>
          <a:xfrm>
            <a:off x="3968750" y="3302000"/>
            <a:ext cx="1925893" cy="361951"/>
            <a:chOff x="3968750" y="3302000"/>
            <a:chExt cx="1925893" cy="361951"/>
          </a:xfrm>
        </p:grpSpPr>
        <p:sp>
          <p:nvSpPr>
            <p:cNvPr id="178" name="SMARTInkShape-3860">
              <a:extLst>
                <a:ext uri="{FF2B5EF4-FFF2-40B4-BE49-F238E27FC236}">
                  <a16:creationId xmlns:a16="http://schemas.microsoft.com/office/drawing/2014/main" xmlns="" id="{BA7B095B-895B-49CC-A434-F3F386308ECF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864100" y="34036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861">
              <a:extLst>
                <a:ext uri="{FF2B5EF4-FFF2-40B4-BE49-F238E27FC236}">
                  <a16:creationId xmlns:a16="http://schemas.microsoft.com/office/drawing/2014/main" xmlns="" id="{EB89A5AB-BF80-4234-8B48-BF808F2E582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826000" y="3546279"/>
              <a:ext cx="12701" cy="85922"/>
            </a:xfrm>
            <a:custGeom>
              <a:avLst/>
              <a:gdLst/>
              <a:ahLst/>
              <a:cxnLst/>
              <a:rect l="0" t="0" r="0" b="0"/>
              <a:pathLst>
                <a:path w="12701" h="859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8728" y="418"/>
                  </a:lnTo>
                  <a:lnTo>
                    <a:pt x="10052" y="2108"/>
                  </a:lnTo>
                  <a:lnTo>
                    <a:pt x="11523" y="8454"/>
                  </a:lnTo>
                  <a:lnTo>
                    <a:pt x="12597" y="51351"/>
                  </a:lnTo>
                  <a:lnTo>
                    <a:pt x="1270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62">
              <a:extLst>
                <a:ext uri="{FF2B5EF4-FFF2-40B4-BE49-F238E27FC236}">
                  <a16:creationId xmlns:a16="http://schemas.microsoft.com/office/drawing/2014/main" xmlns="" id="{90CFF59A-0150-4B94-9ECD-B197D505D5C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67250" y="3522705"/>
              <a:ext cx="87173" cy="122196"/>
            </a:xfrm>
            <a:custGeom>
              <a:avLst/>
              <a:gdLst/>
              <a:ahLst/>
              <a:cxnLst/>
              <a:rect l="0" t="0" r="0" b="0"/>
              <a:pathLst>
                <a:path w="87173" h="122196">
                  <a:moveTo>
                    <a:pt x="0" y="20595"/>
                  </a:moveTo>
                  <a:lnTo>
                    <a:pt x="0" y="20595"/>
                  </a:lnTo>
                  <a:lnTo>
                    <a:pt x="0" y="11757"/>
                  </a:lnTo>
                  <a:lnTo>
                    <a:pt x="705" y="11175"/>
                  </a:lnTo>
                  <a:lnTo>
                    <a:pt x="1881" y="11493"/>
                  </a:lnTo>
                  <a:lnTo>
                    <a:pt x="3371" y="12410"/>
                  </a:lnTo>
                  <a:lnTo>
                    <a:pt x="8838" y="23814"/>
                  </a:lnTo>
                  <a:lnTo>
                    <a:pt x="12361" y="71187"/>
                  </a:lnTo>
                  <a:lnTo>
                    <a:pt x="7203" y="99689"/>
                  </a:lnTo>
                  <a:lnTo>
                    <a:pt x="9974" y="92008"/>
                  </a:lnTo>
                  <a:lnTo>
                    <a:pt x="17985" y="45574"/>
                  </a:lnTo>
                  <a:lnTo>
                    <a:pt x="27749" y="26757"/>
                  </a:lnTo>
                  <a:lnTo>
                    <a:pt x="39144" y="13691"/>
                  </a:lnTo>
                  <a:lnTo>
                    <a:pt x="57459" y="1773"/>
                  </a:lnTo>
                  <a:lnTo>
                    <a:pt x="68106" y="0"/>
                  </a:lnTo>
                  <a:lnTo>
                    <a:pt x="72920" y="515"/>
                  </a:lnTo>
                  <a:lnTo>
                    <a:pt x="76836" y="4386"/>
                  </a:lnTo>
                  <a:lnTo>
                    <a:pt x="83068" y="18094"/>
                  </a:lnTo>
                  <a:lnTo>
                    <a:pt x="87172" y="45646"/>
                  </a:lnTo>
                  <a:lnTo>
                    <a:pt x="79125" y="85855"/>
                  </a:lnTo>
                  <a:lnTo>
                    <a:pt x="69850" y="122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63">
              <a:extLst>
                <a:ext uri="{FF2B5EF4-FFF2-40B4-BE49-F238E27FC236}">
                  <a16:creationId xmlns:a16="http://schemas.microsoft.com/office/drawing/2014/main" xmlns="" id="{EB9C8018-5E11-4433-B814-CE4F03B4762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968750" y="3505200"/>
              <a:ext cx="317501" cy="90805"/>
            </a:xfrm>
            <a:custGeom>
              <a:avLst/>
              <a:gdLst/>
              <a:ahLst/>
              <a:cxnLst/>
              <a:rect l="0" t="0" r="0" b="0"/>
              <a:pathLst>
                <a:path w="317501" h="90805">
                  <a:moveTo>
                    <a:pt x="0" y="76200"/>
                  </a:moveTo>
                  <a:lnTo>
                    <a:pt x="0" y="76200"/>
                  </a:lnTo>
                  <a:lnTo>
                    <a:pt x="1881" y="43562"/>
                  </a:lnTo>
                  <a:lnTo>
                    <a:pt x="3371" y="37508"/>
                  </a:lnTo>
                  <a:lnTo>
                    <a:pt x="15580" y="18874"/>
                  </a:lnTo>
                  <a:lnTo>
                    <a:pt x="28561" y="10035"/>
                  </a:lnTo>
                  <a:lnTo>
                    <a:pt x="35974" y="6690"/>
                  </a:lnTo>
                  <a:lnTo>
                    <a:pt x="46561" y="9399"/>
                  </a:lnTo>
                  <a:lnTo>
                    <a:pt x="86311" y="35397"/>
                  </a:lnTo>
                  <a:lnTo>
                    <a:pt x="132421" y="72739"/>
                  </a:lnTo>
                  <a:lnTo>
                    <a:pt x="143314" y="80243"/>
                  </a:lnTo>
                  <a:lnTo>
                    <a:pt x="188983" y="90804"/>
                  </a:lnTo>
                  <a:lnTo>
                    <a:pt x="216872" y="85748"/>
                  </a:lnTo>
                  <a:lnTo>
                    <a:pt x="250525" y="67034"/>
                  </a:lnTo>
                  <a:lnTo>
                    <a:pt x="295706" y="25710"/>
                  </a:lnTo>
                  <a:lnTo>
                    <a:pt x="31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64">
              <a:extLst>
                <a:ext uri="{FF2B5EF4-FFF2-40B4-BE49-F238E27FC236}">
                  <a16:creationId xmlns:a16="http://schemas.microsoft.com/office/drawing/2014/main" xmlns="" id="{D198A369-FDF8-4A71-BF08-23EC67F2140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471991" y="3343368"/>
              <a:ext cx="179034" cy="318492"/>
            </a:xfrm>
            <a:custGeom>
              <a:avLst/>
              <a:gdLst/>
              <a:ahLst/>
              <a:cxnLst/>
              <a:rect l="0" t="0" r="0" b="0"/>
              <a:pathLst>
                <a:path w="179034" h="318492">
                  <a:moveTo>
                    <a:pt x="23809" y="9432"/>
                  </a:moveTo>
                  <a:lnTo>
                    <a:pt x="23809" y="9432"/>
                  </a:lnTo>
                  <a:lnTo>
                    <a:pt x="23809" y="1262"/>
                  </a:lnTo>
                  <a:lnTo>
                    <a:pt x="23103" y="5095"/>
                  </a:lnTo>
                  <a:lnTo>
                    <a:pt x="11600" y="51813"/>
                  </a:lnTo>
                  <a:lnTo>
                    <a:pt x="7799" y="85888"/>
                  </a:lnTo>
                  <a:lnTo>
                    <a:pt x="5405" y="125257"/>
                  </a:lnTo>
                  <a:lnTo>
                    <a:pt x="1989" y="168624"/>
                  </a:lnTo>
                  <a:lnTo>
                    <a:pt x="0" y="211888"/>
                  </a:lnTo>
                  <a:lnTo>
                    <a:pt x="527" y="251107"/>
                  </a:lnTo>
                  <a:lnTo>
                    <a:pt x="9463" y="291608"/>
                  </a:lnTo>
                  <a:lnTo>
                    <a:pt x="19550" y="309821"/>
                  </a:lnTo>
                  <a:lnTo>
                    <a:pt x="25908" y="314819"/>
                  </a:lnTo>
                  <a:lnTo>
                    <a:pt x="40499" y="318491"/>
                  </a:lnTo>
                  <a:lnTo>
                    <a:pt x="58273" y="314008"/>
                  </a:lnTo>
                  <a:lnTo>
                    <a:pt x="79343" y="302138"/>
                  </a:lnTo>
                  <a:lnTo>
                    <a:pt x="116856" y="267688"/>
                  </a:lnTo>
                  <a:lnTo>
                    <a:pt x="147491" y="223379"/>
                  </a:lnTo>
                  <a:lnTo>
                    <a:pt x="168149" y="183777"/>
                  </a:lnTo>
                  <a:lnTo>
                    <a:pt x="177801" y="138424"/>
                  </a:lnTo>
                  <a:lnTo>
                    <a:pt x="179033" y="92162"/>
                  </a:lnTo>
                  <a:lnTo>
                    <a:pt x="174877" y="50434"/>
                  </a:lnTo>
                  <a:lnTo>
                    <a:pt x="164604" y="11468"/>
                  </a:lnTo>
                  <a:lnTo>
                    <a:pt x="158586" y="1635"/>
                  </a:lnTo>
                  <a:lnTo>
                    <a:pt x="155994" y="0"/>
                  </a:lnTo>
                  <a:lnTo>
                    <a:pt x="154265" y="1028"/>
                  </a:lnTo>
                  <a:lnTo>
                    <a:pt x="150809" y="15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65">
              <a:extLst>
                <a:ext uri="{FF2B5EF4-FFF2-40B4-BE49-F238E27FC236}">
                  <a16:creationId xmlns:a16="http://schemas.microsoft.com/office/drawing/2014/main" xmlns="" id="{55BC7A0D-67BE-44B9-A0D2-630761813DE4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933950" y="3317899"/>
              <a:ext cx="114301" cy="346052"/>
            </a:xfrm>
            <a:custGeom>
              <a:avLst/>
              <a:gdLst/>
              <a:ahLst/>
              <a:cxnLst/>
              <a:rect l="0" t="0" r="0" b="0"/>
              <a:pathLst>
                <a:path w="114301" h="346052">
                  <a:moveTo>
                    <a:pt x="114300" y="66651"/>
                  </a:moveTo>
                  <a:lnTo>
                    <a:pt x="114300" y="66651"/>
                  </a:lnTo>
                  <a:lnTo>
                    <a:pt x="108833" y="25830"/>
                  </a:lnTo>
                  <a:lnTo>
                    <a:pt x="104579" y="12995"/>
                  </a:lnTo>
                  <a:lnTo>
                    <a:pt x="101469" y="7597"/>
                  </a:lnTo>
                  <a:lnTo>
                    <a:pt x="97985" y="3998"/>
                  </a:lnTo>
                  <a:lnTo>
                    <a:pt x="90351" y="0"/>
                  </a:lnTo>
                  <a:lnTo>
                    <a:pt x="85634" y="1050"/>
                  </a:lnTo>
                  <a:lnTo>
                    <a:pt x="74748" y="7862"/>
                  </a:lnTo>
                  <a:lnTo>
                    <a:pt x="56720" y="37081"/>
                  </a:lnTo>
                  <a:lnTo>
                    <a:pt x="48022" y="68795"/>
                  </a:lnTo>
                  <a:lnTo>
                    <a:pt x="41099" y="107115"/>
                  </a:lnTo>
                  <a:lnTo>
                    <a:pt x="33318" y="150017"/>
                  </a:lnTo>
                  <a:lnTo>
                    <a:pt x="27038" y="193073"/>
                  </a:lnTo>
                  <a:lnTo>
                    <a:pt x="22600" y="234316"/>
                  </a:lnTo>
                  <a:lnTo>
                    <a:pt x="20628" y="271461"/>
                  </a:lnTo>
                  <a:lnTo>
                    <a:pt x="16147" y="313994"/>
                  </a:lnTo>
                  <a:lnTo>
                    <a:pt x="10468" y="330157"/>
                  </a:lnTo>
                  <a:lnTo>
                    <a:pt x="0" y="3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66">
              <a:extLst>
                <a:ext uri="{FF2B5EF4-FFF2-40B4-BE49-F238E27FC236}">
                  <a16:creationId xmlns:a16="http://schemas.microsoft.com/office/drawing/2014/main" xmlns="" id="{BDFDCBB3-D486-4BF0-959C-05E401DFF15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896733" y="3505200"/>
              <a:ext cx="132468" cy="82551"/>
            </a:xfrm>
            <a:custGeom>
              <a:avLst/>
              <a:gdLst/>
              <a:ahLst/>
              <a:cxnLst/>
              <a:rect l="0" t="0" r="0" b="0"/>
              <a:pathLst>
                <a:path w="132468" h="82551">
                  <a:moveTo>
                    <a:pt x="5467" y="82550"/>
                  </a:moveTo>
                  <a:lnTo>
                    <a:pt x="5467" y="82550"/>
                  </a:lnTo>
                  <a:lnTo>
                    <a:pt x="0" y="57310"/>
                  </a:lnTo>
                  <a:lnTo>
                    <a:pt x="2749" y="45987"/>
                  </a:lnTo>
                  <a:lnTo>
                    <a:pt x="13666" y="39724"/>
                  </a:lnTo>
                  <a:lnTo>
                    <a:pt x="56162" y="26583"/>
                  </a:lnTo>
                  <a:lnTo>
                    <a:pt x="101078" y="1116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67">
              <a:extLst>
                <a:ext uri="{FF2B5EF4-FFF2-40B4-BE49-F238E27FC236}">
                  <a16:creationId xmlns:a16="http://schemas.microsoft.com/office/drawing/2014/main" xmlns="" id="{B77C49FB-4645-4D99-9364-01CBAF69A5D7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188566" y="3322815"/>
              <a:ext cx="107335" cy="296722"/>
            </a:xfrm>
            <a:custGeom>
              <a:avLst/>
              <a:gdLst/>
              <a:ahLst/>
              <a:cxnLst/>
              <a:rect l="0" t="0" r="0" b="0"/>
              <a:pathLst>
                <a:path w="107335" h="296722">
                  <a:moveTo>
                    <a:pt x="94634" y="10935"/>
                  </a:moveTo>
                  <a:lnTo>
                    <a:pt x="94634" y="10935"/>
                  </a:lnTo>
                  <a:lnTo>
                    <a:pt x="91263" y="4193"/>
                  </a:lnTo>
                  <a:lnTo>
                    <a:pt x="88859" y="2207"/>
                  </a:lnTo>
                  <a:lnTo>
                    <a:pt x="82425" y="0"/>
                  </a:lnTo>
                  <a:lnTo>
                    <a:pt x="72980" y="4664"/>
                  </a:lnTo>
                  <a:lnTo>
                    <a:pt x="67498" y="8871"/>
                  </a:lnTo>
                  <a:lnTo>
                    <a:pt x="49669" y="35017"/>
                  </a:lnTo>
                  <a:lnTo>
                    <a:pt x="33492" y="68911"/>
                  </a:lnTo>
                  <a:lnTo>
                    <a:pt x="16660" y="111490"/>
                  </a:lnTo>
                  <a:lnTo>
                    <a:pt x="4475" y="156285"/>
                  </a:lnTo>
                  <a:lnTo>
                    <a:pt x="0" y="198301"/>
                  </a:lnTo>
                  <a:lnTo>
                    <a:pt x="1774" y="235320"/>
                  </a:lnTo>
                  <a:lnTo>
                    <a:pt x="9618" y="263532"/>
                  </a:lnTo>
                  <a:lnTo>
                    <a:pt x="25805" y="284067"/>
                  </a:lnTo>
                  <a:lnTo>
                    <a:pt x="36048" y="292506"/>
                  </a:lnTo>
                  <a:lnTo>
                    <a:pt x="48521" y="296721"/>
                  </a:lnTo>
                  <a:lnTo>
                    <a:pt x="107334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68">
              <a:extLst>
                <a:ext uri="{FF2B5EF4-FFF2-40B4-BE49-F238E27FC236}">
                  <a16:creationId xmlns:a16="http://schemas.microsoft.com/office/drawing/2014/main" xmlns="" id="{1CA04DA0-AC5F-46BB-A1A0-410A84784FE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336314" y="3450698"/>
              <a:ext cx="137974" cy="117843"/>
            </a:xfrm>
            <a:custGeom>
              <a:avLst/>
              <a:gdLst/>
              <a:ahLst/>
              <a:cxnLst/>
              <a:rect l="0" t="0" r="0" b="0"/>
              <a:pathLst>
                <a:path w="137974" h="117843">
                  <a:moveTo>
                    <a:pt x="80236" y="16402"/>
                  </a:moveTo>
                  <a:lnTo>
                    <a:pt x="80236" y="16402"/>
                  </a:lnTo>
                  <a:lnTo>
                    <a:pt x="70123" y="6289"/>
                  </a:lnTo>
                  <a:lnTo>
                    <a:pt x="55750" y="1324"/>
                  </a:lnTo>
                  <a:lnTo>
                    <a:pt x="46979" y="0"/>
                  </a:lnTo>
                  <a:lnTo>
                    <a:pt x="29707" y="4173"/>
                  </a:lnTo>
                  <a:lnTo>
                    <a:pt x="21150" y="8249"/>
                  </a:lnTo>
                  <a:lnTo>
                    <a:pt x="7879" y="24068"/>
                  </a:lnTo>
                  <a:lnTo>
                    <a:pt x="2365" y="34213"/>
                  </a:lnTo>
                  <a:lnTo>
                    <a:pt x="0" y="56773"/>
                  </a:lnTo>
                  <a:lnTo>
                    <a:pt x="1345" y="68716"/>
                  </a:lnTo>
                  <a:lnTo>
                    <a:pt x="12248" y="91394"/>
                  </a:lnTo>
                  <a:lnTo>
                    <a:pt x="20094" y="102380"/>
                  </a:lnTo>
                  <a:lnTo>
                    <a:pt x="30263" y="109704"/>
                  </a:lnTo>
                  <a:lnTo>
                    <a:pt x="54734" y="117842"/>
                  </a:lnTo>
                  <a:lnTo>
                    <a:pt x="92906" y="115681"/>
                  </a:lnTo>
                  <a:lnTo>
                    <a:pt x="114559" y="104035"/>
                  </a:lnTo>
                  <a:lnTo>
                    <a:pt x="124285" y="95991"/>
                  </a:lnTo>
                  <a:lnTo>
                    <a:pt x="135091" y="75763"/>
                  </a:lnTo>
                  <a:lnTo>
                    <a:pt x="137973" y="64443"/>
                  </a:lnTo>
                  <a:lnTo>
                    <a:pt x="133649" y="40576"/>
                  </a:lnTo>
                  <a:lnTo>
                    <a:pt x="128544" y="28285"/>
                  </a:lnTo>
                  <a:lnTo>
                    <a:pt x="120203" y="19385"/>
                  </a:lnTo>
                  <a:lnTo>
                    <a:pt x="97764" y="7615"/>
                  </a:lnTo>
                  <a:lnTo>
                    <a:pt x="75091" y="5676"/>
                  </a:lnTo>
                  <a:lnTo>
                    <a:pt x="42136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69">
              <a:extLst>
                <a:ext uri="{FF2B5EF4-FFF2-40B4-BE49-F238E27FC236}">
                  <a16:creationId xmlns:a16="http://schemas.microsoft.com/office/drawing/2014/main" xmlns="" id="{55852B5B-41F9-4263-B5A4-7504EE9291E1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511800" y="3568700"/>
              <a:ext cx="69851" cy="95251"/>
            </a:xfrm>
            <a:custGeom>
              <a:avLst/>
              <a:gdLst/>
              <a:ahLst/>
              <a:cxnLst/>
              <a:rect l="0" t="0" r="0" b="0"/>
              <a:pathLst>
                <a:path w="69851" h="95251">
                  <a:moveTo>
                    <a:pt x="69850" y="0"/>
                  </a:moveTo>
                  <a:lnTo>
                    <a:pt x="69850" y="0"/>
                  </a:lnTo>
                  <a:lnTo>
                    <a:pt x="69850" y="3371"/>
                  </a:lnTo>
                  <a:lnTo>
                    <a:pt x="63108" y="18951"/>
                  </a:lnTo>
                  <a:lnTo>
                    <a:pt x="22320" y="659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70">
              <a:extLst>
                <a:ext uri="{FF2B5EF4-FFF2-40B4-BE49-F238E27FC236}">
                  <a16:creationId xmlns:a16="http://schemas.microsoft.com/office/drawing/2014/main" xmlns="" id="{C0AEF4E0-8BBB-4476-BDC8-4E3C0B7354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734050" y="3378200"/>
              <a:ext cx="23001" cy="177801"/>
            </a:xfrm>
            <a:custGeom>
              <a:avLst/>
              <a:gdLst/>
              <a:ahLst/>
              <a:cxnLst/>
              <a:rect l="0" t="0" r="0" b="0"/>
              <a:pathLst>
                <a:path w="23001" h="177801">
                  <a:moveTo>
                    <a:pt x="0" y="0"/>
                  </a:moveTo>
                  <a:lnTo>
                    <a:pt x="0" y="0"/>
                  </a:lnTo>
                  <a:lnTo>
                    <a:pt x="5774" y="7186"/>
                  </a:lnTo>
                  <a:lnTo>
                    <a:pt x="15195" y="28156"/>
                  </a:lnTo>
                  <a:lnTo>
                    <a:pt x="22063" y="64003"/>
                  </a:lnTo>
                  <a:lnTo>
                    <a:pt x="23000" y="101749"/>
                  </a:lnTo>
                  <a:lnTo>
                    <a:pt x="13271" y="148666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71">
              <a:extLst>
                <a:ext uri="{FF2B5EF4-FFF2-40B4-BE49-F238E27FC236}">
                  <a16:creationId xmlns:a16="http://schemas.microsoft.com/office/drawing/2014/main" xmlns="" id="{4689BF1F-C4C9-4E9C-B1FB-2F995AB79F30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784850" y="3302000"/>
              <a:ext cx="109793" cy="311151"/>
            </a:xfrm>
            <a:custGeom>
              <a:avLst/>
              <a:gdLst/>
              <a:ahLst/>
              <a:cxnLst/>
              <a:rect l="0" t="0" r="0" b="0"/>
              <a:pathLst>
                <a:path w="109793" h="311151">
                  <a:moveTo>
                    <a:pt x="63500" y="0"/>
                  </a:moveTo>
                  <a:lnTo>
                    <a:pt x="63500" y="0"/>
                  </a:lnTo>
                  <a:lnTo>
                    <a:pt x="90231" y="46160"/>
                  </a:lnTo>
                  <a:lnTo>
                    <a:pt x="102193" y="79312"/>
                  </a:lnTo>
                  <a:lnTo>
                    <a:pt x="108919" y="117565"/>
                  </a:lnTo>
                  <a:lnTo>
                    <a:pt x="109792" y="158084"/>
                  </a:lnTo>
                  <a:lnTo>
                    <a:pt x="103124" y="199611"/>
                  </a:lnTo>
                  <a:lnTo>
                    <a:pt x="85579" y="235942"/>
                  </a:lnTo>
                  <a:lnTo>
                    <a:pt x="60613" y="26643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764">
            <a:extLst>
              <a:ext uri="{FF2B5EF4-FFF2-40B4-BE49-F238E27FC236}">
                <a16:creationId xmlns:a16="http://schemas.microsoft.com/office/drawing/2014/main" xmlns="" id="{99349750-560F-488A-9178-08E80D36D63A}"/>
              </a:ext>
            </a:extLst>
          </p:cNvPr>
          <p:cNvGrpSpPr/>
          <p:nvPr/>
        </p:nvGrpSpPr>
        <p:grpSpPr>
          <a:xfrm>
            <a:off x="7232650" y="3289460"/>
            <a:ext cx="257371" cy="399891"/>
            <a:chOff x="7232650" y="3289460"/>
            <a:chExt cx="257371" cy="399891"/>
          </a:xfrm>
        </p:grpSpPr>
        <p:sp>
          <p:nvSpPr>
            <p:cNvPr id="191" name="SMARTInkShape-3872">
              <a:extLst>
                <a:ext uri="{FF2B5EF4-FFF2-40B4-BE49-F238E27FC236}">
                  <a16:creationId xmlns:a16="http://schemas.microsoft.com/office/drawing/2014/main" xmlns="" id="{042140BC-EBAF-4E4C-9D6F-2AC97673B3E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232650" y="3333828"/>
              <a:ext cx="247651" cy="355523"/>
            </a:xfrm>
            <a:custGeom>
              <a:avLst/>
              <a:gdLst/>
              <a:ahLst/>
              <a:cxnLst/>
              <a:rect l="0" t="0" r="0" b="0"/>
              <a:pathLst>
                <a:path w="247651" h="355523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9714" y="24347"/>
                  </a:lnTo>
                  <a:lnTo>
                    <a:pt x="38869" y="62785"/>
                  </a:lnTo>
                  <a:lnTo>
                    <a:pt x="76820" y="107291"/>
                  </a:lnTo>
                  <a:lnTo>
                    <a:pt x="104933" y="142186"/>
                  </a:lnTo>
                  <a:lnTo>
                    <a:pt x="133891" y="176980"/>
                  </a:lnTo>
                  <a:lnTo>
                    <a:pt x="161813" y="210553"/>
                  </a:lnTo>
                  <a:lnTo>
                    <a:pt x="196659" y="256516"/>
                  </a:lnTo>
                  <a:lnTo>
                    <a:pt x="223055" y="296553"/>
                  </a:lnTo>
                  <a:lnTo>
                    <a:pt x="242129" y="342774"/>
                  </a:lnTo>
                  <a:lnTo>
                    <a:pt x="247650" y="35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73">
              <a:extLst>
                <a:ext uri="{FF2B5EF4-FFF2-40B4-BE49-F238E27FC236}">
                  <a16:creationId xmlns:a16="http://schemas.microsoft.com/office/drawing/2014/main" xmlns="" id="{8E38C378-CE45-43FC-B49F-AEFD9C12590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261733" y="3289460"/>
              <a:ext cx="228288" cy="368141"/>
            </a:xfrm>
            <a:custGeom>
              <a:avLst/>
              <a:gdLst/>
              <a:ahLst/>
              <a:cxnLst/>
              <a:rect l="0" t="0" r="0" b="0"/>
              <a:pathLst>
                <a:path w="228288" h="368141">
                  <a:moveTo>
                    <a:pt x="224917" y="25240"/>
                  </a:moveTo>
                  <a:lnTo>
                    <a:pt x="224917" y="25240"/>
                  </a:lnTo>
                  <a:lnTo>
                    <a:pt x="225622" y="7078"/>
                  </a:lnTo>
                  <a:lnTo>
                    <a:pt x="228287" y="0"/>
                  </a:lnTo>
                  <a:lnTo>
                    <a:pt x="215178" y="34529"/>
                  </a:lnTo>
                  <a:lnTo>
                    <a:pt x="202244" y="64646"/>
                  </a:lnTo>
                  <a:lnTo>
                    <a:pt x="182385" y="101550"/>
                  </a:lnTo>
                  <a:lnTo>
                    <a:pt x="153803" y="145233"/>
                  </a:lnTo>
                  <a:lnTo>
                    <a:pt x="118521" y="192165"/>
                  </a:lnTo>
                  <a:lnTo>
                    <a:pt x="76970" y="238894"/>
                  </a:lnTo>
                  <a:lnTo>
                    <a:pt x="43922" y="279888"/>
                  </a:lnTo>
                  <a:lnTo>
                    <a:pt x="11128" y="327174"/>
                  </a:lnTo>
                  <a:lnTo>
                    <a:pt x="783" y="347111"/>
                  </a:lnTo>
                  <a:lnTo>
                    <a:pt x="0" y="353415"/>
                  </a:lnTo>
                  <a:lnTo>
                    <a:pt x="2667" y="36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765">
            <a:extLst>
              <a:ext uri="{FF2B5EF4-FFF2-40B4-BE49-F238E27FC236}">
                <a16:creationId xmlns:a16="http://schemas.microsoft.com/office/drawing/2014/main" xmlns="" id="{3844FF2F-9C18-4B53-851A-417658CDC0CF}"/>
              </a:ext>
            </a:extLst>
          </p:cNvPr>
          <p:cNvGrpSpPr/>
          <p:nvPr/>
        </p:nvGrpSpPr>
        <p:grpSpPr>
          <a:xfrm>
            <a:off x="7864449" y="3305345"/>
            <a:ext cx="520033" cy="320506"/>
            <a:chOff x="7864449" y="3305345"/>
            <a:chExt cx="520033" cy="320506"/>
          </a:xfrm>
        </p:grpSpPr>
        <p:sp>
          <p:nvSpPr>
            <p:cNvPr id="194" name="SMARTInkShape-3874">
              <a:extLst>
                <a:ext uri="{FF2B5EF4-FFF2-40B4-BE49-F238E27FC236}">
                  <a16:creationId xmlns:a16="http://schemas.microsoft.com/office/drawing/2014/main" xmlns="" id="{8051E602-1997-47B4-9C7F-85F266C6B24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864449" y="3475738"/>
              <a:ext cx="142902" cy="150113"/>
            </a:xfrm>
            <a:custGeom>
              <a:avLst/>
              <a:gdLst/>
              <a:ahLst/>
              <a:cxnLst/>
              <a:rect l="0" t="0" r="0" b="0"/>
              <a:pathLst>
                <a:path w="142902" h="150113">
                  <a:moveTo>
                    <a:pt x="85751" y="23112"/>
                  </a:moveTo>
                  <a:lnTo>
                    <a:pt x="85751" y="23112"/>
                  </a:lnTo>
                  <a:lnTo>
                    <a:pt x="68075" y="5435"/>
                  </a:lnTo>
                  <a:lnTo>
                    <a:pt x="58140" y="1144"/>
                  </a:lnTo>
                  <a:lnTo>
                    <a:pt x="52526" y="0"/>
                  </a:lnTo>
                  <a:lnTo>
                    <a:pt x="40645" y="2492"/>
                  </a:lnTo>
                  <a:lnTo>
                    <a:pt x="34514" y="5132"/>
                  </a:lnTo>
                  <a:lnTo>
                    <a:pt x="23938" y="15591"/>
                  </a:lnTo>
                  <a:lnTo>
                    <a:pt x="10050" y="41109"/>
                  </a:lnTo>
                  <a:lnTo>
                    <a:pt x="762" y="75481"/>
                  </a:lnTo>
                  <a:lnTo>
                    <a:pt x="0" y="98598"/>
                  </a:lnTo>
                  <a:lnTo>
                    <a:pt x="4365" y="118280"/>
                  </a:lnTo>
                  <a:lnTo>
                    <a:pt x="12891" y="132672"/>
                  </a:lnTo>
                  <a:lnTo>
                    <a:pt x="18128" y="138486"/>
                  </a:lnTo>
                  <a:lnTo>
                    <a:pt x="23735" y="141655"/>
                  </a:lnTo>
                  <a:lnTo>
                    <a:pt x="35611" y="143296"/>
                  </a:lnTo>
                  <a:lnTo>
                    <a:pt x="47945" y="137910"/>
                  </a:lnTo>
                  <a:lnTo>
                    <a:pt x="59776" y="127756"/>
                  </a:lnTo>
                  <a:lnTo>
                    <a:pt x="76987" y="100122"/>
                  </a:lnTo>
                  <a:lnTo>
                    <a:pt x="83154" y="82383"/>
                  </a:lnTo>
                  <a:lnTo>
                    <a:pt x="84019" y="77443"/>
                  </a:lnTo>
                  <a:lnTo>
                    <a:pt x="85303" y="74855"/>
                  </a:lnTo>
                  <a:lnTo>
                    <a:pt x="86863" y="73835"/>
                  </a:lnTo>
                  <a:lnTo>
                    <a:pt x="88609" y="73861"/>
                  </a:lnTo>
                  <a:lnTo>
                    <a:pt x="89772" y="75994"/>
                  </a:lnTo>
                  <a:lnTo>
                    <a:pt x="97672" y="106402"/>
                  </a:lnTo>
                  <a:lnTo>
                    <a:pt x="111833" y="129327"/>
                  </a:lnTo>
                  <a:lnTo>
                    <a:pt x="120626" y="138052"/>
                  </a:lnTo>
                  <a:lnTo>
                    <a:pt x="142901" y="150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75">
              <a:extLst>
                <a:ext uri="{FF2B5EF4-FFF2-40B4-BE49-F238E27FC236}">
                  <a16:creationId xmlns:a16="http://schemas.microsoft.com/office/drawing/2014/main" xmlns="" id="{502B95BB-9FDC-4ABF-A6C4-27601BDF77A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064500" y="3511068"/>
              <a:ext cx="127001" cy="114783"/>
            </a:xfrm>
            <a:custGeom>
              <a:avLst/>
              <a:gdLst/>
              <a:ahLst/>
              <a:cxnLst/>
              <a:rect l="0" t="0" r="0" b="0"/>
              <a:pathLst>
                <a:path w="127001" h="114783">
                  <a:moveTo>
                    <a:pt x="0" y="19532"/>
                  </a:moveTo>
                  <a:lnTo>
                    <a:pt x="0" y="19532"/>
                  </a:lnTo>
                  <a:lnTo>
                    <a:pt x="5026" y="7599"/>
                  </a:lnTo>
                  <a:lnTo>
                    <a:pt x="5762" y="4350"/>
                  </a:lnTo>
                  <a:lnTo>
                    <a:pt x="5958" y="4472"/>
                  </a:lnTo>
                  <a:lnTo>
                    <a:pt x="15165" y="45418"/>
                  </a:lnTo>
                  <a:lnTo>
                    <a:pt x="24176" y="90963"/>
                  </a:lnTo>
                  <a:lnTo>
                    <a:pt x="25037" y="98788"/>
                  </a:lnTo>
                  <a:lnTo>
                    <a:pt x="25864" y="98474"/>
                  </a:lnTo>
                  <a:lnTo>
                    <a:pt x="28663" y="94364"/>
                  </a:lnTo>
                  <a:lnTo>
                    <a:pt x="41591" y="47724"/>
                  </a:lnTo>
                  <a:lnTo>
                    <a:pt x="55461" y="12035"/>
                  </a:lnTo>
                  <a:lnTo>
                    <a:pt x="65571" y="2559"/>
                  </a:lnTo>
                  <a:lnTo>
                    <a:pt x="70526" y="456"/>
                  </a:lnTo>
                  <a:lnTo>
                    <a:pt x="79793" y="0"/>
                  </a:lnTo>
                  <a:lnTo>
                    <a:pt x="84240" y="2983"/>
                  </a:lnTo>
                  <a:lnTo>
                    <a:pt x="92944" y="13823"/>
                  </a:lnTo>
                  <a:lnTo>
                    <a:pt x="102406" y="39164"/>
                  </a:lnTo>
                  <a:lnTo>
                    <a:pt x="109101" y="85974"/>
                  </a:lnTo>
                  <a:lnTo>
                    <a:pt x="113401" y="99156"/>
                  </a:lnTo>
                  <a:lnTo>
                    <a:pt x="127000" y="114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76">
              <a:extLst>
                <a:ext uri="{FF2B5EF4-FFF2-40B4-BE49-F238E27FC236}">
                  <a16:creationId xmlns:a16="http://schemas.microsoft.com/office/drawing/2014/main" xmlns="" id="{E9E9D958-EC29-4BC0-8365-7F9A3B80113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54980" y="3305345"/>
              <a:ext cx="129502" cy="319191"/>
            </a:xfrm>
            <a:custGeom>
              <a:avLst/>
              <a:gdLst/>
              <a:ahLst/>
              <a:cxnLst/>
              <a:rect l="0" t="0" r="0" b="0"/>
              <a:pathLst>
                <a:path w="129502" h="319191">
                  <a:moveTo>
                    <a:pt x="82570" y="231605"/>
                  </a:moveTo>
                  <a:lnTo>
                    <a:pt x="82570" y="231605"/>
                  </a:lnTo>
                  <a:lnTo>
                    <a:pt x="86228" y="212032"/>
                  </a:lnTo>
                  <a:lnTo>
                    <a:pt x="79820" y="180736"/>
                  </a:lnTo>
                  <a:lnTo>
                    <a:pt x="75798" y="176525"/>
                  </a:lnTo>
                  <a:lnTo>
                    <a:pt x="63802" y="171847"/>
                  </a:lnTo>
                  <a:lnTo>
                    <a:pt x="49064" y="175413"/>
                  </a:lnTo>
                  <a:lnTo>
                    <a:pt x="41183" y="179327"/>
                  </a:lnTo>
                  <a:lnTo>
                    <a:pt x="26780" y="194965"/>
                  </a:lnTo>
                  <a:lnTo>
                    <a:pt x="8654" y="229450"/>
                  </a:lnTo>
                  <a:lnTo>
                    <a:pt x="1035" y="256753"/>
                  </a:lnTo>
                  <a:lnTo>
                    <a:pt x="0" y="285351"/>
                  </a:lnTo>
                  <a:lnTo>
                    <a:pt x="5655" y="305116"/>
                  </a:lnTo>
                  <a:lnTo>
                    <a:pt x="10127" y="312362"/>
                  </a:lnTo>
                  <a:lnTo>
                    <a:pt x="15224" y="316487"/>
                  </a:lnTo>
                  <a:lnTo>
                    <a:pt x="20740" y="318532"/>
                  </a:lnTo>
                  <a:lnTo>
                    <a:pt x="26533" y="319190"/>
                  </a:lnTo>
                  <a:lnTo>
                    <a:pt x="40497" y="310513"/>
                  </a:lnTo>
                  <a:lnTo>
                    <a:pt x="56110" y="292075"/>
                  </a:lnTo>
                  <a:lnTo>
                    <a:pt x="80061" y="244583"/>
                  </a:lnTo>
                  <a:lnTo>
                    <a:pt x="94155" y="203742"/>
                  </a:lnTo>
                  <a:lnTo>
                    <a:pt x="100170" y="179868"/>
                  </a:lnTo>
                  <a:lnTo>
                    <a:pt x="105593" y="154075"/>
                  </a:lnTo>
                  <a:lnTo>
                    <a:pt x="110619" y="127001"/>
                  </a:lnTo>
                  <a:lnTo>
                    <a:pt x="114674" y="101191"/>
                  </a:lnTo>
                  <a:lnTo>
                    <a:pt x="118083" y="76224"/>
                  </a:lnTo>
                  <a:lnTo>
                    <a:pt x="123754" y="33430"/>
                  </a:lnTo>
                  <a:lnTo>
                    <a:pt x="129501" y="1672"/>
                  </a:lnTo>
                  <a:lnTo>
                    <a:pt x="129380" y="0"/>
                  </a:lnTo>
                  <a:lnTo>
                    <a:pt x="128594" y="1001"/>
                  </a:lnTo>
                  <a:lnTo>
                    <a:pt x="117897" y="45282"/>
                  </a:lnTo>
                  <a:lnTo>
                    <a:pt x="112852" y="83648"/>
                  </a:lnTo>
                  <a:lnTo>
                    <a:pt x="110140" y="126570"/>
                  </a:lnTo>
                  <a:lnTo>
                    <a:pt x="109640" y="170812"/>
                  </a:lnTo>
                  <a:lnTo>
                    <a:pt x="111769" y="213993"/>
                  </a:lnTo>
                  <a:lnTo>
                    <a:pt x="113186" y="249178"/>
                  </a:lnTo>
                  <a:lnTo>
                    <a:pt x="114320" y="295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766">
            <a:extLst>
              <a:ext uri="{FF2B5EF4-FFF2-40B4-BE49-F238E27FC236}">
                <a16:creationId xmlns:a16="http://schemas.microsoft.com/office/drawing/2014/main" xmlns="" id="{243CCA37-0AF8-4915-95CA-3C9384CCF75A}"/>
              </a:ext>
            </a:extLst>
          </p:cNvPr>
          <p:cNvGrpSpPr/>
          <p:nvPr/>
        </p:nvGrpSpPr>
        <p:grpSpPr>
          <a:xfrm>
            <a:off x="8794750" y="3319557"/>
            <a:ext cx="254001" cy="318994"/>
            <a:chOff x="8794750" y="3319557"/>
            <a:chExt cx="254001" cy="318994"/>
          </a:xfrm>
        </p:grpSpPr>
        <p:sp>
          <p:nvSpPr>
            <p:cNvPr id="198" name="SMARTInkShape-3877">
              <a:extLst>
                <a:ext uri="{FF2B5EF4-FFF2-40B4-BE49-F238E27FC236}">
                  <a16:creationId xmlns:a16="http://schemas.microsoft.com/office/drawing/2014/main" xmlns="" id="{DE2C332D-80C2-4751-9D87-D3614B971F0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8794750" y="3324029"/>
              <a:ext cx="158751" cy="168472"/>
            </a:xfrm>
            <a:custGeom>
              <a:avLst/>
              <a:gdLst/>
              <a:ahLst/>
              <a:cxnLst/>
              <a:rect l="0" t="0" r="0" b="0"/>
              <a:pathLst>
                <a:path w="158751" h="16847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17577" y="3990"/>
                  </a:lnTo>
                  <a:lnTo>
                    <a:pt x="54272" y="27168"/>
                  </a:lnTo>
                  <a:lnTo>
                    <a:pt x="89929" y="64201"/>
                  </a:lnTo>
                  <a:lnTo>
                    <a:pt x="123934" y="104180"/>
                  </a:lnTo>
                  <a:lnTo>
                    <a:pt x="150409" y="151381"/>
                  </a:lnTo>
                  <a:lnTo>
                    <a:pt x="1587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78">
              <a:extLst>
                <a:ext uri="{FF2B5EF4-FFF2-40B4-BE49-F238E27FC236}">
                  <a16:creationId xmlns:a16="http://schemas.microsoft.com/office/drawing/2014/main" xmlns="" id="{7A7C86E5-E8B3-4B2A-B0F5-3E7E62E28C6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991600" y="3319557"/>
              <a:ext cx="57151" cy="318994"/>
            </a:xfrm>
            <a:custGeom>
              <a:avLst/>
              <a:gdLst/>
              <a:ahLst/>
              <a:cxnLst/>
              <a:rect l="0" t="0" r="0" b="0"/>
              <a:pathLst>
                <a:path w="57151" h="318994">
                  <a:moveTo>
                    <a:pt x="57150" y="39593"/>
                  </a:moveTo>
                  <a:lnTo>
                    <a:pt x="57150" y="39593"/>
                  </a:lnTo>
                  <a:lnTo>
                    <a:pt x="57150" y="8885"/>
                  </a:lnTo>
                  <a:lnTo>
                    <a:pt x="55738" y="5716"/>
                  </a:lnTo>
                  <a:lnTo>
                    <a:pt x="50408" y="312"/>
                  </a:lnTo>
                  <a:lnTo>
                    <a:pt x="47011" y="0"/>
                  </a:lnTo>
                  <a:lnTo>
                    <a:pt x="39473" y="3417"/>
                  </a:lnTo>
                  <a:lnTo>
                    <a:pt x="27296" y="23387"/>
                  </a:lnTo>
                  <a:lnTo>
                    <a:pt x="18122" y="61759"/>
                  </a:lnTo>
                  <a:lnTo>
                    <a:pt x="15110" y="94600"/>
                  </a:lnTo>
                  <a:lnTo>
                    <a:pt x="13065" y="131068"/>
                  </a:lnTo>
                  <a:lnTo>
                    <a:pt x="9805" y="170795"/>
                  </a:lnTo>
                  <a:lnTo>
                    <a:pt x="6004" y="210088"/>
                  </a:lnTo>
                  <a:lnTo>
                    <a:pt x="2669" y="245896"/>
                  </a:lnTo>
                  <a:lnTo>
                    <a:pt x="790" y="284478"/>
                  </a:lnTo>
                  <a:lnTo>
                    <a:pt x="0" y="318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767">
            <a:extLst>
              <a:ext uri="{FF2B5EF4-FFF2-40B4-BE49-F238E27FC236}">
                <a16:creationId xmlns:a16="http://schemas.microsoft.com/office/drawing/2014/main" xmlns="" id="{DFF4A21B-90AC-4C14-8204-94A48B574C17}"/>
              </a:ext>
            </a:extLst>
          </p:cNvPr>
          <p:cNvGrpSpPr/>
          <p:nvPr/>
        </p:nvGrpSpPr>
        <p:grpSpPr>
          <a:xfrm>
            <a:off x="9356747" y="3462432"/>
            <a:ext cx="415904" cy="138019"/>
            <a:chOff x="9356747" y="3462432"/>
            <a:chExt cx="415904" cy="138019"/>
          </a:xfrm>
        </p:grpSpPr>
        <p:sp>
          <p:nvSpPr>
            <p:cNvPr id="201" name="SMARTInkShape-3879">
              <a:extLst>
                <a:ext uri="{FF2B5EF4-FFF2-40B4-BE49-F238E27FC236}">
                  <a16:creationId xmlns:a16="http://schemas.microsoft.com/office/drawing/2014/main" xmlns="" id="{B5F008E2-76D3-41F0-BA8E-8FDBB981C18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9356747" y="3476155"/>
              <a:ext cx="142854" cy="124296"/>
            </a:xfrm>
            <a:custGeom>
              <a:avLst/>
              <a:gdLst/>
              <a:ahLst/>
              <a:cxnLst/>
              <a:rect l="0" t="0" r="0" b="0"/>
              <a:pathLst>
                <a:path w="142854" h="124296">
                  <a:moveTo>
                    <a:pt x="85703" y="41745"/>
                  </a:moveTo>
                  <a:lnTo>
                    <a:pt x="85703" y="41745"/>
                  </a:lnTo>
                  <a:lnTo>
                    <a:pt x="85702" y="6424"/>
                  </a:lnTo>
                  <a:lnTo>
                    <a:pt x="84998" y="3381"/>
                  </a:lnTo>
                  <a:lnTo>
                    <a:pt x="83822" y="1353"/>
                  </a:lnTo>
                  <a:lnTo>
                    <a:pt x="82332" y="0"/>
                  </a:lnTo>
                  <a:lnTo>
                    <a:pt x="75033" y="379"/>
                  </a:lnTo>
                  <a:lnTo>
                    <a:pt x="70123" y="1468"/>
                  </a:lnTo>
                  <a:lnTo>
                    <a:pt x="49728" y="16484"/>
                  </a:lnTo>
                  <a:lnTo>
                    <a:pt x="18964" y="55570"/>
                  </a:lnTo>
                  <a:lnTo>
                    <a:pt x="3996" y="82452"/>
                  </a:lnTo>
                  <a:lnTo>
                    <a:pt x="0" y="97231"/>
                  </a:lnTo>
                  <a:lnTo>
                    <a:pt x="1756" y="102019"/>
                  </a:lnTo>
                  <a:lnTo>
                    <a:pt x="5750" y="105211"/>
                  </a:lnTo>
                  <a:lnTo>
                    <a:pt x="11235" y="107339"/>
                  </a:lnTo>
                  <a:lnTo>
                    <a:pt x="24854" y="105941"/>
                  </a:lnTo>
                  <a:lnTo>
                    <a:pt x="40314" y="99204"/>
                  </a:lnTo>
                  <a:lnTo>
                    <a:pt x="69472" y="73765"/>
                  </a:lnTo>
                  <a:lnTo>
                    <a:pt x="89239" y="51519"/>
                  </a:lnTo>
                  <a:lnTo>
                    <a:pt x="92293" y="49672"/>
                  </a:lnTo>
                  <a:lnTo>
                    <a:pt x="94330" y="49852"/>
                  </a:lnTo>
                  <a:lnTo>
                    <a:pt x="95688" y="51383"/>
                  </a:lnTo>
                  <a:lnTo>
                    <a:pt x="114924" y="98879"/>
                  </a:lnTo>
                  <a:lnTo>
                    <a:pt x="129403" y="114177"/>
                  </a:lnTo>
                  <a:lnTo>
                    <a:pt x="142853" y="124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80">
              <a:extLst>
                <a:ext uri="{FF2B5EF4-FFF2-40B4-BE49-F238E27FC236}">
                  <a16:creationId xmlns:a16="http://schemas.microsoft.com/office/drawing/2014/main" xmlns="" id="{CEB662A3-ADDE-491C-9D8D-BB0A913BD90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9525000" y="3462432"/>
              <a:ext cx="247651" cy="119499"/>
            </a:xfrm>
            <a:custGeom>
              <a:avLst/>
              <a:gdLst/>
              <a:ahLst/>
              <a:cxnLst/>
              <a:rect l="0" t="0" r="0" b="0"/>
              <a:pathLst>
                <a:path w="247651" h="119499">
                  <a:moveTo>
                    <a:pt x="0" y="74518"/>
                  </a:moveTo>
                  <a:lnTo>
                    <a:pt x="0" y="74518"/>
                  </a:lnTo>
                  <a:lnTo>
                    <a:pt x="7839" y="30914"/>
                  </a:lnTo>
                  <a:lnTo>
                    <a:pt x="9459" y="26399"/>
                  </a:lnTo>
                  <a:lnTo>
                    <a:pt x="12655" y="23389"/>
                  </a:lnTo>
                  <a:lnTo>
                    <a:pt x="21852" y="20044"/>
                  </a:lnTo>
                  <a:lnTo>
                    <a:pt x="26563" y="21268"/>
                  </a:lnTo>
                  <a:lnTo>
                    <a:pt x="35559" y="28274"/>
                  </a:lnTo>
                  <a:lnTo>
                    <a:pt x="62119" y="68001"/>
                  </a:lnTo>
                  <a:lnTo>
                    <a:pt x="69941" y="84322"/>
                  </a:lnTo>
                  <a:lnTo>
                    <a:pt x="75376" y="111845"/>
                  </a:lnTo>
                  <a:lnTo>
                    <a:pt x="74944" y="113514"/>
                  </a:lnTo>
                  <a:lnTo>
                    <a:pt x="73951" y="113921"/>
                  </a:lnTo>
                  <a:lnTo>
                    <a:pt x="72584" y="113487"/>
                  </a:lnTo>
                  <a:lnTo>
                    <a:pt x="67289" y="102762"/>
                  </a:lnTo>
                  <a:lnTo>
                    <a:pt x="67994" y="79437"/>
                  </a:lnTo>
                  <a:lnTo>
                    <a:pt x="79413" y="50184"/>
                  </a:lnTo>
                  <a:lnTo>
                    <a:pt x="92209" y="35245"/>
                  </a:lnTo>
                  <a:lnTo>
                    <a:pt x="107304" y="24608"/>
                  </a:lnTo>
                  <a:lnTo>
                    <a:pt x="123420" y="17528"/>
                  </a:lnTo>
                  <a:lnTo>
                    <a:pt x="136227" y="15793"/>
                  </a:lnTo>
                  <a:lnTo>
                    <a:pt x="145917" y="17373"/>
                  </a:lnTo>
                  <a:lnTo>
                    <a:pt x="152576" y="20428"/>
                  </a:lnTo>
                  <a:lnTo>
                    <a:pt x="157888" y="26019"/>
                  </a:lnTo>
                  <a:lnTo>
                    <a:pt x="161895" y="33207"/>
                  </a:lnTo>
                  <a:lnTo>
                    <a:pt x="164855" y="43776"/>
                  </a:lnTo>
                  <a:lnTo>
                    <a:pt x="166348" y="45557"/>
                  </a:lnTo>
                  <a:lnTo>
                    <a:pt x="168049" y="46744"/>
                  </a:lnTo>
                  <a:lnTo>
                    <a:pt x="177184" y="48414"/>
                  </a:lnTo>
                  <a:lnTo>
                    <a:pt x="180211" y="47237"/>
                  </a:lnTo>
                  <a:lnTo>
                    <a:pt x="203301" y="23051"/>
                  </a:lnTo>
                  <a:lnTo>
                    <a:pt x="211854" y="10036"/>
                  </a:lnTo>
                  <a:lnTo>
                    <a:pt x="214101" y="3996"/>
                  </a:lnTo>
                  <a:lnTo>
                    <a:pt x="213289" y="2103"/>
                  </a:lnTo>
                  <a:lnTo>
                    <a:pt x="211338" y="841"/>
                  </a:lnTo>
                  <a:lnTo>
                    <a:pt x="208624" y="0"/>
                  </a:lnTo>
                  <a:lnTo>
                    <a:pt x="199967" y="2829"/>
                  </a:lnTo>
                  <a:lnTo>
                    <a:pt x="194694" y="5559"/>
                  </a:lnTo>
                  <a:lnTo>
                    <a:pt x="177161" y="26255"/>
                  </a:lnTo>
                  <a:lnTo>
                    <a:pt x="161931" y="51359"/>
                  </a:lnTo>
                  <a:lnTo>
                    <a:pt x="158517" y="70105"/>
                  </a:lnTo>
                  <a:lnTo>
                    <a:pt x="160058" y="88784"/>
                  </a:lnTo>
                  <a:lnTo>
                    <a:pt x="165446" y="104141"/>
                  </a:lnTo>
                  <a:lnTo>
                    <a:pt x="170976" y="109789"/>
                  </a:lnTo>
                  <a:lnTo>
                    <a:pt x="186526" y="117946"/>
                  </a:lnTo>
                  <a:lnTo>
                    <a:pt x="230453" y="119498"/>
                  </a:lnTo>
                  <a:lnTo>
                    <a:pt x="247650" y="118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768">
            <a:extLst>
              <a:ext uri="{FF2B5EF4-FFF2-40B4-BE49-F238E27FC236}">
                <a16:creationId xmlns:a16="http://schemas.microsoft.com/office/drawing/2014/main" xmlns="" id="{FBA1AFDC-9F96-4830-B41E-E6E58223249D}"/>
              </a:ext>
            </a:extLst>
          </p:cNvPr>
          <p:cNvGrpSpPr/>
          <p:nvPr/>
        </p:nvGrpSpPr>
        <p:grpSpPr>
          <a:xfrm>
            <a:off x="10236200" y="3315569"/>
            <a:ext cx="445264" cy="311545"/>
            <a:chOff x="10236200" y="3315569"/>
            <a:chExt cx="445264" cy="311545"/>
          </a:xfrm>
        </p:grpSpPr>
        <p:sp>
          <p:nvSpPr>
            <p:cNvPr id="204" name="SMARTInkShape-3881">
              <a:extLst>
                <a:ext uri="{FF2B5EF4-FFF2-40B4-BE49-F238E27FC236}">
                  <a16:creationId xmlns:a16="http://schemas.microsoft.com/office/drawing/2014/main" xmlns="" id="{013F7522-8FA6-4F1D-8A3F-76B2C08D822B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0236200" y="3486150"/>
              <a:ext cx="5469" cy="139701"/>
            </a:xfrm>
            <a:custGeom>
              <a:avLst/>
              <a:gdLst/>
              <a:ahLst/>
              <a:cxnLst/>
              <a:rect l="0" t="0" r="0" b="0"/>
              <a:pathLst>
                <a:path w="5469" h="139701">
                  <a:moveTo>
                    <a:pt x="0" y="0"/>
                  </a:moveTo>
                  <a:lnTo>
                    <a:pt x="0" y="0"/>
                  </a:lnTo>
                  <a:lnTo>
                    <a:pt x="1881" y="46453"/>
                  </a:lnTo>
                  <a:lnTo>
                    <a:pt x="5468" y="9055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882">
              <a:extLst>
                <a:ext uri="{FF2B5EF4-FFF2-40B4-BE49-F238E27FC236}">
                  <a16:creationId xmlns:a16="http://schemas.microsoft.com/office/drawing/2014/main" xmlns="" id="{42890065-EEF1-44D1-B226-0326F6BC0DE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0238982" y="3373615"/>
              <a:ext cx="48019" cy="42686"/>
            </a:xfrm>
            <a:custGeom>
              <a:avLst/>
              <a:gdLst/>
              <a:ahLst/>
              <a:cxnLst/>
              <a:rect l="0" t="0" r="0" b="0"/>
              <a:pathLst>
                <a:path w="48019" h="42686">
                  <a:moveTo>
                    <a:pt x="48018" y="10935"/>
                  </a:moveTo>
                  <a:lnTo>
                    <a:pt x="48018" y="10935"/>
                  </a:lnTo>
                  <a:lnTo>
                    <a:pt x="32810" y="2207"/>
                  </a:lnTo>
                  <a:lnTo>
                    <a:pt x="21503" y="0"/>
                  </a:lnTo>
                  <a:lnTo>
                    <a:pt x="11304" y="2782"/>
                  </a:lnTo>
                  <a:lnTo>
                    <a:pt x="6609" y="5500"/>
                  </a:lnTo>
                  <a:lnTo>
                    <a:pt x="3477" y="8723"/>
                  </a:lnTo>
                  <a:lnTo>
                    <a:pt x="0" y="16066"/>
                  </a:lnTo>
                  <a:lnTo>
                    <a:pt x="336" y="25916"/>
                  </a:lnTo>
                  <a:lnTo>
                    <a:pt x="3568" y="42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883">
              <a:extLst>
                <a:ext uri="{FF2B5EF4-FFF2-40B4-BE49-F238E27FC236}">
                  <a16:creationId xmlns:a16="http://schemas.microsoft.com/office/drawing/2014/main" xmlns="" id="{143DEF40-C5C9-4A91-BBD2-79721860B303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394950" y="3495479"/>
              <a:ext cx="24101" cy="124022"/>
            </a:xfrm>
            <a:custGeom>
              <a:avLst/>
              <a:gdLst/>
              <a:ahLst/>
              <a:cxnLst/>
              <a:rect l="0" t="0" r="0" b="0"/>
              <a:pathLst>
                <a:path w="24101" h="1240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9434" y="418"/>
                  </a:lnTo>
                  <a:lnTo>
                    <a:pt x="11933" y="2108"/>
                  </a:lnTo>
                  <a:lnTo>
                    <a:pt x="16592" y="8454"/>
                  </a:lnTo>
                  <a:lnTo>
                    <a:pt x="21015" y="18330"/>
                  </a:lnTo>
                  <a:lnTo>
                    <a:pt x="24100" y="45903"/>
                  </a:lnTo>
                  <a:lnTo>
                    <a:pt x="18273" y="80884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84">
              <a:extLst>
                <a:ext uri="{FF2B5EF4-FFF2-40B4-BE49-F238E27FC236}">
                  <a16:creationId xmlns:a16="http://schemas.microsoft.com/office/drawing/2014/main" xmlns="" id="{D98B4687-33FB-4FE0-A44A-C0970B5EB5FB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0423329" y="3412421"/>
              <a:ext cx="9722" cy="16580"/>
            </a:xfrm>
            <a:custGeom>
              <a:avLst/>
              <a:gdLst/>
              <a:ahLst/>
              <a:cxnLst/>
              <a:rect l="0" t="0" r="0" b="0"/>
              <a:pathLst>
                <a:path w="9722" h="16580">
                  <a:moveTo>
                    <a:pt x="3371" y="16579"/>
                  </a:moveTo>
                  <a:lnTo>
                    <a:pt x="3371" y="16579"/>
                  </a:lnTo>
                  <a:lnTo>
                    <a:pt x="3370" y="6466"/>
                  </a:lnTo>
                  <a:lnTo>
                    <a:pt x="2666" y="3487"/>
                  </a:lnTo>
                  <a:lnTo>
                    <a:pt x="1490" y="1501"/>
                  </a:lnTo>
                  <a:lnTo>
                    <a:pt x="0" y="177"/>
                  </a:lnTo>
                  <a:lnTo>
                    <a:pt x="418" y="0"/>
                  </a:lnTo>
                  <a:lnTo>
                    <a:pt x="9721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85">
              <a:extLst>
                <a:ext uri="{FF2B5EF4-FFF2-40B4-BE49-F238E27FC236}">
                  <a16:creationId xmlns:a16="http://schemas.microsoft.com/office/drawing/2014/main" xmlns="" id="{E4B7FE11-A3A5-45BD-A894-F73C773B2D1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504977" y="3315569"/>
              <a:ext cx="176487" cy="311545"/>
            </a:xfrm>
            <a:custGeom>
              <a:avLst/>
              <a:gdLst/>
              <a:ahLst/>
              <a:cxnLst/>
              <a:rect l="0" t="0" r="0" b="0"/>
              <a:pathLst>
                <a:path w="176487" h="311545">
                  <a:moveTo>
                    <a:pt x="93173" y="208681"/>
                  </a:moveTo>
                  <a:lnTo>
                    <a:pt x="93173" y="208681"/>
                  </a:lnTo>
                  <a:lnTo>
                    <a:pt x="83714" y="176110"/>
                  </a:lnTo>
                  <a:lnTo>
                    <a:pt x="78062" y="168848"/>
                  </a:lnTo>
                  <a:lnTo>
                    <a:pt x="73926" y="169426"/>
                  </a:lnTo>
                  <a:lnTo>
                    <a:pt x="61806" y="175712"/>
                  </a:lnTo>
                  <a:lnTo>
                    <a:pt x="39115" y="197893"/>
                  </a:lnTo>
                  <a:lnTo>
                    <a:pt x="17888" y="233550"/>
                  </a:lnTo>
                  <a:lnTo>
                    <a:pt x="2598" y="279001"/>
                  </a:lnTo>
                  <a:lnTo>
                    <a:pt x="0" y="298026"/>
                  </a:lnTo>
                  <a:lnTo>
                    <a:pt x="719" y="304227"/>
                  </a:lnTo>
                  <a:lnTo>
                    <a:pt x="2610" y="308362"/>
                  </a:lnTo>
                  <a:lnTo>
                    <a:pt x="5281" y="311118"/>
                  </a:lnTo>
                  <a:lnTo>
                    <a:pt x="9179" y="311544"/>
                  </a:lnTo>
                  <a:lnTo>
                    <a:pt x="19153" y="308256"/>
                  </a:lnTo>
                  <a:lnTo>
                    <a:pt x="43410" y="288357"/>
                  </a:lnTo>
                  <a:lnTo>
                    <a:pt x="69569" y="250006"/>
                  </a:lnTo>
                  <a:lnTo>
                    <a:pt x="88562" y="215288"/>
                  </a:lnTo>
                  <a:lnTo>
                    <a:pt x="108764" y="174223"/>
                  </a:lnTo>
                  <a:lnTo>
                    <a:pt x="119088" y="150431"/>
                  </a:lnTo>
                  <a:lnTo>
                    <a:pt x="129500" y="125398"/>
                  </a:lnTo>
                  <a:lnTo>
                    <a:pt x="139264" y="100948"/>
                  </a:lnTo>
                  <a:lnTo>
                    <a:pt x="148594" y="76887"/>
                  </a:lnTo>
                  <a:lnTo>
                    <a:pt x="164372" y="35100"/>
                  </a:lnTo>
                  <a:lnTo>
                    <a:pt x="176486" y="435"/>
                  </a:lnTo>
                  <a:lnTo>
                    <a:pt x="176231" y="0"/>
                  </a:lnTo>
                  <a:lnTo>
                    <a:pt x="165760" y="16244"/>
                  </a:lnTo>
                  <a:lnTo>
                    <a:pt x="152624" y="60254"/>
                  </a:lnTo>
                  <a:lnTo>
                    <a:pt x="145936" y="103672"/>
                  </a:lnTo>
                  <a:lnTo>
                    <a:pt x="141318" y="150016"/>
                  </a:lnTo>
                  <a:lnTo>
                    <a:pt x="139265" y="189428"/>
                  </a:lnTo>
                  <a:lnTo>
                    <a:pt x="138109" y="236608"/>
                  </a:lnTo>
                  <a:lnTo>
                    <a:pt x="141601" y="254725"/>
                  </a:lnTo>
                  <a:lnTo>
                    <a:pt x="150323" y="272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769">
            <a:extLst>
              <a:ext uri="{FF2B5EF4-FFF2-40B4-BE49-F238E27FC236}">
                <a16:creationId xmlns:a16="http://schemas.microsoft.com/office/drawing/2014/main" xmlns="" id="{57906531-5058-4B27-8D57-F3AF2CE1544E}"/>
              </a:ext>
            </a:extLst>
          </p:cNvPr>
          <p:cNvGrpSpPr/>
          <p:nvPr/>
        </p:nvGrpSpPr>
        <p:grpSpPr>
          <a:xfrm>
            <a:off x="10902950" y="3217947"/>
            <a:ext cx="129024" cy="439654"/>
            <a:chOff x="10902950" y="3217947"/>
            <a:chExt cx="129024" cy="439654"/>
          </a:xfrm>
        </p:grpSpPr>
        <p:sp>
          <p:nvSpPr>
            <p:cNvPr id="210" name="SMARTInkShape-3886">
              <a:extLst>
                <a:ext uri="{FF2B5EF4-FFF2-40B4-BE49-F238E27FC236}">
                  <a16:creationId xmlns:a16="http://schemas.microsoft.com/office/drawing/2014/main" xmlns="" id="{16EB9F66-05BC-4A4F-85C5-197D5D8B592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0902950" y="3217947"/>
              <a:ext cx="129024" cy="344404"/>
            </a:xfrm>
            <a:custGeom>
              <a:avLst/>
              <a:gdLst/>
              <a:ahLst/>
              <a:cxnLst/>
              <a:rect l="0" t="0" r="0" b="0"/>
              <a:pathLst>
                <a:path w="129024" h="344404">
                  <a:moveTo>
                    <a:pt x="25400" y="45953"/>
                  </a:moveTo>
                  <a:lnTo>
                    <a:pt x="25400" y="45953"/>
                  </a:lnTo>
                  <a:lnTo>
                    <a:pt x="34189" y="20204"/>
                  </a:lnTo>
                  <a:lnTo>
                    <a:pt x="41301" y="9109"/>
                  </a:lnTo>
                  <a:lnTo>
                    <a:pt x="49165" y="1826"/>
                  </a:lnTo>
                  <a:lnTo>
                    <a:pt x="61127" y="0"/>
                  </a:lnTo>
                  <a:lnTo>
                    <a:pt x="68267" y="501"/>
                  </a:lnTo>
                  <a:lnTo>
                    <a:pt x="95174" y="14690"/>
                  </a:lnTo>
                  <a:lnTo>
                    <a:pt x="118745" y="46881"/>
                  </a:lnTo>
                  <a:lnTo>
                    <a:pt x="129023" y="91070"/>
                  </a:lnTo>
                  <a:lnTo>
                    <a:pt x="128698" y="133169"/>
                  </a:lnTo>
                  <a:lnTo>
                    <a:pt x="124133" y="175825"/>
                  </a:lnTo>
                  <a:lnTo>
                    <a:pt x="111569" y="213001"/>
                  </a:lnTo>
                  <a:lnTo>
                    <a:pt x="83291" y="256463"/>
                  </a:lnTo>
                  <a:lnTo>
                    <a:pt x="42152" y="298267"/>
                  </a:lnTo>
                  <a:lnTo>
                    <a:pt x="0" y="344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87">
              <a:extLst>
                <a:ext uri="{FF2B5EF4-FFF2-40B4-BE49-F238E27FC236}">
                  <a16:creationId xmlns:a16="http://schemas.microsoft.com/office/drawing/2014/main" xmlns="" id="{0B1EBA97-F1C6-4BA3-BB54-9DA06426D26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0929233" y="36449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0" y="6467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3888">
            <a:extLst>
              <a:ext uri="{FF2B5EF4-FFF2-40B4-BE49-F238E27FC236}">
                <a16:creationId xmlns:a16="http://schemas.microsoft.com/office/drawing/2014/main" xmlns="" id="{947C396C-5178-488A-85F7-EBAE3B30DB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41450" y="4153050"/>
            <a:ext cx="8185151" cy="272901"/>
          </a:xfrm>
          <a:custGeom>
            <a:avLst/>
            <a:gdLst/>
            <a:ahLst/>
            <a:cxnLst/>
            <a:rect l="0" t="0" r="0" b="0"/>
            <a:pathLst>
              <a:path w="8185151" h="272901">
                <a:moveTo>
                  <a:pt x="0" y="171300"/>
                </a:moveTo>
                <a:lnTo>
                  <a:pt x="0" y="171300"/>
                </a:lnTo>
                <a:lnTo>
                  <a:pt x="30287" y="175664"/>
                </a:lnTo>
                <a:lnTo>
                  <a:pt x="67788" y="176767"/>
                </a:lnTo>
                <a:lnTo>
                  <a:pt x="94581" y="178473"/>
                </a:lnTo>
                <a:lnTo>
                  <a:pt x="125849" y="181020"/>
                </a:lnTo>
                <a:lnTo>
                  <a:pt x="160099" y="184130"/>
                </a:lnTo>
                <a:lnTo>
                  <a:pt x="200571" y="186909"/>
                </a:lnTo>
                <a:lnTo>
                  <a:pt x="245192" y="189467"/>
                </a:lnTo>
                <a:lnTo>
                  <a:pt x="292578" y="191878"/>
                </a:lnTo>
                <a:lnTo>
                  <a:pt x="348158" y="192074"/>
                </a:lnTo>
                <a:lnTo>
                  <a:pt x="409199" y="190794"/>
                </a:lnTo>
                <a:lnTo>
                  <a:pt x="473883" y="188529"/>
                </a:lnTo>
                <a:lnTo>
                  <a:pt x="548755" y="184197"/>
                </a:lnTo>
                <a:lnTo>
                  <a:pt x="630420" y="178487"/>
                </a:lnTo>
                <a:lnTo>
                  <a:pt x="716614" y="171858"/>
                </a:lnTo>
                <a:lnTo>
                  <a:pt x="811470" y="164616"/>
                </a:lnTo>
                <a:lnTo>
                  <a:pt x="912102" y="156966"/>
                </a:lnTo>
                <a:lnTo>
                  <a:pt x="1016585" y="149044"/>
                </a:lnTo>
                <a:lnTo>
                  <a:pt x="1127162" y="140235"/>
                </a:lnTo>
                <a:lnTo>
                  <a:pt x="1241802" y="130835"/>
                </a:lnTo>
                <a:lnTo>
                  <a:pt x="1359152" y="121040"/>
                </a:lnTo>
                <a:lnTo>
                  <a:pt x="1486067" y="111688"/>
                </a:lnTo>
                <a:lnTo>
                  <a:pt x="1619362" y="102631"/>
                </a:lnTo>
                <a:lnTo>
                  <a:pt x="1756908" y="93770"/>
                </a:lnTo>
                <a:lnTo>
                  <a:pt x="1900816" y="84336"/>
                </a:lnTo>
                <a:lnTo>
                  <a:pt x="2048966" y="74518"/>
                </a:lnTo>
                <a:lnTo>
                  <a:pt x="2199944" y="64445"/>
                </a:lnTo>
                <a:lnTo>
                  <a:pt x="2356335" y="54202"/>
                </a:lnTo>
                <a:lnTo>
                  <a:pt x="2516334" y="43846"/>
                </a:lnTo>
                <a:lnTo>
                  <a:pt x="2678739" y="33414"/>
                </a:lnTo>
                <a:lnTo>
                  <a:pt x="2848393" y="25048"/>
                </a:lnTo>
                <a:lnTo>
                  <a:pt x="3022879" y="18060"/>
                </a:lnTo>
                <a:lnTo>
                  <a:pt x="3200585" y="11990"/>
                </a:lnTo>
                <a:lnTo>
                  <a:pt x="3378324" y="7238"/>
                </a:lnTo>
                <a:lnTo>
                  <a:pt x="3556083" y="3364"/>
                </a:lnTo>
                <a:lnTo>
                  <a:pt x="3733855" y="76"/>
                </a:lnTo>
                <a:lnTo>
                  <a:pt x="3910931" y="0"/>
                </a:lnTo>
                <a:lnTo>
                  <a:pt x="4087543" y="2067"/>
                </a:lnTo>
                <a:lnTo>
                  <a:pt x="4263845" y="5561"/>
                </a:lnTo>
                <a:lnTo>
                  <a:pt x="4442059" y="9302"/>
                </a:lnTo>
                <a:lnTo>
                  <a:pt x="4621545" y="13207"/>
                </a:lnTo>
                <a:lnTo>
                  <a:pt x="4801879" y="17221"/>
                </a:lnTo>
                <a:lnTo>
                  <a:pt x="4979958" y="23425"/>
                </a:lnTo>
                <a:lnTo>
                  <a:pt x="5156533" y="31089"/>
                </a:lnTo>
                <a:lnTo>
                  <a:pt x="5332105" y="39726"/>
                </a:lnTo>
                <a:lnTo>
                  <a:pt x="5505598" y="49012"/>
                </a:lnTo>
                <a:lnTo>
                  <a:pt x="5677704" y="58730"/>
                </a:lnTo>
                <a:lnTo>
                  <a:pt x="5848886" y="68736"/>
                </a:lnTo>
                <a:lnTo>
                  <a:pt x="6020157" y="79641"/>
                </a:lnTo>
                <a:lnTo>
                  <a:pt x="6191488" y="91144"/>
                </a:lnTo>
                <a:lnTo>
                  <a:pt x="6362858" y="103046"/>
                </a:lnTo>
                <a:lnTo>
                  <a:pt x="6528611" y="115214"/>
                </a:lnTo>
                <a:lnTo>
                  <a:pt x="6690619" y="127559"/>
                </a:lnTo>
                <a:lnTo>
                  <a:pt x="6850128" y="140022"/>
                </a:lnTo>
                <a:lnTo>
                  <a:pt x="7001625" y="152565"/>
                </a:lnTo>
                <a:lnTo>
                  <a:pt x="7147777" y="165160"/>
                </a:lnTo>
                <a:lnTo>
                  <a:pt x="7290368" y="177790"/>
                </a:lnTo>
                <a:lnTo>
                  <a:pt x="7424939" y="189738"/>
                </a:lnTo>
                <a:lnTo>
                  <a:pt x="7554165" y="201230"/>
                </a:lnTo>
                <a:lnTo>
                  <a:pt x="7679827" y="212420"/>
                </a:lnTo>
                <a:lnTo>
                  <a:pt x="7791823" y="224113"/>
                </a:lnTo>
                <a:lnTo>
                  <a:pt x="7894710" y="236143"/>
                </a:lnTo>
                <a:lnTo>
                  <a:pt x="7991523" y="248395"/>
                </a:lnTo>
                <a:lnTo>
                  <a:pt x="8056066" y="256563"/>
                </a:lnTo>
                <a:lnTo>
                  <a:pt x="8185150" y="27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771">
            <a:extLst>
              <a:ext uri="{FF2B5EF4-FFF2-40B4-BE49-F238E27FC236}">
                <a16:creationId xmlns:a16="http://schemas.microsoft.com/office/drawing/2014/main" xmlns="" id="{E9259895-21AB-4543-8714-1D5AB59E2EBE}"/>
              </a:ext>
            </a:extLst>
          </p:cNvPr>
          <p:cNvGrpSpPr/>
          <p:nvPr/>
        </p:nvGrpSpPr>
        <p:grpSpPr>
          <a:xfrm>
            <a:off x="2523642" y="4458583"/>
            <a:ext cx="213209" cy="329318"/>
            <a:chOff x="2523642" y="4458583"/>
            <a:chExt cx="213209" cy="329318"/>
          </a:xfrm>
        </p:grpSpPr>
        <p:sp>
          <p:nvSpPr>
            <p:cNvPr id="214" name="SMARTInkShape-3889">
              <a:extLst>
                <a:ext uri="{FF2B5EF4-FFF2-40B4-BE49-F238E27FC236}">
                  <a16:creationId xmlns:a16="http://schemas.microsoft.com/office/drawing/2014/main" xmlns="" id="{199B9A98-BD88-48C8-8D75-D2D36ABBA4E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23642" y="4521461"/>
              <a:ext cx="198631" cy="238865"/>
            </a:xfrm>
            <a:custGeom>
              <a:avLst/>
              <a:gdLst/>
              <a:ahLst/>
              <a:cxnLst/>
              <a:rect l="0" t="0" r="0" b="0"/>
              <a:pathLst>
                <a:path w="198631" h="238865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3" y="1063"/>
                  </a:lnTo>
                  <a:lnTo>
                    <a:pt x="3037" y="0"/>
                  </a:lnTo>
                  <a:lnTo>
                    <a:pt x="3382" y="1737"/>
                  </a:lnTo>
                  <a:lnTo>
                    <a:pt x="3474" y="3187"/>
                  </a:lnTo>
                  <a:lnTo>
                    <a:pt x="7339" y="6680"/>
                  </a:lnTo>
                  <a:lnTo>
                    <a:pt x="24689" y="21414"/>
                  </a:lnTo>
                  <a:lnTo>
                    <a:pt x="54274" y="56963"/>
                  </a:lnTo>
                  <a:lnTo>
                    <a:pt x="83174" y="98852"/>
                  </a:lnTo>
                  <a:lnTo>
                    <a:pt x="114080" y="138702"/>
                  </a:lnTo>
                  <a:lnTo>
                    <a:pt x="144874" y="175909"/>
                  </a:lnTo>
                  <a:lnTo>
                    <a:pt x="182825" y="219962"/>
                  </a:lnTo>
                  <a:lnTo>
                    <a:pt x="198630" y="238864"/>
                  </a:lnTo>
                  <a:lnTo>
                    <a:pt x="198551" y="238177"/>
                  </a:lnTo>
                  <a:lnTo>
                    <a:pt x="194158" y="228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90">
              <a:extLst>
                <a:ext uri="{FF2B5EF4-FFF2-40B4-BE49-F238E27FC236}">
                  <a16:creationId xmlns:a16="http://schemas.microsoft.com/office/drawing/2014/main" xmlns="" id="{CDEDE1A5-B1C7-46B3-833A-B51A8962ED4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534348" y="4458583"/>
              <a:ext cx="202503" cy="329318"/>
            </a:xfrm>
            <a:custGeom>
              <a:avLst/>
              <a:gdLst/>
              <a:ahLst/>
              <a:cxnLst/>
              <a:rect l="0" t="0" r="0" b="0"/>
              <a:pathLst>
                <a:path w="202503" h="329318">
                  <a:moveTo>
                    <a:pt x="202502" y="5467"/>
                  </a:moveTo>
                  <a:lnTo>
                    <a:pt x="202502" y="5467"/>
                  </a:lnTo>
                  <a:lnTo>
                    <a:pt x="199131" y="2096"/>
                  </a:lnTo>
                  <a:lnTo>
                    <a:pt x="195595" y="441"/>
                  </a:lnTo>
                  <a:lnTo>
                    <a:pt x="193664" y="0"/>
                  </a:lnTo>
                  <a:lnTo>
                    <a:pt x="187755" y="3272"/>
                  </a:lnTo>
                  <a:lnTo>
                    <a:pt x="169094" y="23613"/>
                  </a:lnTo>
                  <a:lnTo>
                    <a:pt x="147839" y="60154"/>
                  </a:lnTo>
                  <a:lnTo>
                    <a:pt x="128113" y="96330"/>
                  </a:lnTo>
                  <a:lnTo>
                    <a:pt x="105234" y="137573"/>
                  </a:lnTo>
                  <a:lnTo>
                    <a:pt x="80955" y="179421"/>
                  </a:lnTo>
                  <a:lnTo>
                    <a:pt x="57935" y="217777"/>
                  </a:lnTo>
                  <a:lnTo>
                    <a:pt x="36650" y="252227"/>
                  </a:lnTo>
                  <a:lnTo>
                    <a:pt x="10917" y="293305"/>
                  </a:lnTo>
                  <a:lnTo>
                    <a:pt x="1407" y="311900"/>
                  </a:lnTo>
                  <a:lnTo>
                    <a:pt x="0" y="317706"/>
                  </a:lnTo>
                  <a:lnTo>
                    <a:pt x="473" y="321576"/>
                  </a:lnTo>
                  <a:lnTo>
                    <a:pt x="5652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772">
            <a:extLst>
              <a:ext uri="{FF2B5EF4-FFF2-40B4-BE49-F238E27FC236}">
                <a16:creationId xmlns:a16="http://schemas.microsoft.com/office/drawing/2014/main" xmlns="" id="{0A38F9DF-2375-4964-B7FD-E751E5CCA7C4}"/>
              </a:ext>
            </a:extLst>
          </p:cNvPr>
          <p:cNvGrpSpPr/>
          <p:nvPr/>
        </p:nvGrpSpPr>
        <p:grpSpPr>
          <a:xfrm>
            <a:off x="3052579" y="4405616"/>
            <a:ext cx="351022" cy="315200"/>
            <a:chOff x="3052579" y="4405616"/>
            <a:chExt cx="351022" cy="315200"/>
          </a:xfrm>
        </p:grpSpPr>
        <p:sp>
          <p:nvSpPr>
            <p:cNvPr id="217" name="SMARTInkShape-3891">
              <a:extLst>
                <a:ext uri="{FF2B5EF4-FFF2-40B4-BE49-F238E27FC236}">
                  <a16:creationId xmlns:a16="http://schemas.microsoft.com/office/drawing/2014/main" xmlns="" id="{B82B707D-763F-4389-851A-ADD4E69E9E6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162888" y="4611539"/>
              <a:ext cx="69263" cy="98429"/>
            </a:xfrm>
            <a:custGeom>
              <a:avLst/>
              <a:gdLst/>
              <a:ahLst/>
              <a:cxnLst/>
              <a:rect l="0" t="0" r="0" b="0"/>
              <a:pathLst>
                <a:path w="69263" h="98429">
                  <a:moveTo>
                    <a:pt x="5762" y="11261"/>
                  </a:moveTo>
                  <a:lnTo>
                    <a:pt x="5762" y="11261"/>
                  </a:lnTo>
                  <a:lnTo>
                    <a:pt x="2391" y="11261"/>
                  </a:lnTo>
                  <a:lnTo>
                    <a:pt x="1398" y="12672"/>
                  </a:lnTo>
                  <a:lnTo>
                    <a:pt x="0" y="22811"/>
                  </a:lnTo>
                  <a:lnTo>
                    <a:pt x="2861" y="58791"/>
                  </a:lnTo>
                  <a:lnTo>
                    <a:pt x="10974" y="96503"/>
                  </a:lnTo>
                  <a:lnTo>
                    <a:pt x="12059" y="98428"/>
                  </a:lnTo>
                  <a:lnTo>
                    <a:pt x="13488" y="98300"/>
                  </a:lnTo>
                  <a:lnTo>
                    <a:pt x="15145" y="96804"/>
                  </a:lnTo>
                  <a:lnTo>
                    <a:pt x="16988" y="89497"/>
                  </a:lnTo>
                  <a:lnTo>
                    <a:pt x="18974" y="51354"/>
                  </a:lnTo>
                  <a:lnTo>
                    <a:pt x="27275" y="7124"/>
                  </a:lnTo>
                  <a:lnTo>
                    <a:pt x="29276" y="2858"/>
                  </a:lnTo>
                  <a:lnTo>
                    <a:pt x="31316" y="720"/>
                  </a:lnTo>
                  <a:lnTo>
                    <a:pt x="33381" y="0"/>
                  </a:lnTo>
                  <a:lnTo>
                    <a:pt x="36169" y="1638"/>
                  </a:lnTo>
                  <a:lnTo>
                    <a:pt x="43030" y="9100"/>
                  </a:lnTo>
                  <a:lnTo>
                    <a:pt x="58055" y="49146"/>
                  </a:lnTo>
                  <a:lnTo>
                    <a:pt x="69262" y="7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892">
              <a:extLst>
                <a:ext uri="{FF2B5EF4-FFF2-40B4-BE49-F238E27FC236}">
                  <a16:creationId xmlns:a16="http://schemas.microsoft.com/office/drawing/2014/main" xmlns="" id="{E1C8128B-8D14-49D7-AEA4-6E09CCABF3D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052579" y="4605127"/>
              <a:ext cx="84322" cy="111694"/>
            </a:xfrm>
            <a:custGeom>
              <a:avLst/>
              <a:gdLst/>
              <a:ahLst/>
              <a:cxnLst/>
              <a:rect l="0" t="0" r="0" b="0"/>
              <a:pathLst>
                <a:path w="84322" h="111694">
                  <a:moveTo>
                    <a:pt x="58921" y="30373"/>
                  </a:moveTo>
                  <a:lnTo>
                    <a:pt x="58921" y="30373"/>
                  </a:lnTo>
                  <a:lnTo>
                    <a:pt x="55550" y="20260"/>
                  </a:lnTo>
                  <a:lnTo>
                    <a:pt x="50132" y="13413"/>
                  </a:lnTo>
                  <a:lnTo>
                    <a:pt x="35447" y="1720"/>
                  </a:lnTo>
                  <a:lnTo>
                    <a:pt x="28262" y="0"/>
                  </a:lnTo>
                  <a:lnTo>
                    <a:pt x="24370" y="952"/>
                  </a:lnTo>
                  <a:lnTo>
                    <a:pt x="16284" y="5773"/>
                  </a:lnTo>
                  <a:lnTo>
                    <a:pt x="9867" y="18264"/>
                  </a:lnTo>
                  <a:lnTo>
                    <a:pt x="0" y="55027"/>
                  </a:lnTo>
                  <a:lnTo>
                    <a:pt x="148" y="82442"/>
                  </a:lnTo>
                  <a:lnTo>
                    <a:pt x="4662" y="105067"/>
                  </a:lnTo>
                  <a:lnTo>
                    <a:pt x="6520" y="109097"/>
                  </a:lnTo>
                  <a:lnTo>
                    <a:pt x="8465" y="111078"/>
                  </a:lnTo>
                  <a:lnTo>
                    <a:pt x="10467" y="111693"/>
                  </a:lnTo>
                  <a:lnTo>
                    <a:pt x="16454" y="108613"/>
                  </a:lnTo>
                  <a:lnTo>
                    <a:pt x="20026" y="105816"/>
                  </a:lnTo>
                  <a:lnTo>
                    <a:pt x="23996" y="95183"/>
                  </a:lnTo>
                  <a:lnTo>
                    <a:pt x="27088" y="49309"/>
                  </a:lnTo>
                  <a:lnTo>
                    <a:pt x="39097" y="70135"/>
                  </a:lnTo>
                  <a:lnTo>
                    <a:pt x="45172" y="81911"/>
                  </a:lnTo>
                  <a:lnTo>
                    <a:pt x="54927" y="94201"/>
                  </a:lnTo>
                  <a:lnTo>
                    <a:pt x="66318" y="101074"/>
                  </a:lnTo>
                  <a:lnTo>
                    <a:pt x="84321" y="10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93">
              <a:extLst>
                <a:ext uri="{FF2B5EF4-FFF2-40B4-BE49-F238E27FC236}">
                  <a16:creationId xmlns:a16="http://schemas.microsoft.com/office/drawing/2014/main" xmlns="" id="{6A03981B-A395-402E-98B1-8C4671942CD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267127" y="4405616"/>
              <a:ext cx="136474" cy="315200"/>
            </a:xfrm>
            <a:custGeom>
              <a:avLst/>
              <a:gdLst/>
              <a:ahLst/>
              <a:cxnLst/>
              <a:rect l="0" t="0" r="0" b="0"/>
              <a:pathLst>
                <a:path w="136474" h="315200">
                  <a:moveTo>
                    <a:pt x="98373" y="242584"/>
                  </a:moveTo>
                  <a:lnTo>
                    <a:pt x="98373" y="242584"/>
                  </a:lnTo>
                  <a:lnTo>
                    <a:pt x="98373" y="232471"/>
                  </a:lnTo>
                  <a:lnTo>
                    <a:pt x="91631" y="216069"/>
                  </a:lnTo>
                  <a:lnTo>
                    <a:pt x="80795" y="207751"/>
                  </a:lnTo>
                  <a:lnTo>
                    <a:pt x="73954" y="204546"/>
                  </a:lnTo>
                  <a:lnTo>
                    <a:pt x="58827" y="204746"/>
                  </a:lnTo>
                  <a:lnTo>
                    <a:pt x="50843" y="206776"/>
                  </a:lnTo>
                  <a:lnTo>
                    <a:pt x="34445" y="218438"/>
                  </a:lnTo>
                  <a:lnTo>
                    <a:pt x="19160" y="235380"/>
                  </a:lnTo>
                  <a:lnTo>
                    <a:pt x="4033" y="264752"/>
                  </a:lnTo>
                  <a:lnTo>
                    <a:pt x="0" y="285362"/>
                  </a:lnTo>
                  <a:lnTo>
                    <a:pt x="1041" y="293681"/>
                  </a:lnTo>
                  <a:lnTo>
                    <a:pt x="7842" y="306686"/>
                  </a:lnTo>
                  <a:lnTo>
                    <a:pt x="14030" y="310719"/>
                  </a:lnTo>
                  <a:lnTo>
                    <a:pt x="30313" y="315199"/>
                  </a:lnTo>
                  <a:lnTo>
                    <a:pt x="38889" y="313572"/>
                  </a:lnTo>
                  <a:lnTo>
                    <a:pt x="55943" y="304238"/>
                  </a:lnTo>
                  <a:lnTo>
                    <a:pt x="81411" y="269632"/>
                  </a:lnTo>
                  <a:lnTo>
                    <a:pt x="94597" y="235790"/>
                  </a:lnTo>
                  <a:lnTo>
                    <a:pt x="103751" y="194409"/>
                  </a:lnTo>
                  <a:lnTo>
                    <a:pt x="106192" y="169545"/>
                  </a:lnTo>
                  <a:lnTo>
                    <a:pt x="107819" y="143091"/>
                  </a:lnTo>
                  <a:lnTo>
                    <a:pt x="109609" y="116989"/>
                  </a:lnTo>
                  <a:lnTo>
                    <a:pt x="111508" y="91120"/>
                  </a:lnTo>
                  <a:lnTo>
                    <a:pt x="114794" y="45444"/>
                  </a:lnTo>
                  <a:lnTo>
                    <a:pt x="115233" y="7391"/>
                  </a:lnTo>
                  <a:lnTo>
                    <a:pt x="113140" y="2534"/>
                  </a:lnTo>
                  <a:lnTo>
                    <a:pt x="110334" y="0"/>
                  </a:lnTo>
                  <a:lnTo>
                    <a:pt x="107053" y="1839"/>
                  </a:lnTo>
                  <a:lnTo>
                    <a:pt x="99643" y="13290"/>
                  </a:lnTo>
                  <a:lnTo>
                    <a:pt x="90910" y="56425"/>
                  </a:lnTo>
                  <a:lnTo>
                    <a:pt x="89882" y="97758"/>
                  </a:lnTo>
                  <a:lnTo>
                    <a:pt x="93188" y="143644"/>
                  </a:lnTo>
                  <a:lnTo>
                    <a:pt x="101713" y="189909"/>
                  </a:lnTo>
                  <a:lnTo>
                    <a:pt x="114439" y="230697"/>
                  </a:lnTo>
                  <a:lnTo>
                    <a:pt x="136473" y="287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773">
            <a:extLst>
              <a:ext uri="{FF2B5EF4-FFF2-40B4-BE49-F238E27FC236}">
                <a16:creationId xmlns:a16="http://schemas.microsoft.com/office/drawing/2014/main" xmlns="" id="{2A52A80E-F907-47B7-AF2E-A1F31788D75B}"/>
              </a:ext>
            </a:extLst>
          </p:cNvPr>
          <p:cNvGrpSpPr/>
          <p:nvPr/>
        </p:nvGrpSpPr>
        <p:grpSpPr>
          <a:xfrm>
            <a:off x="3810000" y="4458583"/>
            <a:ext cx="215901" cy="303918"/>
            <a:chOff x="3810000" y="4458583"/>
            <a:chExt cx="215901" cy="303918"/>
          </a:xfrm>
        </p:grpSpPr>
        <p:sp>
          <p:nvSpPr>
            <p:cNvPr id="221" name="SMARTInkShape-3894">
              <a:extLst>
                <a:ext uri="{FF2B5EF4-FFF2-40B4-BE49-F238E27FC236}">
                  <a16:creationId xmlns:a16="http://schemas.microsoft.com/office/drawing/2014/main" xmlns="" id="{90662C6F-879E-4A5A-B26E-486AFF1EC27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3810000" y="4490333"/>
              <a:ext cx="152401" cy="119768"/>
            </a:xfrm>
            <a:custGeom>
              <a:avLst/>
              <a:gdLst/>
              <a:ahLst/>
              <a:cxnLst/>
              <a:rect l="0" t="0" r="0" b="0"/>
              <a:pathLst>
                <a:path w="152401" h="119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57173" y="38485"/>
                  </a:lnTo>
                  <a:lnTo>
                    <a:pt x="97084" y="77397"/>
                  </a:lnTo>
                  <a:lnTo>
                    <a:pt x="130994" y="107347"/>
                  </a:lnTo>
                  <a:lnTo>
                    <a:pt x="15240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95">
              <a:extLst>
                <a:ext uri="{FF2B5EF4-FFF2-40B4-BE49-F238E27FC236}">
                  <a16:creationId xmlns:a16="http://schemas.microsoft.com/office/drawing/2014/main" xmlns="" id="{1C8E1727-1A22-4A34-870E-BC8D5591548E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951325" y="4458583"/>
              <a:ext cx="74576" cy="303918"/>
            </a:xfrm>
            <a:custGeom>
              <a:avLst/>
              <a:gdLst/>
              <a:ahLst/>
              <a:cxnLst/>
              <a:rect l="0" t="0" r="0" b="0"/>
              <a:pathLst>
                <a:path w="74576" h="303918">
                  <a:moveTo>
                    <a:pt x="74575" y="5467"/>
                  </a:moveTo>
                  <a:lnTo>
                    <a:pt x="74575" y="5467"/>
                  </a:lnTo>
                  <a:lnTo>
                    <a:pt x="71204" y="2096"/>
                  </a:lnTo>
                  <a:lnTo>
                    <a:pt x="65786" y="441"/>
                  </a:lnTo>
                  <a:lnTo>
                    <a:pt x="62365" y="0"/>
                  </a:lnTo>
                  <a:lnTo>
                    <a:pt x="58674" y="2527"/>
                  </a:lnTo>
                  <a:lnTo>
                    <a:pt x="50810" y="12863"/>
                  </a:lnTo>
                  <a:lnTo>
                    <a:pt x="34263" y="54748"/>
                  </a:lnTo>
                  <a:lnTo>
                    <a:pt x="25850" y="86636"/>
                  </a:lnTo>
                  <a:lnTo>
                    <a:pt x="17406" y="123857"/>
                  </a:lnTo>
                  <a:lnTo>
                    <a:pt x="9655" y="162507"/>
                  </a:lnTo>
                  <a:lnTo>
                    <a:pt x="3859" y="198500"/>
                  </a:lnTo>
                  <a:lnTo>
                    <a:pt x="0" y="243754"/>
                  </a:lnTo>
                  <a:lnTo>
                    <a:pt x="4742" y="268946"/>
                  </a:lnTo>
                  <a:lnTo>
                    <a:pt x="17425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774">
            <a:extLst>
              <a:ext uri="{FF2B5EF4-FFF2-40B4-BE49-F238E27FC236}">
                <a16:creationId xmlns:a16="http://schemas.microsoft.com/office/drawing/2014/main" xmlns="" id="{6E67AAAF-3E9B-46E4-A9C1-4F5B50A6BC0B}"/>
              </a:ext>
            </a:extLst>
          </p:cNvPr>
          <p:cNvGrpSpPr/>
          <p:nvPr/>
        </p:nvGrpSpPr>
        <p:grpSpPr>
          <a:xfrm>
            <a:off x="4492653" y="4580139"/>
            <a:ext cx="555598" cy="136954"/>
            <a:chOff x="4492653" y="4580139"/>
            <a:chExt cx="555598" cy="136954"/>
          </a:xfrm>
        </p:grpSpPr>
        <p:sp>
          <p:nvSpPr>
            <p:cNvPr id="224" name="SMARTInkShape-3896">
              <a:extLst>
                <a:ext uri="{FF2B5EF4-FFF2-40B4-BE49-F238E27FC236}">
                  <a16:creationId xmlns:a16="http://schemas.microsoft.com/office/drawing/2014/main" xmlns="" id="{53ADFF51-78D1-4002-888E-9D506B71CCE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492653" y="4600329"/>
              <a:ext cx="149198" cy="116764"/>
            </a:xfrm>
            <a:custGeom>
              <a:avLst/>
              <a:gdLst/>
              <a:ahLst/>
              <a:cxnLst/>
              <a:rect l="0" t="0" r="0" b="0"/>
              <a:pathLst>
                <a:path w="149198" h="116764">
                  <a:moveTo>
                    <a:pt x="79347" y="73271"/>
                  </a:moveTo>
                  <a:lnTo>
                    <a:pt x="79347" y="73271"/>
                  </a:lnTo>
                  <a:lnTo>
                    <a:pt x="90331" y="29649"/>
                  </a:lnTo>
                  <a:lnTo>
                    <a:pt x="90903" y="23023"/>
                  </a:lnTo>
                  <a:lnTo>
                    <a:pt x="87776" y="11898"/>
                  </a:lnTo>
                  <a:lnTo>
                    <a:pt x="84966" y="6956"/>
                  </a:lnTo>
                  <a:lnTo>
                    <a:pt x="80977" y="3661"/>
                  </a:lnTo>
                  <a:lnTo>
                    <a:pt x="70899" y="0"/>
                  </a:lnTo>
                  <a:lnTo>
                    <a:pt x="57483" y="2135"/>
                  </a:lnTo>
                  <a:lnTo>
                    <a:pt x="49955" y="4681"/>
                  </a:lnTo>
                  <a:lnTo>
                    <a:pt x="25875" y="28488"/>
                  </a:lnTo>
                  <a:lnTo>
                    <a:pt x="7608" y="65725"/>
                  </a:lnTo>
                  <a:lnTo>
                    <a:pt x="0" y="97924"/>
                  </a:lnTo>
                  <a:lnTo>
                    <a:pt x="1049" y="105228"/>
                  </a:lnTo>
                  <a:lnTo>
                    <a:pt x="3865" y="110804"/>
                  </a:lnTo>
                  <a:lnTo>
                    <a:pt x="7859" y="115226"/>
                  </a:lnTo>
                  <a:lnTo>
                    <a:pt x="11933" y="116763"/>
                  </a:lnTo>
                  <a:lnTo>
                    <a:pt x="16060" y="116377"/>
                  </a:lnTo>
                  <a:lnTo>
                    <a:pt x="20222" y="114708"/>
                  </a:lnTo>
                  <a:lnTo>
                    <a:pt x="36193" y="98876"/>
                  </a:lnTo>
                  <a:lnTo>
                    <a:pt x="66369" y="53025"/>
                  </a:lnTo>
                  <a:lnTo>
                    <a:pt x="71932" y="46634"/>
                  </a:lnTo>
                  <a:lnTo>
                    <a:pt x="74404" y="44930"/>
                  </a:lnTo>
                  <a:lnTo>
                    <a:pt x="77463" y="45911"/>
                  </a:lnTo>
                  <a:lnTo>
                    <a:pt x="94393" y="64573"/>
                  </a:lnTo>
                  <a:lnTo>
                    <a:pt x="117910" y="88486"/>
                  </a:lnTo>
                  <a:lnTo>
                    <a:pt x="149197" y="10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97">
              <a:extLst>
                <a:ext uri="{FF2B5EF4-FFF2-40B4-BE49-F238E27FC236}">
                  <a16:creationId xmlns:a16="http://schemas.microsoft.com/office/drawing/2014/main" xmlns="" id="{E7C82D5F-1FDC-4F6B-9FC4-84B559D8CCB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60900" y="4591050"/>
              <a:ext cx="146051" cy="117086"/>
            </a:xfrm>
            <a:custGeom>
              <a:avLst/>
              <a:gdLst/>
              <a:ahLst/>
              <a:cxnLst/>
              <a:rect l="0" t="0" r="0" b="0"/>
              <a:pathLst>
                <a:path w="146051" h="117086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2" y="7674"/>
                  </a:lnTo>
                  <a:lnTo>
                    <a:pt x="3371" y="7233"/>
                  </a:lnTo>
                  <a:lnTo>
                    <a:pt x="15580" y="13353"/>
                  </a:lnTo>
                  <a:lnTo>
                    <a:pt x="59891" y="57274"/>
                  </a:lnTo>
                  <a:lnTo>
                    <a:pt x="78110" y="87447"/>
                  </a:lnTo>
                  <a:lnTo>
                    <a:pt x="82223" y="102601"/>
                  </a:lnTo>
                  <a:lnTo>
                    <a:pt x="82332" y="108617"/>
                  </a:lnTo>
                  <a:lnTo>
                    <a:pt x="80994" y="112628"/>
                  </a:lnTo>
                  <a:lnTo>
                    <a:pt x="78690" y="115302"/>
                  </a:lnTo>
                  <a:lnTo>
                    <a:pt x="75743" y="117085"/>
                  </a:lnTo>
                  <a:lnTo>
                    <a:pt x="72368" y="116156"/>
                  </a:lnTo>
                  <a:lnTo>
                    <a:pt x="64854" y="109481"/>
                  </a:lnTo>
                  <a:lnTo>
                    <a:pt x="60574" y="95695"/>
                  </a:lnTo>
                  <a:lnTo>
                    <a:pt x="60083" y="76398"/>
                  </a:lnTo>
                  <a:lnTo>
                    <a:pt x="68445" y="40589"/>
                  </a:lnTo>
                  <a:lnTo>
                    <a:pt x="78398" y="22978"/>
                  </a:lnTo>
                  <a:lnTo>
                    <a:pt x="99272" y="4535"/>
                  </a:lnTo>
                  <a:lnTo>
                    <a:pt x="117028" y="36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898">
              <a:extLst>
                <a:ext uri="{FF2B5EF4-FFF2-40B4-BE49-F238E27FC236}">
                  <a16:creationId xmlns:a16="http://schemas.microsoft.com/office/drawing/2014/main" xmlns="" id="{5166E115-78B6-4D0C-97A8-130BD32D4C96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824080" y="4580139"/>
              <a:ext cx="224171" cy="136431"/>
            </a:xfrm>
            <a:custGeom>
              <a:avLst/>
              <a:gdLst/>
              <a:ahLst/>
              <a:cxnLst/>
              <a:rect l="0" t="0" r="0" b="0"/>
              <a:pathLst>
                <a:path w="224171" h="136431">
                  <a:moveTo>
                    <a:pt x="20970" y="36311"/>
                  </a:moveTo>
                  <a:lnTo>
                    <a:pt x="20970" y="36311"/>
                  </a:lnTo>
                  <a:lnTo>
                    <a:pt x="20970" y="41778"/>
                  </a:lnTo>
                  <a:lnTo>
                    <a:pt x="46700" y="20041"/>
                  </a:lnTo>
                  <a:lnTo>
                    <a:pt x="55405" y="7266"/>
                  </a:lnTo>
                  <a:lnTo>
                    <a:pt x="56627" y="4247"/>
                  </a:lnTo>
                  <a:lnTo>
                    <a:pt x="55324" y="2236"/>
                  </a:lnTo>
                  <a:lnTo>
                    <a:pt x="48233" y="0"/>
                  </a:lnTo>
                  <a:lnTo>
                    <a:pt x="43379" y="1520"/>
                  </a:lnTo>
                  <a:lnTo>
                    <a:pt x="32340" y="8854"/>
                  </a:lnTo>
                  <a:lnTo>
                    <a:pt x="10855" y="31625"/>
                  </a:lnTo>
                  <a:lnTo>
                    <a:pt x="2363" y="52572"/>
                  </a:lnTo>
                  <a:lnTo>
                    <a:pt x="0" y="75288"/>
                  </a:lnTo>
                  <a:lnTo>
                    <a:pt x="3654" y="97143"/>
                  </a:lnTo>
                  <a:lnTo>
                    <a:pt x="8720" y="105794"/>
                  </a:lnTo>
                  <a:lnTo>
                    <a:pt x="23757" y="119168"/>
                  </a:lnTo>
                  <a:lnTo>
                    <a:pt x="57252" y="129816"/>
                  </a:lnTo>
                  <a:lnTo>
                    <a:pt x="104828" y="136430"/>
                  </a:lnTo>
                  <a:lnTo>
                    <a:pt x="133320" y="136218"/>
                  </a:lnTo>
                  <a:lnTo>
                    <a:pt x="163603" y="134665"/>
                  </a:lnTo>
                  <a:lnTo>
                    <a:pt x="224170" y="131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775">
            <a:extLst>
              <a:ext uri="{FF2B5EF4-FFF2-40B4-BE49-F238E27FC236}">
                <a16:creationId xmlns:a16="http://schemas.microsoft.com/office/drawing/2014/main" xmlns="" id="{FCEBEC60-1C35-4F0A-A511-67C05EE12CA0}"/>
              </a:ext>
            </a:extLst>
          </p:cNvPr>
          <p:cNvGrpSpPr/>
          <p:nvPr/>
        </p:nvGrpSpPr>
        <p:grpSpPr>
          <a:xfrm>
            <a:off x="5607050" y="4422062"/>
            <a:ext cx="463551" cy="308689"/>
            <a:chOff x="5607050" y="4422062"/>
            <a:chExt cx="463551" cy="308689"/>
          </a:xfrm>
        </p:grpSpPr>
        <p:sp>
          <p:nvSpPr>
            <p:cNvPr id="228" name="SMARTInkShape-3899">
              <a:extLst>
                <a:ext uri="{FF2B5EF4-FFF2-40B4-BE49-F238E27FC236}">
                  <a16:creationId xmlns:a16="http://schemas.microsoft.com/office/drawing/2014/main" xmlns="" id="{74A60DC6-9814-4885-8E87-552AFD8C3548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607050" y="4591933"/>
              <a:ext cx="16627" cy="107068"/>
            </a:xfrm>
            <a:custGeom>
              <a:avLst/>
              <a:gdLst/>
              <a:ahLst/>
              <a:cxnLst/>
              <a:rect l="0" t="0" r="0" b="0"/>
              <a:pathLst>
                <a:path w="16627" h="1070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116"/>
                  </a:lnTo>
                  <a:lnTo>
                    <a:pt x="8839" y="6120"/>
                  </a:lnTo>
                  <a:lnTo>
                    <a:pt x="16301" y="36745"/>
                  </a:lnTo>
                  <a:lnTo>
                    <a:pt x="16626" y="79065"/>
                  </a:lnTo>
                  <a:lnTo>
                    <a:pt x="127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900">
              <a:extLst>
                <a:ext uri="{FF2B5EF4-FFF2-40B4-BE49-F238E27FC236}">
                  <a16:creationId xmlns:a16="http://schemas.microsoft.com/office/drawing/2014/main" xmlns="" id="{994A31A6-F410-45B4-A7CC-1EC707DEC2B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619750" y="4508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901">
              <a:extLst>
                <a:ext uri="{FF2B5EF4-FFF2-40B4-BE49-F238E27FC236}">
                  <a16:creationId xmlns:a16="http://schemas.microsoft.com/office/drawing/2014/main" xmlns="" id="{75513F4F-9FC2-4247-AEF6-A589880F9930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721350" y="4578350"/>
              <a:ext cx="6176" cy="114301"/>
            </a:xfrm>
            <a:custGeom>
              <a:avLst/>
              <a:gdLst/>
              <a:ahLst/>
              <a:cxnLst/>
              <a:rect l="0" t="0" r="0" b="0"/>
              <a:pathLst>
                <a:path w="6176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6175" y="42633"/>
                  </a:lnTo>
                  <a:lnTo>
                    <a:pt x="4434" y="8302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902">
              <a:extLst>
                <a:ext uri="{FF2B5EF4-FFF2-40B4-BE49-F238E27FC236}">
                  <a16:creationId xmlns:a16="http://schemas.microsoft.com/office/drawing/2014/main" xmlns="" id="{1794EF44-F889-49CE-8C81-772D97DE7A8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746750" y="45402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0" y="25400"/>
                  </a:moveTo>
                  <a:lnTo>
                    <a:pt x="0" y="25400"/>
                  </a:lnTo>
                  <a:lnTo>
                    <a:pt x="10051" y="844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903">
              <a:extLst>
                <a:ext uri="{FF2B5EF4-FFF2-40B4-BE49-F238E27FC236}">
                  <a16:creationId xmlns:a16="http://schemas.microsoft.com/office/drawing/2014/main" xmlns="" id="{0D14D39F-306A-4939-B9E4-F949361E0838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838587" y="4422062"/>
              <a:ext cx="232014" cy="308689"/>
            </a:xfrm>
            <a:custGeom>
              <a:avLst/>
              <a:gdLst/>
              <a:ahLst/>
              <a:cxnLst/>
              <a:rect l="0" t="0" r="0" b="0"/>
              <a:pathLst>
                <a:path w="232014" h="308689">
                  <a:moveTo>
                    <a:pt x="162163" y="200738"/>
                  </a:moveTo>
                  <a:lnTo>
                    <a:pt x="162163" y="200738"/>
                  </a:lnTo>
                  <a:lnTo>
                    <a:pt x="162163" y="190625"/>
                  </a:lnTo>
                  <a:lnTo>
                    <a:pt x="158400" y="181897"/>
                  </a:lnTo>
                  <a:lnTo>
                    <a:pt x="155421" y="177594"/>
                  </a:lnTo>
                  <a:lnTo>
                    <a:pt x="137744" y="164796"/>
                  </a:lnTo>
                  <a:lnTo>
                    <a:pt x="118003" y="155438"/>
                  </a:lnTo>
                  <a:lnTo>
                    <a:pt x="92007" y="151567"/>
                  </a:lnTo>
                  <a:lnTo>
                    <a:pt x="58590" y="160534"/>
                  </a:lnTo>
                  <a:lnTo>
                    <a:pt x="25249" y="186709"/>
                  </a:lnTo>
                  <a:lnTo>
                    <a:pt x="3142" y="224646"/>
                  </a:lnTo>
                  <a:lnTo>
                    <a:pt x="0" y="248994"/>
                  </a:lnTo>
                  <a:lnTo>
                    <a:pt x="4013" y="269457"/>
                  </a:lnTo>
                  <a:lnTo>
                    <a:pt x="12852" y="283255"/>
                  </a:lnTo>
                  <a:lnTo>
                    <a:pt x="20289" y="286089"/>
                  </a:lnTo>
                  <a:lnTo>
                    <a:pt x="39841" y="285474"/>
                  </a:lnTo>
                  <a:lnTo>
                    <a:pt x="60761" y="271089"/>
                  </a:lnTo>
                  <a:lnTo>
                    <a:pt x="80407" y="247527"/>
                  </a:lnTo>
                  <a:lnTo>
                    <a:pt x="103366" y="200412"/>
                  </a:lnTo>
                  <a:lnTo>
                    <a:pt x="116981" y="159906"/>
                  </a:lnTo>
                  <a:lnTo>
                    <a:pt x="122870" y="136122"/>
                  </a:lnTo>
                  <a:lnTo>
                    <a:pt x="128206" y="110388"/>
                  </a:lnTo>
                  <a:lnTo>
                    <a:pt x="133175" y="83355"/>
                  </a:lnTo>
                  <a:lnTo>
                    <a:pt x="140577" y="42029"/>
                  </a:lnTo>
                  <a:lnTo>
                    <a:pt x="144948" y="6252"/>
                  </a:lnTo>
                  <a:lnTo>
                    <a:pt x="144337" y="1231"/>
                  </a:lnTo>
                  <a:lnTo>
                    <a:pt x="143223" y="0"/>
                  </a:lnTo>
                  <a:lnTo>
                    <a:pt x="141775" y="1296"/>
                  </a:lnTo>
                  <a:lnTo>
                    <a:pt x="140104" y="4276"/>
                  </a:lnTo>
                  <a:lnTo>
                    <a:pt x="134381" y="38810"/>
                  </a:lnTo>
                  <a:lnTo>
                    <a:pt x="132176" y="75383"/>
                  </a:lnTo>
                  <a:lnTo>
                    <a:pt x="134019" y="117508"/>
                  </a:lnTo>
                  <a:lnTo>
                    <a:pt x="144246" y="162100"/>
                  </a:lnTo>
                  <a:lnTo>
                    <a:pt x="161960" y="204027"/>
                  </a:lnTo>
                  <a:lnTo>
                    <a:pt x="183946" y="242416"/>
                  </a:lnTo>
                  <a:lnTo>
                    <a:pt x="215888" y="286857"/>
                  </a:lnTo>
                  <a:lnTo>
                    <a:pt x="232013" y="30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776">
            <a:extLst>
              <a:ext uri="{FF2B5EF4-FFF2-40B4-BE49-F238E27FC236}">
                <a16:creationId xmlns:a16="http://schemas.microsoft.com/office/drawing/2014/main" xmlns="" id="{0AFB61A8-5EE7-4DAC-B9F2-54E4E181536C}"/>
              </a:ext>
            </a:extLst>
          </p:cNvPr>
          <p:cNvGrpSpPr/>
          <p:nvPr/>
        </p:nvGrpSpPr>
        <p:grpSpPr>
          <a:xfrm>
            <a:off x="7702550" y="4587348"/>
            <a:ext cx="190501" cy="308503"/>
            <a:chOff x="7702550" y="4587348"/>
            <a:chExt cx="190501" cy="308503"/>
          </a:xfrm>
        </p:grpSpPr>
        <p:sp>
          <p:nvSpPr>
            <p:cNvPr id="234" name="SMARTInkShape-3904">
              <a:extLst>
                <a:ext uri="{FF2B5EF4-FFF2-40B4-BE49-F238E27FC236}">
                  <a16:creationId xmlns:a16="http://schemas.microsoft.com/office/drawing/2014/main" xmlns="" id="{9956F2EE-898C-4E4C-B25E-B17EB3B5E8E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702550" y="4604633"/>
              <a:ext cx="190501" cy="265818"/>
            </a:xfrm>
            <a:custGeom>
              <a:avLst/>
              <a:gdLst/>
              <a:ahLst/>
              <a:cxnLst/>
              <a:rect l="0" t="0" r="0" b="0"/>
              <a:pathLst>
                <a:path w="190501" h="2658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088" y="2749"/>
                  </a:lnTo>
                  <a:lnTo>
                    <a:pt x="33945" y="45291"/>
                  </a:lnTo>
                  <a:lnTo>
                    <a:pt x="61563" y="92291"/>
                  </a:lnTo>
                  <a:lnTo>
                    <a:pt x="83806" y="127311"/>
                  </a:lnTo>
                  <a:lnTo>
                    <a:pt x="105450" y="161690"/>
                  </a:lnTo>
                  <a:lnTo>
                    <a:pt x="137470" y="206037"/>
                  </a:lnTo>
                  <a:lnTo>
                    <a:pt x="177933" y="252361"/>
                  </a:lnTo>
                  <a:lnTo>
                    <a:pt x="19050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905">
              <a:extLst>
                <a:ext uri="{FF2B5EF4-FFF2-40B4-BE49-F238E27FC236}">
                  <a16:creationId xmlns:a16="http://schemas.microsoft.com/office/drawing/2014/main" xmlns="" id="{82EA06DD-2AC0-430B-AAB1-F6B0394ABD5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715250" y="4587348"/>
              <a:ext cx="165101" cy="308503"/>
            </a:xfrm>
            <a:custGeom>
              <a:avLst/>
              <a:gdLst/>
              <a:ahLst/>
              <a:cxnLst/>
              <a:rect l="0" t="0" r="0" b="0"/>
              <a:pathLst>
                <a:path w="165101" h="308503">
                  <a:moveTo>
                    <a:pt x="165100" y="16402"/>
                  </a:moveTo>
                  <a:lnTo>
                    <a:pt x="165100" y="16402"/>
                  </a:lnTo>
                  <a:lnTo>
                    <a:pt x="165099" y="0"/>
                  </a:lnTo>
                  <a:lnTo>
                    <a:pt x="158358" y="11620"/>
                  </a:lnTo>
                  <a:lnTo>
                    <a:pt x="144052" y="49792"/>
                  </a:lnTo>
                  <a:lnTo>
                    <a:pt x="126818" y="87216"/>
                  </a:lnTo>
                  <a:lnTo>
                    <a:pt x="105047" y="129720"/>
                  </a:lnTo>
                  <a:lnTo>
                    <a:pt x="81260" y="174480"/>
                  </a:lnTo>
                  <a:lnTo>
                    <a:pt x="56576" y="214600"/>
                  </a:lnTo>
                  <a:lnTo>
                    <a:pt x="33612" y="249129"/>
                  </a:lnTo>
                  <a:lnTo>
                    <a:pt x="7266" y="292515"/>
                  </a:lnTo>
                  <a:lnTo>
                    <a:pt x="0" y="308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777">
            <a:extLst>
              <a:ext uri="{FF2B5EF4-FFF2-40B4-BE49-F238E27FC236}">
                <a16:creationId xmlns:a16="http://schemas.microsoft.com/office/drawing/2014/main" xmlns="" id="{B97967B1-C30F-43A2-9C4D-78B5A568661B}"/>
              </a:ext>
            </a:extLst>
          </p:cNvPr>
          <p:cNvGrpSpPr/>
          <p:nvPr/>
        </p:nvGrpSpPr>
        <p:grpSpPr>
          <a:xfrm>
            <a:off x="8205219" y="4586465"/>
            <a:ext cx="659382" cy="290336"/>
            <a:chOff x="8205219" y="4586465"/>
            <a:chExt cx="659382" cy="290336"/>
          </a:xfrm>
        </p:grpSpPr>
        <p:sp>
          <p:nvSpPr>
            <p:cNvPr id="237" name="SMARTInkShape-3906">
              <a:extLst>
                <a:ext uri="{FF2B5EF4-FFF2-40B4-BE49-F238E27FC236}">
                  <a16:creationId xmlns:a16="http://schemas.microsoft.com/office/drawing/2014/main" xmlns="" id="{A8274106-FF98-4FE4-9BD7-6382C1F46CB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205219" y="4738244"/>
              <a:ext cx="145032" cy="11557"/>
            </a:xfrm>
            <a:custGeom>
              <a:avLst/>
              <a:gdLst/>
              <a:ahLst/>
              <a:cxnLst/>
              <a:rect l="0" t="0" r="0" b="0"/>
              <a:pathLst>
                <a:path w="145032" h="11557">
                  <a:moveTo>
                    <a:pt x="11681" y="11556"/>
                  </a:moveTo>
                  <a:lnTo>
                    <a:pt x="11681" y="11556"/>
                  </a:lnTo>
                  <a:lnTo>
                    <a:pt x="1568" y="11556"/>
                  </a:lnTo>
                  <a:lnTo>
                    <a:pt x="0" y="10850"/>
                  </a:lnTo>
                  <a:lnTo>
                    <a:pt x="366" y="9674"/>
                  </a:lnTo>
                  <a:lnTo>
                    <a:pt x="2020" y="8185"/>
                  </a:lnTo>
                  <a:lnTo>
                    <a:pt x="21204" y="2717"/>
                  </a:lnTo>
                  <a:lnTo>
                    <a:pt x="62716" y="0"/>
                  </a:lnTo>
                  <a:lnTo>
                    <a:pt x="95277" y="1246"/>
                  </a:lnTo>
                  <a:lnTo>
                    <a:pt x="145031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907">
              <a:extLst>
                <a:ext uri="{FF2B5EF4-FFF2-40B4-BE49-F238E27FC236}">
                  <a16:creationId xmlns:a16="http://schemas.microsoft.com/office/drawing/2014/main" xmlns="" id="{17E55EB7-AF37-4D64-A9BA-B62A957518A0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249669" y="4826000"/>
              <a:ext cx="176782" cy="5468"/>
            </a:xfrm>
            <a:custGeom>
              <a:avLst/>
              <a:gdLst/>
              <a:ahLst/>
              <a:cxnLst/>
              <a:rect l="0" t="0" r="0" b="0"/>
              <a:pathLst>
                <a:path w="176782" h="5468">
                  <a:moveTo>
                    <a:pt x="11681" y="0"/>
                  </a:moveTo>
                  <a:lnTo>
                    <a:pt x="11681" y="0"/>
                  </a:lnTo>
                  <a:lnTo>
                    <a:pt x="1567" y="3371"/>
                  </a:lnTo>
                  <a:lnTo>
                    <a:pt x="0" y="4364"/>
                  </a:lnTo>
                  <a:lnTo>
                    <a:pt x="365" y="5026"/>
                  </a:lnTo>
                  <a:lnTo>
                    <a:pt x="2020" y="5467"/>
                  </a:lnTo>
                  <a:lnTo>
                    <a:pt x="38623" y="1812"/>
                  </a:lnTo>
                  <a:lnTo>
                    <a:pt x="74925" y="805"/>
                  </a:lnTo>
                  <a:lnTo>
                    <a:pt x="115048" y="358"/>
                  </a:lnTo>
                  <a:lnTo>
                    <a:pt x="176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908">
              <a:extLst>
                <a:ext uri="{FF2B5EF4-FFF2-40B4-BE49-F238E27FC236}">
                  <a16:creationId xmlns:a16="http://schemas.microsoft.com/office/drawing/2014/main" xmlns="" id="{024D5018-5DC5-42F2-99DC-ABCF758AB09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627829" y="4591050"/>
              <a:ext cx="141522" cy="146051"/>
            </a:xfrm>
            <a:custGeom>
              <a:avLst/>
              <a:gdLst/>
              <a:ahLst/>
              <a:cxnLst/>
              <a:rect l="0" t="0" r="0" b="0"/>
              <a:pathLst>
                <a:path w="141522" h="146051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9" y="1411"/>
                  </a:lnTo>
                  <a:lnTo>
                    <a:pt x="0" y="3763"/>
                  </a:lnTo>
                  <a:lnTo>
                    <a:pt x="607" y="6742"/>
                  </a:lnTo>
                  <a:lnTo>
                    <a:pt x="33054" y="48334"/>
                  </a:lnTo>
                  <a:lnTo>
                    <a:pt x="68931" y="83701"/>
                  </a:lnTo>
                  <a:lnTo>
                    <a:pt x="107077" y="117228"/>
                  </a:lnTo>
                  <a:lnTo>
                    <a:pt x="14152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909">
              <a:extLst>
                <a:ext uri="{FF2B5EF4-FFF2-40B4-BE49-F238E27FC236}">
                  <a16:creationId xmlns:a16="http://schemas.microsoft.com/office/drawing/2014/main" xmlns="" id="{70DAC2F5-7385-4392-8B0E-F324DDF8B635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747058" y="4586465"/>
              <a:ext cx="117543" cy="290336"/>
            </a:xfrm>
            <a:custGeom>
              <a:avLst/>
              <a:gdLst/>
              <a:ahLst/>
              <a:cxnLst/>
              <a:rect l="0" t="0" r="0" b="0"/>
              <a:pathLst>
                <a:path w="117543" h="290336">
                  <a:moveTo>
                    <a:pt x="117542" y="10935"/>
                  </a:moveTo>
                  <a:lnTo>
                    <a:pt x="117542" y="10935"/>
                  </a:lnTo>
                  <a:lnTo>
                    <a:pt x="114171" y="4193"/>
                  </a:lnTo>
                  <a:lnTo>
                    <a:pt x="111766" y="2207"/>
                  </a:lnTo>
                  <a:lnTo>
                    <a:pt x="105332" y="0"/>
                  </a:lnTo>
                  <a:lnTo>
                    <a:pt x="101641" y="2234"/>
                  </a:lnTo>
                  <a:lnTo>
                    <a:pt x="72160" y="43073"/>
                  </a:lnTo>
                  <a:lnTo>
                    <a:pt x="45626" y="88466"/>
                  </a:lnTo>
                  <a:lnTo>
                    <a:pt x="23561" y="127511"/>
                  </a:lnTo>
                  <a:lnTo>
                    <a:pt x="7381" y="168478"/>
                  </a:lnTo>
                  <a:lnTo>
                    <a:pt x="0" y="205546"/>
                  </a:lnTo>
                  <a:lnTo>
                    <a:pt x="877" y="249676"/>
                  </a:lnTo>
                  <a:lnTo>
                    <a:pt x="15942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3910">
            <a:extLst>
              <a:ext uri="{FF2B5EF4-FFF2-40B4-BE49-F238E27FC236}">
                <a16:creationId xmlns:a16="http://schemas.microsoft.com/office/drawing/2014/main" xmlns="" id="{16AE3CB3-2879-42BA-AE07-115A60F1399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84950" y="4165600"/>
            <a:ext cx="127001" cy="2419351"/>
          </a:xfrm>
          <a:custGeom>
            <a:avLst/>
            <a:gdLst/>
            <a:ahLst/>
            <a:cxnLst/>
            <a:rect l="0" t="0" r="0" b="0"/>
            <a:pathLst>
              <a:path w="127001" h="2419351">
                <a:moveTo>
                  <a:pt x="127000" y="0"/>
                </a:moveTo>
                <a:lnTo>
                  <a:pt x="127000" y="0"/>
                </a:lnTo>
                <a:lnTo>
                  <a:pt x="107227" y="47071"/>
                </a:lnTo>
                <a:lnTo>
                  <a:pt x="99161" y="79482"/>
                </a:lnTo>
                <a:lnTo>
                  <a:pt x="90873" y="124460"/>
                </a:lnTo>
                <a:lnTo>
                  <a:pt x="88098" y="151412"/>
                </a:lnTo>
                <a:lnTo>
                  <a:pt x="86250" y="180670"/>
                </a:lnTo>
                <a:lnTo>
                  <a:pt x="85017" y="211463"/>
                </a:lnTo>
                <a:lnTo>
                  <a:pt x="83489" y="246103"/>
                </a:lnTo>
                <a:lnTo>
                  <a:pt x="81765" y="283307"/>
                </a:lnTo>
                <a:lnTo>
                  <a:pt x="79909" y="322221"/>
                </a:lnTo>
                <a:lnTo>
                  <a:pt x="77262" y="365803"/>
                </a:lnTo>
                <a:lnTo>
                  <a:pt x="74085" y="412496"/>
                </a:lnTo>
                <a:lnTo>
                  <a:pt x="70557" y="461264"/>
                </a:lnTo>
                <a:lnTo>
                  <a:pt x="67499" y="513531"/>
                </a:lnTo>
                <a:lnTo>
                  <a:pt x="64754" y="568132"/>
                </a:lnTo>
                <a:lnTo>
                  <a:pt x="62219" y="624288"/>
                </a:lnTo>
                <a:lnTo>
                  <a:pt x="59823" y="682892"/>
                </a:lnTo>
                <a:lnTo>
                  <a:pt x="57521" y="743128"/>
                </a:lnTo>
                <a:lnTo>
                  <a:pt x="55281" y="804452"/>
                </a:lnTo>
                <a:lnTo>
                  <a:pt x="53082" y="869323"/>
                </a:lnTo>
                <a:lnTo>
                  <a:pt x="50910" y="936560"/>
                </a:lnTo>
                <a:lnTo>
                  <a:pt x="48756" y="1005373"/>
                </a:lnTo>
                <a:lnTo>
                  <a:pt x="48027" y="1074532"/>
                </a:lnTo>
                <a:lnTo>
                  <a:pt x="48245" y="1143921"/>
                </a:lnTo>
                <a:lnTo>
                  <a:pt x="49096" y="1213464"/>
                </a:lnTo>
                <a:lnTo>
                  <a:pt x="49664" y="1283815"/>
                </a:lnTo>
                <a:lnTo>
                  <a:pt x="50043" y="1354704"/>
                </a:lnTo>
                <a:lnTo>
                  <a:pt x="50295" y="1425953"/>
                </a:lnTo>
                <a:lnTo>
                  <a:pt x="49758" y="1498852"/>
                </a:lnTo>
                <a:lnTo>
                  <a:pt x="48694" y="1572851"/>
                </a:lnTo>
                <a:lnTo>
                  <a:pt x="47279" y="1647584"/>
                </a:lnTo>
                <a:lnTo>
                  <a:pt x="46336" y="1720689"/>
                </a:lnTo>
                <a:lnTo>
                  <a:pt x="45707" y="1792710"/>
                </a:lnTo>
                <a:lnTo>
                  <a:pt x="45287" y="1864006"/>
                </a:lnTo>
                <a:lnTo>
                  <a:pt x="43597" y="1931998"/>
                </a:lnTo>
                <a:lnTo>
                  <a:pt x="41060" y="1997788"/>
                </a:lnTo>
                <a:lnTo>
                  <a:pt x="37957" y="2062109"/>
                </a:lnTo>
                <a:lnTo>
                  <a:pt x="34476" y="2120511"/>
                </a:lnTo>
                <a:lnTo>
                  <a:pt x="30745" y="2174969"/>
                </a:lnTo>
                <a:lnTo>
                  <a:pt x="26846" y="2226795"/>
                </a:lnTo>
                <a:lnTo>
                  <a:pt x="23542" y="2269107"/>
                </a:lnTo>
                <a:lnTo>
                  <a:pt x="20634" y="2305077"/>
                </a:lnTo>
                <a:lnTo>
                  <a:pt x="17989" y="2336817"/>
                </a:lnTo>
                <a:lnTo>
                  <a:pt x="11287" y="2377730"/>
                </a:lnTo>
                <a:lnTo>
                  <a:pt x="0" y="2419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SMARTInkShape-3911">
            <a:extLst>
              <a:ext uri="{FF2B5EF4-FFF2-40B4-BE49-F238E27FC236}">
                <a16:creationId xmlns:a16="http://schemas.microsoft.com/office/drawing/2014/main" xmlns="" id="{7B970AC4-5A37-422F-8E77-9AB0F6EF007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55781" y="4566067"/>
            <a:ext cx="214820" cy="144306"/>
          </a:xfrm>
          <a:custGeom>
            <a:avLst/>
            <a:gdLst/>
            <a:ahLst/>
            <a:cxnLst/>
            <a:rect l="0" t="0" r="0" b="0"/>
            <a:pathLst>
              <a:path w="214820" h="144306">
                <a:moveTo>
                  <a:pt x="81469" y="18633"/>
                </a:moveTo>
                <a:lnTo>
                  <a:pt x="81469" y="18633"/>
                </a:lnTo>
                <a:lnTo>
                  <a:pt x="84840" y="11891"/>
                </a:lnTo>
                <a:lnTo>
                  <a:pt x="85127" y="9199"/>
                </a:lnTo>
                <a:lnTo>
                  <a:pt x="83565" y="4327"/>
                </a:lnTo>
                <a:lnTo>
                  <a:pt x="82161" y="2746"/>
                </a:lnTo>
                <a:lnTo>
                  <a:pt x="78718" y="989"/>
                </a:lnTo>
                <a:lnTo>
                  <a:pt x="69443" y="0"/>
                </a:lnTo>
                <a:lnTo>
                  <a:pt x="57758" y="3077"/>
                </a:lnTo>
                <a:lnTo>
                  <a:pt x="45359" y="15200"/>
                </a:lnTo>
                <a:lnTo>
                  <a:pt x="17394" y="58232"/>
                </a:lnTo>
                <a:lnTo>
                  <a:pt x="7130" y="78566"/>
                </a:lnTo>
                <a:lnTo>
                  <a:pt x="541" y="118483"/>
                </a:lnTo>
                <a:lnTo>
                  <a:pt x="0" y="127533"/>
                </a:lnTo>
                <a:lnTo>
                  <a:pt x="2462" y="134272"/>
                </a:lnTo>
                <a:lnTo>
                  <a:pt x="6925" y="139470"/>
                </a:lnTo>
                <a:lnTo>
                  <a:pt x="12723" y="143641"/>
                </a:lnTo>
                <a:lnTo>
                  <a:pt x="21527" y="144305"/>
                </a:lnTo>
                <a:lnTo>
                  <a:pt x="60337" y="134421"/>
                </a:lnTo>
                <a:lnTo>
                  <a:pt x="98653" y="121364"/>
                </a:lnTo>
                <a:lnTo>
                  <a:pt x="135908" y="108036"/>
                </a:lnTo>
                <a:lnTo>
                  <a:pt x="181089" y="92395"/>
                </a:lnTo>
                <a:lnTo>
                  <a:pt x="214819" y="82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SMARTInkShape-Group780">
            <a:extLst>
              <a:ext uri="{FF2B5EF4-FFF2-40B4-BE49-F238E27FC236}">
                <a16:creationId xmlns:a16="http://schemas.microsoft.com/office/drawing/2014/main" xmlns="" id="{3F258A4A-168D-4DB9-BF35-63C378293EB8}"/>
              </a:ext>
            </a:extLst>
          </p:cNvPr>
          <p:cNvGrpSpPr/>
          <p:nvPr/>
        </p:nvGrpSpPr>
        <p:grpSpPr>
          <a:xfrm>
            <a:off x="9505950" y="4357684"/>
            <a:ext cx="2019301" cy="1547817"/>
            <a:chOff x="9505950" y="4357684"/>
            <a:chExt cx="2019301" cy="1547817"/>
          </a:xfrm>
        </p:grpSpPr>
        <p:sp>
          <p:nvSpPr>
            <p:cNvPr id="244" name="SMARTInkShape-3912">
              <a:extLst>
                <a:ext uri="{FF2B5EF4-FFF2-40B4-BE49-F238E27FC236}">
                  <a16:creationId xmlns:a16="http://schemas.microsoft.com/office/drawing/2014/main" xmlns="" id="{0A3588C7-0E47-45EF-8841-7FE8DD666B88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72750" y="4762500"/>
              <a:ext cx="9421" cy="95251"/>
            </a:xfrm>
            <a:custGeom>
              <a:avLst/>
              <a:gdLst/>
              <a:ahLst/>
              <a:cxnLst/>
              <a:rect l="0" t="0" r="0" b="0"/>
              <a:pathLst>
                <a:path w="9421" h="952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9420" y="43509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913">
              <a:extLst>
                <a:ext uri="{FF2B5EF4-FFF2-40B4-BE49-F238E27FC236}">
                  <a16:creationId xmlns:a16="http://schemas.microsoft.com/office/drawing/2014/main" xmlns="" id="{AAAD9113-C8AA-481E-95A3-50DEE4633E9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388599" y="4750795"/>
              <a:ext cx="114302" cy="145056"/>
            </a:xfrm>
            <a:custGeom>
              <a:avLst/>
              <a:gdLst/>
              <a:ahLst/>
              <a:cxnLst/>
              <a:rect l="0" t="0" r="0" b="0"/>
              <a:pathLst>
                <a:path w="114302" h="145056">
                  <a:moveTo>
                    <a:pt x="1" y="30755"/>
                  </a:moveTo>
                  <a:lnTo>
                    <a:pt x="1" y="30755"/>
                  </a:lnTo>
                  <a:lnTo>
                    <a:pt x="0" y="27384"/>
                  </a:lnTo>
                  <a:lnTo>
                    <a:pt x="706" y="26391"/>
                  </a:lnTo>
                  <a:lnTo>
                    <a:pt x="1882" y="25729"/>
                  </a:lnTo>
                  <a:lnTo>
                    <a:pt x="3371" y="25288"/>
                  </a:lnTo>
                  <a:lnTo>
                    <a:pt x="5027" y="34205"/>
                  </a:lnTo>
                  <a:lnTo>
                    <a:pt x="6177" y="80729"/>
                  </a:lnTo>
                  <a:lnTo>
                    <a:pt x="6328" y="123213"/>
                  </a:lnTo>
                  <a:lnTo>
                    <a:pt x="13085" y="84726"/>
                  </a:lnTo>
                  <a:lnTo>
                    <a:pt x="27396" y="43297"/>
                  </a:lnTo>
                  <a:lnTo>
                    <a:pt x="41671" y="15421"/>
                  </a:lnTo>
                  <a:lnTo>
                    <a:pt x="52388" y="4419"/>
                  </a:lnTo>
                  <a:lnTo>
                    <a:pt x="58210" y="498"/>
                  </a:lnTo>
                  <a:lnTo>
                    <a:pt x="64206" y="0"/>
                  </a:lnTo>
                  <a:lnTo>
                    <a:pt x="76514" y="5091"/>
                  </a:lnTo>
                  <a:lnTo>
                    <a:pt x="87159" y="18173"/>
                  </a:lnTo>
                  <a:lnTo>
                    <a:pt x="96594" y="40685"/>
                  </a:lnTo>
                  <a:lnTo>
                    <a:pt x="105491" y="78913"/>
                  </a:lnTo>
                  <a:lnTo>
                    <a:pt x="111690" y="121067"/>
                  </a:lnTo>
                  <a:lnTo>
                    <a:pt x="114301" y="145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914">
              <a:extLst>
                <a:ext uri="{FF2B5EF4-FFF2-40B4-BE49-F238E27FC236}">
                  <a16:creationId xmlns:a16="http://schemas.microsoft.com/office/drawing/2014/main" xmlns="" id="{0FDD7316-8F2F-461F-A305-DE6D744ACF3C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1366500" y="4730750"/>
              <a:ext cx="143359" cy="215901"/>
            </a:xfrm>
            <a:custGeom>
              <a:avLst/>
              <a:gdLst/>
              <a:ahLst/>
              <a:cxnLst/>
              <a:rect l="0" t="0" r="0" b="0"/>
              <a:pathLst>
                <a:path w="143359" h="215901">
                  <a:moveTo>
                    <a:pt x="139700" y="0"/>
                  </a:moveTo>
                  <a:lnTo>
                    <a:pt x="139700" y="0"/>
                  </a:lnTo>
                  <a:lnTo>
                    <a:pt x="143070" y="0"/>
                  </a:lnTo>
                  <a:lnTo>
                    <a:pt x="143358" y="2117"/>
                  </a:lnTo>
                  <a:lnTo>
                    <a:pt x="138749" y="18841"/>
                  </a:lnTo>
                  <a:lnTo>
                    <a:pt x="115990" y="62976"/>
                  </a:lnTo>
                  <a:lnTo>
                    <a:pt x="94350" y="101554"/>
                  </a:lnTo>
                  <a:lnTo>
                    <a:pt x="68745" y="133095"/>
                  </a:lnTo>
                  <a:lnTo>
                    <a:pt x="36198" y="170631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915">
              <a:extLst>
                <a:ext uri="{FF2B5EF4-FFF2-40B4-BE49-F238E27FC236}">
                  <a16:creationId xmlns:a16="http://schemas.microsoft.com/office/drawing/2014/main" xmlns="" id="{EF86EF0D-74FD-43A6-B5DE-491405E75BE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1468100" y="4559300"/>
              <a:ext cx="57151" cy="196851"/>
            </a:xfrm>
            <a:custGeom>
              <a:avLst/>
              <a:gdLst/>
              <a:ahLst/>
              <a:cxnLst/>
              <a:rect l="0" t="0" r="0" b="0"/>
              <a:pathLst>
                <a:path w="57151" h="196851">
                  <a:moveTo>
                    <a:pt x="0" y="0"/>
                  </a:moveTo>
                  <a:lnTo>
                    <a:pt x="0" y="0"/>
                  </a:lnTo>
                  <a:lnTo>
                    <a:pt x="18867" y="20984"/>
                  </a:lnTo>
                  <a:lnTo>
                    <a:pt x="32479" y="49805"/>
                  </a:lnTo>
                  <a:lnTo>
                    <a:pt x="42001" y="94642"/>
                  </a:lnTo>
                  <a:lnTo>
                    <a:pt x="45639" y="118127"/>
                  </a:lnTo>
                  <a:lnTo>
                    <a:pt x="52035" y="161862"/>
                  </a:lnTo>
                  <a:lnTo>
                    <a:pt x="571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916">
              <a:extLst>
                <a:ext uri="{FF2B5EF4-FFF2-40B4-BE49-F238E27FC236}">
                  <a16:creationId xmlns:a16="http://schemas.microsoft.com/office/drawing/2014/main" xmlns="" id="{38829A19-AF13-4061-B94E-082FE64D6EA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1360150" y="4625779"/>
              <a:ext cx="10700" cy="181172"/>
            </a:xfrm>
            <a:custGeom>
              <a:avLst/>
              <a:gdLst/>
              <a:ahLst/>
              <a:cxnLst/>
              <a:rect l="0" t="0" r="0" b="0"/>
              <a:pathLst>
                <a:path w="10700" h="1811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363" y="1123"/>
                  </a:lnTo>
                  <a:lnTo>
                    <a:pt x="6272" y="41879"/>
                  </a:lnTo>
                  <a:lnTo>
                    <a:pt x="10699" y="89477"/>
                  </a:lnTo>
                  <a:lnTo>
                    <a:pt x="10423" y="134627"/>
                  </a:lnTo>
                  <a:lnTo>
                    <a:pt x="63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917">
              <a:extLst>
                <a:ext uri="{FF2B5EF4-FFF2-40B4-BE49-F238E27FC236}">
                  <a16:creationId xmlns:a16="http://schemas.microsoft.com/office/drawing/2014/main" xmlns="" id="{00F7380F-56FA-4BE7-BA45-C4A76E0E5EC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188700" y="48260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23832" y="4719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918">
              <a:extLst>
                <a:ext uri="{FF2B5EF4-FFF2-40B4-BE49-F238E27FC236}">
                  <a16:creationId xmlns:a16="http://schemas.microsoft.com/office/drawing/2014/main" xmlns="" id="{250FA45F-D3E5-4133-AE4E-32D0B2D151C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079296" y="4667250"/>
              <a:ext cx="77655" cy="126258"/>
            </a:xfrm>
            <a:custGeom>
              <a:avLst/>
              <a:gdLst/>
              <a:ahLst/>
              <a:cxnLst/>
              <a:rect l="0" t="0" r="0" b="0"/>
              <a:pathLst>
                <a:path w="77655" h="126258">
                  <a:moveTo>
                    <a:pt x="77654" y="0"/>
                  </a:moveTo>
                  <a:lnTo>
                    <a:pt x="77654" y="0"/>
                  </a:lnTo>
                  <a:lnTo>
                    <a:pt x="70912" y="0"/>
                  </a:lnTo>
                  <a:lnTo>
                    <a:pt x="29103" y="39145"/>
                  </a:lnTo>
                  <a:lnTo>
                    <a:pt x="11625" y="63965"/>
                  </a:lnTo>
                  <a:lnTo>
                    <a:pt x="0" y="101737"/>
                  </a:lnTo>
                  <a:lnTo>
                    <a:pt x="8950" y="111570"/>
                  </a:lnTo>
                  <a:lnTo>
                    <a:pt x="47119" y="126257"/>
                  </a:lnTo>
                  <a:lnTo>
                    <a:pt x="57297" y="118038"/>
                  </a:lnTo>
                  <a:lnTo>
                    <a:pt x="59850" y="99859"/>
                  </a:lnTo>
                  <a:lnTo>
                    <a:pt x="55629" y="58493"/>
                  </a:lnTo>
                  <a:lnTo>
                    <a:pt x="5225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19">
              <a:extLst>
                <a:ext uri="{FF2B5EF4-FFF2-40B4-BE49-F238E27FC236}">
                  <a16:creationId xmlns:a16="http://schemas.microsoft.com/office/drawing/2014/main" xmlns="" id="{768173C5-95D5-46CA-A329-ABC0D36B305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938538" y="4597400"/>
              <a:ext cx="40613" cy="266701"/>
            </a:xfrm>
            <a:custGeom>
              <a:avLst/>
              <a:gdLst/>
              <a:ahLst/>
              <a:cxnLst/>
              <a:rect l="0" t="0" r="0" b="0"/>
              <a:pathLst>
                <a:path w="40613" h="266701">
                  <a:moveTo>
                    <a:pt x="40612" y="0"/>
                  </a:moveTo>
                  <a:lnTo>
                    <a:pt x="40612" y="0"/>
                  </a:lnTo>
                  <a:lnTo>
                    <a:pt x="19564" y="27789"/>
                  </a:lnTo>
                  <a:lnTo>
                    <a:pt x="7974" y="67149"/>
                  </a:lnTo>
                  <a:lnTo>
                    <a:pt x="1920" y="93449"/>
                  </a:lnTo>
                  <a:lnTo>
                    <a:pt x="0" y="121566"/>
                  </a:lnTo>
                  <a:lnTo>
                    <a:pt x="837" y="150894"/>
                  </a:lnTo>
                  <a:lnTo>
                    <a:pt x="3513" y="181029"/>
                  </a:lnTo>
                  <a:lnTo>
                    <a:pt x="14010" y="222039"/>
                  </a:lnTo>
                  <a:lnTo>
                    <a:pt x="3426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20">
              <a:extLst>
                <a:ext uri="{FF2B5EF4-FFF2-40B4-BE49-F238E27FC236}">
                  <a16:creationId xmlns:a16="http://schemas.microsoft.com/office/drawing/2014/main" xmlns="" id="{B30B2912-1E6E-4B53-B04A-B5EC62B231A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74350" y="4762500"/>
              <a:ext cx="76201" cy="50801"/>
            </a:xfrm>
            <a:custGeom>
              <a:avLst/>
              <a:gdLst/>
              <a:ahLst/>
              <a:cxnLst/>
              <a:rect l="0" t="0" r="0" b="0"/>
              <a:pathLst>
                <a:path w="76201" h="50801">
                  <a:moveTo>
                    <a:pt x="0" y="50800"/>
                  </a:moveTo>
                  <a:lnTo>
                    <a:pt x="0" y="50800"/>
                  </a:lnTo>
                  <a:lnTo>
                    <a:pt x="20723" y="26933"/>
                  </a:lnTo>
                  <a:lnTo>
                    <a:pt x="34610" y="1761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21">
              <a:extLst>
                <a:ext uri="{FF2B5EF4-FFF2-40B4-BE49-F238E27FC236}">
                  <a16:creationId xmlns:a16="http://schemas.microsoft.com/office/drawing/2014/main" xmlns="" id="{150B2332-90C8-466A-9EE8-97F6352D369B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505950" y="4357684"/>
              <a:ext cx="1562101" cy="61917"/>
            </a:xfrm>
            <a:custGeom>
              <a:avLst/>
              <a:gdLst/>
              <a:ahLst/>
              <a:cxnLst/>
              <a:rect l="0" t="0" r="0" b="0"/>
              <a:pathLst>
                <a:path w="1562101" h="61917">
                  <a:moveTo>
                    <a:pt x="0" y="49216"/>
                  </a:moveTo>
                  <a:lnTo>
                    <a:pt x="0" y="49216"/>
                  </a:lnTo>
                  <a:lnTo>
                    <a:pt x="5774" y="44147"/>
                  </a:lnTo>
                  <a:lnTo>
                    <a:pt x="12209" y="40377"/>
                  </a:lnTo>
                  <a:lnTo>
                    <a:pt x="27136" y="37660"/>
                  </a:lnTo>
                  <a:lnTo>
                    <a:pt x="61819" y="36855"/>
                  </a:lnTo>
                  <a:lnTo>
                    <a:pt x="105086" y="34785"/>
                  </a:lnTo>
                  <a:lnTo>
                    <a:pt x="131441" y="33246"/>
                  </a:lnTo>
                  <a:lnTo>
                    <a:pt x="164532" y="30808"/>
                  </a:lnTo>
                  <a:lnTo>
                    <a:pt x="202116" y="27772"/>
                  </a:lnTo>
                  <a:lnTo>
                    <a:pt x="242694" y="24337"/>
                  </a:lnTo>
                  <a:lnTo>
                    <a:pt x="291618" y="20635"/>
                  </a:lnTo>
                  <a:lnTo>
                    <a:pt x="346107" y="16757"/>
                  </a:lnTo>
                  <a:lnTo>
                    <a:pt x="404304" y="12760"/>
                  </a:lnTo>
                  <a:lnTo>
                    <a:pt x="470620" y="9390"/>
                  </a:lnTo>
                  <a:lnTo>
                    <a:pt x="542347" y="6437"/>
                  </a:lnTo>
                  <a:lnTo>
                    <a:pt x="617682" y="3763"/>
                  </a:lnTo>
                  <a:lnTo>
                    <a:pt x="697537" y="1981"/>
                  </a:lnTo>
                  <a:lnTo>
                    <a:pt x="780408" y="793"/>
                  </a:lnTo>
                  <a:lnTo>
                    <a:pt x="865289" y="0"/>
                  </a:lnTo>
                  <a:lnTo>
                    <a:pt x="947982" y="884"/>
                  </a:lnTo>
                  <a:lnTo>
                    <a:pt x="1029216" y="2884"/>
                  </a:lnTo>
                  <a:lnTo>
                    <a:pt x="1109477" y="5628"/>
                  </a:lnTo>
                  <a:lnTo>
                    <a:pt x="1182740" y="10279"/>
                  </a:lnTo>
                  <a:lnTo>
                    <a:pt x="1251338" y="16203"/>
                  </a:lnTo>
                  <a:lnTo>
                    <a:pt x="1316825" y="22973"/>
                  </a:lnTo>
                  <a:lnTo>
                    <a:pt x="1373184" y="30310"/>
                  </a:lnTo>
                  <a:lnTo>
                    <a:pt x="1423456" y="38023"/>
                  </a:lnTo>
                  <a:lnTo>
                    <a:pt x="1469671" y="45988"/>
                  </a:lnTo>
                  <a:lnTo>
                    <a:pt x="1500481" y="51297"/>
                  </a:lnTo>
                  <a:lnTo>
                    <a:pt x="1562100" y="61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22">
              <a:extLst>
                <a:ext uri="{FF2B5EF4-FFF2-40B4-BE49-F238E27FC236}">
                  <a16:creationId xmlns:a16="http://schemas.microsoft.com/office/drawing/2014/main" xmlns="" id="{8B4D1232-F364-4639-9F21-4F089D6641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626600" y="4376584"/>
              <a:ext cx="77343" cy="1528917"/>
            </a:xfrm>
            <a:custGeom>
              <a:avLst/>
              <a:gdLst/>
              <a:ahLst/>
              <a:cxnLst/>
              <a:rect l="0" t="0" r="0" b="0"/>
              <a:pathLst>
                <a:path w="77343" h="1528917">
                  <a:moveTo>
                    <a:pt x="0" y="23966"/>
                  </a:moveTo>
                  <a:lnTo>
                    <a:pt x="0" y="23966"/>
                  </a:lnTo>
                  <a:lnTo>
                    <a:pt x="3370" y="7111"/>
                  </a:lnTo>
                  <a:lnTo>
                    <a:pt x="6480" y="2851"/>
                  </a:lnTo>
                  <a:lnTo>
                    <a:pt x="10670" y="717"/>
                  </a:lnTo>
                  <a:lnTo>
                    <a:pt x="15580" y="0"/>
                  </a:lnTo>
                  <a:lnTo>
                    <a:pt x="20265" y="4461"/>
                  </a:lnTo>
                  <a:lnTo>
                    <a:pt x="29232" y="22588"/>
                  </a:lnTo>
                  <a:lnTo>
                    <a:pt x="36040" y="62159"/>
                  </a:lnTo>
                  <a:lnTo>
                    <a:pt x="38843" y="87528"/>
                  </a:lnTo>
                  <a:lnTo>
                    <a:pt x="41418" y="121374"/>
                  </a:lnTo>
                  <a:lnTo>
                    <a:pt x="43840" y="160871"/>
                  </a:lnTo>
                  <a:lnTo>
                    <a:pt x="46160" y="204136"/>
                  </a:lnTo>
                  <a:lnTo>
                    <a:pt x="49118" y="252029"/>
                  </a:lnTo>
                  <a:lnTo>
                    <a:pt x="52501" y="303008"/>
                  </a:lnTo>
                  <a:lnTo>
                    <a:pt x="56167" y="356044"/>
                  </a:lnTo>
                  <a:lnTo>
                    <a:pt x="59317" y="413274"/>
                  </a:lnTo>
                  <a:lnTo>
                    <a:pt x="62123" y="473299"/>
                  </a:lnTo>
                  <a:lnTo>
                    <a:pt x="64698" y="535188"/>
                  </a:lnTo>
                  <a:lnTo>
                    <a:pt x="67827" y="601847"/>
                  </a:lnTo>
                  <a:lnTo>
                    <a:pt x="71324" y="671687"/>
                  </a:lnTo>
                  <a:lnTo>
                    <a:pt x="75066" y="743646"/>
                  </a:lnTo>
                  <a:lnTo>
                    <a:pt x="76854" y="814903"/>
                  </a:lnTo>
                  <a:lnTo>
                    <a:pt x="77342" y="885691"/>
                  </a:lnTo>
                  <a:lnTo>
                    <a:pt x="76961" y="956165"/>
                  </a:lnTo>
                  <a:lnTo>
                    <a:pt x="76001" y="1023611"/>
                  </a:lnTo>
                  <a:lnTo>
                    <a:pt x="74657" y="1089034"/>
                  </a:lnTo>
                  <a:lnTo>
                    <a:pt x="73054" y="1153111"/>
                  </a:lnTo>
                  <a:lnTo>
                    <a:pt x="70576" y="1212762"/>
                  </a:lnTo>
                  <a:lnTo>
                    <a:pt x="67511" y="1269464"/>
                  </a:lnTo>
                  <a:lnTo>
                    <a:pt x="64057" y="1324197"/>
                  </a:lnTo>
                  <a:lnTo>
                    <a:pt x="61754" y="1371270"/>
                  </a:lnTo>
                  <a:lnTo>
                    <a:pt x="60220" y="1413236"/>
                  </a:lnTo>
                  <a:lnTo>
                    <a:pt x="59196" y="1451796"/>
                  </a:lnTo>
                  <a:lnTo>
                    <a:pt x="57150" y="152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23">
              <a:extLst>
                <a:ext uri="{FF2B5EF4-FFF2-40B4-BE49-F238E27FC236}">
                  <a16:creationId xmlns:a16="http://schemas.microsoft.com/office/drawing/2014/main" xmlns="" id="{A3E1E82C-69EB-4562-94C3-05EDF7C9FEC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136870" y="4616450"/>
              <a:ext cx="172144" cy="289459"/>
            </a:xfrm>
            <a:custGeom>
              <a:avLst/>
              <a:gdLst/>
              <a:ahLst/>
              <a:cxnLst/>
              <a:rect l="0" t="0" r="0" b="0"/>
              <a:pathLst>
                <a:path w="172144" h="289459">
                  <a:moveTo>
                    <a:pt x="35830" y="25400"/>
                  </a:moveTo>
                  <a:lnTo>
                    <a:pt x="35830" y="25400"/>
                  </a:lnTo>
                  <a:lnTo>
                    <a:pt x="26992" y="16561"/>
                  </a:lnTo>
                  <a:lnTo>
                    <a:pt x="24998" y="17390"/>
                  </a:lnTo>
                  <a:lnTo>
                    <a:pt x="20903" y="23957"/>
                  </a:lnTo>
                  <a:lnTo>
                    <a:pt x="8160" y="67814"/>
                  </a:lnTo>
                  <a:lnTo>
                    <a:pt x="2837" y="103047"/>
                  </a:lnTo>
                  <a:lnTo>
                    <a:pt x="0" y="145987"/>
                  </a:lnTo>
                  <a:lnTo>
                    <a:pt x="149" y="190472"/>
                  </a:lnTo>
                  <a:lnTo>
                    <a:pt x="4920" y="229058"/>
                  </a:lnTo>
                  <a:lnTo>
                    <a:pt x="26796" y="261259"/>
                  </a:lnTo>
                  <a:lnTo>
                    <a:pt x="56510" y="284037"/>
                  </a:lnTo>
                  <a:lnTo>
                    <a:pt x="81475" y="289458"/>
                  </a:lnTo>
                  <a:lnTo>
                    <a:pt x="93071" y="285399"/>
                  </a:lnTo>
                  <a:lnTo>
                    <a:pt x="115362" y="267720"/>
                  </a:lnTo>
                  <a:lnTo>
                    <a:pt x="135148" y="237755"/>
                  </a:lnTo>
                  <a:lnTo>
                    <a:pt x="151938" y="198802"/>
                  </a:lnTo>
                  <a:lnTo>
                    <a:pt x="158391" y="175574"/>
                  </a:lnTo>
                  <a:lnTo>
                    <a:pt x="167913" y="128832"/>
                  </a:lnTo>
                  <a:lnTo>
                    <a:pt x="172143" y="89244"/>
                  </a:lnTo>
                  <a:lnTo>
                    <a:pt x="171157" y="45336"/>
                  </a:lnTo>
                  <a:lnTo>
                    <a:pt x="166295" y="26970"/>
                  </a:lnTo>
                  <a:lnTo>
                    <a:pt x="150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24">
              <a:extLst>
                <a:ext uri="{FF2B5EF4-FFF2-40B4-BE49-F238E27FC236}">
                  <a16:creationId xmlns:a16="http://schemas.microsoft.com/office/drawing/2014/main" xmlns="" id="{FA708AB9-99C2-4295-B7E2-ABDF6A3DE0E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0562741" y="4673600"/>
              <a:ext cx="3660" cy="50801"/>
            </a:xfrm>
            <a:custGeom>
              <a:avLst/>
              <a:gdLst/>
              <a:ahLst/>
              <a:cxnLst/>
              <a:rect l="0" t="0" r="0" b="0"/>
              <a:pathLst>
                <a:path w="3660" h="50801">
                  <a:moveTo>
                    <a:pt x="3659" y="50800"/>
                  </a:moveTo>
                  <a:lnTo>
                    <a:pt x="3659" y="50800"/>
                  </a:lnTo>
                  <a:lnTo>
                    <a:pt x="1778" y="16881"/>
                  </a:lnTo>
                  <a:lnTo>
                    <a:pt x="0" y="7503"/>
                  </a:lnTo>
                  <a:lnTo>
                    <a:pt x="515" y="5002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25">
              <a:extLst>
                <a:ext uri="{FF2B5EF4-FFF2-40B4-BE49-F238E27FC236}">
                  <a16:creationId xmlns:a16="http://schemas.microsoft.com/office/drawing/2014/main" xmlns="" id="{9DE194EF-6B26-4546-AB32-17EF1C4105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0705850" y="4546349"/>
              <a:ext cx="57401" cy="292352"/>
            </a:xfrm>
            <a:custGeom>
              <a:avLst/>
              <a:gdLst/>
              <a:ahLst/>
              <a:cxnLst/>
              <a:rect l="0" t="0" r="0" b="0"/>
              <a:pathLst>
                <a:path w="57401" h="292352">
                  <a:moveTo>
                    <a:pt x="57400" y="32001"/>
                  </a:moveTo>
                  <a:lnTo>
                    <a:pt x="57400" y="32001"/>
                  </a:lnTo>
                  <a:lnTo>
                    <a:pt x="48562" y="3390"/>
                  </a:lnTo>
                  <a:lnTo>
                    <a:pt x="45157" y="933"/>
                  </a:lnTo>
                  <a:lnTo>
                    <a:pt x="40772" y="0"/>
                  </a:lnTo>
                  <a:lnTo>
                    <a:pt x="35732" y="84"/>
                  </a:lnTo>
                  <a:lnTo>
                    <a:pt x="24486" y="9583"/>
                  </a:lnTo>
                  <a:lnTo>
                    <a:pt x="13138" y="27682"/>
                  </a:lnTo>
                  <a:lnTo>
                    <a:pt x="3390" y="54541"/>
                  </a:lnTo>
                  <a:lnTo>
                    <a:pt x="932" y="79483"/>
                  </a:lnTo>
                  <a:lnTo>
                    <a:pt x="0" y="111633"/>
                  </a:lnTo>
                  <a:lnTo>
                    <a:pt x="83" y="148589"/>
                  </a:lnTo>
                  <a:lnTo>
                    <a:pt x="1550" y="180988"/>
                  </a:lnTo>
                  <a:lnTo>
                    <a:pt x="3939" y="210348"/>
                  </a:lnTo>
                  <a:lnTo>
                    <a:pt x="8946" y="255905"/>
                  </a:lnTo>
                  <a:lnTo>
                    <a:pt x="12950" y="292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MARTInkShape-3926">
            <a:extLst>
              <a:ext uri="{FF2B5EF4-FFF2-40B4-BE49-F238E27FC236}">
                <a16:creationId xmlns:a16="http://schemas.microsoft.com/office/drawing/2014/main" xmlns="" id="{DD60102E-BC74-49E0-B59B-CF18129318D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660791" y="5004683"/>
            <a:ext cx="333860" cy="68856"/>
          </a:xfrm>
          <a:custGeom>
            <a:avLst/>
            <a:gdLst/>
            <a:ahLst/>
            <a:cxnLst/>
            <a:rect l="0" t="0" r="0" b="0"/>
            <a:pathLst>
              <a:path w="333860" h="68856">
                <a:moveTo>
                  <a:pt x="3659" y="5467"/>
                </a:moveTo>
                <a:lnTo>
                  <a:pt x="3659" y="5467"/>
                </a:lnTo>
                <a:lnTo>
                  <a:pt x="288" y="2096"/>
                </a:lnTo>
                <a:lnTo>
                  <a:pt x="0" y="1103"/>
                </a:lnTo>
                <a:lnTo>
                  <a:pt x="514" y="441"/>
                </a:lnTo>
                <a:lnTo>
                  <a:pt x="1562" y="0"/>
                </a:lnTo>
                <a:lnTo>
                  <a:pt x="37190" y="13089"/>
                </a:lnTo>
                <a:lnTo>
                  <a:pt x="73360" y="18968"/>
                </a:lnTo>
                <a:lnTo>
                  <a:pt x="119069" y="22050"/>
                </a:lnTo>
                <a:lnTo>
                  <a:pt x="166430" y="24126"/>
                </a:lnTo>
                <a:lnTo>
                  <a:pt x="206294" y="27401"/>
                </a:lnTo>
                <a:lnTo>
                  <a:pt x="253728" y="33211"/>
                </a:lnTo>
                <a:lnTo>
                  <a:pt x="262094" y="35957"/>
                </a:lnTo>
                <a:lnTo>
                  <a:pt x="266260" y="39199"/>
                </a:lnTo>
                <a:lnTo>
                  <a:pt x="267626" y="42772"/>
                </a:lnTo>
                <a:lnTo>
                  <a:pt x="250329" y="48623"/>
                </a:lnTo>
                <a:lnTo>
                  <a:pt x="217006" y="53575"/>
                </a:lnTo>
                <a:lnTo>
                  <a:pt x="171622" y="58128"/>
                </a:lnTo>
                <a:lnTo>
                  <a:pt x="126522" y="62503"/>
                </a:lnTo>
                <a:lnTo>
                  <a:pt x="87898" y="66094"/>
                </a:lnTo>
                <a:lnTo>
                  <a:pt x="51624" y="68589"/>
                </a:lnTo>
                <a:lnTo>
                  <a:pt x="82860" y="68855"/>
                </a:lnTo>
                <a:lnTo>
                  <a:pt x="128936" y="67036"/>
                </a:lnTo>
                <a:lnTo>
                  <a:pt x="157026" y="65563"/>
                </a:lnTo>
                <a:lnTo>
                  <a:pt x="189159" y="63875"/>
                </a:lnTo>
                <a:lnTo>
                  <a:pt x="223987" y="62045"/>
                </a:lnTo>
                <a:lnTo>
                  <a:pt x="260611" y="60119"/>
                </a:lnTo>
                <a:lnTo>
                  <a:pt x="333859" y="562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782">
            <a:extLst>
              <a:ext uri="{FF2B5EF4-FFF2-40B4-BE49-F238E27FC236}">
                <a16:creationId xmlns:a16="http://schemas.microsoft.com/office/drawing/2014/main" xmlns="" id="{DE288409-3509-4BE7-87A2-5B22E1FE2ACB}"/>
              </a:ext>
            </a:extLst>
          </p:cNvPr>
          <p:cNvGrpSpPr/>
          <p:nvPr/>
        </p:nvGrpSpPr>
        <p:grpSpPr>
          <a:xfrm>
            <a:off x="8607229" y="5026598"/>
            <a:ext cx="289122" cy="42852"/>
            <a:chOff x="8607229" y="5026598"/>
            <a:chExt cx="289122" cy="42852"/>
          </a:xfrm>
        </p:grpSpPr>
        <p:sp>
          <p:nvSpPr>
            <p:cNvPr id="260" name="SMARTInkShape-3927">
              <a:extLst>
                <a:ext uri="{FF2B5EF4-FFF2-40B4-BE49-F238E27FC236}">
                  <a16:creationId xmlns:a16="http://schemas.microsoft.com/office/drawing/2014/main" xmlns="" id="{E83B8A0F-98B1-4789-9397-A9D1FF448C0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8638677" y="5048250"/>
              <a:ext cx="257674" cy="21200"/>
            </a:xfrm>
            <a:custGeom>
              <a:avLst/>
              <a:gdLst/>
              <a:ahLst/>
              <a:cxnLst/>
              <a:rect l="0" t="0" r="0" b="0"/>
              <a:pathLst>
                <a:path w="257674" h="21200">
                  <a:moveTo>
                    <a:pt x="86223" y="0"/>
                  </a:moveTo>
                  <a:lnTo>
                    <a:pt x="86223" y="0"/>
                  </a:lnTo>
                  <a:lnTo>
                    <a:pt x="47077" y="5069"/>
                  </a:lnTo>
                  <a:lnTo>
                    <a:pt x="6523" y="12865"/>
                  </a:lnTo>
                  <a:lnTo>
                    <a:pt x="1340" y="14927"/>
                  </a:lnTo>
                  <a:lnTo>
                    <a:pt x="0" y="17007"/>
                  </a:lnTo>
                  <a:lnTo>
                    <a:pt x="1225" y="19099"/>
                  </a:lnTo>
                  <a:lnTo>
                    <a:pt x="4158" y="21199"/>
                  </a:lnTo>
                  <a:lnTo>
                    <a:pt x="41995" y="20785"/>
                  </a:lnTo>
                  <a:lnTo>
                    <a:pt x="87732" y="17940"/>
                  </a:lnTo>
                  <a:lnTo>
                    <a:pt x="114746" y="16193"/>
                  </a:lnTo>
                  <a:lnTo>
                    <a:pt x="142632" y="14324"/>
                  </a:lnTo>
                  <a:lnTo>
                    <a:pt x="171102" y="12371"/>
                  </a:lnTo>
                  <a:lnTo>
                    <a:pt x="199958" y="10364"/>
                  </a:lnTo>
                  <a:lnTo>
                    <a:pt x="25767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928">
              <a:extLst>
                <a:ext uri="{FF2B5EF4-FFF2-40B4-BE49-F238E27FC236}">
                  <a16:creationId xmlns:a16="http://schemas.microsoft.com/office/drawing/2014/main" xmlns="" id="{86530178-21F1-46E7-B77F-406039571A5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607229" y="5026598"/>
              <a:ext cx="187522" cy="21653"/>
            </a:xfrm>
            <a:custGeom>
              <a:avLst/>
              <a:gdLst/>
              <a:ahLst/>
              <a:cxnLst/>
              <a:rect l="0" t="0" r="0" b="0"/>
              <a:pathLst>
                <a:path w="187522" h="21653">
                  <a:moveTo>
                    <a:pt x="3371" y="21652"/>
                  </a:moveTo>
                  <a:lnTo>
                    <a:pt x="3371" y="21652"/>
                  </a:lnTo>
                  <a:lnTo>
                    <a:pt x="0" y="18281"/>
                  </a:lnTo>
                  <a:lnTo>
                    <a:pt x="418" y="16583"/>
                  </a:lnTo>
                  <a:lnTo>
                    <a:pt x="4645" y="12813"/>
                  </a:lnTo>
                  <a:lnTo>
                    <a:pt x="50685" y="4645"/>
                  </a:lnTo>
                  <a:lnTo>
                    <a:pt x="86723" y="453"/>
                  </a:lnTo>
                  <a:lnTo>
                    <a:pt x="120614" y="0"/>
                  </a:lnTo>
                  <a:lnTo>
                    <a:pt x="159936" y="1831"/>
                  </a:lnTo>
                  <a:lnTo>
                    <a:pt x="187521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783">
            <a:extLst>
              <a:ext uri="{FF2B5EF4-FFF2-40B4-BE49-F238E27FC236}">
                <a16:creationId xmlns:a16="http://schemas.microsoft.com/office/drawing/2014/main" xmlns="" id="{9F5FB58F-46D7-46F7-BE75-3892B3E5161A}"/>
              </a:ext>
            </a:extLst>
          </p:cNvPr>
          <p:cNvGrpSpPr/>
          <p:nvPr/>
        </p:nvGrpSpPr>
        <p:grpSpPr>
          <a:xfrm>
            <a:off x="7446387" y="5252672"/>
            <a:ext cx="390536" cy="240079"/>
            <a:chOff x="7446387" y="5252672"/>
            <a:chExt cx="390536" cy="240079"/>
          </a:xfrm>
        </p:grpSpPr>
        <p:sp>
          <p:nvSpPr>
            <p:cNvPr id="263" name="SMARTInkShape-3929">
              <a:extLst>
                <a:ext uri="{FF2B5EF4-FFF2-40B4-BE49-F238E27FC236}">
                  <a16:creationId xmlns:a16="http://schemas.microsoft.com/office/drawing/2014/main" xmlns="" id="{E1475E98-1D02-48C7-8C0F-B079CF6024B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702550" y="5252672"/>
              <a:ext cx="134373" cy="240079"/>
            </a:xfrm>
            <a:custGeom>
              <a:avLst/>
              <a:gdLst/>
              <a:ahLst/>
              <a:cxnLst/>
              <a:rect l="0" t="0" r="0" b="0"/>
              <a:pathLst>
                <a:path w="134373" h="240079">
                  <a:moveTo>
                    <a:pt x="25400" y="17828"/>
                  </a:moveTo>
                  <a:lnTo>
                    <a:pt x="25400" y="17828"/>
                  </a:lnTo>
                  <a:lnTo>
                    <a:pt x="34238" y="8989"/>
                  </a:lnTo>
                  <a:lnTo>
                    <a:pt x="47068" y="2901"/>
                  </a:lnTo>
                  <a:lnTo>
                    <a:pt x="64276" y="0"/>
                  </a:lnTo>
                  <a:lnTo>
                    <a:pt x="86151" y="2511"/>
                  </a:lnTo>
                  <a:lnTo>
                    <a:pt x="92006" y="5500"/>
                  </a:lnTo>
                  <a:lnTo>
                    <a:pt x="100393" y="14466"/>
                  </a:lnTo>
                  <a:lnTo>
                    <a:pt x="104591" y="27387"/>
                  </a:lnTo>
                  <a:lnTo>
                    <a:pt x="105711" y="34784"/>
                  </a:lnTo>
                  <a:lnTo>
                    <a:pt x="101310" y="50528"/>
                  </a:lnTo>
                  <a:lnTo>
                    <a:pt x="69852" y="96691"/>
                  </a:lnTo>
                  <a:lnTo>
                    <a:pt x="64442" y="102267"/>
                  </a:lnTo>
                  <a:lnTo>
                    <a:pt x="62011" y="103754"/>
                  </a:lnTo>
                  <a:lnTo>
                    <a:pt x="60391" y="105451"/>
                  </a:lnTo>
                  <a:lnTo>
                    <a:pt x="58590" y="109217"/>
                  </a:lnTo>
                  <a:lnTo>
                    <a:pt x="59520" y="111210"/>
                  </a:lnTo>
                  <a:lnTo>
                    <a:pt x="80308" y="128753"/>
                  </a:lnTo>
                  <a:lnTo>
                    <a:pt x="123313" y="158440"/>
                  </a:lnTo>
                  <a:lnTo>
                    <a:pt x="131947" y="170633"/>
                  </a:lnTo>
                  <a:lnTo>
                    <a:pt x="134372" y="183108"/>
                  </a:lnTo>
                  <a:lnTo>
                    <a:pt x="134032" y="189398"/>
                  </a:lnTo>
                  <a:lnTo>
                    <a:pt x="126127" y="202031"/>
                  </a:lnTo>
                  <a:lnTo>
                    <a:pt x="120068" y="208363"/>
                  </a:lnTo>
                  <a:lnTo>
                    <a:pt x="103929" y="217281"/>
                  </a:lnTo>
                  <a:lnTo>
                    <a:pt x="63232" y="234776"/>
                  </a:lnTo>
                  <a:lnTo>
                    <a:pt x="17595" y="239379"/>
                  </a:lnTo>
                  <a:lnTo>
                    <a:pt x="0" y="240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3930">
              <a:extLst>
                <a:ext uri="{FF2B5EF4-FFF2-40B4-BE49-F238E27FC236}">
                  <a16:creationId xmlns:a16="http://schemas.microsoft.com/office/drawing/2014/main" xmlns="" id="{01E1154D-D8E0-4BDA-BD8E-9E19E12E608A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0" y="5435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3931">
              <a:extLst>
                <a:ext uri="{FF2B5EF4-FFF2-40B4-BE49-F238E27FC236}">
                  <a16:creationId xmlns:a16="http://schemas.microsoft.com/office/drawing/2014/main" xmlns="" id="{DA796275-C6C5-4A7D-BA2C-8AA95576D65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446387" y="5271893"/>
              <a:ext cx="125110" cy="208822"/>
            </a:xfrm>
            <a:custGeom>
              <a:avLst/>
              <a:gdLst/>
              <a:ahLst/>
              <a:cxnLst/>
              <a:rect l="0" t="0" r="0" b="0"/>
              <a:pathLst>
                <a:path w="125110" h="208822">
                  <a:moveTo>
                    <a:pt x="103763" y="43057"/>
                  </a:moveTo>
                  <a:lnTo>
                    <a:pt x="103763" y="43057"/>
                  </a:lnTo>
                  <a:lnTo>
                    <a:pt x="103763" y="36315"/>
                  </a:lnTo>
                  <a:lnTo>
                    <a:pt x="105644" y="31124"/>
                  </a:lnTo>
                  <a:lnTo>
                    <a:pt x="108126" y="26464"/>
                  </a:lnTo>
                  <a:lnTo>
                    <a:pt x="109851" y="18956"/>
                  </a:lnTo>
                  <a:lnTo>
                    <a:pt x="106233" y="18234"/>
                  </a:lnTo>
                  <a:lnTo>
                    <a:pt x="103292" y="18042"/>
                  </a:lnTo>
                  <a:lnTo>
                    <a:pt x="85671" y="24513"/>
                  </a:lnTo>
                  <a:lnTo>
                    <a:pt x="59205" y="45480"/>
                  </a:lnTo>
                  <a:lnTo>
                    <a:pt x="32391" y="80778"/>
                  </a:lnTo>
                  <a:lnTo>
                    <a:pt x="9943" y="122515"/>
                  </a:lnTo>
                  <a:lnTo>
                    <a:pt x="0" y="159420"/>
                  </a:lnTo>
                  <a:lnTo>
                    <a:pt x="424" y="189326"/>
                  </a:lnTo>
                  <a:lnTo>
                    <a:pt x="3826" y="196308"/>
                  </a:lnTo>
                  <a:lnTo>
                    <a:pt x="15132" y="205948"/>
                  </a:lnTo>
                  <a:lnTo>
                    <a:pt x="27682" y="208821"/>
                  </a:lnTo>
                  <a:lnTo>
                    <a:pt x="33993" y="208600"/>
                  </a:lnTo>
                  <a:lnTo>
                    <a:pt x="59729" y="198175"/>
                  </a:lnTo>
                  <a:lnTo>
                    <a:pt x="82954" y="174939"/>
                  </a:lnTo>
                  <a:lnTo>
                    <a:pt x="108354" y="129707"/>
                  </a:lnTo>
                  <a:lnTo>
                    <a:pt x="118921" y="89036"/>
                  </a:lnTo>
                  <a:lnTo>
                    <a:pt x="125109" y="51271"/>
                  </a:lnTo>
                  <a:lnTo>
                    <a:pt x="119883" y="7014"/>
                  </a:lnTo>
                  <a:lnTo>
                    <a:pt x="118037" y="2801"/>
                  </a:lnTo>
                  <a:lnTo>
                    <a:pt x="116102" y="697"/>
                  </a:lnTo>
                  <a:lnTo>
                    <a:pt x="114105" y="0"/>
                  </a:lnTo>
                  <a:lnTo>
                    <a:pt x="111363" y="947"/>
                  </a:lnTo>
                  <a:lnTo>
                    <a:pt x="97413" y="11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784">
            <a:extLst>
              <a:ext uri="{FF2B5EF4-FFF2-40B4-BE49-F238E27FC236}">
                <a16:creationId xmlns:a16="http://schemas.microsoft.com/office/drawing/2014/main" xmlns="" id="{D9828186-365B-426F-9FAD-EDC9798406E8}"/>
              </a:ext>
            </a:extLst>
          </p:cNvPr>
          <p:cNvGrpSpPr/>
          <p:nvPr/>
        </p:nvGrpSpPr>
        <p:grpSpPr>
          <a:xfrm>
            <a:off x="8588213" y="5312938"/>
            <a:ext cx="376814" cy="262363"/>
            <a:chOff x="8588213" y="5312938"/>
            <a:chExt cx="376814" cy="262363"/>
          </a:xfrm>
        </p:grpSpPr>
        <p:sp>
          <p:nvSpPr>
            <p:cNvPr id="267" name="SMARTInkShape-3932">
              <a:extLst>
                <a:ext uri="{FF2B5EF4-FFF2-40B4-BE49-F238E27FC236}">
                  <a16:creationId xmlns:a16="http://schemas.microsoft.com/office/drawing/2014/main" xmlns="" id="{F4C03F77-8DEB-47AC-A20A-A0543FF2573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731250" y="54737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3763" y="5792"/>
                  </a:lnTo>
                  <a:lnTo>
                    <a:pt x="6742" y="386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933">
              <a:extLst>
                <a:ext uri="{FF2B5EF4-FFF2-40B4-BE49-F238E27FC236}">
                  <a16:creationId xmlns:a16="http://schemas.microsoft.com/office/drawing/2014/main" xmlns="" id="{F270692E-D7D6-40DA-97DA-8322DC0F8F0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588213" y="5331949"/>
              <a:ext cx="115276" cy="203446"/>
            </a:xfrm>
            <a:custGeom>
              <a:avLst/>
              <a:gdLst/>
              <a:ahLst/>
              <a:cxnLst/>
              <a:rect l="0" t="0" r="0" b="0"/>
              <a:pathLst>
                <a:path w="115276" h="203446">
                  <a:moveTo>
                    <a:pt x="92237" y="46501"/>
                  </a:moveTo>
                  <a:lnTo>
                    <a:pt x="92237" y="46501"/>
                  </a:lnTo>
                  <a:lnTo>
                    <a:pt x="88866" y="39759"/>
                  </a:lnTo>
                  <a:lnTo>
                    <a:pt x="88578" y="37067"/>
                  </a:lnTo>
                  <a:lnTo>
                    <a:pt x="90134" y="29203"/>
                  </a:lnTo>
                  <a:lnTo>
                    <a:pt x="84316" y="3787"/>
                  </a:lnTo>
                  <a:lnTo>
                    <a:pt x="82723" y="1092"/>
                  </a:lnTo>
                  <a:lnTo>
                    <a:pt x="79544" y="0"/>
                  </a:lnTo>
                  <a:lnTo>
                    <a:pt x="70368" y="669"/>
                  </a:lnTo>
                  <a:lnTo>
                    <a:pt x="46559" y="15125"/>
                  </a:lnTo>
                  <a:lnTo>
                    <a:pt x="23904" y="44025"/>
                  </a:lnTo>
                  <a:lnTo>
                    <a:pt x="7158" y="82769"/>
                  </a:lnTo>
                  <a:lnTo>
                    <a:pt x="0" y="128900"/>
                  </a:lnTo>
                  <a:lnTo>
                    <a:pt x="4621" y="168204"/>
                  </a:lnTo>
                  <a:lnTo>
                    <a:pt x="14962" y="187375"/>
                  </a:lnTo>
                  <a:lnTo>
                    <a:pt x="21670" y="195450"/>
                  </a:lnTo>
                  <a:lnTo>
                    <a:pt x="28965" y="200128"/>
                  </a:lnTo>
                  <a:lnTo>
                    <a:pt x="44595" y="203445"/>
                  </a:lnTo>
                  <a:lnTo>
                    <a:pt x="60950" y="198804"/>
                  </a:lnTo>
                  <a:lnTo>
                    <a:pt x="69262" y="194602"/>
                  </a:lnTo>
                  <a:lnTo>
                    <a:pt x="94445" y="165093"/>
                  </a:lnTo>
                  <a:lnTo>
                    <a:pt x="109668" y="125071"/>
                  </a:lnTo>
                  <a:lnTo>
                    <a:pt x="115275" y="81932"/>
                  </a:lnTo>
                  <a:lnTo>
                    <a:pt x="110195" y="47984"/>
                  </a:lnTo>
                  <a:lnTo>
                    <a:pt x="96382" y="23422"/>
                  </a:lnTo>
                  <a:lnTo>
                    <a:pt x="83596" y="7710"/>
                  </a:lnTo>
                  <a:lnTo>
                    <a:pt x="82242" y="7234"/>
                  </a:lnTo>
                  <a:lnTo>
                    <a:pt x="79537" y="8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934">
              <a:extLst>
                <a:ext uri="{FF2B5EF4-FFF2-40B4-BE49-F238E27FC236}">
                  <a16:creationId xmlns:a16="http://schemas.microsoft.com/office/drawing/2014/main" xmlns="" id="{94A64461-61D7-44F7-9E88-D7EFFB0334C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807450" y="5312938"/>
              <a:ext cx="157577" cy="262363"/>
            </a:xfrm>
            <a:custGeom>
              <a:avLst/>
              <a:gdLst/>
              <a:ahLst/>
              <a:cxnLst/>
              <a:rect l="0" t="0" r="0" b="0"/>
              <a:pathLst>
                <a:path w="157577" h="262363">
                  <a:moveTo>
                    <a:pt x="44450" y="33762"/>
                  </a:moveTo>
                  <a:lnTo>
                    <a:pt x="44450" y="33762"/>
                  </a:lnTo>
                  <a:lnTo>
                    <a:pt x="44449" y="23649"/>
                  </a:lnTo>
                  <a:lnTo>
                    <a:pt x="48213" y="14921"/>
                  </a:lnTo>
                  <a:lnTo>
                    <a:pt x="54588" y="7043"/>
                  </a:lnTo>
                  <a:lnTo>
                    <a:pt x="62126" y="1191"/>
                  </a:lnTo>
                  <a:lnTo>
                    <a:pt x="73944" y="0"/>
                  </a:lnTo>
                  <a:lnTo>
                    <a:pt x="98344" y="5179"/>
                  </a:lnTo>
                  <a:lnTo>
                    <a:pt x="115675" y="12592"/>
                  </a:lnTo>
                  <a:lnTo>
                    <a:pt x="128081" y="22942"/>
                  </a:lnTo>
                  <a:lnTo>
                    <a:pt x="130543" y="29371"/>
                  </a:lnTo>
                  <a:lnTo>
                    <a:pt x="129515" y="44040"/>
                  </a:lnTo>
                  <a:lnTo>
                    <a:pt x="117632" y="68165"/>
                  </a:lnTo>
                  <a:lnTo>
                    <a:pt x="100705" y="86445"/>
                  </a:lnTo>
                  <a:lnTo>
                    <a:pt x="68648" y="106754"/>
                  </a:lnTo>
                  <a:lnTo>
                    <a:pt x="68343" y="107823"/>
                  </a:lnTo>
                  <a:lnTo>
                    <a:pt x="68845" y="108536"/>
                  </a:lnTo>
                  <a:lnTo>
                    <a:pt x="94203" y="123589"/>
                  </a:lnTo>
                  <a:lnTo>
                    <a:pt x="128909" y="143149"/>
                  </a:lnTo>
                  <a:lnTo>
                    <a:pt x="151085" y="167930"/>
                  </a:lnTo>
                  <a:lnTo>
                    <a:pt x="156990" y="187466"/>
                  </a:lnTo>
                  <a:lnTo>
                    <a:pt x="157576" y="197614"/>
                  </a:lnTo>
                  <a:lnTo>
                    <a:pt x="153733" y="207203"/>
                  </a:lnTo>
                  <a:lnTo>
                    <a:pt x="138176" y="225382"/>
                  </a:lnTo>
                  <a:lnTo>
                    <a:pt x="95504" y="248112"/>
                  </a:lnTo>
                  <a:lnTo>
                    <a:pt x="58909" y="256029"/>
                  </a:lnTo>
                  <a:lnTo>
                    <a:pt x="0" y="26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785">
            <a:extLst>
              <a:ext uri="{FF2B5EF4-FFF2-40B4-BE49-F238E27FC236}">
                <a16:creationId xmlns:a16="http://schemas.microsoft.com/office/drawing/2014/main" xmlns="" id="{41F7797C-44F8-481A-B15B-1671F91BB03F}"/>
              </a:ext>
            </a:extLst>
          </p:cNvPr>
          <p:cNvGrpSpPr/>
          <p:nvPr/>
        </p:nvGrpSpPr>
        <p:grpSpPr>
          <a:xfrm>
            <a:off x="2222500" y="5009528"/>
            <a:ext cx="1666546" cy="635623"/>
            <a:chOff x="2222500" y="5009528"/>
            <a:chExt cx="1666546" cy="635623"/>
          </a:xfrm>
        </p:grpSpPr>
        <p:sp>
          <p:nvSpPr>
            <p:cNvPr id="271" name="SMARTInkShape-3935">
              <a:extLst>
                <a:ext uri="{FF2B5EF4-FFF2-40B4-BE49-F238E27FC236}">
                  <a16:creationId xmlns:a16="http://schemas.microsoft.com/office/drawing/2014/main" xmlns="" id="{5A763912-37F8-448E-9B1B-F2C37E99DC74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724150" y="5543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3936">
              <a:extLst>
                <a:ext uri="{FF2B5EF4-FFF2-40B4-BE49-F238E27FC236}">
                  <a16:creationId xmlns:a16="http://schemas.microsoft.com/office/drawing/2014/main" xmlns="" id="{A9E4E8EB-6674-4E4D-9B72-6B60714369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93814" y="5420380"/>
              <a:ext cx="135052" cy="179499"/>
            </a:xfrm>
            <a:custGeom>
              <a:avLst/>
              <a:gdLst/>
              <a:ahLst/>
              <a:cxnLst/>
              <a:rect l="0" t="0" r="0" b="0"/>
              <a:pathLst>
                <a:path w="135052" h="179499">
                  <a:moveTo>
                    <a:pt x="128736" y="21570"/>
                  </a:moveTo>
                  <a:lnTo>
                    <a:pt x="128736" y="21570"/>
                  </a:lnTo>
                  <a:lnTo>
                    <a:pt x="125365" y="14828"/>
                  </a:lnTo>
                  <a:lnTo>
                    <a:pt x="119947" y="9637"/>
                  </a:lnTo>
                  <a:lnTo>
                    <a:pt x="104971" y="555"/>
                  </a:lnTo>
                  <a:lnTo>
                    <a:pt x="94890" y="0"/>
                  </a:lnTo>
                  <a:lnTo>
                    <a:pt x="75433" y="5536"/>
                  </a:lnTo>
                  <a:lnTo>
                    <a:pt x="36833" y="26791"/>
                  </a:lnTo>
                  <a:lnTo>
                    <a:pt x="18746" y="47644"/>
                  </a:lnTo>
                  <a:lnTo>
                    <a:pt x="5768" y="73375"/>
                  </a:lnTo>
                  <a:lnTo>
                    <a:pt x="0" y="101274"/>
                  </a:lnTo>
                  <a:lnTo>
                    <a:pt x="4963" y="126374"/>
                  </a:lnTo>
                  <a:lnTo>
                    <a:pt x="17281" y="147877"/>
                  </a:lnTo>
                  <a:lnTo>
                    <a:pt x="34515" y="164490"/>
                  </a:lnTo>
                  <a:lnTo>
                    <a:pt x="64052" y="179000"/>
                  </a:lnTo>
                  <a:lnTo>
                    <a:pt x="84700" y="179498"/>
                  </a:lnTo>
                  <a:lnTo>
                    <a:pt x="95146" y="177655"/>
                  </a:lnTo>
                  <a:lnTo>
                    <a:pt x="112396" y="166200"/>
                  </a:lnTo>
                  <a:lnTo>
                    <a:pt x="119959" y="158207"/>
                  </a:lnTo>
                  <a:lnTo>
                    <a:pt x="130244" y="136154"/>
                  </a:lnTo>
                  <a:lnTo>
                    <a:pt x="135051" y="108480"/>
                  </a:lnTo>
                  <a:lnTo>
                    <a:pt x="132483" y="75014"/>
                  </a:lnTo>
                  <a:lnTo>
                    <a:pt x="123701" y="29957"/>
                  </a:lnTo>
                  <a:lnTo>
                    <a:pt x="120441" y="25045"/>
                  </a:lnTo>
                  <a:lnTo>
                    <a:pt x="116856" y="21770"/>
                  </a:lnTo>
                  <a:lnTo>
                    <a:pt x="112349" y="21703"/>
                  </a:lnTo>
                  <a:lnTo>
                    <a:pt x="101698" y="27274"/>
                  </a:lnTo>
                  <a:lnTo>
                    <a:pt x="93671" y="36805"/>
                  </a:lnTo>
                  <a:lnTo>
                    <a:pt x="84286" y="53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3937">
              <a:extLst>
                <a:ext uri="{FF2B5EF4-FFF2-40B4-BE49-F238E27FC236}">
                  <a16:creationId xmlns:a16="http://schemas.microsoft.com/office/drawing/2014/main" xmlns="" id="{3EE51A4D-50B3-45DD-B3E5-8373C19E72C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749550" y="5368299"/>
              <a:ext cx="148353" cy="276852"/>
            </a:xfrm>
            <a:custGeom>
              <a:avLst/>
              <a:gdLst/>
              <a:ahLst/>
              <a:cxnLst/>
              <a:rect l="0" t="0" r="0" b="0"/>
              <a:pathLst>
                <a:path w="148353" h="276852">
                  <a:moveTo>
                    <a:pt x="6350" y="29201"/>
                  </a:moveTo>
                  <a:lnTo>
                    <a:pt x="6350" y="29201"/>
                  </a:lnTo>
                  <a:lnTo>
                    <a:pt x="7056" y="14697"/>
                  </a:lnTo>
                  <a:lnTo>
                    <a:pt x="9721" y="6057"/>
                  </a:lnTo>
                  <a:lnTo>
                    <a:pt x="12831" y="3188"/>
                  </a:lnTo>
                  <a:lnTo>
                    <a:pt x="21930" y="0"/>
                  </a:lnTo>
                  <a:lnTo>
                    <a:pt x="42324" y="1577"/>
                  </a:lnTo>
                  <a:lnTo>
                    <a:pt x="56205" y="10338"/>
                  </a:lnTo>
                  <a:lnTo>
                    <a:pt x="74039" y="31138"/>
                  </a:lnTo>
                  <a:lnTo>
                    <a:pt x="92706" y="63450"/>
                  </a:lnTo>
                  <a:lnTo>
                    <a:pt x="95766" y="78290"/>
                  </a:lnTo>
                  <a:lnTo>
                    <a:pt x="94068" y="91940"/>
                  </a:lnTo>
                  <a:lnTo>
                    <a:pt x="88610" y="105063"/>
                  </a:lnTo>
                  <a:lnTo>
                    <a:pt x="81480" y="114188"/>
                  </a:lnTo>
                  <a:lnTo>
                    <a:pt x="70530" y="123851"/>
                  </a:lnTo>
                  <a:lnTo>
                    <a:pt x="94328" y="127769"/>
                  </a:lnTo>
                  <a:lnTo>
                    <a:pt x="138736" y="153679"/>
                  </a:lnTo>
                  <a:lnTo>
                    <a:pt x="143291" y="158753"/>
                  </a:lnTo>
                  <a:lnTo>
                    <a:pt x="148352" y="170035"/>
                  </a:lnTo>
                  <a:lnTo>
                    <a:pt x="146837" y="183987"/>
                  </a:lnTo>
                  <a:lnTo>
                    <a:pt x="144458" y="191658"/>
                  </a:lnTo>
                  <a:lnTo>
                    <a:pt x="128644" y="207708"/>
                  </a:lnTo>
                  <a:lnTo>
                    <a:pt x="90093" y="232610"/>
                  </a:lnTo>
                  <a:lnTo>
                    <a:pt x="44803" y="255981"/>
                  </a:lnTo>
                  <a:lnTo>
                    <a:pt x="0" y="276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938">
              <a:extLst>
                <a:ext uri="{FF2B5EF4-FFF2-40B4-BE49-F238E27FC236}">
                  <a16:creationId xmlns:a16="http://schemas.microsoft.com/office/drawing/2014/main" xmlns="" id="{C8EB8450-D4CD-4629-B122-16649C0626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241550" y="5009528"/>
              <a:ext cx="1647496" cy="50278"/>
            </a:xfrm>
            <a:custGeom>
              <a:avLst/>
              <a:gdLst/>
              <a:ahLst/>
              <a:cxnLst/>
              <a:rect l="0" t="0" r="0" b="0"/>
              <a:pathLst>
                <a:path w="1647496" h="50278">
                  <a:moveTo>
                    <a:pt x="0" y="38722"/>
                  </a:moveTo>
                  <a:lnTo>
                    <a:pt x="0" y="38722"/>
                  </a:lnTo>
                  <a:lnTo>
                    <a:pt x="3371" y="42093"/>
                  </a:lnTo>
                  <a:lnTo>
                    <a:pt x="35806" y="47560"/>
                  </a:lnTo>
                  <a:lnTo>
                    <a:pt x="57738" y="48847"/>
                  </a:lnTo>
                  <a:lnTo>
                    <a:pt x="85058" y="49705"/>
                  </a:lnTo>
                  <a:lnTo>
                    <a:pt x="115972" y="50277"/>
                  </a:lnTo>
                  <a:lnTo>
                    <a:pt x="154220" y="49248"/>
                  </a:lnTo>
                  <a:lnTo>
                    <a:pt x="197358" y="47151"/>
                  </a:lnTo>
                  <a:lnTo>
                    <a:pt x="243755" y="44341"/>
                  </a:lnTo>
                  <a:lnTo>
                    <a:pt x="299381" y="40351"/>
                  </a:lnTo>
                  <a:lnTo>
                    <a:pt x="361160" y="35576"/>
                  </a:lnTo>
                  <a:lnTo>
                    <a:pt x="427040" y="30274"/>
                  </a:lnTo>
                  <a:lnTo>
                    <a:pt x="499182" y="25329"/>
                  </a:lnTo>
                  <a:lnTo>
                    <a:pt x="575500" y="20621"/>
                  </a:lnTo>
                  <a:lnTo>
                    <a:pt x="654600" y="16071"/>
                  </a:lnTo>
                  <a:lnTo>
                    <a:pt x="735555" y="11627"/>
                  </a:lnTo>
                  <a:lnTo>
                    <a:pt x="817748" y="7253"/>
                  </a:lnTo>
                  <a:lnTo>
                    <a:pt x="900765" y="2926"/>
                  </a:lnTo>
                  <a:lnTo>
                    <a:pt x="982216" y="747"/>
                  </a:lnTo>
                  <a:lnTo>
                    <a:pt x="1062622" y="0"/>
                  </a:lnTo>
                  <a:lnTo>
                    <a:pt x="1142331" y="207"/>
                  </a:lnTo>
                  <a:lnTo>
                    <a:pt x="1216637" y="1757"/>
                  </a:lnTo>
                  <a:lnTo>
                    <a:pt x="1287342" y="4201"/>
                  </a:lnTo>
                  <a:lnTo>
                    <a:pt x="1355644" y="7241"/>
                  </a:lnTo>
                  <a:lnTo>
                    <a:pt x="1413879" y="9973"/>
                  </a:lnTo>
                  <a:lnTo>
                    <a:pt x="1465403" y="12501"/>
                  </a:lnTo>
                  <a:lnTo>
                    <a:pt x="1512452" y="14891"/>
                  </a:lnTo>
                  <a:lnTo>
                    <a:pt x="1550168" y="17191"/>
                  </a:lnTo>
                  <a:lnTo>
                    <a:pt x="1581662" y="19428"/>
                  </a:lnTo>
                  <a:lnTo>
                    <a:pt x="1627239" y="23092"/>
                  </a:lnTo>
                  <a:lnTo>
                    <a:pt x="1647495" y="24719"/>
                  </a:lnTo>
                  <a:lnTo>
                    <a:pt x="1587500" y="26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3939">
              <a:extLst>
                <a:ext uri="{FF2B5EF4-FFF2-40B4-BE49-F238E27FC236}">
                  <a16:creationId xmlns:a16="http://schemas.microsoft.com/office/drawing/2014/main" xmlns="" id="{F1C4FA92-E309-4EDC-9449-6538E062409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222500" y="5159344"/>
              <a:ext cx="1301751" cy="66707"/>
            </a:xfrm>
            <a:custGeom>
              <a:avLst/>
              <a:gdLst/>
              <a:ahLst/>
              <a:cxnLst/>
              <a:rect l="0" t="0" r="0" b="0"/>
              <a:pathLst>
                <a:path w="1301751" h="66707">
                  <a:moveTo>
                    <a:pt x="0" y="66706"/>
                  </a:moveTo>
                  <a:lnTo>
                    <a:pt x="0" y="66706"/>
                  </a:lnTo>
                  <a:lnTo>
                    <a:pt x="31367" y="66706"/>
                  </a:lnTo>
                  <a:lnTo>
                    <a:pt x="52661" y="66706"/>
                  </a:lnTo>
                  <a:lnTo>
                    <a:pt x="84496" y="66000"/>
                  </a:lnTo>
                  <a:lnTo>
                    <a:pt x="123359" y="64824"/>
                  </a:lnTo>
                  <a:lnTo>
                    <a:pt x="166906" y="63335"/>
                  </a:lnTo>
                  <a:lnTo>
                    <a:pt x="220632" y="59520"/>
                  </a:lnTo>
                  <a:lnTo>
                    <a:pt x="281143" y="54154"/>
                  </a:lnTo>
                  <a:lnTo>
                    <a:pt x="346179" y="47755"/>
                  </a:lnTo>
                  <a:lnTo>
                    <a:pt x="420581" y="40667"/>
                  </a:lnTo>
                  <a:lnTo>
                    <a:pt x="501226" y="33118"/>
                  </a:lnTo>
                  <a:lnTo>
                    <a:pt x="586034" y="25264"/>
                  </a:lnTo>
                  <a:lnTo>
                    <a:pt x="670089" y="18617"/>
                  </a:lnTo>
                  <a:lnTo>
                    <a:pt x="753643" y="12774"/>
                  </a:lnTo>
                  <a:lnTo>
                    <a:pt x="836862" y="7469"/>
                  </a:lnTo>
                  <a:lnTo>
                    <a:pt x="912802" y="3931"/>
                  </a:lnTo>
                  <a:lnTo>
                    <a:pt x="983891" y="1572"/>
                  </a:lnTo>
                  <a:lnTo>
                    <a:pt x="1051743" y="0"/>
                  </a:lnTo>
                  <a:lnTo>
                    <a:pt x="1109679" y="364"/>
                  </a:lnTo>
                  <a:lnTo>
                    <a:pt x="1161003" y="2017"/>
                  </a:lnTo>
                  <a:lnTo>
                    <a:pt x="1207919" y="4530"/>
                  </a:lnTo>
                  <a:lnTo>
                    <a:pt x="1239196" y="6205"/>
                  </a:lnTo>
                  <a:lnTo>
                    <a:pt x="1301750" y="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87157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786">
            <a:extLst>
              <a:ext uri="{FF2B5EF4-FFF2-40B4-BE49-F238E27FC236}">
                <a16:creationId xmlns:a16="http://schemas.microsoft.com/office/drawing/2014/main" xmlns="" id="{E3852438-7EAC-4D48-9EA6-25A7CD02E368}"/>
              </a:ext>
            </a:extLst>
          </p:cNvPr>
          <p:cNvGrpSpPr/>
          <p:nvPr/>
        </p:nvGrpSpPr>
        <p:grpSpPr>
          <a:xfrm>
            <a:off x="923950" y="480657"/>
            <a:ext cx="555601" cy="387829"/>
            <a:chOff x="923950" y="480657"/>
            <a:chExt cx="555601" cy="387829"/>
          </a:xfrm>
        </p:grpSpPr>
        <p:sp>
          <p:nvSpPr>
            <p:cNvPr id="2" name="SMARTInkShape-3940">
              <a:extLst>
                <a:ext uri="{FF2B5EF4-FFF2-40B4-BE49-F238E27FC236}">
                  <a16:creationId xmlns:a16="http://schemas.microsoft.com/office/drawing/2014/main" xmlns="" id="{D26F1740-1003-42DE-BCE5-27B322B6CDA4}"/>
                </a:ext>
              </a:extLst>
            </p:cNvPr>
            <p:cNvSpPr/>
            <p:nvPr>
              <p:custDataLst>
                <p:tags r:id="rId263"/>
              </p:custDataLst>
            </p:nvPr>
          </p:nvSpPr>
          <p:spPr>
            <a:xfrm>
              <a:off x="1151115" y="604784"/>
              <a:ext cx="258586" cy="137403"/>
            </a:xfrm>
            <a:custGeom>
              <a:avLst/>
              <a:gdLst/>
              <a:ahLst/>
              <a:cxnLst/>
              <a:rect l="0" t="0" r="0" b="0"/>
              <a:pathLst>
                <a:path w="258586" h="137403">
                  <a:moveTo>
                    <a:pt x="10935" y="42916"/>
                  </a:moveTo>
                  <a:lnTo>
                    <a:pt x="10935" y="42916"/>
                  </a:lnTo>
                  <a:lnTo>
                    <a:pt x="4193" y="39545"/>
                  </a:lnTo>
                  <a:lnTo>
                    <a:pt x="2207" y="37846"/>
                  </a:lnTo>
                  <a:lnTo>
                    <a:pt x="0" y="34078"/>
                  </a:lnTo>
                  <a:lnTo>
                    <a:pt x="2234" y="32085"/>
                  </a:lnTo>
                  <a:lnTo>
                    <a:pt x="20979" y="25909"/>
                  </a:lnTo>
                  <a:lnTo>
                    <a:pt x="56166" y="21022"/>
                  </a:lnTo>
                  <a:lnTo>
                    <a:pt x="81132" y="22132"/>
                  </a:lnTo>
                  <a:lnTo>
                    <a:pt x="90894" y="25532"/>
                  </a:lnTo>
                  <a:lnTo>
                    <a:pt x="105504" y="36836"/>
                  </a:lnTo>
                  <a:lnTo>
                    <a:pt x="108553" y="45213"/>
                  </a:lnTo>
                  <a:lnTo>
                    <a:pt x="108178" y="65809"/>
                  </a:lnTo>
                  <a:lnTo>
                    <a:pt x="93292" y="97834"/>
                  </a:lnTo>
                  <a:lnTo>
                    <a:pt x="71007" y="122923"/>
                  </a:lnTo>
                  <a:lnTo>
                    <a:pt x="49901" y="137021"/>
                  </a:lnTo>
                  <a:lnTo>
                    <a:pt x="46084" y="137402"/>
                  </a:lnTo>
                  <a:lnTo>
                    <a:pt x="44246" y="135540"/>
                  </a:lnTo>
                  <a:lnTo>
                    <a:pt x="43725" y="132182"/>
                  </a:lnTo>
                  <a:lnTo>
                    <a:pt x="52555" y="120925"/>
                  </a:lnTo>
                  <a:lnTo>
                    <a:pt x="93710" y="83960"/>
                  </a:lnTo>
                  <a:lnTo>
                    <a:pt x="131652" y="48257"/>
                  </a:lnTo>
                  <a:lnTo>
                    <a:pt x="176630" y="767"/>
                  </a:lnTo>
                  <a:lnTo>
                    <a:pt x="177137" y="0"/>
                  </a:lnTo>
                  <a:lnTo>
                    <a:pt x="143233" y="46745"/>
                  </a:lnTo>
                  <a:lnTo>
                    <a:pt x="137468" y="68607"/>
                  </a:lnTo>
                  <a:lnTo>
                    <a:pt x="137257" y="87730"/>
                  </a:lnTo>
                  <a:lnTo>
                    <a:pt x="141716" y="95370"/>
                  </a:lnTo>
                  <a:lnTo>
                    <a:pt x="157960" y="107621"/>
                  </a:lnTo>
                  <a:lnTo>
                    <a:pt x="194276" y="115710"/>
                  </a:lnTo>
                  <a:lnTo>
                    <a:pt x="241492" y="114079"/>
                  </a:lnTo>
                  <a:lnTo>
                    <a:pt x="258585" y="11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941">
              <a:extLst>
                <a:ext uri="{FF2B5EF4-FFF2-40B4-BE49-F238E27FC236}">
                  <a16:creationId xmlns:a16="http://schemas.microsoft.com/office/drawing/2014/main" xmlns="" id="{A5108A0B-65DB-462C-8C6A-1380473C09D0}"/>
                </a:ext>
              </a:extLst>
            </p:cNvPr>
            <p:cNvSpPr/>
            <p:nvPr>
              <p:custDataLst>
                <p:tags r:id="rId264"/>
              </p:custDataLst>
            </p:nvPr>
          </p:nvSpPr>
          <p:spPr>
            <a:xfrm>
              <a:off x="923950" y="768350"/>
              <a:ext cx="473051" cy="100136"/>
            </a:xfrm>
            <a:custGeom>
              <a:avLst/>
              <a:gdLst/>
              <a:ahLst/>
              <a:cxnLst/>
              <a:rect l="0" t="0" r="0" b="0"/>
              <a:pathLst>
                <a:path w="473051" h="100136">
                  <a:moveTo>
                    <a:pt x="34900" y="82550"/>
                  </a:moveTo>
                  <a:lnTo>
                    <a:pt x="34900" y="82550"/>
                  </a:lnTo>
                  <a:lnTo>
                    <a:pt x="1600" y="92602"/>
                  </a:lnTo>
                  <a:lnTo>
                    <a:pt x="0" y="93485"/>
                  </a:lnTo>
                  <a:lnTo>
                    <a:pt x="42222" y="83351"/>
                  </a:lnTo>
                  <a:lnTo>
                    <a:pt x="88013" y="70676"/>
                  </a:lnTo>
                  <a:lnTo>
                    <a:pt x="117581" y="62640"/>
                  </a:lnTo>
                  <a:lnTo>
                    <a:pt x="150699" y="53754"/>
                  </a:lnTo>
                  <a:lnTo>
                    <a:pt x="186182" y="44303"/>
                  </a:lnTo>
                  <a:lnTo>
                    <a:pt x="220422" y="35885"/>
                  </a:lnTo>
                  <a:lnTo>
                    <a:pt x="253831" y="28157"/>
                  </a:lnTo>
                  <a:lnTo>
                    <a:pt x="286687" y="20888"/>
                  </a:lnTo>
                  <a:lnTo>
                    <a:pt x="332602" y="12811"/>
                  </a:lnTo>
                  <a:lnTo>
                    <a:pt x="359123" y="11338"/>
                  </a:lnTo>
                  <a:lnTo>
                    <a:pt x="363232" y="13909"/>
                  </a:lnTo>
                  <a:lnTo>
                    <a:pt x="363855" y="17739"/>
                  </a:lnTo>
                  <a:lnTo>
                    <a:pt x="347613" y="29521"/>
                  </a:lnTo>
                  <a:lnTo>
                    <a:pt x="317111" y="44165"/>
                  </a:lnTo>
                  <a:lnTo>
                    <a:pt x="275333" y="60081"/>
                  </a:lnTo>
                  <a:lnTo>
                    <a:pt x="237950" y="76562"/>
                  </a:lnTo>
                  <a:lnTo>
                    <a:pt x="190563" y="96654"/>
                  </a:lnTo>
                  <a:lnTo>
                    <a:pt x="186653" y="98303"/>
                  </a:lnTo>
                  <a:lnTo>
                    <a:pt x="185458" y="99402"/>
                  </a:lnTo>
                  <a:lnTo>
                    <a:pt x="186072" y="100135"/>
                  </a:lnTo>
                  <a:lnTo>
                    <a:pt x="226778" y="89055"/>
                  </a:lnTo>
                  <a:lnTo>
                    <a:pt x="269286" y="73682"/>
                  </a:lnTo>
                  <a:lnTo>
                    <a:pt x="294169" y="64643"/>
                  </a:lnTo>
                  <a:lnTo>
                    <a:pt x="320635" y="55090"/>
                  </a:lnTo>
                  <a:lnTo>
                    <a:pt x="348156" y="45193"/>
                  </a:lnTo>
                  <a:lnTo>
                    <a:pt x="374265" y="35773"/>
                  </a:lnTo>
                  <a:lnTo>
                    <a:pt x="399432" y="26671"/>
                  </a:lnTo>
                  <a:lnTo>
                    <a:pt x="440331" y="11854"/>
                  </a:lnTo>
                  <a:lnTo>
                    <a:pt x="473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942">
              <a:extLst>
                <a:ext uri="{FF2B5EF4-FFF2-40B4-BE49-F238E27FC236}">
                  <a16:creationId xmlns:a16="http://schemas.microsoft.com/office/drawing/2014/main" xmlns="" id="{D58D357D-2B23-4DA4-9488-EB7CA151AE87}"/>
                </a:ext>
              </a:extLst>
            </p:cNvPr>
            <p:cNvSpPr/>
            <p:nvPr>
              <p:custDataLst>
                <p:tags r:id="rId265"/>
              </p:custDataLst>
            </p:nvPr>
          </p:nvSpPr>
          <p:spPr>
            <a:xfrm>
              <a:off x="930191" y="480657"/>
              <a:ext cx="208708" cy="292868"/>
            </a:xfrm>
            <a:custGeom>
              <a:avLst/>
              <a:gdLst/>
              <a:ahLst/>
              <a:cxnLst/>
              <a:rect l="0" t="0" r="0" b="0"/>
              <a:pathLst>
                <a:path w="208708" h="292868">
                  <a:moveTo>
                    <a:pt x="9609" y="46393"/>
                  </a:moveTo>
                  <a:lnTo>
                    <a:pt x="9609" y="46393"/>
                  </a:lnTo>
                  <a:lnTo>
                    <a:pt x="4142" y="51860"/>
                  </a:lnTo>
                  <a:lnTo>
                    <a:pt x="3520" y="55852"/>
                  </a:lnTo>
                  <a:lnTo>
                    <a:pt x="4844" y="57638"/>
                  </a:lnTo>
                  <a:lnTo>
                    <a:pt x="10078" y="61504"/>
                  </a:lnTo>
                  <a:lnTo>
                    <a:pt x="24330" y="64276"/>
                  </a:lnTo>
                  <a:lnTo>
                    <a:pt x="60364" y="59437"/>
                  </a:lnTo>
                  <a:lnTo>
                    <a:pt x="103042" y="48768"/>
                  </a:lnTo>
                  <a:lnTo>
                    <a:pt x="146576" y="33221"/>
                  </a:lnTo>
                  <a:lnTo>
                    <a:pt x="192043" y="14968"/>
                  </a:lnTo>
                  <a:lnTo>
                    <a:pt x="203580" y="7026"/>
                  </a:lnTo>
                  <a:lnTo>
                    <a:pt x="208707" y="1145"/>
                  </a:lnTo>
                  <a:lnTo>
                    <a:pt x="205841" y="0"/>
                  </a:lnTo>
                  <a:lnTo>
                    <a:pt x="191368" y="609"/>
                  </a:lnTo>
                  <a:lnTo>
                    <a:pt x="149306" y="15032"/>
                  </a:lnTo>
                  <a:lnTo>
                    <a:pt x="116617" y="33160"/>
                  </a:lnTo>
                  <a:lnTo>
                    <a:pt x="72124" y="63404"/>
                  </a:lnTo>
                  <a:lnTo>
                    <a:pt x="50799" y="81470"/>
                  </a:lnTo>
                  <a:lnTo>
                    <a:pt x="38969" y="98907"/>
                  </a:lnTo>
                  <a:lnTo>
                    <a:pt x="36944" y="106097"/>
                  </a:lnTo>
                  <a:lnTo>
                    <a:pt x="37004" y="112301"/>
                  </a:lnTo>
                  <a:lnTo>
                    <a:pt x="38456" y="117848"/>
                  </a:lnTo>
                  <a:lnTo>
                    <a:pt x="42246" y="122252"/>
                  </a:lnTo>
                  <a:lnTo>
                    <a:pt x="66725" y="134389"/>
                  </a:lnTo>
                  <a:lnTo>
                    <a:pt x="88781" y="143581"/>
                  </a:lnTo>
                  <a:lnTo>
                    <a:pt x="90613" y="147168"/>
                  </a:lnTo>
                  <a:lnTo>
                    <a:pt x="90423" y="151677"/>
                  </a:lnTo>
                  <a:lnTo>
                    <a:pt x="85743" y="163036"/>
                  </a:lnTo>
                  <a:lnTo>
                    <a:pt x="69091" y="186003"/>
                  </a:lnTo>
                  <a:lnTo>
                    <a:pt x="32255" y="225011"/>
                  </a:lnTo>
                  <a:lnTo>
                    <a:pt x="3863" y="267078"/>
                  </a:lnTo>
                  <a:lnTo>
                    <a:pt x="0" y="280648"/>
                  </a:lnTo>
                  <a:lnTo>
                    <a:pt x="1086" y="285113"/>
                  </a:lnTo>
                  <a:lnTo>
                    <a:pt x="3927" y="288089"/>
                  </a:lnTo>
                  <a:lnTo>
                    <a:pt x="7938" y="290074"/>
                  </a:lnTo>
                  <a:lnTo>
                    <a:pt x="37179" y="292867"/>
                  </a:lnTo>
                  <a:lnTo>
                    <a:pt x="80494" y="286953"/>
                  </a:lnTo>
                  <a:lnTo>
                    <a:pt x="112610" y="280073"/>
                  </a:lnTo>
                  <a:lnTo>
                    <a:pt x="162009" y="268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943">
              <a:extLst>
                <a:ext uri="{FF2B5EF4-FFF2-40B4-BE49-F238E27FC236}">
                  <a16:creationId xmlns:a16="http://schemas.microsoft.com/office/drawing/2014/main" xmlns="" id="{E048174B-C6F4-4B78-AE45-2AA45B1B046B}"/>
                </a:ext>
              </a:extLst>
            </p:cNvPr>
            <p:cNvSpPr/>
            <p:nvPr>
              <p:custDataLst>
                <p:tags r:id="rId266"/>
              </p:custDataLst>
            </p:nvPr>
          </p:nvSpPr>
          <p:spPr>
            <a:xfrm>
              <a:off x="1473200" y="704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944">
              <a:extLst>
                <a:ext uri="{FF2B5EF4-FFF2-40B4-BE49-F238E27FC236}">
                  <a16:creationId xmlns:a16="http://schemas.microsoft.com/office/drawing/2014/main" xmlns="" id="{5A141C59-0D67-45D0-B74A-D1A4FE98D76B}"/>
                </a:ext>
              </a:extLst>
            </p:cNvPr>
            <p:cNvSpPr/>
            <p:nvPr>
              <p:custDataLst>
                <p:tags r:id="rId267"/>
              </p:custDataLst>
            </p:nvPr>
          </p:nvSpPr>
          <p:spPr>
            <a:xfrm>
              <a:off x="1460500" y="596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787">
            <a:extLst>
              <a:ext uri="{FF2B5EF4-FFF2-40B4-BE49-F238E27FC236}">
                <a16:creationId xmlns:a16="http://schemas.microsoft.com/office/drawing/2014/main" xmlns="" id="{6E2D766D-3E44-4212-8390-D4B510F04439}"/>
              </a:ext>
            </a:extLst>
          </p:cNvPr>
          <p:cNvGrpSpPr/>
          <p:nvPr/>
        </p:nvGrpSpPr>
        <p:grpSpPr>
          <a:xfrm>
            <a:off x="2032261" y="527933"/>
            <a:ext cx="177540" cy="303918"/>
            <a:chOff x="2032261" y="527933"/>
            <a:chExt cx="177540" cy="303918"/>
          </a:xfrm>
        </p:grpSpPr>
        <p:sp>
          <p:nvSpPr>
            <p:cNvPr id="8" name="SMARTInkShape-3945">
              <a:extLst>
                <a:ext uri="{FF2B5EF4-FFF2-40B4-BE49-F238E27FC236}">
                  <a16:creationId xmlns:a16="http://schemas.microsoft.com/office/drawing/2014/main" xmlns="" id="{1E7B6E37-02DD-440B-A9AE-17153B89ECA1}"/>
                </a:ext>
              </a:extLst>
            </p:cNvPr>
            <p:cNvSpPr/>
            <p:nvPr>
              <p:custDataLst>
                <p:tags r:id="rId261"/>
              </p:custDataLst>
            </p:nvPr>
          </p:nvSpPr>
          <p:spPr>
            <a:xfrm>
              <a:off x="2067050" y="527933"/>
              <a:ext cx="142751" cy="303918"/>
            </a:xfrm>
            <a:custGeom>
              <a:avLst/>
              <a:gdLst/>
              <a:ahLst/>
              <a:cxnLst/>
              <a:rect l="0" t="0" r="0" b="0"/>
              <a:pathLst>
                <a:path w="142751" h="303918">
                  <a:moveTo>
                    <a:pt x="142750" y="5467"/>
                  </a:moveTo>
                  <a:lnTo>
                    <a:pt x="142750" y="5467"/>
                  </a:lnTo>
                  <a:lnTo>
                    <a:pt x="130816" y="441"/>
                  </a:lnTo>
                  <a:lnTo>
                    <a:pt x="128444" y="0"/>
                  </a:lnTo>
                  <a:lnTo>
                    <a:pt x="122046" y="3272"/>
                  </a:lnTo>
                  <a:lnTo>
                    <a:pt x="113087" y="12253"/>
                  </a:lnTo>
                  <a:lnTo>
                    <a:pt x="92882" y="43226"/>
                  </a:lnTo>
                  <a:lnTo>
                    <a:pt x="79664" y="74460"/>
                  </a:lnTo>
                  <a:lnTo>
                    <a:pt x="62971" y="109508"/>
                  </a:lnTo>
                  <a:lnTo>
                    <a:pt x="44498" y="146252"/>
                  </a:lnTo>
                  <a:lnTo>
                    <a:pt x="26881" y="183749"/>
                  </a:lnTo>
                  <a:lnTo>
                    <a:pt x="7837" y="230447"/>
                  </a:lnTo>
                  <a:lnTo>
                    <a:pt x="0" y="267723"/>
                  </a:lnTo>
                  <a:lnTo>
                    <a:pt x="1017" y="276966"/>
                  </a:lnTo>
                  <a:lnTo>
                    <a:pt x="1575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946">
              <a:extLst>
                <a:ext uri="{FF2B5EF4-FFF2-40B4-BE49-F238E27FC236}">
                  <a16:creationId xmlns:a16="http://schemas.microsoft.com/office/drawing/2014/main" xmlns="" id="{E669911E-FC8A-4DE5-8D14-723C6499F393}"/>
                </a:ext>
              </a:extLst>
            </p:cNvPr>
            <p:cNvSpPr/>
            <p:nvPr>
              <p:custDataLst>
                <p:tags r:id="rId262"/>
              </p:custDataLst>
            </p:nvPr>
          </p:nvSpPr>
          <p:spPr>
            <a:xfrm>
              <a:off x="2032261" y="584200"/>
              <a:ext cx="171190" cy="177801"/>
            </a:xfrm>
            <a:custGeom>
              <a:avLst/>
              <a:gdLst/>
              <a:ahLst/>
              <a:cxnLst/>
              <a:rect l="0" t="0" r="0" b="0"/>
              <a:pathLst>
                <a:path w="171190" h="17780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3057" y="23536"/>
                  </a:lnTo>
                  <a:lnTo>
                    <a:pt x="75604" y="49542"/>
                  </a:lnTo>
                  <a:lnTo>
                    <a:pt x="114835" y="89514"/>
                  </a:lnTo>
                  <a:lnTo>
                    <a:pt x="147645" y="128951"/>
                  </a:lnTo>
                  <a:lnTo>
                    <a:pt x="17118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788">
            <a:extLst>
              <a:ext uri="{FF2B5EF4-FFF2-40B4-BE49-F238E27FC236}">
                <a16:creationId xmlns:a16="http://schemas.microsoft.com/office/drawing/2014/main" xmlns="" id="{D6EF91E8-ABE2-4B90-9956-A46CFB768D75}"/>
              </a:ext>
            </a:extLst>
          </p:cNvPr>
          <p:cNvGrpSpPr/>
          <p:nvPr/>
        </p:nvGrpSpPr>
        <p:grpSpPr>
          <a:xfrm>
            <a:off x="2301679" y="468380"/>
            <a:ext cx="676472" cy="395221"/>
            <a:chOff x="2301679" y="468380"/>
            <a:chExt cx="676472" cy="395221"/>
          </a:xfrm>
        </p:grpSpPr>
        <p:sp>
          <p:nvSpPr>
            <p:cNvPr id="11" name="SMARTInkShape-3947">
              <a:extLst>
                <a:ext uri="{FF2B5EF4-FFF2-40B4-BE49-F238E27FC236}">
                  <a16:creationId xmlns:a16="http://schemas.microsoft.com/office/drawing/2014/main" xmlns="" id="{1C15775B-CF47-4D37-82C7-1D110A05FB58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2512996" y="638526"/>
              <a:ext cx="261955" cy="116616"/>
            </a:xfrm>
            <a:custGeom>
              <a:avLst/>
              <a:gdLst/>
              <a:ahLst/>
              <a:cxnLst/>
              <a:rect l="0" t="0" r="0" b="0"/>
              <a:pathLst>
                <a:path w="261955" h="116616">
                  <a:moveTo>
                    <a:pt x="90504" y="34574"/>
                  </a:moveTo>
                  <a:lnTo>
                    <a:pt x="90504" y="34574"/>
                  </a:lnTo>
                  <a:lnTo>
                    <a:pt x="90504" y="31203"/>
                  </a:lnTo>
                  <a:lnTo>
                    <a:pt x="92386" y="27666"/>
                  </a:lnTo>
                  <a:lnTo>
                    <a:pt x="93875" y="25736"/>
                  </a:lnTo>
                  <a:lnTo>
                    <a:pt x="94162" y="23743"/>
                  </a:lnTo>
                  <a:lnTo>
                    <a:pt x="92600" y="19647"/>
                  </a:lnTo>
                  <a:lnTo>
                    <a:pt x="81850" y="7048"/>
                  </a:lnTo>
                  <a:lnTo>
                    <a:pt x="68890" y="704"/>
                  </a:lnTo>
                  <a:lnTo>
                    <a:pt x="64806" y="0"/>
                  </a:lnTo>
                  <a:lnTo>
                    <a:pt x="58386" y="1098"/>
                  </a:lnTo>
                  <a:lnTo>
                    <a:pt x="40693" y="9055"/>
                  </a:lnTo>
                  <a:lnTo>
                    <a:pt x="20947" y="27091"/>
                  </a:lnTo>
                  <a:lnTo>
                    <a:pt x="8433" y="53680"/>
                  </a:lnTo>
                  <a:lnTo>
                    <a:pt x="256" y="80530"/>
                  </a:lnTo>
                  <a:lnTo>
                    <a:pt x="0" y="87789"/>
                  </a:lnTo>
                  <a:lnTo>
                    <a:pt x="3478" y="99618"/>
                  </a:lnTo>
                  <a:lnTo>
                    <a:pt x="9728" y="107697"/>
                  </a:lnTo>
                  <a:lnTo>
                    <a:pt x="13370" y="110839"/>
                  </a:lnTo>
                  <a:lnTo>
                    <a:pt x="19326" y="111523"/>
                  </a:lnTo>
                  <a:lnTo>
                    <a:pt x="35350" y="108520"/>
                  </a:lnTo>
                  <a:lnTo>
                    <a:pt x="60835" y="92154"/>
                  </a:lnTo>
                  <a:lnTo>
                    <a:pt x="79518" y="66059"/>
                  </a:lnTo>
                  <a:lnTo>
                    <a:pt x="94083" y="32788"/>
                  </a:lnTo>
                  <a:lnTo>
                    <a:pt x="95007" y="29150"/>
                  </a:lnTo>
                  <a:lnTo>
                    <a:pt x="94211" y="28841"/>
                  </a:lnTo>
                  <a:lnTo>
                    <a:pt x="89565" y="34143"/>
                  </a:lnTo>
                  <a:lnTo>
                    <a:pt x="82386" y="55770"/>
                  </a:lnTo>
                  <a:lnTo>
                    <a:pt x="82532" y="81149"/>
                  </a:lnTo>
                  <a:lnTo>
                    <a:pt x="89078" y="96196"/>
                  </a:lnTo>
                  <a:lnTo>
                    <a:pt x="99042" y="108528"/>
                  </a:lnTo>
                  <a:lnTo>
                    <a:pt x="110526" y="116361"/>
                  </a:lnTo>
                  <a:lnTo>
                    <a:pt x="116552" y="116615"/>
                  </a:lnTo>
                  <a:lnTo>
                    <a:pt x="128892" y="111254"/>
                  </a:lnTo>
                  <a:lnTo>
                    <a:pt x="144369" y="92964"/>
                  </a:lnTo>
                  <a:lnTo>
                    <a:pt x="156465" y="57841"/>
                  </a:lnTo>
                  <a:lnTo>
                    <a:pt x="160202" y="24036"/>
                  </a:lnTo>
                  <a:lnTo>
                    <a:pt x="167242" y="68011"/>
                  </a:lnTo>
                  <a:lnTo>
                    <a:pt x="178181" y="101271"/>
                  </a:lnTo>
                  <a:lnTo>
                    <a:pt x="178589" y="100911"/>
                  </a:lnTo>
                  <a:lnTo>
                    <a:pt x="186264" y="60993"/>
                  </a:lnTo>
                  <a:lnTo>
                    <a:pt x="197110" y="14378"/>
                  </a:lnTo>
                  <a:lnTo>
                    <a:pt x="203971" y="4902"/>
                  </a:lnTo>
                  <a:lnTo>
                    <a:pt x="209188" y="3503"/>
                  </a:lnTo>
                  <a:lnTo>
                    <a:pt x="222510" y="5713"/>
                  </a:lnTo>
                  <a:lnTo>
                    <a:pt x="234075" y="15162"/>
                  </a:lnTo>
                  <a:lnTo>
                    <a:pt x="243213" y="30180"/>
                  </a:lnTo>
                  <a:lnTo>
                    <a:pt x="254829" y="72433"/>
                  </a:lnTo>
                  <a:lnTo>
                    <a:pt x="261954" y="10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948">
              <a:extLst>
                <a:ext uri="{FF2B5EF4-FFF2-40B4-BE49-F238E27FC236}">
                  <a16:creationId xmlns:a16="http://schemas.microsoft.com/office/drawing/2014/main" xmlns="" id="{27557731-CF7D-49CE-B46A-F9987F8CFB38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2851122" y="468380"/>
              <a:ext cx="127029" cy="287271"/>
            </a:xfrm>
            <a:custGeom>
              <a:avLst/>
              <a:gdLst/>
              <a:ahLst/>
              <a:cxnLst/>
              <a:rect l="0" t="0" r="0" b="0"/>
              <a:pathLst>
                <a:path w="127029" h="287271">
                  <a:moveTo>
                    <a:pt x="50828" y="204720"/>
                  </a:moveTo>
                  <a:lnTo>
                    <a:pt x="50828" y="204720"/>
                  </a:lnTo>
                  <a:lnTo>
                    <a:pt x="50122" y="171412"/>
                  </a:lnTo>
                  <a:lnTo>
                    <a:pt x="47457" y="165692"/>
                  </a:lnTo>
                  <a:lnTo>
                    <a:pt x="45053" y="163885"/>
                  </a:lnTo>
                  <a:lnTo>
                    <a:pt x="38619" y="161877"/>
                  </a:lnTo>
                  <a:lnTo>
                    <a:pt x="34927" y="163458"/>
                  </a:lnTo>
                  <a:lnTo>
                    <a:pt x="27063" y="170859"/>
                  </a:lnTo>
                  <a:lnTo>
                    <a:pt x="6315" y="212743"/>
                  </a:lnTo>
                  <a:lnTo>
                    <a:pt x="0" y="232275"/>
                  </a:lnTo>
                  <a:lnTo>
                    <a:pt x="412" y="257726"/>
                  </a:lnTo>
                  <a:lnTo>
                    <a:pt x="3256" y="269671"/>
                  </a:lnTo>
                  <a:lnTo>
                    <a:pt x="6413" y="273421"/>
                  </a:lnTo>
                  <a:lnTo>
                    <a:pt x="15566" y="277587"/>
                  </a:lnTo>
                  <a:lnTo>
                    <a:pt x="20970" y="276581"/>
                  </a:lnTo>
                  <a:lnTo>
                    <a:pt x="32619" y="269820"/>
                  </a:lnTo>
                  <a:lnTo>
                    <a:pt x="42970" y="254114"/>
                  </a:lnTo>
                  <a:lnTo>
                    <a:pt x="58613" y="217709"/>
                  </a:lnTo>
                  <a:lnTo>
                    <a:pt x="69104" y="186504"/>
                  </a:lnTo>
                  <a:lnTo>
                    <a:pt x="76119" y="151469"/>
                  </a:lnTo>
                  <a:lnTo>
                    <a:pt x="77826" y="114730"/>
                  </a:lnTo>
                  <a:lnTo>
                    <a:pt x="76232" y="77941"/>
                  </a:lnTo>
                  <a:lnTo>
                    <a:pt x="73173" y="42776"/>
                  </a:lnTo>
                  <a:lnTo>
                    <a:pt x="64112" y="11470"/>
                  </a:lnTo>
                  <a:lnTo>
                    <a:pt x="58378" y="2415"/>
                  </a:lnTo>
                  <a:lnTo>
                    <a:pt x="55862" y="0"/>
                  </a:lnTo>
                  <a:lnTo>
                    <a:pt x="53478" y="1212"/>
                  </a:lnTo>
                  <a:lnTo>
                    <a:pt x="48948" y="10085"/>
                  </a:lnTo>
                  <a:lnTo>
                    <a:pt x="39061" y="41060"/>
                  </a:lnTo>
                  <a:lnTo>
                    <a:pt x="38778" y="73186"/>
                  </a:lnTo>
                  <a:lnTo>
                    <a:pt x="42650" y="110277"/>
                  </a:lnTo>
                  <a:lnTo>
                    <a:pt x="46723" y="147929"/>
                  </a:lnTo>
                  <a:lnTo>
                    <a:pt x="52767" y="183948"/>
                  </a:lnTo>
                  <a:lnTo>
                    <a:pt x="61567" y="216655"/>
                  </a:lnTo>
                  <a:lnTo>
                    <a:pt x="74886" y="242950"/>
                  </a:lnTo>
                  <a:lnTo>
                    <a:pt x="93976" y="262633"/>
                  </a:lnTo>
                  <a:lnTo>
                    <a:pt x="127028" y="28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949">
              <a:extLst>
                <a:ext uri="{FF2B5EF4-FFF2-40B4-BE49-F238E27FC236}">
                  <a16:creationId xmlns:a16="http://schemas.microsoft.com/office/drawing/2014/main" xmlns="" id="{A4E461A2-1F3F-4988-80A7-51472849DF35}"/>
                </a:ext>
              </a:extLst>
            </p:cNvPr>
            <p:cNvSpPr/>
            <p:nvPr>
              <p:custDataLst>
                <p:tags r:id="rId260"/>
              </p:custDataLst>
            </p:nvPr>
          </p:nvSpPr>
          <p:spPr>
            <a:xfrm>
              <a:off x="2301679" y="742950"/>
              <a:ext cx="3372" cy="120651"/>
            </a:xfrm>
            <a:custGeom>
              <a:avLst/>
              <a:gdLst/>
              <a:ahLst/>
              <a:cxnLst/>
              <a:rect l="0" t="0" r="0" b="0"/>
              <a:pathLst>
                <a:path w="3372" h="1206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558" y="53360"/>
                  </a:lnTo>
                  <a:lnTo>
                    <a:pt x="1090" y="98735"/>
                  </a:lnTo>
                  <a:lnTo>
                    <a:pt x="337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789">
            <a:extLst>
              <a:ext uri="{FF2B5EF4-FFF2-40B4-BE49-F238E27FC236}">
                <a16:creationId xmlns:a16="http://schemas.microsoft.com/office/drawing/2014/main" xmlns="" id="{63A01742-28DC-4FA8-8E9C-77F4C1349D35}"/>
              </a:ext>
            </a:extLst>
          </p:cNvPr>
          <p:cNvGrpSpPr/>
          <p:nvPr/>
        </p:nvGrpSpPr>
        <p:grpSpPr>
          <a:xfrm>
            <a:off x="3289300" y="552450"/>
            <a:ext cx="330201" cy="302047"/>
            <a:chOff x="3289300" y="552450"/>
            <a:chExt cx="330201" cy="302047"/>
          </a:xfrm>
        </p:grpSpPr>
        <p:sp>
          <p:nvSpPr>
            <p:cNvPr id="15" name="SMARTInkShape-3950">
              <a:extLst>
                <a:ext uri="{FF2B5EF4-FFF2-40B4-BE49-F238E27FC236}">
                  <a16:creationId xmlns:a16="http://schemas.microsoft.com/office/drawing/2014/main" xmlns="" id="{3DC65E86-87E3-473A-9791-9F1BCB675CC5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3289300" y="57150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0" y="0"/>
                  </a:moveTo>
                  <a:lnTo>
                    <a:pt x="0" y="0"/>
                  </a:lnTo>
                  <a:lnTo>
                    <a:pt x="32603" y="39345"/>
                  </a:lnTo>
                  <a:lnTo>
                    <a:pt x="71116" y="84050"/>
                  </a:lnTo>
                  <a:lnTo>
                    <a:pt x="97898" y="121094"/>
                  </a:lnTo>
                  <a:lnTo>
                    <a:pt x="124387" y="167775"/>
                  </a:lnTo>
                  <a:lnTo>
                    <a:pt x="139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951">
              <a:extLst>
                <a:ext uri="{FF2B5EF4-FFF2-40B4-BE49-F238E27FC236}">
                  <a16:creationId xmlns:a16="http://schemas.microsoft.com/office/drawing/2014/main" xmlns="" id="{4999DB03-A1ED-4F80-A0FE-D7251531C153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3321050" y="552450"/>
              <a:ext cx="133351" cy="260351"/>
            </a:xfrm>
            <a:custGeom>
              <a:avLst/>
              <a:gdLst/>
              <a:ahLst/>
              <a:cxnLst/>
              <a:rect l="0" t="0" r="0" b="0"/>
              <a:pathLst>
                <a:path w="133351" h="2603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17770" y="10113"/>
                  </a:lnTo>
                  <a:lnTo>
                    <a:pt x="93270" y="52771"/>
                  </a:lnTo>
                  <a:lnTo>
                    <a:pt x="65892" y="95050"/>
                  </a:lnTo>
                  <a:lnTo>
                    <a:pt x="36849" y="142306"/>
                  </a:lnTo>
                  <a:lnTo>
                    <a:pt x="14916" y="187196"/>
                  </a:lnTo>
                  <a:lnTo>
                    <a:pt x="1284" y="225504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52">
              <a:extLst>
                <a:ext uri="{FF2B5EF4-FFF2-40B4-BE49-F238E27FC236}">
                  <a16:creationId xmlns:a16="http://schemas.microsoft.com/office/drawing/2014/main" xmlns="" id="{F038BFE5-C90D-497B-B4CD-2546AB32E71E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3505200" y="717889"/>
              <a:ext cx="114301" cy="136608"/>
            </a:xfrm>
            <a:custGeom>
              <a:avLst/>
              <a:gdLst/>
              <a:ahLst/>
              <a:cxnLst/>
              <a:rect l="0" t="0" r="0" b="0"/>
              <a:pathLst>
                <a:path w="114301" h="136608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3"/>
                  </a:lnTo>
                  <a:lnTo>
                    <a:pt x="3371" y="3523"/>
                  </a:lnTo>
                  <a:lnTo>
                    <a:pt x="8789" y="1377"/>
                  </a:lnTo>
                  <a:lnTo>
                    <a:pt x="30507" y="0"/>
                  </a:lnTo>
                  <a:lnTo>
                    <a:pt x="50432" y="3132"/>
                  </a:lnTo>
                  <a:lnTo>
                    <a:pt x="55493" y="6209"/>
                  </a:lnTo>
                  <a:lnTo>
                    <a:pt x="62999" y="15271"/>
                  </a:lnTo>
                  <a:lnTo>
                    <a:pt x="63872" y="22062"/>
                  </a:lnTo>
                  <a:lnTo>
                    <a:pt x="61078" y="39015"/>
                  </a:lnTo>
                  <a:lnTo>
                    <a:pt x="44830" y="68393"/>
                  </a:lnTo>
                  <a:lnTo>
                    <a:pt x="4287" y="115402"/>
                  </a:lnTo>
                  <a:lnTo>
                    <a:pt x="1447" y="120566"/>
                  </a:lnTo>
                  <a:lnTo>
                    <a:pt x="173" y="130067"/>
                  </a:lnTo>
                  <a:lnTo>
                    <a:pt x="2232" y="133165"/>
                  </a:lnTo>
                  <a:lnTo>
                    <a:pt x="5721" y="135230"/>
                  </a:lnTo>
                  <a:lnTo>
                    <a:pt x="10164" y="136607"/>
                  </a:lnTo>
                  <a:lnTo>
                    <a:pt x="53487" y="128678"/>
                  </a:lnTo>
                  <a:lnTo>
                    <a:pt x="114300" y="113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90">
            <a:extLst>
              <a:ext uri="{FF2B5EF4-FFF2-40B4-BE49-F238E27FC236}">
                <a16:creationId xmlns:a16="http://schemas.microsoft.com/office/drawing/2014/main" xmlns="" id="{446D2179-256C-4CD0-A0ED-C3321C47AC55}"/>
              </a:ext>
            </a:extLst>
          </p:cNvPr>
          <p:cNvGrpSpPr/>
          <p:nvPr/>
        </p:nvGrpSpPr>
        <p:grpSpPr>
          <a:xfrm>
            <a:off x="4355305" y="634150"/>
            <a:ext cx="343696" cy="121501"/>
            <a:chOff x="4355305" y="634150"/>
            <a:chExt cx="343696" cy="121501"/>
          </a:xfrm>
        </p:grpSpPr>
        <p:sp>
          <p:nvSpPr>
            <p:cNvPr id="19" name="SMARTInkShape-3953">
              <a:extLst>
                <a:ext uri="{FF2B5EF4-FFF2-40B4-BE49-F238E27FC236}">
                  <a16:creationId xmlns:a16="http://schemas.microsoft.com/office/drawing/2014/main" xmlns="" id="{7D63B72D-4BDE-4636-A10E-250BEF304678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4355305" y="634150"/>
              <a:ext cx="121446" cy="121501"/>
            </a:xfrm>
            <a:custGeom>
              <a:avLst/>
              <a:gdLst/>
              <a:ahLst/>
              <a:cxnLst/>
              <a:rect l="0" t="0" r="0" b="0"/>
              <a:pathLst>
                <a:path w="121446" h="121501">
                  <a:moveTo>
                    <a:pt x="70645" y="45300"/>
                  </a:moveTo>
                  <a:lnTo>
                    <a:pt x="70645" y="45300"/>
                  </a:lnTo>
                  <a:lnTo>
                    <a:pt x="74016" y="35187"/>
                  </a:lnTo>
                  <a:lnTo>
                    <a:pt x="73789" y="26459"/>
                  </a:lnTo>
                  <a:lnTo>
                    <a:pt x="67895" y="9358"/>
                  </a:lnTo>
                  <a:lnTo>
                    <a:pt x="58369" y="2750"/>
                  </a:lnTo>
                  <a:lnTo>
                    <a:pt x="51878" y="0"/>
                  </a:lnTo>
                  <a:lnTo>
                    <a:pt x="46139" y="283"/>
                  </a:lnTo>
                  <a:lnTo>
                    <a:pt x="40902" y="2589"/>
                  </a:lnTo>
                  <a:lnTo>
                    <a:pt x="15616" y="28240"/>
                  </a:lnTo>
                  <a:lnTo>
                    <a:pt x="1815" y="60471"/>
                  </a:lnTo>
                  <a:lnTo>
                    <a:pt x="0" y="90090"/>
                  </a:lnTo>
                  <a:lnTo>
                    <a:pt x="2381" y="97032"/>
                  </a:lnTo>
                  <a:lnTo>
                    <a:pt x="10672" y="106627"/>
                  </a:lnTo>
                  <a:lnTo>
                    <a:pt x="15847" y="108763"/>
                  </a:lnTo>
                  <a:lnTo>
                    <a:pt x="27240" y="109254"/>
                  </a:lnTo>
                  <a:lnTo>
                    <a:pt x="48926" y="98821"/>
                  </a:lnTo>
                  <a:lnTo>
                    <a:pt x="73521" y="75099"/>
                  </a:lnTo>
                  <a:lnTo>
                    <a:pt x="74679" y="75044"/>
                  </a:lnTo>
                  <a:lnTo>
                    <a:pt x="75451" y="75713"/>
                  </a:lnTo>
                  <a:lnTo>
                    <a:pt x="89147" y="108054"/>
                  </a:lnTo>
                  <a:lnTo>
                    <a:pt x="98623" y="115054"/>
                  </a:lnTo>
                  <a:lnTo>
                    <a:pt x="121445" y="12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54">
              <a:extLst>
                <a:ext uri="{FF2B5EF4-FFF2-40B4-BE49-F238E27FC236}">
                  <a16:creationId xmlns:a16="http://schemas.microsoft.com/office/drawing/2014/main" xmlns="" id="{FBB8AA0C-AB41-482E-B42C-D8ACF2D0F22D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4503033" y="649465"/>
              <a:ext cx="195968" cy="94829"/>
            </a:xfrm>
            <a:custGeom>
              <a:avLst/>
              <a:gdLst/>
              <a:ahLst/>
              <a:cxnLst/>
              <a:rect l="0" t="0" r="0" b="0"/>
              <a:pathLst>
                <a:path w="195968" h="94829">
                  <a:moveTo>
                    <a:pt x="5467" y="10935"/>
                  </a:moveTo>
                  <a:lnTo>
                    <a:pt x="5467" y="10935"/>
                  </a:lnTo>
                  <a:lnTo>
                    <a:pt x="5467" y="4193"/>
                  </a:lnTo>
                  <a:lnTo>
                    <a:pt x="4761" y="2207"/>
                  </a:lnTo>
                  <a:lnTo>
                    <a:pt x="3585" y="883"/>
                  </a:lnTo>
                  <a:lnTo>
                    <a:pt x="2096" y="0"/>
                  </a:lnTo>
                  <a:lnTo>
                    <a:pt x="1103" y="823"/>
                  </a:lnTo>
                  <a:lnTo>
                    <a:pt x="0" y="5500"/>
                  </a:lnTo>
                  <a:lnTo>
                    <a:pt x="5153" y="14164"/>
                  </a:lnTo>
                  <a:lnTo>
                    <a:pt x="52661" y="60330"/>
                  </a:lnTo>
                  <a:lnTo>
                    <a:pt x="58192" y="70283"/>
                  </a:lnTo>
                  <a:lnTo>
                    <a:pt x="60650" y="81762"/>
                  </a:lnTo>
                  <a:lnTo>
                    <a:pt x="59895" y="86375"/>
                  </a:lnTo>
                  <a:lnTo>
                    <a:pt x="57980" y="90156"/>
                  </a:lnTo>
                  <a:lnTo>
                    <a:pt x="55292" y="93382"/>
                  </a:lnTo>
                  <a:lnTo>
                    <a:pt x="52090" y="94828"/>
                  </a:lnTo>
                  <a:lnTo>
                    <a:pt x="44768" y="94552"/>
                  </a:lnTo>
                  <a:lnTo>
                    <a:pt x="32712" y="90430"/>
                  </a:lnTo>
                  <a:lnTo>
                    <a:pt x="29980" y="87215"/>
                  </a:lnTo>
                  <a:lnTo>
                    <a:pt x="26945" y="77998"/>
                  </a:lnTo>
                  <a:lnTo>
                    <a:pt x="28252" y="72577"/>
                  </a:lnTo>
                  <a:lnTo>
                    <a:pt x="35349" y="60909"/>
                  </a:lnTo>
                  <a:lnTo>
                    <a:pt x="54616" y="45811"/>
                  </a:lnTo>
                  <a:lnTo>
                    <a:pt x="97593" y="33796"/>
                  </a:lnTo>
                  <a:lnTo>
                    <a:pt x="129704" y="26949"/>
                  </a:lnTo>
                  <a:lnTo>
                    <a:pt x="136648" y="21345"/>
                  </a:lnTo>
                  <a:lnTo>
                    <a:pt x="141381" y="14856"/>
                  </a:lnTo>
                  <a:lnTo>
                    <a:pt x="143485" y="9620"/>
                  </a:lnTo>
                  <a:lnTo>
                    <a:pt x="143340" y="7236"/>
                  </a:lnTo>
                  <a:lnTo>
                    <a:pt x="141297" y="2706"/>
                  </a:lnTo>
                  <a:lnTo>
                    <a:pt x="138354" y="1921"/>
                  </a:lnTo>
                  <a:lnTo>
                    <a:pt x="129439" y="2931"/>
                  </a:lnTo>
                  <a:lnTo>
                    <a:pt x="120303" y="7613"/>
                  </a:lnTo>
                  <a:lnTo>
                    <a:pt x="111538" y="15103"/>
                  </a:lnTo>
                  <a:lnTo>
                    <a:pt x="102939" y="25487"/>
                  </a:lnTo>
                  <a:lnTo>
                    <a:pt x="98177" y="39040"/>
                  </a:lnTo>
                  <a:lnTo>
                    <a:pt x="96907" y="46605"/>
                  </a:lnTo>
                  <a:lnTo>
                    <a:pt x="99259" y="60655"/>
                  </a:lnTo>
                  <a:lnTo>
                    <a:pt x="108517" y="78583"/>
                  </a:lnTo>
                  <a:lnTo>
                    <a:pt x="112267" y="83551"/>
                  </a:lnTo>
                  <a:lnTo>
                    <a:pt x="125840" y="89070"/>
                  </a:lnTo>
                  <a:lnTo>
                    <a:pt x="157079" y="90295"/>
                  </a:lnTo>
                  <a:lnTo>
                    <a:pt x="195967" y="8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791">
            <a:extLst>
              <a:ext uri="{FF2B5EF4-FFF2-40B4-BE49-F238E27FC236}">
                <a16:creationId xmlns:a16="http://schemas.microsoft.com/office/drawing/2014/main" xmlns="" id="{B374C0DF-91B4-4CAD-BD03-D2701EFC2E1C}"/>
              </a:ext>
            </a:extLst>
          </p:cNvPr>
          <p:cNvGrpSpPr/>
          <p:nvPr/>
        </p:nvGrpSpPr>
        <p:grpSpPr>
          <a:xfrm>
            <a:off x="5321300" y="458265"/>
            <a:ext cx="368301" cy="310086"/>
            <a:chOff x="5321300" y="458265"/>
            <a:chExt cx="368301" cy="310086"/>
          </a:xfrm>
        </p:grpSpPr>
        <p:sp>
          <p:nvSpPr>
            <p:cNvPr id="22" name="SMARTInkShape-3955">
              <a:extLst>
                <a:ext uri="{FF2B5EF4-FFF2-40B4-BE49-F238E27FC236}">
                  <a16:creationId xmlns:a16="http://schemas.microsoft.com/office/drawing/2014/main" xmlns="" id="{67958F73-4B38-43EE-9CA9-C94C82956665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5321300" y="654933"/>
              <a:ext cx="25401" cy="113418"/>
            </a:xfrm>
            <a:custGeom>
              <a:avLst/>
              <a:gdLst/>
              <a:ahLst/>
              <a:cxnLst/>
              <a:rect l="0" t="0" r="0" b="0"/>
              <a:pathLst>
                <a:path w="25401" h="113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5069" y="1822"/>
                  </a:lnTo>
                  <a:lnTo>
                    <a:pt x="8839" y="9491"/>
                  </a:lnTo>
                  <a:lnTo>
                    <a:pt x="19099" y="56588"/>
                  </a:lnTo>
                  <a:lnTo>
                    <a:pt x="24570" y="101334"/>
                  </a:lnTo>
                  <a:lnTo>
                    <a:pt x="2540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56">
              <a:extLst>
                <a:ext uri="{FF2B5EF4-FFF2-40B4-BE49-F238E27FC236}">
                  <a16:creationId xmlns:a16="http://schemas.microsoft.com/office/drawing/2014/main" xmlns="" id="{A7C81607-0054-4025-A508-AF1F7D90B0EB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5340350" y="5778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57">
              <a:extLst>
                <a:ext uri="{FF2B5EF4-FFF2-40B4-BE49-F238E27FC236}">
                  <a16:creationId xmlns:a16="http://schemas.microsoft.com/office/drawing/2014/main" xmlns="" id="{5356105A-C317-4424-8F86-5139DBC8531C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5441950" y="6604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58">
              <a:extLst>
                <a:ext uri="{FF2B5EF4-FFF2-40B4-BE49-F238E27FC236}">
                  <a16:creationId xmlns:a16="http://schemas.microsoft.com/office/drawing/2014/main" xmlns="" id="{108CEB68-836F-4046-995C-0FC70177DCD1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5448300" y="5842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59">
              <a:extLst>
                <a:ext uri="{FF2B5EF4-FFF2-40B4-BE49-F238E27FC236}">
                  <a16:creationId xmlns:a16="http://schemas.microsoft.com/office/drawing/2014/main" xmlns="" id="{F5D95B04-EA98-48CE-BC4E-7423D098101C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5546671" y="458265"/>
              <a:ext cx="142930" cy="278526"/>
            </a:xfrm>
            <a:custGeom>
              <a:avLst/>
              <a:gdLst/>
              <a:ahLst/>
              <a:cxnLst/>
              <a:rect l="0" t="0" r="0" b="0"/>
              <a:pathLst>
                <a:path w="142930" h="278526">
                  <a:moveTo>
                    <a:pt x="85779" y="195785"/>
                  </a:moveTo>
                  <a:lnTo>
                    <a:pt x="85779" y="195785"/>
                  </a:lnTo>
                  <a:lnTo>
                    <a:pt x="76940" y="172641"/>
                  </a:lnTo>
                  <a:lnTo>
                    <a:pt x="69151" y="165978"/>
                  </a:lnTo>
                  <a:lnTo>
                    <a:pt x="58633" y="161371"/>
                  </a:lnTo>
                  <a:lnTo>
                    <a:pt x="46903" y="159323"/>
                  </a:lnTo>
                  <a:lnTo>
                    <a:pt x="32753" y="164057"/>
                  </a:lnTo>
                  <a:lnTo>
                    <a:pt x="25028" y="168283"/>
                  </a:lnTo>
                  <a:lnTo>
                    <a:pt x="12682" y="182386"/>
                  </a:lnTo>
                  <a:lnTo>
                    <a:pt x="3902" y="201119"/>
                  </a:lnTo>
                  <a:lnTo>
                    <a:pt x="0" y="223556"/>
                  </a:lnTo>
                  <a:lnTo>
                    <a:pt x="3910" y="245757"/>
                  </a:lnTo>
                  <a:lnTo>
                    <a:pt x="11999" y="264562"/>
                  </a:lnTo>
                  <a:lnTo>
                    <a:pt x="20297" y="275271"/>
                  </a:lnTo>
                  <a:lnTo>
                    <a:pt x="25897" y="277703"/>
                  </a:lnTo>
                  <a:lnTo>
                    <a:pt x="39644" y="278525"/>
                  </a:lnTo>
                  <a:lnTo>
                    <a:pt x="46555" y="274934"/>
                  </a:lnTo>
                  <a:lnTo>
                    <a:pt x="59880" y="261536"/>
                  </a:lnTo>
                  <a:lnTo>
                    <a:pt x="79281" y="227418"/>
                  </a:lnTo>
                  <a:lnTo>
                    <a:pt x="90182" y="194557"/>
                  </a:lnTo>
                  <a:lnTo>
                    <a:pt x="99024" y="154317"/>
                  </a:lnTo>
                  <a:lnTo>
                    <a:pt x="102371" y="130745"/>
                  </a:lnTo>
                  <a:lnTo>
                    <a:pt x="105306" y="105859"/>
                  </a:lnTo>
                  <a:lnTo>
                    <a:pt x="108569" y="61273"/>
                  </a:lnTo>
                  <a:lnTo>
                    <a:pt x="109313" y="25230"/>
                  </a:lnTo>
                  <a:lnTo>
                    <a:pt x="107292" y="4507"/>
                  </a:lnTo>
                  <a:lnTo>
                    <a:pt x="104355" y="533"/>
                  </a:lnTo>
                  <a:lnTo>
                    <a:pt x="100280" y="0"/>
                  </a:lnTo>
                  <a:lnTo>
                    <a:pt x="95445" y="1762"/>
                  </a:lnTo>
                  <a:lnTo>
                    <a:pt x="91518" y="7170"/>
                  </a:lnTo>
                  <a:lnTo>
                    <a:pt x="85272" y="24467"/>
                  </a:lnTo>
                  <a:lnTo>
                    <a:pt x="83907" y="55673"/>
                  </a:lnTo>
                  <a:lnTo>
                    <a:pt x="87063" y="94708"/>
                  </a:lnTo>
                  <a:lnTo>
                    <a:pt x="95522" y="135575"/>
                  </a:lnTo>
                  <a:lnTo>
                    <a:pt x="106337" y="173493"/>
                  </a:lnTo>
                  <a:lnTo>
                    <a:pt x="118199" y="207750"/>
                  </a:lnTo>
                  <a:lnTo>
                    <a:pt x="142929" y="265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3960">
            <a:extLst>
              <a:ext uri="{FF2B5EF4-FFF2-40B4-BE49-F238E27FC236}">
                <a16:creationId xmlns:a16="http://schemas.microsoft.com/office/drawing/2014/main" xmlns="" id="{38432123-37BA-4909-A3C9-5CCE4E7BC00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506871" y="158750"/>
            <a:ext cx="169788" cy="5099051"/>
          </a:xfrm>
          <a:custGeom>
            <a:avLst/>
            <a:gdLst/>
            <a:ahLst/>
            <a:cxnLst/>
            <a:rect l="0" t="0" r="0" b="0"/>
            <a:pathLst>
              <a:path w="169788" h="5099051">
                <a:moveTo>
                  <a:pt x="132179" y="0"/>
                </a:moveTo>
                <a:lnTo>
                  <a:pt x="132179" y="0"/>
                </a:lnTo>
                <a:lnTo>
                  <a:pt x="127815" y="44084"/>
                </a:lnTo>
                <a:lnTo>
                  <a:pt x="126712" y="87561"/>
                </a:lnTo>
                <a:lnTo>
                  <a:pt x="127123" y="113408"/>
                </a:lnTo>
                <a:lnTo>
                  <a:pt x="128103" y="141222"/>
                </a:lnTo>
                <a:lnTo>
                  <a:pt x="129461" y="170348"/>
                </a:lnTo>
                <a:lnTo>
                  <a:pt x="132484" y="205287"/>
                </a:lnTo>
                <a:lnTo>
                  <a:pt x="136615" y="244103"/>
                </a:lnTo>
                <a:lnTo>
                  <a:pt x="141485" y="285502"/>
                </a:lnTo>
                <a:lnTo>
                  <a:pt x="146145" y="331446"/>
                </a:lnTo>
                <a:lnTo>
                  <a:pt x="150662" y="380419"/>
                </a:lnTo>
                <a:lnTo>
                  <a:pt x="155085" y="431413"/>
                </a:lnTo>
                <a:lnTo>
                  <a:pt x="158738" y="487281"/>
                </a:lnTo>
                <a:lnTo>
                  <a:pt x="161880" y="546398"/>
                </a:lnTo>
                <a:lnTo>
                  <a:pt x="164679" y="607682"/>
                </a:lnTo>
                <a:lnTo>
                  <a:pt x="166546" y="677466"/>
                </a:lnTo>
                <a:lnTo>
                  <a:pt x="167789" y="752916"/>
                </a:lnTo>
                <a:lnTo>
                  <a:pt x="168619" y="832144"/>
                </a:lnTo>
                <a:lnTo>
                  <a:pt x="169172" y="916713"/>
                </a:lnTo>
                <a:lnTo>
                  <a:pt x="169542" y="1004842"/>
                </a:lnTo>
                <a:lnTo>
                  <a:pt x="169787" y="1095344"/>
                </a:lnTo>
                <a:lnTo>
                  <a:pt x="168540" y="1190957"/>
                </a:lnTo>
                <a:lnTo>
                  <a:pt x="166297" y="1289977"/>
                </a:lnTo>
                <a:lnTo>
                  <a:pt x="163391" y="1391268"/>
                </a:lnTo>
                <a:lnTo>
                  <a:pt x="160042" y="1496190"/>
                </a:lnTo>
                <a:lnTo>
                  <a:pt x="156398" y="1603532"/>
                </a:lnTo>
                <a:lnTo>
                  <a:pt x="152558" y="1712488"/>
                </a:lnTo>
                <a:lnTo>
                  <a:pt x="149999" y="1827459"/>
                </a:lnTo>
                <a:lnTo>
                  <a:pt x="148292" y="1946439"/>
                </a:lnTo>
                <a:lnTo>
                  <a:pt x="147154" y="2068093"/>
                </a:lnTo>
                <a:lnTo>
                  <a:pt x="146395" y="2191529"/>
                </a:lnTo>
                <a:lnTo>
                  <a:pt x="145890" y="2316152"/>
                </a:lnTo>
                <a:lnTo>
                  <a:pt x="145553" y="2441568"/>
                </a:lnTo>
                <a:lnTo>
                  <a:pt x="144622" y="2568217"/>
                </a:lnTo>
                <a:lnTo>
                  <a:pt x="143297" y="2695689"/>
                </a:lnTo>
                <a:lnTo>
                  <a:pt x="141708" y="2823710"/>
                </a:lnTo>
                <a:lnTo>
                  <a:pt x="137826" y="2951390"/>
                </a:lnTo>
                <a:lnTo>
                  <a:pt x="132416" y="3078843"/>
                </a:lnTo>
                <a:lnTo>
                  <a:pt x="125987" y="3206146"/>
                </a:lnTo>
                <a:lnTo>
                  <a:pt x="118879" y="3335463"/>
                </a:lnTo>
                <a:lnTo>
                  <a:pt x="111317" y="3466126"/>
                </a:lnTo>
                <a:lnTo>
                  <a:pt x="103455" y="3597684"/>
                </a:lnTo>
                <a:lnTo>
                  <a:pt x="93979" y="3724901"/>
                </a:lnTo>
                <a:lnTo>
                  <a:pt x="83429" y="3849223"/>
                </a:lnTo>
                <a:lnTo>
                  <a:pt x="72163" y="3971615"/>
                </a:lnTo>
                <a:lnTo>
                  <a:pt x="61123" y="4087782"/>
                </a:lnTo>
                <a:lnTo>
                  <a:pt x="50237" y="4199799"/>
                </a:lnTo>
                <a:lnTo>
                  <a:pt x="39451" y="4309049"/>
                </a:lnTo>
                <a:lnTo>
                  <a:pt x="30143" y="4410105"/>
                </a:lnTo>
                <a:lnTo>
                  <a:pt x="21821" y="4505698"/>
                </a:lnTo>
                <a:lnTo>
                  <a:pt x="14158" y="4597648"/>
                </a:lnTo>
                <a:lnTo>
                  <a:pt x="8342" y="4680821"/>
                </a:lnTo>
                <a:lnTo>
                  <a:pt x="3760" y="4758142"/>
                </a:lnTo>
                <a:lnTo>
                  <a:pt x="0" y="4831562"/>
                </a:lnTo>
                <a:lnTo>
                  <a:pt x="1020" y="4893914"/>
                </a:lnTo>
                <a:lnTo>
                  <a:pt x="5229" y="4948886"/>
                </a:lnTo>
                <a:lnTo>
                  <a:pt x="11562" y="4998941"/>
                </a:lnTo>
                <a:lnTo>
                  <a:pt x="15784" y="5032310"/>
                </a:lnTo>
                <a:lnTo>
                  <a:pt x="24229" y="509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793">
            <a:extLst>
              <a:ext uri="{FF2B5EF4-FFF2-40B4-BE49-F238E27FC236}">
                <a16:creationId xmlns:a16="http://schemas.microsoft.com/office/drawing/2014/main" xmlns="" id="{063E382C-8B49-4CCF-989C-F6587007DFA4}"/>
              </a:ext>
            </a:extLst>
          </p:cNvPr>
          <p:cNvGrpSpPr/>
          <p:nvPr/>
        </p:nvGrpSpPr>
        <p:grpSpPr>
          <a:xfrm>
            <a:off x="8727591" y="399083"/>
            <a:ext cx="327510" cy="388318"/>
            <a:chOff x="8727591" y="399083"/>
            <a:chExt cx="327510" cy="388318"/>
          </a:xfrm>
        </p:grpSpPr>
        <p:sp>
          <p:nvSpPr>
            <p:cNvPr id="29" name="SMARTInkShape-3961">
              <a:extLst>
                <a:ext uri="{FF2B5EF4-FFF2-40B4-BE49-F238E27FC236}">
                  <a16:creationId xmlns:a16="http://schemas.microsoft.com/office/drawing/2014/main" xmlns="" id="{C0CC9EF5-F4EE-48ED-BC76-80426A967476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9031924" y="622300"/>
              <a:ext cx="23177" cy="165101"/>
            </a:xfrm>
            <a:custGeom>
              <a:avLst/>
              <a:gdLst/>
              <a:ahLst/>
              <a:cxnLst/>
              <a:rect l="0" t="0" r="0" b="0"/>
              <a:pathLst>
                <a:path w="23177" h="165101">
                  <a:moveTo>
                    <a:pt x="23176" y="0"/>
                  </a:moveTo>
                  <a:lnTo>
                    <a:pt x="23176" y="0"/>
                  </a:lnTo>
                  <a:lnTo>
                    <a:pt x="21295" y="12552"/>
                  </a:lnTo>
                  <a:lnTo>
                    <a:pt x="7980" y="58934"/>
                  </a:lnTo>
                  <a:lnTo>
                    <a:pt x="0" y="103416"/>
                  </a:lnTo>
                  <a:lnTo>
                    <a:pt x="1586" y="146017"/>
                  </a:lnTo>
                  <a:lnTo>
                    <a:pt x="4126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62">
              <a:extLst>
                <a:ext uri="{FF2B5EF4-FFF2-40B4-BE49-F238E27FC236}">
                  <a16:creationId xmlns:a16="http://schemas.microsoft.com/office/drawing/2014/main" xmlns="" id="{90D93ADB-1AB1-4E78-80A4-1C68D25F1EC3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8776090" y="399083"/>
              <a:ext cx="152011" cy="299418"/>
            </a:xfrm>
            <a:custGeom>
              <a:avLst/>
              <a:gdLst/>
              <a:ahLst/>
              <a:cxnLst/>
              <a:rect l="0" t="0" r="0" b="0"/>
              <a:pathLst>
                <a:path w="152011" h="299418">
                  <a:moveTo>
                    <a:pt x="152010" y="7317"/>
                  </a:moveTo>
                  <a:lnTo>
                    <a:pt x="152010" y="7317"/>
                  </a:lnTo>
                  <a:lnTo>
                    <a:pt x="145268" y="575"/>
                  </a:lnTo>
                  <a:lnTo>
                    <a:pt x="141871" y="0"/>
                  </a:lnTo>
                  <a:lnTo>
                    <a:pt x="138195" y="1028"/>
                  </a:lnTo>
                  <a:lnTo>
                    <a:pt x="134333" y="3124"/>
                  </a:lnTo>
                  <a:lnTo>
                    <a:pt x="106446" y="48456"/>
                  </a:lnTo>
                  <a:lnTo>
                    <a:pt x="85192" y="84397"/>
                  </a:lnTo>
                  <a:lnTo>
                    <a:pt x="63517" y="122008"/>
                  </a:lnTo>
                  <a:lnTo>
                    <a:pt x="42830" y="159891"/>
                  </a:lnTo>
                  <a:lnTo>
                    <a:pt x="24228" y="197894"/>
                  </a:lnTo>
                  <a:lnTo>
                    <a:pt x="4631" y="244877"/>
                  </a:lnTo>
                  <a:lnTo>
                    <a:pt x="0" y="278867"/>
                  </a:lnTo>
                  <a:lnTo>
                    <a:pt x="3398" y="285717"/>
                  </a:lnTo>
                  <a:lnTo>
                    <a:pt x="9192" y="290284"/>
                  </a:lnTo>
                  <a:lnTo>
                    <a:pt x="31360" y="299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963">
              <a:extLst>
                <a:ext uri="{FF2B5EF4-FFF2-40B4-BE49-F238E27FC236}">
                  <a16:creationId xmlns:a16="http://schemas.microsoft.com/office/drawing/2014/main" xmlns="" id="{423C57F6-3AA9-43BF-9F1C-C67560567E4F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8727591" y="426333"/>
              <a:ext cx="219560" cy="240418"/>
            </a:xfrm>
            <a:custGeom>
              <a:avLst/>
              <a:gdLst/>
              <a:ahLst/>
              <a:cxnLst/>
              <a:rect l="0" t="0" r="0" b="0"/>
              <a:pathLst>
                <a:path w="219560" h="240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5" y="441"/>
                  </a:lnTo>
                  <a:lnTo>
                    <a:pt x="1562" y="0"/>
                  </a:lnTo>
                  <a:lnTo>
                    <a:pt x="4609" y="5154"/>
                  </a:lnTo>
                  <a:lnTo>
                    <a:pt x="6408" y="9491"/>
                  </a:lnTo>
                  <a:lnTo>
                    <a:pt x="36762" y="43918"/>
                  </a:lnTo>
                  <a:lnTo>
                    <a:pt x="78457" y="86318"/>
                  </a:lnTo>
                  <a:lnTo>
                    <a:pt x="122404" y="130474"/>
                  </a:lnTo>
                  <a:lnTo>
                    <a:pt x="164588" y="173426"/>
                  </a:lnTo>
                  <a:lnTo>
                    <a:pt x="201436" y="216496"/>
                  </a:lnTo>
                  <a:lnTo>
                    <a:pt x="219559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794">
            <a:extLst>
              <a:ext uri="{FF2B5EF4-FFF2-40B4-BE49-F238E27FC236}">
                <a16:creationId xmlns:a16="http://schemas.microsoft.com/office/drawing/2014/main" xmlns="" id="{96FFE7AE-B6D8-4B05-9ABB-C3B2251F421E}"/>
              </a:ext>
            </a:extLst>
          </p:cNvPr>
          <p:cNvGrpSpPr/>
          <p:nvPr/>
        </p:nvGrpSpPr>
        <p:grpSpPr>
          <a:xfrm>
            <a:off x="9366250" y="453542"/>
            <a:ext cx="850901" cy="333859"/>
            <a:chOff x="9366250" y="453542"/>
            <a:chExt cx="850901" cy="333859"/>
          </a:xfrm>
        </p:grpSpPr>
        <p:sp>
          <p:nvSpPr>
            <p:cNvPr id="33" name="SMARTInkShape-3964">
              <a:extLst>
                <a:ext uri="{FF2B5EF4-FFF2-40B4-BE49-F238E27FC236}">
                  <a16:creationId xmlns:a16="http://schemas.microsoft.com/office/drawing/2014/main" xmlns="" id="{0BB8075A-9917-4C64-AEE6-DC34D3B71A4C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9366250" y="5524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4257" y="5792"/>
                  </a:lnTo>
                  <a:lnTo>
                    <a:pt x="86256" y="171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965">
              <a:extLst>
                <a:ext uri="{FF2B5EF4-FFF2-40B4-BE49-F238E27FC236}">
                  <a16:creationId xmlns:a16="http://schemas.microsoft.com/office/drawing/2014/main" xmlns="" id="{5FDD6B0B-64F1-42BA-9C60-6F034FD1E9E3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10033000" y="660739"/>
              <a:ext cx="184151" cy="126662"/>
            </a:xfrm>
            <a:custGeom>
              <a:avLst/>
              <a:gdLst/>
              <a:ahLst/>
              <a:cxnLst/>
              <a:rect l="0" t="0" r="0" b="0"/>
              <a:pathLst>
                <a:path w="184151" h="126662">
                  <a:moveTo>
                    <a:pt x="0" y="12361"/>
                  </a:moveTo>
                  <a:lnTo>
                    <a:pt x="0" y="12361"/>
                  </a:lnTo>
                  <a:lnTo>
                    <a:pt x="5774" y="7291"/>
                  </a:lnTo>
                  <a:lnTo>
                    <a:pt x="12209" y="3523"/>
                  </a:lnTo>
                  <a:lnTo>
                    <a:pt x="40093" y="424"/>
                  </a:lnTo>
                  <a:lnTo>
                    <a:pt x="63915" y="0"/>
                  </a:lnTo>
                  <a:lnTo>
                    <a:pt x="72949" y="2004"/>
                  </a:lnTo>
                  <a:lnTo>
                    <a:pt x="79678" y="5456"/>
                  </a:lnTo>
                  <a:lnTo>
                    <a:pt x="89034" y="14937"/>
                  </a:lnTo>
                  <a:lnTo>
                    <a:pt x="95545" y="26206"/>
                  </a:lnTo>
                  <a:lnTo>
                    <a:pt x="94035" y="32880"/>
                  </a:lnTo>
                  <a:lnTo>
                    <a:pt x="82951" y="47821"/>
                  </a:lnTo>
                  <a:lnTo>
                    <a:pt x="40800" y="86889"/>
                  </a:lnTo>
                  <a:lnTo>
                    <a:pt x="25494" y="103353"/>
                  </a:lnTo>
                  <a:lnTo>
                    <a:pt x="23345" y="106889"/>
                  </a:lnTo>
                  <a:lnTo>
                    <a:pt x="24737" y="109952"/>
                  </a:lnTo>
                  <a:lnTo>
                    <a:pt x="33806" y="115237"/>
                  </a:lnTo>
                  <a:lnTo>
                    <a:pt x="69811" y="120014"/>
                  </a:lnTo>
                  <a:lnTo>
                    <a:pt x="113897" y="124378"/>
                  </a:lnTo>
                  <a:lnTo>
                    <a:pt x="160511" y="125985"/>
                  </a:lnTo>
                  <a:lnTo>
                    <a:pt x="184150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66">
              <a:extLst>
                <a:ext uri="{FF2B5EF4-FFF2-40B4-BE49-F238E27FC236}">
                  <a16:creationId xmlns:a16="http://schemas.microsoft.com/office/drawing/2014/main" xmlns="" id="{626C759D-C791-45EC-8FAE-CCF56BC9B1A5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9855200" y="455379"/>
              <a:ext cx="149421" cy="300272"/>
            </a:xfrm>
            <a:custGeom>
              <a:avLst/>
              <a:gdLst/>
              <a:ahLst/>
              <a:cxnLst/>
              <a:rect l="0" t="0" r="0" b="0"/>
              <a:pathLst>
                <a:path w="149421" h="300272">
                  <a:moveTo>
                    <a:pt x="146050" y="8171"/>
                  </a:moveTo>
                  <a:lnTo>
                    <a:pt x="146050" y="8171"/>
                  </a:lnTo>
                  <a:lnTo>
                    <a:pt x="149420" y="1429"/>
                  </a:lnTo>
                  <a:lnTo>
                    <a:pt x="149002" y="149"/>
                  </a:lnTo>
                  <a:lnTo>
                    <a:pt x="147313" y="0"/>
                  </a:lnTo>
                  <a:lnTo>
                    <a:pt x="144776" y="607"/>
                  </a:lnTo>
                  <a:lnTo>
                    <a:pt x="124349" y="14945"/>
                  </a:lnTo>
                  <a:lnTo>
                    <a:pt x="99325" y="50552"/>
                  </a:lnTo>
                  <a:lnTo>
                    <a:pt x="78717" y="84627"/>
                  </a:lnTo>
                  <a:lnTo>
                    <a:pt x="56858" y="123290"/>
                  </a:lnTo>
                  <a:lnTo>
                    <a:pt x="37734" y="163993"/>
                  </a:lnTo>
                  <a:lnTo>
                    <a:pt x="21710" y="201838"/>
                  </a:lnTo>
                  <a:lnTo>
                    <a:pt x="9649" y="236767"/>
                  </a:lnTo>
                  <a:lnTo>
                    <a:pt x="2859" y="279260"/>
                  </a:lnTo>
                  <a:lnTo>
                    <a:pt x="0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967">
              <a:extLst>
                <a:ext uri="{FF2B5EF4-FFF2-40B4-BE49-F238E27FC236}">
                  <a16:creationId xmlns:a16="http://schemas.microsoft.com/office/drawing/2014/main" xmlns="" id="{9E4344D1-4C09-48AE-88D4-1203752FC235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9749941" y="453542"/>
              <a:ext cx="244960" cy="251309"/>
            </a:xfrm>
            <a:custGeom>
              <a:avLst/>
              <a:gdLst/>
              <a:ahLst/>
              <a:cxnLst/>
              <a:rect l="0" t="0" r="0" b="0"/>
              <a:pathLst>
                <a:path w="244960" h="25130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lnTo>
                    <a:pt x="12135" y="8371"/>
                  </a:lnTo>
                  <a:lnTo>
                    <a:pt x="51038" y="40102"/>
                  </a:lnTo>
                  <a:lnTo>
                    <a:pt x="87076" y="81641"/>
                  </a:lnTo>
                  <a:lnTo>
                    <a:pt x="121403" y="113341"/>
                  </a:lnTo>
                  <a:lnTo>
                    <a:pt x="159001" y="146245"/>
                  </a:lnTo>
                  <a:lnTo>
                    <a:pt x="189822" y="179684"/>
                  </a:lnTo>
                  <a:lnTo>
                    <a:pt x="224232" y="223501"/>
                  </a:lnTo>
                  <a:lnTo>
                    <a:pt x="244959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968">
              <a:extLst>
                <a:ext uri="{FF2B5EF4-FFF2-40B4-BE49-F238E27FC236}">
                  <a16:creationId xmlns:a16="http://schemas.microsoft.com/office/drawing/2014/main" xmlns="" id="{0403EBF6-4E7B-43D0-83D3-5AA38EC1034B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9391478" y="622300"/>
              <a:ext cx="209723" cy="27883"/>
            </a:xfrm>
            <a:custGeom>
              <a:avLst/>
              <a:gdLst/>
              <a:ahLst/>
              <a:cxnLst/>
              <a:rect l="0" t="0" r="0" b="0"/>
              <a:pathLst>
                <a:path w="209723" h="27883">
                  <a:moveTo>
                    <a:pt x="38272" y="12700"/>
                  </a:moveTo>
                  <a:lnTo>
                    <a:pt x="38272" y="12700"/>
                  </a:lnTo>
                  <a:lnTo>
                    <a:pt x="3090" y="24633"/>
                  </a:lnTo>
                  <a:lnTo>
                    <a:pt x="0" y="27006"/>
                  </a:lnTo>
                  <a:lnTo>
                    <a:pt x="58" y="27882"/>
                  </a:lnTo>
                  <a:lnTo>
                    <a:pt x="41106" y="22495"/>
                  </a:lnTo>
                  <a:lnTo>
                    <a:pt x="75984" y="18700"/>
                  </a:lnTo>
                  <a:lnTo>
                    <a:pt x="116416" y="13955"/>
                  </a:lnTo>
                  <a:lnTo>
                    <a:pt x="162608" y="7143"/>
                  </a:lnTo>
                  <a:lnTo>
                    <a:pt x="2097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795">
            <a:extLst>
              <a:ext uri="{FF2B5EF4-FFF2-40B4-BE49-F238E27FC236}">
                <a16:creationId xmlns:a16="http://schemas.microsoft.com/office/drawing/2014/main" xmlns="" id="{EA673F09-ED6D-48C1-9793-466DC6715FCC}"/>
              </a:ext>
            </a:extLst>
          </p:cNvPr>
          <p:cNvGrpSpPr/>
          <p:nvPr/>
        </p:nvGrpSpPr>
        <p:grpSpPr>
          <a:xfrm>
            <a:off x="946353" y="1401123"/>
            <a:ext cx="1060248" cy="498590"/>
            <a:chOff x="946353" y="1401123"/>
            <a:chExt cx="1060248" cy="498590"/>
          </a:xfrm>
        </p:grpSpPr>
        <p:sp>
          <p:nvSpPr>
            <p:cNvPr id="39" name="SMARTInkShape-3969">
              <a:extLst>
                <a:ext uri="{FF2B5EF4-FFF2-40B4-BE49-F238E27FC236}">
                  <a16:creationId xmlns:a16="http://schemas.microsoft.com/office/drawing/2014/main" xmlns="" id="{FC9E4E5B-3287-4EB4-AA90-A5EA28CFBD59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2000250" y="1734433"/>
              <a:ext cx="6351" cy="132468"/>
            </a:xfrm>
            <a:custGeom>
              <a:avLst/>
              <a:gdLst/>
              <a:ahLst/>
              <a:cxnLst/>
              <a:rect l="0" t="0" r="0" b="0"/>
              <a:pathLst>
                <a:path w="6351" h="1324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761" y="47235"/>
                  </a:lnTo>
                  <a:lnTo>
                    <a:pt x="6272" y="93430"/>
                  </a:lnTo>
                  <a:lnTo>
                    <a:pt x="635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970">
              <a:extLst>
                <a:ext uri="{FF2B5EF4-FFF2-40B4-BE49-F238E27FC236}">
                  <a16:creationId xmlns:a16="http://schemas.microsoft.com/office/drawing/2014/main" xmlns="" id="{E10DD6AB-8B02-48B4-B931-06A4BA35C8D4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1701800" y="1474965"/>
              <a:ext cx="196851" cy="309386"/>
            </a:xfrm>
            <a:custGeom>
              <a:avLst/>
              <a:gdLst/>
              <a:ahLst/>
              <a:cxnLst/>
              <a:rect l="0" t="0" r="0" b="0"/>
              <a:pathLst>
                <a:path w="196851" h="309386">
                  <a:moveTo>
                    <a:pt x="196850" y="10935"/>
                  </a:moveTo>
                  <a:lnTo>
                    <a:pt x="196850" y="10935"/>
                  </a:lnTo>
                  <a:lnTo>
                    <a:pt x="187416" y="2207"/>
                  </a:lnTo>
                  <a:lnTo>
                    <a:pt x="182544" y="0"/>
                  </a:lnTo>
                  <a:lnTo>
                    <a:pt x="172383" y="4664"/>
                  </a:lnTo>
                  <a:lnTo>
                    <a:pt x="165722" y="8871"/>
                  </a:lnTo>
                  <a:lnTo>
                    <a:pt x="138412" y="47451"/>
                  </a:lnTo>
                  <a:lnTo>
                    <a:pt x="110547" y="92624"/>
                  </a:lnTo>
                  <a:lnTo>
                    <a:pt x="90289" y="127674"/>
                  </a:lnTo>
                  <a:lnTo>
                    <a:pt x="69527" y="162538"/>
                  </a:lnTo>
                  <a:lnTo>
                    <a:pt x="49245" y="196142"/>
                  </a:lnTo>
                  <a:lnTo>
                    <a:pt x="23371" y="241416"/>
                  </a:lnTo>
                  <a:lnTo>
                    <a:pt x="5035" y="285271"/>
                  </a:lnTo>
                  <a:lnTo>
                    <a:pt x="0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971">
              <a:extLst>
                <a:ext uri="{FF2B5EF4-FFF2-40B4-BE49-F238E27FC236}">
                  <a16:creationId xmlns:a16="http://schemas.microsoft.com/office/drawing/2014/main" xmlns="" id="{C863CBC7-93A0-46E6-8033-C3C0FB4CB010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1682750" y="1526979"/>
              <a:ext cx="184151" cy="289122"/>
            </a:xfrm>
            <a:custGeom>
              <a:avLst/>
              <a:gdLst/>
              <a:ahLst/>
              <a:cxnLst/>
              <a:rect l="0" t="0" r="0" b="0"/>
              <a:pathLst>
                <a:path w="184151" h="289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0443" y="47353"/>
                  </a:lnTo>
                  <a:lnTo>
                    <a:pt x="60526" y="87664"/>
                  </a:lnTo>
                  <a:lnTo>
                    <a:pt x="96250" y="134650"/>
                  </a:lnTo>
                  <a:lnTo>
                    <a:pt x="120389" y="168962"/>
                  </a:lnTo>
                  <a:lnTo>
                    <a:pt x="151696" y="215340"/>
                  </a:lnTo>
                  <a:lnTo>
                    <a:pt x="170144" y="254090"/>
                  </a:lnTo>
                  <a:lnTo>
                    <a:pt x="18415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72">
              <a:extLst>
                <a:ext uri="{FF2B5EF4-FFF2-40B4-BE49-F238E27FC236}">
                  <a16:creationId xmlns:a16="http://schemas.microsoft.com/office/drawing/2014/main" xmlns="" id="{7C6CE76C-5597-45CC-89FA-2872D5BF171C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1342676" y="1401123"/>
              <a:ext cx="282925" cy="498590"/>
            </a:xfrm>
            <a:custGeom>
              <a:avLst/>
              <a:gdLst/>
              <a:ahLst/>
              <a:cxnLst/>
              <a:rect l="0" t="0" r="0" b="0"/>
              <a:pathLst>
                <a:path w="282925" h="498590">
                  <a:moveTo>
                    <a:pt x="282924" y="14927"/>
                  </a:moveTo>
                  <a:lnTo>
                    <a:pt x="282924" y="14927"/>
                  </a:lnTo>
                  <a:lnTo>
                    <a:pt x="274086" y="6089"/>
                  </a:lnTo>
                  <a:lnTo>
                    <a:pt x="257884" y="0"/>
                  </a:lnTo>
                  <a:lnTo>
                    <a:pt x="220645" y="1761"/>
                  </a:lnTo>
                  <a:lnTo>
                    <a:pt x="181294" y="8361"/>
                  </a:lnTo>
                  <a:lnTo>
                    <a:pt x="139060" y="23094"/>
                  </a:lnTo>
                  <a:lnTo>
                    <a:pt x="100127" y="40160"/>
                  </a:lnTo>
                  <a:lnTo>
                    <a:pt x="68052" y="55172"/>
                  </a:lnTo>
                  <a:lnTo>
                    <a:pt x="54311" y="66681"/>
                  </a:lnTo>
                  <a:lnTo>
                    <a:pt x="47262" y="78851"/>
                  </a:lnTo>
                  <a:lnTo>
                    <a:pt x="44836" y="92727"/>
                  </a:lnTo>
                  <a:lnTo>
                    <a:pt x="49027" y="134142"/>
                  </a:lnTo>
                  <a:lnTo>
                    <a:pt x="54636" y="178896"/>
                  </a:lnTo>
                  <a:lnTo>
                    <a:pt x="57990" y="214802"/>
                  </a:lnTo>
                  <a:lnTo>
                    <a:pt x="59481" y="254279"/>
                  </a:lnTo>
                  <a:lnTo>
                    <a:pt x="56381" y="295343"/>
                  </a:lnTo>
                  <a:lnTo>
                    <a:pt x="49594" y="335701"/>
                  </a:lnTo>
                  <a:lnTo>
                    <a:pt x="39522" y="372452"/>
                  </a:lnTo>
                  <a:lnTo>
                    <a:pt x="27990" y="405720"/>
                  </a:lnTo>
                  <a:lnTo>
                    <a:pt x="11479" y="448452"/>
                  </a:lnTo>
                  <a:lnTo>
                    <a:pt x="0" y="484384"/>
                  </a:lnTo>
                  <a:lnTo>
                    <a:pt x="1174" y="489470"/>
                  </a:lnTo>
                  <a:lnTo>
                    <a:pt x="4074" y="493567"/>
                  </a:lnTo>
                  <a:lnTo>
                    <a:pt x="8124" y="497004"/>
                  </a:lnTo>
                  <a:lnTo>
                    <a:pt x="13646" y="498589"/>
                  </a:lnTo>
                  <a:lnTo>
                    <a:pt x="37724" y="496744"/>
                  </a:lnTo>
                  <a:lnTo>
                    <a:pt x="80764" y="487574"/>
                  </a:lnTo>
                  <a:lnTo>
                    <a:pt x="117816" y="479933"/>
                  </a:lnTo>
                  <a:lnTo>
                    <a:pt x="157802" y="475596"/>
                  </a:lnTo>
                  <a:lnTo>
                    <a:pt x="196270" y="472963"/>
                  </a:lnTo>
                  <a:lnTo>
                    <a:pt x="237493" y="468220"/>
                  </a:lnTo>
                  <a:lnTo>
                    <a:pt x="257524" y="46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973">
              <a:extLst>
                <a:ext uri="{FF2B5EF4-FFF2-40B4-BE49-F238E27FC236}">
                  <a16:creationId xmlns:a16="http://schemas.microsoft.com/office/drawing/2014/main" xmlns="" id="{80B64D9D-9BBF-42B0-86C8-1DAC3B5A56B2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963379" y="1689100"/>
              <a:ext cx="205022" cy="50801"/>
            </a:xfrm>
            <a:custGeom>
              <a:avLst/>
              <a:gdLst/>
              <a:ahLst/>
              <a:cxnLst/>
              <a:rect l="0" t="0" r="0" b="0"/>
              <a:pathLst>
                <a:path w="205022" h="50801">
                  <a:moveTo>
                    <a:pt x="8171" y="50800"/>
                  </a:moveTo>
                  <a:lnTo>
                    <a:pt x="8171" y="50800"/>
                  </a:lnTo>
                  <a:lnTo>
                    <a:pt x="1429" y="50800"/>
                  </a:lnTo>
                  <a:lnTo>
                    <a:pt x="149" y="50094"/>
                  </a:lnTo>
                  <a:lnTo>
                    <a:pt x="0" y="48918"/>
                  </a:lnTo>
                  <a:lnTo>
                    <a:pt x="607" y="47429"/>
                  </a:lnTo>
                  <a:lnTo>
                    <a:pt x="38080" y="36053"/>
                  </a:lnTo>
                  <a:lnTo>
                    <a:pt x="82414" y="22912"/>
                  </a:lnTo>
                  <a:lnTo>
                    <a:pt x="122307" y="13005"/>
                  </a:lnTo>
                  <a:lnTo>
                    <a:pt x="163555" y="6251"/>
                  </a:lnTo>
                  <a:lnTo>
                    <a:pt x="205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974">
              <a:extLst>
                <a:ext uri="{FF2B5EF4-FFF2-40B4-BE49-F238E27FC236}">
                  <a16:creationId xmlns:a16="http://schemas.microsoft.com/office/drawing/2014/main" xmlns="" id="{CAD6D4D1-3C06-471B-814D-E5C0B35A80C6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946353" y="1481972"/>
              <a:ext cx="241098" cy="395592"/>
            </a:xfrm>
            <a:custGeom>
              <a:avLst/>
              <a:gdLst/>
              <a:ahLst/>
              <a:cxnLst/>
              <a:rect l="0" t="0" r="0" b="0"/>
              <a:pathLst>
                <a:path w="241098" h="395592">
                  <a:moveTo>
                    <a:pt x="209347" y="48378"/>
                  </a:moveTo>
                  <a:lnTo>
                    <a:pt x="209347" y="48378"/>
                  </a:lnTo>
                  <a:lnTo>
                    <a:pt x="212718" y="45007"/>
                  </a:lnTo>
                  <a:lnTo>
                    <a:pt x="214373" y="41470"/>
                  </a:lnTo>
                  <a:lnTo>
                    <a:pt x="215435" y="33451"/>
                  </a:lnTo>
                  <a:lnTo>
                    <a:pt x="214112" y="31371"/>
                  </a:lnTo>
                  <a:lnTo>
                    <a:pt x="208877" y="27179"/>
                  </a:lnTo>
                  <a:lnTo>
                    <a:pt x="166885" y="11138"/>
                  </a:lnTo>
                  <a:lnTo>
                    <a:pt x="124655" y="988"/>
                  </a:lnTo>
                  <a:lnTo>
                    <a:pt x="93628" y="0"/>
                  </a:lnTo>
                  <a:lnTo>
                    <a:pt x="75131" y="4769"/>
                  </a:lnTo>
                  <a:lnTo>
                    <a:pt x="52222" y="18759"/>
                  </a:lnTo>
                  <a:lnTo>
                    <a:pt x="35399" y="43051"/>
                  </a:lnTo>
                  <a:lnTo>
                    <a:pt x="17779" y="89346"/>
                  </a:lnTo>
                  <a:lnTo>
                    <a:pt x="9907" y="134443"/>
                  </a:lnTo>
                  <a:lnTo>
                    <a:pt x="6555" y="180104"/>
                  </a:lnTo>
                  <a:lnTo>
                    <a:pt x="3271" y="212521"/>
                  </a:lnTo>
                  <a:lnTo>
                    <a:pt x="1341" y="247625"/>
                  </a:lnTo>
                  <a:lnTo>
                    <a:pt x="483" y="282982"/>
                  </a:lnTo>
                  <a:lnTo>
                    <a:pt x="0" y="329243"/>
                  </a:lnTo>
                  <a:lnTo>
                    <a:pt x="1719" y="371551"/>
                  </a:lnTo>
                  <a:lnTo>
                    <a:pt x="6716" y="387314"/>
                  </a:lnTo>
                  <a:lnTo>
                    <a:pt x="8643" y="390752"/>
                  </a:lnTo>
                  <a:lnTo>
                    <a:pt x="12750" y="393044"/>
                  </a:lnTo>
                  <a:lnTo>
                    <a:pt x="24839" y="395591"/>
                  </a:lnTo>
                  <a:lnTo>
                    <a:pt x="67852" y="391450"/>
                  </a:lnTo>
                  <a:lnTo>
                    <a:pt x="99894" y="385240"/>
                  </a:lnTo>
                  <a:lnTo>
                    <a:pt x="135301" y="379657"/>
                  </a:lnTo>
                  <a:lnTo>
                    <a:pt x="170088" y="375530"/>
                  </a:lnTo>
                  <a:lnTo>
                    <a:pt x="210650" y="373206"/>
                  </a:lnTo>
                  <a:lnTo>
                    <a:pt x="241097" y="372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796">
            <a:extLst>
              <a:ext uri="{FF2B5EF4-FFF2-40B4-BE49-F238E27FC236}">
                <a16:creationId xmlns:a16="http://schemas.microsoft.com/office/drawing/2014/main" xmlns="" id="{AAAF7D7A-E3BE-43FC-A1E9-D95979520606}"/>
              </a:ext>
            </a:extLst>
          </p:cNvPr>
          <p:cNvGrpSpPr/>
          <p:nvPr/>
        </p:nvGrpSpPr>
        <p:grpSpPr>
          <a:xfrm>
            <a:off x="2229111" y="1354257"/>
            <a:ext cx="793196" cy="512644"/>
            <a:chOff x="2229111" y="1354257"/>
            <a:chExt cx="793196" cy="512644"/>
          </a:xfrm>
        </p:grpSpPr>
        <p:sp>
          <p:nvSpPr>
            <p:cNvPr id="46" name="SMARTInkShape-3975">
              <a:extLst>
                <a:ext uri="{FF2B5EF4-FFF2-40B4-BE49-F238E27FC236}">
                  <a16:creationId xmlns:a16="http://schemas.microsoft.com/office/drawing/2014/main" xmlns="" id="{6E78BD4A-3D9C-4B2E-83F0-5CD5AF308FC7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2819400" y="1354257"/>
              <a:ext cx="202907" cy="512644"/>
            </a:xfrm>
            <a:custGeom>
              <a:avLst/>
              <a:gdLst/>
              <a:ahLst/>
              <a:cxnLst/>
              <a:rect l="0" t="0" r="0" b="0"/>
              <a:pathLst>
                <a:path w="202907" h="512644">
                  <a:moveTo>
                    <a:pt x="0" y="55443"/>
                  </a:moveTo>
                  <a:lnTo>
                    <a:pt x="0" y="55443"/>
                  </a:lnTo>
                  <a:lnTo>
                    <a:pt x="18030" y="40234"/>
                  </a:lnTo>
                  <a:lnTo>
                    <a:pt x="52771" y="23655"/>
                  </a:lnTo>
                  <a:lnTo>
                    <a:pt x="94344" y="10198"/>
                  </a:lnTo>
                  <a:lnTo>
                    <a:pt x="135825" y="2134"/>
                  </a:lnTo>
                  <a:lnTo>
                    <a:pt x="157263" y="0"/>
                  </a:lnTo>
                  <a:lnTo>
                    <a:pt x="165520" y="1548"/>
                  </a:lnTo>
                  <a:lnTo>
                    <a:pt x="178457" y="8912"/>
                  </a:lnTo>
                  <a:lnTo>
                    <a:pt x="182472" y="14544"/>
                  </a:lnTo>
                  <a:lnTo>
                    <a:pt x="186932" y="28329"/>
                  </a:lnTo>
                  <a:lnTo>
                    <a:pt x="184726" y="71724"/>
                  </a:lnTo>
                  <a:lnTo>
                    <a:pt x="180166" y="117025"/>
                  </a:lnTo>
                  <a:lnTo>
                    <a:pt x="178851" y="149605"/>
                  </a:lnTo>
                  <a:lnTo>
                    <a:pt x="178267" y="186663"/>
                  </a:lnTo>
                  <a:lnTo>
                    <a:pt x="177302" y="225241"/>
                  </a:lnTo>
                  <a:lnTo>
                    <a:pt x="174521" y="261201"/>
                  </a:lnTo>
                  <a:lnTo>
                    <a:pt x="172815" y="294117"/>
                  </a:lnTo>
                  <a:lnTo>
                    <a:pt x="173736" y="338533"/>
                  </a:lnTo>
                  <a:lnTo>
                    <a:pt x="176997" y="384725"/>
                  </a:lnTo>
                  <a:lnTo>
                    <a:pt x="184602" y="420904"/>
                  </a:lnTo>
                  <a:lnTo>
                    <a:pt x="190634" y="433720"/>
                  </a:lnTo>
                  <a:lnTo>
                    <a:pt x="194087" y="439466"/>
                  </a:lnTo>
                  <a:lnTo>
                    <a:pt x="196737" y="446668"/>
                  </a:lnTo>
                  <a:lnTo>
                    <a:pt x="200971" y="453270"/>
                  </a:lnTo>
                  <a:lnTo>
                    <a:pt x="202539" y="459695"/>
                  </a:lnTo>
                  <a:lnTo>
                    <a:pt x="202906" y="463946"/>
                  </a:lnTo>
                  <a:lnTo>
                    <a:pt x="197425" y="470068"/>
                  </a:lnTo>
                  <a:lnTo>
                    <a:pt x="193000" y="473677"/>
                  </a:lnTo>
                  <a:lnTo>
                    <a:pt x="152659" y="485242"/>
                  </a:lnTo>
                  <a:lnTo>
                    <a:pt x="118413" y="492469"/>
                  </a:lnTo>
                  <a:lnTo>
                    <a:pt x="77793" y="500384"/>
                  </a:lnTo>
                  <a:lnTo>
                    <a:pt x="12700" y="51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976">
              <a:extLst>
                <a:ext uri="{FF2B5EF4-FFF2-40B4-BE49-F238E27FC236}">
                  <a16:creationId xmlns:a16="http://schemas.microsoft.com/office/drawing/2014/main" xmlns="" id="{9F1CC006-2A63-48EE-8561-36CD1FBD9262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2726979" y="1699888"/>
              <a:ext cx="130522" cy="126885"/>
            </a:xfrm>
            <a:custGeom>
              <a:avLst/>
              <a:gdLst/>
              <a:ahLst/>
              <a:cxnLst/>
              <a:rect l="0" t="0" r="0" b="0"/>
              <a:pathLst>
                <a:path w="130522" h="126885">
                  <a:moveTo>
                    <a:pt x="16221" y="33662"/>
                  </a:moveTo>
                  <a:lnTo>
                    <a:pt x="16221" y="33662"/>
                  </a:lnTo>
                  <a:lnTo>
                    <a:pt x="12850" y="26920"/>
                  </a:lnTo>
                  <a:lnTo>
                    <a:pt x="13268" y="23523"/>
                  </a:lnTo>
                  <a:lnTo>
                    <a:pt x="17496" y="15985"/>
                  </a:lnTo>
                  <a:lnTo>
                    <a:pt x="27809" y="7179"/>
                  </a:lnTo>
                  <a:lnTo>
                    <a:pt x="43173" y="102"/>
                  </a:lnTo>
                  <a:lnTo>
                    <a:pt x="48300" y="0"/>
                  </a:lnTo>
                  <a:lnTo>
                    <a:pt x="57760" y="3649"/>
                  </a:lnTo>
                  <a:lnTo>
                    <a:pt x="60141" y="8009"/>
                  </a:lnTo>
                  <a:lnTo>
                    <a:pt x="60906" y="20379"/>
                  </a:lnTo>
                  <a:lnTo>
                    <a:pt x="53999" y="43210"/>
                  </a:lnTo>
                  <a:lnTo>
                    <a:pt x="28042" y="82723"/>
                  </a:lnTo>
                  <a:lnTo>
                    <a:pt x="3536" y="114572"/>
                  </a:lnTo>
                  <a:lnTo>
                    <a:pt x="0" y="122068"/>
                  </a:lnTo>
                  <a:lnTo>
                    <a:pt x="468" y="124349"/>
                  </a:lnTo>
                  <a:lnTo>
                    <a:pt x="2191" y="125870"/>
                  </a:lnTo>
                  <a:lnTo>
                    <a:pt x="4751" y="126884"/>
                  </a:lnTo>
                  <a:lnTo>
                    <a:pt x="42471" y="121737"/>
                  </a:lnTo>
                  <a:lnTo>
                    <a:pt x="83736" y="114086"/>
                  </a:lnTo>
                  <a:lnTo>
                    <a:pt x="130521" y="103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77">
              <a:extLst>
                <a:ext uri="{FF2B5EF4-FFF2-40B4-BE49-F238E27FC236}">
                  <a16:creationId xmlns:a16="http://schemas.microsoft.com/office/drawing/2014/main" xmlns="" id="{3C85F924-0F43-47B4-9848-CA4DFA8CFA1B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2507963" y="1403350"/>
              <a:ext cx="184438" cy="355601"/>
            </a:xfrm>
            <a:custGeom>
              <a:avLst/>
              <a:gdLst/>
              <a:ahLst/>
              <a:cxnLst/>
              <a:rect l="0" t="0" r="0" b="0"/>
              <a:pathLst>
                <a:path w="184438" h="355601">
                  <a:moveTo>
                    <a:pt x="184437" y="0"/>
                  </a:moveTo>
                  <a:lnTo>
                    <a:pt x="184437" y="0"/>
                  </a:lnTo>
                  <a:lnTo>
                    <a:pt x="174324" y="0"/>
                  </a:lnTo>
                  <a:lnTo>
                    <a:pt x="163715" y="9407"/>
                  </a:lnTo>
                  <a:lnTo>
                    <a:pt x="136286" y="50934"/>
                  </a:lnTo>
                  <a:lnTo>
                    <a:pt x="122114" y="81904"/>
                  </a:lnTo>
                  <a:lnTo>
                    <a:pt x="107349" y="117541"/>
                  </a:lnTo>
                  <a:lnTo>
                    <a:pt x="89028" y="156898"/>
                  </a:lnTo>
                  <a:lnTo>
                    <a:pt x="72888" y="197908"/>
                  </a:lnTo>
                  <a:lnTo>
                    <a:pt x="57249" y="237537"/>
                  </a:lnTo>
                  <a:lnTo>
                    <a:pt x="38539" y="271613"/>
                  </a:lnTo>
                  <a:lnTo>
                    <a:pt x="18284" y="311822"/>
                  </a:lnTo>
                  <a:lnTo>
                    <a:pt x="915" y="344757"/>
                  </a:lnTo>
                  <a:lnTo>
                    <a:pt x="0" y="348372"/>
                  </a:lnTo>
                  <a:lnTo>
                    <a:pt x="28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978">
              <a:extLst>
                <a:ext uri="{FF2B5EF4-FFF2-40B4-BE49-F238E27FC236}">
                  <a16:creationId xmlns:a16="http://schemas.microsoft.com/office/drawing/2014/main" xmlns="" id="{CFF5ECF7-DB13-4115-8C63-821AD7216534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2482850" y="1461383"/>
              <a:ext cx="183798" cy="289953"/>
            </a:xfrm>
            <a:custGeom>
              <a:avLst/>
              <a:gdLst/>
              <a:ahLst/>
              <a:cxnLst/>
              <a:rect l="0" t="0" r="0" b="0"/>
              <a:pathLst>
                <a:path w="183798" h="28995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24419" y="39193"/>
                  </a:lnTo>
                  <a:lnTo>
                    <a:pt x="61014" y="82645"/>
                  </a:lnTo>
                  <a:lnTo>
                    <a:pt x="91558" y="116674"/>
                  </a:lnTo>
                  <a:lnTo>
                    <a:pt x="122537" y="153670"/>
                  </a:lnTo>
                  <a:lnTo>
                    <a:pt x="150417" y="193631"/>
                  </a:lnTo>
                  <a:lnTo>
                    <a:pt x="169392" y="227384"/>
                  </a:lnTo>
                  <a:lnTo>
                    <a:pt x="180413" y="254380"/>
                  </a:lnTo>
                  <a:lnTo>
                    <a:pt x="183797" y="289319"/>
                  </a:lnTo>
                  <a:lnTo>
                    <a:pt x="183209" y="289952"/>
                  </a:lnTo>
                  <a:lnTo>
                    <a:pt x="17780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79">
              <a:extLst>
                <a:ext uri="{FF2B5EF4-FFF2-40B4-BE49-F238E27FC236}">
                  <a16:creationId xmlns:a16="http://schemas.microsoft.com/office/drawing/2014/main" xmlns="" id="{DC13C93B-80F7-4787-A22B-036356E485C6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2229111" y="1682828"/>
              <a:ext cx="6090" cy="6273"/>
            </a:xfrm>
            <a:custGeom>
              <a:avLst/>
              <a:gdLst/>
              <a:ahLst/>
              <a:cxnLst/>
              <a:rect l="0" t="0" r="0" b="0"/>
              <a:pathLst>
                <a:path w="6090" h="6273">
                  <a:moveTo>
                    <a:pt x="6089" y="6272"/>
                  </a:moveTo>
                  <a:lnTo>
                    <a:pt x="6089" y="6272"/>
                  </a:lnTo>
                  <a:lnTo>
                    <a:pt x="6089" y="805"/>
                  </a:lnTo>
                  <a:lnTo>
                    <a:pt x="5383" y="510"/>
                  </a:lnTo>
                  <a:lnTo>
                    <a:pt x="622" y="0"/>
                  </a:lnTo>
                  <a:lnTo>
                    <a:pt x="327" y="679"/>
                  </a:lnTo>
                  <a:lnTo>
                    <a:pt x="0" y="3316"/>
                  </a:lnTo>
                  <a:lnTo>
                    <a:pt x="619" y="4301"/>
                  </a:lnTo>
                  <a:lnTo>
                    <a:pt x="1737" y="495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3980">
            <a:extLst>
              <a:ext uri="{FF2B5EF4-FFF2-40B4-BE49-F238E27FC236}">
                <a16:creationId xmlns:a16="http://schemas.microsoft.com/office/drawing/2014/main" xmlns="" id="{49B94104-DED1-4B2E-A0AB-71A9D2C9061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873750" y="685800"/>
            <a:ext cx="6351" cy="19051"/>
          </a:xfrm>
          <a:custGeom>
            <a:avLst/>
            <a:gdLst/>
            <a:ahLst/>
            <a:cxnLst/>
            <a:rect l="0" t="0" r="0" b="0"/>
            <a:pathLst>
              <a:path w="6351" h="19051">
                <a:moveTo>
                  <a:pt x="6350" y="0"/>
                </a:moveTo>
                <a:lnTo>
                  <a:pt x="6350" y="0"/>
                </a:lnTo>
                <a:lnTo>
                  <a:pt x="2979" y="3371"/>
                </a:lnTo>
                <a:lnTo>
                  <a:pt x="1324" y="8789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798">
            <a:extLst>
              <a:ext uri="{FF2B5EF4-FFF2-40B4-BE49-F238E27FC236}">
                <a16:creationId xmlns:a16="http://schemas.microsoft.com/office/drawing/2014/main" xmlns="" id="{395396AC-EBB7-4564-8835-680087BAEDBD}"/>
              </a:ext>
            </a:extLst>
          </p:cNvPr>
          <p:cNvGrpSpPr/>
          <p:nvPr/>
        </p:nvGrpSpPr>
        <p:grpSpPr>
          <a:xfrm>
            <a:off x="6344779" y="496994"/>
            <a:ext cx="1141872" cy="322157"/>
            <a:chOff x="6344779" y="496994"/>
            <a:chExt cx="1141872" cy="322157"/>
          </a:xfrm>
        </p:grpSpPr>
        <p:sp>
          <p:nvSpPr>
            <p:cNvPr id="53" name="SMARTInkShape-3981">
              <a:extLst>
                <a:ext uri="{FF2B5EF4-FFF2-40B4-BE49-F238E27FC236}">
                  <a16:creationId xmlns:a16="http://schemas.microsoft.com/office/drawing/2014/main" xmlns="" id="{D006E352-FEC8-4D4D-90D1-AD5EA9DC1A41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6928733" y="565195"/>
              <a:ext cx="106569" cy="247606"/>
            </a:xfrm>
            <a:custGeom>
              <a:avLst/>
              <a:gdLst/>
              <a:ahLst/>
              <a:cxnLst/>
              <a:rect l="0" t="0" r="0" b="0"/>
              <a:pathLst>
                <a:path w="106569" h="247606">
                  <a:moveTo>
                    <a:pt x="5467" y="12655"/>
                  </a:moveTo>
                  <a:lnTo>
                    <a:pt x="5467" y="12655"/>
                  </a:lnTo>
                  <a:lnTo>
                    <a:pt x="2096" y="9284"/>
                  </a:lnTo>
                  <a:lnTo>
                    <a:pt x="441" y="5747"/>
                  </a:lnTo>
                  <a:lnTo>
                    <a:pt x="0" y="3817"/>
                  </a:lnTo>
                  <a:lnTo>
                    <a:pt x="1116" y="2529"/>
                  </a:lnTo>
                  <a:lnTo>
                    <a:pt x="6120" y="1099"/>
                  </a:lnTo>
                  <a:lnTo>
                    <a:pt x="52403" y="0"/>
                  </a:lnTo>
                  <a:lnTo>
                    <a:pt x="80583" y="666"/>
                  </a:lnTo>
                  <a:lnTo>
                    <a:pt x="87770" y="3329"/>
                  </a:lnTo>
                  <a:lnTo>
                    <a:pt x="89263" y="6437"/>
                  </a:lnTo>
                  <a:lnTo>
                    <a:pt x="87995" y="22337"/>
                  </a:lnTo>
                  <a:lnTo>
                    <a:pt x="82639" y="68685"/>
                  </a:lnTo>
                  <a:lnTo>
                    <a:pt x="78651" y="115710"/>
                  </a:lnTo>
                  <a:lnTo>
                    <a:pt x="83386" y="161588"/>
                  </a:lnTo>
                  <a:lnTo>
                    <a:pt x="104542" y="207421"/>
                  </a:lnTo>
                  <a:lnTo>
                    <a:pt x="106568" y="222656"/>
                  </a:lnTo>
                  <a:lnTo>
                    <a:pt x="104618" y="225328"/>
                  </a:lnTo>
                  <a:lnTo>
                    <a:pt x="91759" y="232459"/>
                  </a:lnTo>
                  <a:lnTo>
                    <a:pt x="55674" y="246338"/>
                  </a:lnTo>
                  <a:lnTo>
                    <a:pt x="47395" y="247355"/>
                  </a:lnTo>
                  <a:lnTo>
                    <a:pt x="47531" y="247438"/>
                  </a:lnTo>
                  <a:lnTo>
                    <a:pt x="49917" y="24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982">
              <a:extLst>
                <a:ext uri="{FF2B5EF4-FFF2-40B4-BE49-F238E27FC236}">
                  <a16:creationId xmlns:a16="http://schemas.microsoft.com/office/drawing/2014/main" xmlns="" id="{5B11FF08-B856-4454-9400-8E4214CF692D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7124700" y="6794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10139" y="198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983">
              <a:extLst>
                <a:ext uri="{FF2B5EF4-FFF2-40B4-BE49-F238E27FC236}">
                  <a16:creationId xmlns:a16="http://schemas.microsoft.com/office/drawing/2014/main" xmlns="" id="{BB5C9DF2-E1BD-4079-A17F-D09FDD3B42CB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6883400" y="7493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467" y="2314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984">
              <a:extLst>
                <a:ext uri="{FF2B5EF4-FFF2-40B4-BE49-F238E27FC236}">
                  <a16:creationId xmlns:a16="http://schemas.microsoft.com/office/drawing/2014/main" xmlns="" id="{A73CF9B6-83B7-4AC6-981E-37A2B56715DD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6750050" y="599879"/>
              <a:ext cx="127001" cy="174822"/>
            </a:xfrm>
            <a:custGeom>
              <a:avLst/>
              <a:gdLst/>
              <a:ahLst/>
              <a:cxnLst/>
              <a:rect l="0" t="0" r="0" b="0"/>
              <a:pathLst>
                <a:path w="127001" h="17482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12566" y="5871"/>
                  </a:lnTo>
                  <a:lnTo>
                    <a:pt x="80091" y="32636"/>
                  </a:lnTo>
                  <a:lnTo>
                    <a:pt x="50863" y="74533"/>
                  </a:lnTo>
                  <a:lnTo>
                    <a:pt x="22407" y="117512"/>
                  </a:lnTo>
                  <a:lnTo>
                    <a:pt x="4101" y="162675"/>
                  </a:lnTo>
                  <a:lnTo>
                    <a:pt x="0" y="17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985">
              <a:extLst>
                <a:ext uri="{FF2B5EF4-FFF2-40B4-BE49-F238E27FC236}">
                  <a16:creationId xmlns:a16="http://schemas.microsoft.com/office/drawing/2014/main" xmlns="" id="{FD5D55AF-D682-426E-8305-8D2C4357164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6725532" y="597783"/>
              <a:ext cx="113419" cy="183268"/>
            </a:xfrm>
            <a:custGeom>
              <a:avLst/>
              <a:gdLst/>
              <a:ahLst/>
              <a:cxnLst/>
              <a:rect l="0" t="0" r="0" b="0"/>
              <a:pathLst>
                <a:path w="113419" h="1832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9492" y="2749"/>
                  </a:lnTo>
                  <a:lnTo>
                    <a:pt x="25709" y="14775"/>
                  </a:lnTo>
                  <a:lnTo>
                    <a:pt x="61451" y="59653"/>
                  </a:lnTo>
                  <a:lnTo>
                    <a:pt x="87787" y="104365"/>
                  </a:lnTo>
                  <a:lnTo>
                    <a:pt x="103233" y="145757"/>
                  </a:lnTo>
                  <a:lnTo>
                    <a:pt x="11341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986">
              <a:extLst>
                <a:ext uri="{FF2B5EF4-FFF2-40B4-BE49-F238E27FC236}">
                  <a16:creationId xmlns:a16="http://schemas.microsoft.com/office/drawing/2014/main" xmlns="" id="{E2299434-E515-437F-A4B6-66689E153FE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6561139" y="496994"/>
              <a:ext cx="163512" cy="290407"/>
            </a:xfrm>
            <a:custGeom>
              <a:avLst/>
              <a:gdLst/>
              <a:ahLst/>
              <a:cxnLst/>
              <a:rect l="0" t="0" r="0" b="0"/>
              <a:pathLst>
                <a:path w="163512" h="290407">
                  <a:moveTo>
                    <a:pt x="163511" y="23706"/>
                  </a:moveTo>
                  <a:lnTo>
                    <a:pt x="163511" y="23706"/>
                  </a:lnTo>
                  <a:lnTo>
                    <a:pt x="158442" y="17931"/>
                  </a:lnTo>
                  <a:lnTo>
                    <a:pt x="154672" y="11497"/>
                  </a:lnTo>
                  <a:lnTo>
                    <a:pt x="146882" y="5815"/>
                  </a:lnTo>
                  <a:lnTo>
                    <a:pt x="132478" y="531"/>
                  </a:lnTo>
                  <a:lnTo>
                    <a:pt x="122907" y="0"/>
                  </a:lnTo>
                  <a:lnTo>
                    <a:pt x="82727" y="9929"/>
                  </a:lnTo>
                  <a:lnTo>
                    <a:pt x="63845" y="20408"/>
                  </a:lnTo>
                  <a:lnTo>
                    <a:pt x="56185" y="28355"/>
                  </a:lnTo>
                  <a:lnTo>
                    <a:pt x="45518" y="50730"/>
                  </a:lnTo>
                  <a:lnTo>
                    <a:pt x="34465" y="89815"/>
                  </a:lnTo>
                  <a:lnTo>
                    <a:pt x="30306" y="128356"/>
                  </a:lnTo>
                  <a:lnTo>
                    <a:pt x="21540" y="171822"/>
                  </a:lnTo>
                  <a:lnTo>
                    <a:pt x="9799" y="217593"/>
                  </a:lnTo>
                  <a:lnTo>
                    <a:pt x="398" y="260574"/>
                  </a:lnTo>
                  <a:lnTo>
                    <a:pt x="0" y="270797"/>
                  </a:lnTo>
                  <a:lnTo>
                    <a:pt x="2174" y="277693"/>
                  </a:lnTo>
                  <a:lnTo>
                    <a:pt x="7374" y="283109"/>
                  </a:lnTo>
                  <a:lnTo>
                    <a:pt x="10736" y="285542"/>
                  </a:lnTo>
                  <a:lnTo>
                    <a:pt x="20117" y="288244"/>
                  </a:lnTo>
                  <a:lnTo>
                    <a:pt x="62701" y="290216"/>
                  </a:lnTo>
                  <a:lnTo>
                    <a:pt x="112711" y="29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987">
              <a:extLst>
                <a:ext uri="{FF2B5EF4-FFF2-40B4-BE49-F238E27FC236}">
                  <a16:creationId xmlns:a16="http://schemas.microsoft.com/office/drawing/2014/main" xmlns="" id="{165B80B2-4D68-45AC-807E-3C519B19D2A9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6356349" y="666750"/>
              <a:ext cx="120652" cy="25401"/>
            </a:xfrm>
            <a:custGeom>
              <a:avLst/>
              <a:gdLst/>
              <a:ahLst/>
              <a:cxnLst/>
              <a:rect l="0" t="0" r="0" b="0"/>
              <a:pathLst>
                <a:path w="120652" h="25401">
                  <a:moveTo>
                    <a:pt x="1" y="25400"/>
                  </a:moveTo>
                  <a:lnTo>
                    <a:pt x="1" y="25400"/>
                  </a:lnTo>
                  <a:lnTo>
                    <a:pt x="0" y="22029"/>
                  </a:lnTo>
                  <a:lnTo>
                    <a:pt x="5646" y="18492"/>
                  </a:lnTo>
                  <a:lnTo>
                    <a:pt x="49267" y="6301"/>
                  </a:lnTo>
                  <a:lnTo>
                    <a:pt x="96202" y="1245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988">
              <a:extLst>
                <a:ext uri="{FF2B5EF4-FFF2-40B4-BE49-F238E27FC236}">
                  <a16:creationId xmlns:a16="http://schemas.microsoft.com/office/drawing/2014/main" xmlns="" id="{456B69FC-B77C-4BAB-BAD5-5AEE3AAFB4B2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6344779" y="502089"/>
              <a:ext cx="144922" cy="283417"/>
            </a:xfrm>
            <a:custGeom>
              <a:avLst/>
              <a:gdLst/>
              <a:ahLst/>
              <a:cxnLst/>
              <a:rect l="0" t="0" r="0" b="0"/>
              <a:pathLst>
                <a:path w="144922" h="283417">
                  <a:moveTo>
                    <a:pt x="144921" y="24961"/>
                  </a:moveTo>
                  <a:lnTo>
                    <a:pt x="144921" y="24961"/>
                  </a:lnTo>
                  <a:lnTo>
                    <a:pt x="139852" y="19186"/>
                  </a:lnTo>
                  <a:lnTo>
                    <a:pt x="136082" y="12752"/>
                  </a:lnTo>
                  <a:lnTo>
                    <a:pt x="128292" y="7070"/>
                  </a:lnTo>
                  <a:lnTo>
                    <a:pt x="113889" y="1786"/>
                  </a:lnTo>
                  <a:lnTo>
                    <a:pt x="93008" y="0"/>
                  </a:lnTo>
                  <a:lnTo>
                    <a:pt x="82808" y="3519"/>
                  </a:lnTo>
                  <a:lnTo>
                    <a:pt x="61390" y="17276"/>
                  </a:lnTo>
                  <a:lnTo>
                    <a:pt x="52998" y="29071"/>
                  </a:lnTo>
                  <a:lnTo>
                    <a:pt x="35162" y="74316"/>
                  </a:lnTo>
                  <a:lnTo>
                    <a:pt x="27106" y="113119"/>
                  </a:lnTo>
                  <a:lnTo>
                    <a:pt x="20251" y="152447"/>
                  </a:lnTo>
                  <a:lnTo>
                    <a:pt x="13045" y="193654"/>
                  </a:lnTo>
                  <a:lnTo>
                    <a:pt x="2089" y="238017"/>
                  </a:lnTo>
                  <a:lnTo>
                    <a:pt x="0" y="271975"/>
                  </a:lnTo>
                  <a:lnTo>
                    <a:pt x="2430" y="278914"/>
                  </a:lnTo>
                  <a:lnTo>
                    <a:pt x="5477" y="281046"/>
                  </a:lnTo>
                  <a:lnTo>
                    <a:pt x="14508" y="283416"/>
                  </a:lnTo>
                  <a:lnTo>
                    <a:pt x="57522" y="283180"/>
                  </a:lnTo>
                  <a:lnTo>
                    <a:pt x="102021" y="276423"/>
                  </a:lnTo>
                  <a:lnTo>
                    <a:pt x="125871" y="272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989">
              <a:extLst>
                <a:ext uri="{FF2B5EF4-FFF2-40B4-BE49-F238E27FC236}">
                  <a16:creationId xmlns:a16="http://schemas.microsoft.com/office/drawing/2014/main" xmlns="" id="{3BBE81A4-D9F9-4C5C-8280-3FFD81FFFE78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7258050" y="637129"/>
              <a:ext cx="228601" cy="162972"/>
            </a:xfrm>
            <a:custGeom>
              <a:avLst/>
              <a:gdLst/>
              <a:ahLst/>
              <a:cxnLst/>
              <a:rect l="0" t="0" r="0" b="0"/>
              <a:pathLst>
                <a:path w="228601" h="162972">
                  <a:moveTo>
                    <a:pt x="0" y="162971"/>
                  </a:moveTo>
                  <a:lnTo>
                    <a:pt x="0" y="162971"/>
                  </a:lnTo>
                  <a:lnTo>
                    <a:pt x="5774" y="157901"/>
                  </a:lnTo>
                  <a:lnTo>
                    <a:pt x="23765" y="144673"/>
                  </a:lnTo>
                  <a:lnTo>
                    <a:pt x="52097" y="99470"/>
                  </a:lnTo>
                  <a:lnTo>
                    <a:pt x="66317" y="59542"/>
                  </a:lnTo>
                  <a:lnTo>
                    <a:pt x="79603" y="13029"/>
                  </a:lnTo>
                  <a:lnTo>
                    <a:pt x="82162" y="7"/>
                  </a:lnTo>
                  <a:lnTo>
                    <a:pt x="81586" y="0"/>
                  </a:lnTo>
                  <a:lnTo>
                    <a:pt x="79063" y="1875"/>
                  </a:lnTo>
                  <a:lnTo>
                    <a:pt x="62145" y="44836"/>
                  </a:lnTo>
                  <a:lnTo>
                    <a:pt x="62833" y="86823"/>
                  </a:lnTo>
                  <a:lnTo>
                    <a:pt x="66739" y="117277"/>
                  </a:lnTo>
                  <a:lnTo>
                    <a:pt x="72299" y="133831"/>
                  </a:lnTo>
                  <a:lnTo>
                    <a:pt x="75010" y="137195"/>
                  </a:lnTo>
                  <a:lnTo>
                    <a:pt x="81786" y="140932"/>
                  </a:lnTo>
                  <a:lnTo>
                    <a:pt x="100276" y="139664"/>
                  </a:lnTo>
                  <a:lnTo>
                    <a:pt x="120258" y="131449"/>
                  </a:lnTo>
                  <a:lnTo>
                    <a:pt x="145972" y="110256"/>
                  </a:lnTo>
                  <a:lnTo>
                    <a:pt x="182731" y="63134"/>
                  </a:lnTo>
                  <a:lnTo>
                    <a:pt x="201725" y="20159"/>
                  </a:lnTo>
                  <a:lnTo>
                    <a:pt x="201511" y="19785"/>
                  </a:lnTo>
                  <a:lnTo>
                    <a:pt x="199392" y="21251"/>
                  </a:lnTo>
                  <a:lnTo>
                    <a:pt x="190860" y="32786"/>
                  </a:lnTo>
                  <a:lnTo>
                    <a:pt x="186138" y="52980"/>
                  </a:lnTo>
                  <a:lnTo>
                    <a:pt x="191481" y="76837"/>
                  </a:lnTo>
                  <a:lnTo>
                    <a:pt x="208076" y="121751"/>
                  </a:lnTo>
                  <a:lnTo>
                    <a:pt x="213833" y="134773"/>
                  </a:lnTo>
                  <a:lnTo>
                    <a:pt x="228600" y="15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990">
              <a:extLst>
                <a:ext uri="{FF2B5EF4-FFF2-40B4-BE49-F238E27FC236}">
                  <a16:creationId xmlns:a16="http://schemas.microsoft.com/office/drawing/2014/main" xmlns="" id="{CA2C00D4-F889-4BB3-96F4-8579B18EE726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103169" y="749300"/>
              <a:ext cx="85032" cy="11769"/>
            </a:xfrm>
            <a:custGeom>
              <a:avLst/>
              <a:gdLst/>
              <a:ahLst/>
              <a:cxnLst/>
              <a:rect l="0" t="0" r="0" b="0"/>
              <a:pathLst>
                <a:path w="85032" h="11769">
                  <a:moveTo>
                    <a:pt x="15181" y="0"/>
                  </a:moveTo>
                  <a:lnTo>
                    <a:pt x="15181" y="0"/>
                  </a:lnTo>
                  <a:lnTo>
                    <a:pt x="876" y="8838"/>
                  </a:lnTo>
                  <a:lnTo>
                    <a:pt x="0" y="10126"/>
                  </a:lnTo>
                  <a:lnTo>
                    <a:pt x="121" y="10984"/>
                  </a:lnTo>
                  <a:lnTo>
                    <a:pt x="907" y="11556"/>
                  </a:lnTo>
                  <a:lnTo>
                    <a:pt x="22448" y="11768"/>
                  </a:lnTo>
                  <a:lnTo>
                    <a:pt x="65517" y="7203"/>
                  </a:lnTo>
                  <a:lnTo>
                    <a:pt x="8503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799">
            <a:extLst>
              <a:ext uri="{FF2B5EF4-FFF2-40B4-BE49-F238E27FC236}">
                <a16:creationId xmlns:a16="http://schemas.microsoft.com/office/drawing/2014/main" xmlns="" id="{D6FF7724-2B41-4762-B695-D510AAC8E507}"/>
              </a:ext>
            </a:extLst>
          </p:cNvPr>
          <p:cNvGrpSpPr/>
          <p:nvPr/>
        </p:nvGrpSpPr>
        <p:grpSpPr>
          <a:xfrm>
            <a:off x="3456125" y="1562100"/>
            <a:ext cx="214176" cy="114301"/>
            <a:chOff x="3456125" y="1562100"/>
            <a:chExt cx="214176" cy="114301"/>
          </a:xfrm>
        </p:grpSpPr>
        <p:sp>
          <p:nvSpPr>
            <p:cNvPr id="64" name="SMARTInkShape-3991">
              <a:extLst>
                <a:ext uri="{FF2B5EF4-FFF2-40B4-BE49-F238E27FC236}">
                  <a16:creationId xmlns:a16="http://schemas.microsoft.com/office/drawing/2014/main" xmlns="" id="{830295B4-A4EC-4313-B74E-664D6BBA2ABC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456125" y="1663700"/>
              <a:ext cx="214176" cy="12701"/>
            </a:xfrm>
            <a:custGeom>
              <a:avLst/>
              <a:gdLst/>
              <a:ahLst/>
              <a:cxnLst/>
              <a:rect l="0" t="0" r="0" b="0"/>
              <a:pathLst>
                <a:path w="214176" h="12701">
                  <a:moveTo>
                    <a:pt x="10975" y="12700"/>
                  </a:moveTo>
                  <a:lnTo>
                    <a:pt x="10975" y="12700"/>
                  </a:lnTo>
                  <a:lnTo>
                    <a:pt x="0" y="12700"/>
                  </a:lnTo>
                  <a:lnTo>
                    <a:pt x="39450" y="9329"/>
                  </a:lnTo>
                  <a:lnTo>
                    <a:pt x="77959" y="7674"/>
                  </a:lnTo>
                  <a:lnTo>
                    <a:pt x="122590" y="6233"/>
                  </a:lnTo>
                  <a:lnTo>
                    <a:pt x="168297" y="3240"/>
                  </a:lnTo>
                  <a:lnTo>
                    <a:pt x="214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992">
              <a:extLst>
                <a:ext uri="{FF2B5EF4-FFF2-40B4-BE49-F238E27FC236}">
                  <a16:creationId xmlns:a16="http://schemas.microsoft.com/office/drawing/2014/main" xmlns="" id="{30DDB513-A970-487E-91FA-3810B3E35991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3467983" y="1562100"/>
              <a:ext cx="157868" cy="19051"/>
            </a:xfrm>
            <a:custGeom>
              <a:avLst/>
              <a:gdLst/>
              <a:ahLst/>
              <a:cxnLst/>
              <a:rect l="0" t="0" r="0" b="0"/>
              <a:pathLst>
                <a:path w="1578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12958" y="17639"/>
                  </a:lnTo>
                  <a:lnTo>
                    <a:pt x="47590" y="9616"/>
                  </a:lnTo>
                  <a:lnTo>
                    <a:pt x="79927" y="4744"/>
                  </a:lnTo>
                  <a:lnTo>
                    <a:pt x="127091" y="1406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800">
            <a:extLst>
              <a:ext uri="{FF2B5EF4-FFF2-40B4-BE49-F238E27FC236}">
                <a16:creationId xmlns:a16="http://schemas.microsoft.com/office/drawing/2014/main" xmlns="" id="{CCF8882C-EAC5-4EA6-90BF-C1063A636EB3}"/>
              </a:ext>
            </a:extLst>
          </p:cNvPr>
          <p:cNvGrpSpPr/>
          <p:nvPr/>
        </p:nvGrpSpPr>
        <p:grpSpPr>
          <a:xfrm>
            <a:off x="3346450" y="1184968"/>
            <a:ext cx="539751" cy="845551"/>
            <a:chOff x="3346450" y="1184968"/>
            <a:chExt cx="539751" cy="845551"/>
          </a:xfrm>
        </p:grpSpPr>
        <p:sp>
          <p:nvSpPr>
            <p:cNvPr id="67" name="SMARTInkShape-3993">
              <a:extLst>
                <a:ext uri="{FF2B5EF4-FFF2-40B4-BE49-F238E27FC236}">
                  <a16:creationId xmlns:a16="http://schemas.microsoft.com/office/drawing/2014/main" xmlns="" id="{05E4E443-7BF1-4ED4-BCBB-81CF47D94181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727450" y="190500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38300" y="35661"/>
                  </a:lnTo>
                  <a:lnTo>
                    <a:pt x="80022" y="24677"/>
                  </a:lnTo>
                  <a:lnTo>
                    <a:pt x="122488" y="1248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994">
              <a:extLst>
                <a:ext uri="{FF2B5EF4-FFF2-40B4-BE49-F238E27FC236}">
                  <a16:creationId xmlns:a16="http://schemas.microsoft.com/office/drawing/2014/main" xmlns="" id="{18B20D33-DC96-49DC-AD62-1150B9BD4955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706340" y="1791392"/>
              <a:ext cx="137892" cy="239127"/>
            </a:xfrm>
            <a:custGeom>
              <a:avLst/>
              <a:gdLst/>
              <a:ahLst/>
              <a:cxnLst/>
              <a:rect l="0" t="0" r="0" b="0"/>
              <a:pathLst>
                <a:path w="137892" h="239127">
                  <a:moveTo>
                    <a:pt x="122710" y="18358"/>
                  </a:moveTo>
                  <a:lnTo>
                    <a:pt x="122710" y="18358"/>
                  </a:lnTo>
                  <a:lnTo>
                    <a:pt x="132144" y="9630"/>
                  </a:lnTo>
                  <a:lnTo>
                    <a:pt x="137015" y="7423"/>
                  </a:lnTo>
                  <a:lnTo>
                    <a:pt x="137891" y="6129"/>
                  </a:lnTo>
                  <a:lnTo>
                    <a:pt x="137770" y="4561"/>
                  </a:lnTo>
                  <a:lnTo>
                    <a:pt x="136983" y="2810"/>
                  </a:lnTo>
                  <a:lnTo>
                    <a:pt x="135048" y="1643"/>
                  </a:lnTo>
                  <a:lnTo>
                    <a:pt x="124876" y="0"/>
                  </a:lnTo>
                  <a:lnTo>
                    <a:pt x="100952" y="1326"/>
                  </a:lnTo>
                  <a:lnTo>
                    <a:pt x="79339" y="8137"/>
                  </a:lnTo>
                  <a:lnTo>
                    <a:pt x="67451" y="15227"/>
                  </a:lnTo>
                  <a:lnTo>
                    <a:pt x="59815" y="23081"/>
                  </a:lnTo>
                  <a:lnTo>
                    <a:pt x="46868" y="57637"/>
                  </a:lnTo>
                  <a:lnTo>
                    <a:pt x="35974" y="104722"/>
                  </a:lnTo>
                  <a:lnTo>
                    <a:pt x="25588" y="150580"/>
                  </a:lnTo>
                  <a:lnTo>
                    <a:pt x="10156" y="193818"/>
                  </a:lnTo>
                  <a:lnTo>
                    <a:pt x="0" y="224780"/>
                  </a:lnTo>
                  <a:lnTo>
                    <a:pt x="674" y="233103"/>
                  </a:lnTo>
                  <a:lnTo>
                    <a:pt x="2547" y="235605"/>
                  </a:lnTo>
                  <a:lnTo>
                    <a:pt x="5207" y="237273"/>
                  </a:lnTo>
                  <a:lnTo>
                    <a:pt x="13336" y="239126"/>
                  </a:lnTo>
                  <a:lnTo>
                    <a:pt x="41551" y="238434"/>
                  </a:lnTo>
                  <a:lnTo>
                    <a:pt x="85629" y="230444"/>
                  </a:lnTo>
                  <a:lnTo>
                    <a:pt x="122710" y="22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995">
              <a:extLst>
                <a:ext uri="{FF2B5EF4-FFF2-40B4-BE49-F238E27FC236}">
                  <a16:creationId xmlns:a16="http://schemas.microsoft.com/office/drawing/2014/main" xmlns="" id="{93C1111F-26C1-4360-ABB9-F253F456AE8B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523316" y="1813611"/>
              <a:ext cx="116107" cy="198727"/>
            </a:xfrm>
            <a:custGeom>
              <a:avLst/>
              <a:gdLst/>
              <a:ahLst/>
              <a:cxnLst/>
              <a:rect l="0" t="0" r="0" b="0"/>
              <a:pathLst>
                <a:path w="116107" h="198727">
                  <a:moveTo>
                    <a:pt x="83484" y="8839"/>
                  </a:moveTo>
                  <a:lnTo>
                    <a:pt x="83484" y="8839"/>
                  </a:lnTo>
                  <a:lnTo>
                    <a:pt x="80113" y="5468"/>
                  </a:lnTo>
                  <a:lnTo>
                    <a:pt x="67904" y="0"/>
                  </a:lnTo>
                  <a:lnTo>
                    <a:pt x="63219" y="124"/>
                  </a:lnTo>
                  <a:lnTo>
                    <a:pt x="54252" y="4025"/>
                  </a:lnTo>
                  <a:lnTo>
                    <a:pt x="34527" y="17525"/>
                  </a:lnTo>
                  <a:lnTo>
                    <a:pt x="14180" y="48415"/>
                  </a:lnTo>
                  <a:lnTo>
                    <a:pt x="1488" y="92218"/>
                  </a:lnTo>
                  <a:lnTo>
                    <a:pt x="0" y="137574"/>
                  </a:lnTo>
                  <a:lnTo>
                    <a:pt x="7399" y="172179"/>
                  </a:lnTo>
                  <a:lnTo>
                    <a:pt x="20270" y="187503"/>
                  </a:lnTo>
                  <a:lnTo>
                    <a:pt x="28642" y="193565"/>
                  </a:lnTo>
                  <a:lnTo>
                    <a:pt x="45468" y="198419"/>
                  </a:lnTo>
                  <a:lnTo>
                    <a:pt x="53907" y="198726"/>
                  </a:lnTo>
                  <a:lnTo>
                    <a:pt x="70809" y="191540"/>
                  </a:lnTo>
                  <a:lnTo>
                    <a:pt x="87023" y="177529"/>
                  </a:lnTo>
                  <a:lnTo>
                    <a:pt x="101285" y="157190"/>
                  </a:lnTo>
                  <a:lnTo>
                    <a:pt x="114472" y="115197"/>
                  </a:lnTo>
                  <a:lnTo>
                    <a:pt x="116106" y="70378"/>
                  </a:lnTo>
                  <a:lnTo>
                    <a:pt x="109977" y="48184"/>
                  </a:lnTo>
                  <a:lnTo>
                    <a:pt x="105379" y="39302"/>
                  </a:lnTo>
                  <a:lnTo>
                    <a:pt x="99492" y="34087"/>
                  </a:lnTo>
                  <a:lnTo>
                    <a:pt x="92745" y="31315"/>
                  </a:lnTo>
                  <a:lnTo>
                    <a:pt x="79133" y="30117"/>
                  </a:lnTo>
                  <a:lnTo>
                    <a:pt x="58084" y="34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996">
              <a:extLst>
                <a:ext uri="{FF2B5EF4-FFF2-40B4-BE49-F238E27FC236}">
                  <a16:creationId xmlns:a16="http://schemas.microsoft.com/office/drawing/2014/main" xmlns="" id="{4F78AB86-29E4-4EFE-A994-8910FFA7ED01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346450" y="1788084"/>
              <a:ext cx="102989" cy="240432"/>
            </a:xfrm>
            <a:custGeom>
              <a:avLst/>
              <a:gdLst/>
              <a:ahLst/>
              <a:cxnLst/>
              <a:rect l="0" t="0" r="0" b="0"/>
              <a:pathLst>
                <a:path w="102989" h="240432">
                  <a:moveTo>
                    <a:pt x="0" y="59766"/>
                  </a:moveTo>
                  <a:lnTo>
                    <a:pt x="0" y="59766"/>
                  </a:lnTo>
                  <a:lnTo>
                    <a:pt x="0" y="56108"/>
                  </a:lnTo>
                  <a:lnTo>
                    <a:pt x="0" y="57670"/>
                  </a:lnTo>
                  <a:lnTo>
                    <a:pt x="6742" y="65887"/>
                  </a:lnTo>
                  <a:lnTo>
                    <a:pt x="17298" y="108064"/>
                  </a:lnTo>
                  <a:lnTo>
                    <a:pt x="24386" y="140499"/>
                  </a:lnTo>
                  <a:lnTo>
                    <a:pt x="29568" y="184346"/>
                  </a:lnTo>
                  <a:lnTo>
                    <a:pt x="31319" y="229196"/>
                  </a:lnTo>
                  <a:lnTo>
                    <a:pt x="31558" y="240431"/>
                  </a:lnTo>
                  <a:lnTo>
                    <a:pt x="22936" y="196856"/>
                  </a:lnTo>
                  <a:lnTo>
                    <a:pt x="16544" y="163028"/>
                  </a:lnTo>
                  <a:lnTo>
                    <a:pt x="11351" y="124475"/>
                  </a:lnTo>
                  <a:lnTo>
                    <a:pt x="8572" y="87585"/>
                  </a:lnTo>
                  <a:lnTo>
                    <a:pt x="8890" y="42609"/>
                  </a:lnTo>
                  <a:lnTo>
                    <a:pt x="13123" y="22507"/>
                  </a:lnTo>
                  <a:lnTo>
                    <a:pt x="22060" y="8869"/>
                  </a:lnTo>
                  <a:lnTo>
                    <a:pt x="34969" y="1868"/>
                  </a:lnTo>
                  <a:lnTo>
                    <a:pt x="42363" y="0"/>
                  </a:lnTo>
                  <a:lnTo>
                    <a:pt x="58104" y="1689"/>
                  </a:lnTo>
                  <a:lnTo>
                    <a:pt x="74507" y="8554"/>
                  </a:lnTo>
                  <a:lnTo>
                    <a:pt x="91205" y="21012"/>
                  </a:lnTo>
                  <a:lnTo>
                    <a:pt x="100508" y="37838"/>
                  </a:lnTo>
                  <a:lnTo>
                    <a:pt x="102988" y="47264"/>
                  </a:lnTo>
                  <a:lnTo>
                    <a:pt x="101820" y="55665"/>
                  </a:lnTo>
                  <a:lnTo>
                    <a:pt x="92996" y="70643"/>
                  </a:lnTo>
                  <a:lnTo>
                    <a:pt x="72161" y="87605"/>
                  </a:lnTo>
                  <a:lnTo>
                    <a:pt x="44743" y="98197"/>
                  </a:lnTo>
                  <a:lnTo>
                    <a:pt x="30233" y="99659"/>
                  </a:lnTo>
                  <a:lnTo>
                    <a:pt x="24389" y="99061"/>
                  </a:lnTo>
                  <a:lnTo>
                    <a:pt x="21904" y="97252"/>
                  </a:lnTo>
                  <a:lnTo>
                    <a:pt x="21658" y="94634"/>
                  </a:lnTo>
                  <a:lnTo>
                    <a:pt x="25400" y="85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997">
              <a:extLst>
                <a:ext uri="{FF2B5EF4-FFF2-40B4-BE49-F238E27FC236}">
                  <a16:creationId xmlns:a16="http://schemas.microsoft.com/office/drawing/2014/main" xmlns="" id="{39E024D4-CDA0-4CEC-B3AD-89B5034A91A1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395738" y="1352550"/>
              <a:ext cx="369813" cy="62018"/>
            </a:xfrm>
            <a:custGeom>
              <a:avLst/>
              <a:gdLst/>
              <a:ahLst/>
              <a:cxnLst/>
              <a:rect l="0" t="0" r="0" b="0"/>
              <a:pathLst>
                <a:path w="369813" h="62018">
                  <a:moveTo>
                    <a:pt x="52312" y="38100"/>
                  </a:moveTo>
                  <a:lnTo>
                    <a:pt x="52312" y="38100"/>
                  </a:lnTo>
                  <a:lnTo>
                    <a:pt x="11491" y="41471"/>
                  </a:lnTo>
                  <a:lnTo>
                    <a:pt x="6048" y="43875"/>
                  </a:lnTo>
                  <a:lnTo>
                    <a:pt x="2420" y="46889"/>
                  </a:lnTo>
                  <a:lnTo>
                    <a:pt x="0" y="50309"/>
                  </a:lnTo>
                  <a:lnTo>
                    <a:pt x="1210" y="53295"/>
                  </a:lnTo>
                  <a:lnTo>
                    <a:pt x="10079" y="58494"/>
                  </a:lnTo>
                  <a:lnTo>
                    <a:pt x="44424" y="62017"/>
                  </a:lnTo>
                  <a:lnTo>
                    <a:pt x="81967" y="59078"/>
                  </a:lnTo>
                  <a:lnTo>
                    <a:pt x="103832" y="56319"/>
                  </a:lnTo>
                  <a:lnTo>
                    <a:pt x="129698" y="52363"/>
                  </a:lnTo>
                  <a:lnTo>
                    <a:pt x="158230" y="47608"/>
                  </a:lnTo>
                  <a:lnTo>
                    <a:pt x="188541" y="42322"/>
                  </a:lnTo>
                  <a:lnTo>
                    <a:pt x="217214" y="35976"/>
                  </a:lnTo>
                  <a:lnTo>
                    <a:pt x="244797" y="28923"/>
                  </a:lnTo>
                  <a:lnTo>
                    <a:pt x="271652" y="21399"/>
                  </a:lnTo>
                  <a:lnTo>
                    <a:pt x="314661" y="11157"/>
                  </a:lnTo>
                  <a:lnTo>
                    <a:pt x="369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998">
              <a:extLst>
                <a:ext uri="{FF2B5EF4-FFF2-40B4-BE49-F238E27FC236}">
                  <a16:creationId xmlns:a16="http://schemas.microsoft.com/office/drawing/2014/main" xmlns="" id="{596DB830-2059-4F0F-A201-3A2D2018CE21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517900" y="1184968"/>
              <a:ext cx="48128" cy="218383"/>
            </a:xfrm>
            <a:custGeom>
              <a:avLst/>
              <a:gdLst/>
              <a:ahLst/>
              <a:cxnLst/>
              <a:rect l="0" t="0" r="0" b="0"/>
              <a:pathLst>
                <a:path w="48128" h="218383">
                  <a:moveTo>
                    <a:pt x="0" y="15182"/>
                  </a:moveTo>
                  <a:lnTo>
                    <a:pt x="0" y="15182"/>
                  </a:lnTo>
                  <a:lnTo>
                    <a:pt x="14305" y="876"/>
                  </a:lnTo>
                  <a:lnTo>
                    <a:pt x="18004" y="0"/>
                  </a:lnTo>
                  <a:lnTo>
                    <a:pt x="27757" y="909"/>
                  </a:lnTo>
                  <a:lnTo>
                    <a:pt x="37266" y="9309"/>
                  </a:lnTo>
                  <a:lnTo>
                    <a:pt x="41777" y="15500"/>
                  </a:lnTo>
                  <a:lnTo>
                    <a:pt x="48127" y="47810"/>
                  </a:lnTo>
                  <a:lnTo>
                    <a:pt x="46637" y="95405"/>
                  </a:lnTo>
                  <a:lnTo>
                    <a:pt x="43540" y="129388"/>
                  </a:lnTo>
                  <a:lnTo>
                    <a:pt x="37831" y="174610"/>
                  </a:lnTo>
                  <a:lnTo>
                    <a:pt x="29580" y="211382"/>
                  </a:lnTo>
                  <a:lnTo>
                    <a:pt x="27481" y="215126"/>
                  </a:lnTo>
                  <a:lnTo>
                    <a:pt x="25376" y="216917"/>
                  </a:lnTo>
                  <a:lnTo>
                    <a:pt x="19050" y="21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801">
            <a:extLst>
              <a:ext uri="{FF2B5EF4-FFF2-40B4-BE49-F238E27FC236}">
                <a16:creationId xmlns:a16="http://schemas.microsoft.com/office/drawing/2014/main" xmlns="" id="{D933F649-9F1D-4FFE-8008-B331F502BD49}"/>
              </a:ext>
            </a:extLst>
          </p:cNvPr>
          <p:cNvGrpSpPr/>
          <p:nvPr/>
        </p:nvGrpSpPr>
        <p:grpSpPr>
          <a:xfrm>
            <a:off x="4164633" y="1367302"/>
            <a:ext cx="2369515" cy="448799"/>
            <a:chOff x="4164633" y="1367302"/>
            <a:chExt cx="2369515" cy="448799"/>
          </a:xfrm>
        </p:grpSpPr>
        <p:sp>
          <p:nvSpPr>
            <p:cNvPr id="74" name="SMARTInkShape-3999">
              <a:extLst>
                <a:ext uri="{FF2B5EF4-FFF2-40B4-BE49-F238E27FC236}">
                  <a16:creationId xmlns:a16="http://schemas.microsoft.com/office/drawing/2014/main" xmlns="" id="{E5D1ABF4-8320-4FE1-ACFD-637F21B967F1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6337300" y="1385706"/>
              <a:ext cx="196848" cy="391077"/>
            </a:xfrm>
            <a:custGeom>
              <a:avLst/>
              <a:gdLst/>
              <a:ahLst/>
              <a:cxnLst/>
              <a:rect l="0" t="0" r="0" b="0"/>
              <a:pathLst>
                <a:path w="196848" h="391077">
                  <a:moveTo>
                    <a:pt x="82550" y="17644"/>
                  </a:moveTo>
                  <a:lnTo>
                    <a:pt x="82550" y="17644"/>
                  </a:lnTo>
                  <a:lnTo>
                    <a:pt x="89292" y="10902"/>
                  </a:lnTo>
                  <a:lnTo>
                    <a:pt x="113710" y="3338"/>
                  </a:lnTo>
                  <a:lnTo>
                    <a:pt x="151127" y="0"/>
                  </a:lnTo>
                  <a:lnTo>
                    <a:pt x="176640" y="2381"/>
                  </a:lnTo>
                  <a:lnTo>
                    <a:pt x="188102" y="9450"/>
                  </a:lnTo>
                  <a:lnTo>
                    <a:pt x="193134" y="14298"/>
                  </a:lnTo>
                  <a:lnTo>
                    <a:pt x="195784" y="21058"/>
                  </a:lnTo>
                  <a:lnTo>
                    <a:pt x="196847" y="37976"/>
                  </a:lnTo>
                  <a:lnTo>
                    <a:pt x="190107" y="74076"/>
                  </a:lnTo>
                  <a:lnTo>
                    <a:pt x="182544" y="119423"/>
                  </a:lnTo>
                  <a:lnTo>
                    <a:pt x="176146" y="153896"/>
                  </a:lnTo>
                  <a:lnTo>
                    <a:pt x="168598" y="188973"/>
                  </a:lnTo>
                  <a:lnTo>
                    <a:pt x="156416" y="235076"/>
                  </a:lnTo>
                  <a:lnTo>
                    <a:pt x="145280" y="271706"/>
                  </a:lnTo>
                  <a:lnTo>
                    <a:pt x="140802" y="313807"/>
                  </a:lnTo>
                  <a:lnTo>
                    <a:pt x="143503" y="356715"/>
                  </a:lnTo>
                  <a:lnTo>
                    <a:pt x="141861" y="368485"/>
                  </a:lnTo>
                  <a:lnTo>
                    <a:pt x="133135" y="378419"/>
                  </a:lnTo>
                  <a:lnTo>
                    <a:pt x="126857" y="383044"/>
                  </a:lnTo>
                  <a:lnTo>
                    <a:pt x="108592" y="388183"/>
                  </a:lnTo>
                  <a:lnTo>
                    <a:pt x="70745" y="391076"/>
                  </a:lnTo>
                  <a:lnTo>
                    <a:pt x="42731" y="389636"/>
                  </a:lnTo>
                  <a:lnTo>
                    <a:pt x="0" y="37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000">
              <a:extLst>
                <a:ext uri="{FF2B5EF4-FFF2-40B4-BE49-F238E27FC236}">
                  <a16:creationId xmlns:a16="http://schemas.microsoft.com/office/drawing/2014/main" xmlns="" id="{E21D2F49-9517-43F2-8A0C-FA6A01EFF182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6189974" y="1654629"/>
              <a:ext cx="121927" cy="89085"/>
            </a:xfrm>
            <a:custGeom>
              <a:avLst/>
              <a:gdLst/>
              <a:ahLst/>
              <a:cxnLst/>
              <a:rect l="0" t="0" r="0" b="0"/>
              <a:pathLst>
                <a:path w="121927" h="89085">
                  <a:moveTo>
                    <a:pt x="13976" y="21771"/>
                  </a:moveTo>
                  <a:lnTo>
                    <a:pt x="13976" y="21771"/>
                  </a:lnTo>
                  <a:lnTo>
                    <a:pt x="17347" y="15029"/>
                  </a:lnTo>
                  <a:lnTo>
                    <a:pt x="22765" y="9837"/>
                  </a:lnTo>
                  <a:lnTo>
                    <a:pt x="37742" y="756"/>
                  </a:lnTo>
                  <a:lnTo>
                    <a:pt x="41108" y="0"/>
                  </a:lnTo>
                  <a:lnTo>
                    <a:pt x="44059" y="201"/>
                  </a:lnTo>
                  <a:lnTo>
                    <a:pt x="46731" y="1041"/>
                  </a:lnTo>
                  <a:lnTo>
                    <a:pt x="48512" y="3012"/>
                  </a:lnTo>
                  <a:lnTo>
                    <a:pt x="50493" y="8965"/>
                  </a:lnTo>
                  <a:lnTo>
                    <a:pt x="47609" y="18196"/>
                  </a:lnTo>
                  <a:lnTo>
                    <a:pt x="36171" y="35293"/>
                  </a:lnTo>
                  <a:lnTo>
                    <a:pt x="1481" y="70131"/>
                  </a:lnTo>
                  <a:lnTo>
                    <a:pt x="0" y="74472"/>
                  </a:lnTo>
                  <a:lnTo>
                    <a:pt x="239" y="83059"/>
                  </a:lnTo>
                  <a:lnTo>
                    <a:pt x="3406" y="85913"/>
                  </a:lnTo>
                  <a:lnTo>
                    <a:pt x="14452" y="89084"/>
                  </a:lnTo>
                  <a:lnTo>
                    <a:pt x="56795" y="85345"/>
                  </a:lnTo>
                  <a:lnTo>
                    <a:pt x="99805" y="76983"/>
                  </a:lnTo>
                  <a:lnTo>
                    <a:pt x="121926" y="72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001">
              <a:extLst>
                <a:ext uri="{FF2B5EF4-FFF2-40B4-BE49-F238E27FC236}">
                  <a16:creationId xmlns:a16="http://schemas.microsoft.com/office/drawing/2014/main" xmlns="" id="{D875C1B8-9744-4E18-9E84-BCE1419E700E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5970343" y="1474965"/>
              <a:ext cx="233608" cy="258586"/>
            </a:xfrm>
            <a:custGeom>
              <a:avLst/>
              <a:gdLst/>
              <a:ahLst/>
              <a:cxnLst/>
              <a:rect l="0" t="0" r="0" b="0"/>
              <a:pathLst>
                <a:path w="233608" h="258586">
                  <a:moveTo>
                    <a:pt x="233607" y="10935"/>
                  </a:moveTo>
                  <a:lnTo>
                    <a:pt x="233607" y="10935"/>
                  </a:lnTo>
                  <a:lnTo>
                    <a:pt x="230236" y="4193"/>
                  </a:lnTo>
                  <a:lnTo>
                    <a:pt x="228538" y="2207"/>
                  </a:lnTo>
                  <a:lnTo>
                    <a:pt x="224768" y="0"/>
                  </a:lnTo>
                  <a:lnTo>
                    <a:pt x="216978" y="4664"/>
                  </a:lnTo>
                  <a:lnTo>
                    <a:pt x="177089" y="42382"/>
                  </a:lnTo>
                  <a:lnTo>
                    <a:pt x="137446" y="81087"/>
                  </a:lnTo>
                  <a:lnTo>
                    <a:pt x="90266" y="124541"/>
                  </a:lnTo>
                  <a:lnTo>
                    <a:pt x="43360" y="170733"/>
                  </a:lnTo>
                  <a:lnTo>
                    <a:pt x="12451" y="207704"/>
                  </a:lnTo>
                  <a:lnTo>
                    <a:pt x="1730" y="230091"/>
                  </a:lnTo>
                  <a:lnTo>
                    <a:pt x="0" y="238178"/>
                  </a:lnTo>
                  <a:lnTo>
                    <a:pt x="258" y="244275"/>
                  </a:lnTo>
                  <a:lnTo>
                    <a:pt x="5007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002">
              <a:extLst>
                <a:ext uri="{FF2B5EF4-FFF2-40B4-BE49-F238E27FC236}">
                  <a16:creationId xmlns:a16="http://schemas.microsoft.com/office/drawing/2014/main" xmlns="" id="{22FDE394-DD3D-4DCA-870E-C03152E7AA35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013450" y="1447800"/>
              <a:ext cx="101601" cy="285751"/>
            </a:xfrm>
            <a:custGeom>
              <a:avLst/>
              <a:gdLst/>
              <a:ahLst/>
              <a:cxnLst/>
              <a:rect l="0" t="0" r="0" b="0"/>
              <a:pathLst>
                <a:path w="101601" h="285751">
                  <a:moveTo>
                    <a:pt x="0" y="0"/>
                  </a:moveTo>
                  <a:lnTo>
                    <a:pt x="0" y="0"/>
                  </a:lnTo>
                  <a:lnTo>
                    <a:pt x="20723" y="38300"/>
                  </a:lnTo>
                  <a:lnTo>
                    <a:pt x="36714" y="81904"/>
                  </a:lnTo>
                  <a:lnTo>
                    <a:pt x="46656" y="116835"/>
                  </a:lnTo>
                  <a:lnTo>
                    <a:pt x="58131" y="153527"/>
                  </a:lnTo>
                  <a:lnTo>
                    <a:pt x="68404" y="191001"/>
                  </a:lnTo>
                  <a:lnTo>
                    <a:pt x="77674" y="226000"/>
                  </a:lnTo>
                  <a:lnTo>
                    <a:pt x="93242" y="269688"/>
                  </a:lnTo>
                  <a:lnTo>
                    <a:pt x="1016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003">
              <a:extLst>
                <a:ext uri="{FF2B5EF4-FFF2-40B4-BE49-F238E27FC236}">
                  <a16:creationId xmlns:a16="http://schemas.microsoft.com/office/drawing/2014/main" xmlns="" id="{C5912477-3B3B-4B86-A3DF-CE5DEC920CAC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5713254" y="1382335"/>
              <a:ext cx="274797" cy="371797"/>
            </a:xfrm>
            <a:custGeom>
              <a:avLst/>
              <a:gdLst/>
              <a:ahLst/>
              <a:cxnLst/>
              <a:rect l="0" t="0" r="0" b="0"/>
              <a:pathLst>
                <a:path w="274797" h="371797">
                  <a:moveTo>
                    <a:pt x="274796" y="21015"/>
                  </a:moveTo>
                  <a:lnTo>
                    <a:pt x="274796" y="21015"/>
                  </a:lnTo>
                  <a:lnTo>
                    <a:pt x="260981" y="9082"/>
                  </a:lnTo>
                  <a:lnTo>
                    <a:pt x="244942" y="0"/>
                  </a:lnTo>
                  <a:lnTo>
                    <a:pt x="230953" y="1327"/>
                  </a:lnTo>
                  <a:lnTo>
                    <a:pt x="187387" y="12464"/>
                  </a:lnTo>
                  <a:lnTo>
                    <a:pt x="143594" y="23121"/>
                  </a:lnTo>
                  <a:lnTo>
                    <a:pt x="123033" y="29478"/>
                  </a:lnTo>
                  <a:lnTo>
                    <a:pt x="111860" y="37476"/>
                  </a:lnTo>
                  <a:lnTo>
                    <a:pt x="106905" y="42573"/>
                  </a:lnTo>
                  <a:lnTo>
                    <a:pt x="96561" y="69971"/>
                  </a:lnTo>
                  <a:lnTo>
                    <a:pt x="89027" y="108271"/>
                  </a:lnTo>
                  <a:lnTo>
                    <a:pt x="82636" y="140229"/>
                  </a:lnTo>
                  <a:lnTo>
                    <a:pt x="74386" y="174893"/>
                  </a:lnTo>
                  <a:lnTo>
                    <a:pt x="63664" y="209115"/>
                  </a:lnTo>
                  <a:lnTo>
                    <a:pt x="51843" y="243139"/>
                  </a:lnTo>
                  <a:lnTo>
                    <a:pt x="33287" y="288383"/>
                  </a:lnTo>
                  <a:lnTo>
                    <a:pt x="11426" y="331905"/>
                  </a:lnTo>
                  <a:lnTo>
                    <a:pt x="0" y="356834"/>
                  </a:lnTo>
                  <a:lnTo>
                    <a:pt x="500" y="363825"/>
                  </a:lnTo>
                  <a:lnTo>
                    <a:pt x="3737" y="366677"/>
                  </a:lnTo>
                  <a:lnTo>
                    <a:pt x="14861" y="371728"/>
                  </a:lnTo>
                  <a:lnTo>
                    <a:pt x="50474" y="371796"/>
                  </a:lnTo>
                  <a:lnTo>
                    <a:pt x="90031" y="370719"/>
                  </a:lnTo>
                  <a:lnTo>
                    <a:pt x="131935" y="367028"/>
                  </a:lnTo>
                  <a:lnTo>
                    <a:pt x="160496" y="36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004">
              <a:extLst>
                <a:ext uri="{FF2B5EF4-FFF2-40B4-BE49-F238E27FC236}">
                  <a16:creationId xmlns:a16="http://schemas.microsoft.com/office/drawing/2014/main" xmlns="" id="{41DBE817-D0D0-47B0-A12C-F2FB3EC8D890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5473700" y="160020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18658"/>
                  </a:lnTo>
                  <a:lnTo>
                    <a:pt x="53491" y="8807"/>
                  </a:lnTo>
                  <a:lnTo>
                    <a:pt x="89625" y="438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005">
              <a:extLst>
                <a:ext uri="{FF2B5EF4-FFF2-40B4-BE49-F238E27FC236}">
                  <a16:creationId xmlns:a16="http://schemas.microsoft.com/office/drawing/2014/main" xmlns="" id="{A5DCE302-0674-42ED-80BF-A964FA49772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5438259" y="1367302"/>
              <a:ext cx="191643" cy="402757"/>
            </a:xfrm>
            <a:custGeom>
              <a:avLst/>
              <a:gdLst/>
              <a:ahLst/>
              <a:cxnLst/>
              <a:rect l="0" t="0" r="0" b="0"/>
              <a:pathLst>
                <a:path w="191643" h="402757">
                  <a:moveTo>
                    <a:pt x="162441" y="42398"/>
                  </a:moveTo>
                  <a:lnTo>
                    <a:pt x="162441" y="42398"/>
                  </a:lnTo>
                  <a:lnTo>
                    <a:pt x="188454" y="15680"/>
                  </a:lnTo>
                  <a:lnTo>
                    <a:pt x="191642" y="9827"/>
                  </a:lnTo>
                  <a:lnTo>
                    <a:pt x="191080" y="7278"/>
                  </a:lnTo>
                  <a:lnTo>
                    <a:pt x="186693" y="2565"/>
                  </a:lnTo>
                  <a:lnTo>
                    <a:pt x="176278" y="0"/>
                  </a:lnTo>
                  <a:lnTo>
                    <a:pt x="161535" y="271"/>
                  </a:lnTo>
                  <a:lnTo>
                    <a:pt x="123325" y="11943"/>
                  </a:lnTo>
                  <a:lnTo>
                    <a:pt x="96053" y="25613"/>
                  </a:lnTo>
                  <a:lnTo>
                    <a:pt x="67875" y="49196"/>
                  </a:lnTo>
                  <a:lnTo>
                    <a:pt x="58558" y="65410"/>
                  </a:lnTo>
                  <a:lnTo>
                    <a:pt x="51227" y="96253"/>
                  </a:lnTo>
                  <a:lnTo>
                    <a:pt x="47174" y="134085"/>
                  </a:lnTo>
                  <a:lnTo>
                    <a:pt x="41504" y="180337"/>
                  </a:lnTo>
                  <a:lnTo>
                    <a:pt x="37430" y="215182"/>
                  </a:lnTo>
                  <a:lnTo>
                    <a:pt x="33267" y="249483"/>
                  </a:lnTo>
                  <a:lnTo>
                    <a:pt x="25303" y="283543"/>
                  </a:lnTo>
                  <a:lnTo>
                    <a:pt x="10801" y="330689"/>
                  </a:lnTo>
                  <a:lnTo>
                    <a:pt x="0" y="374433"/>
                  </a:lnTo>
                  <a:lnTo>
                    <a:pt x="404" y="385878"/>
                  </a:lnTo>
                  <a:lnTo>
                    <a:pt x="1500" y="389918"/>
                  </a:lnTo>
                  <a:lnTo>
                    <a:pt x="5758" y="393317"/>
                  </a:lnTo>
                  <a:lnTo>
                    <a:pt x="19897" y="398975"/>
                  </a:lnTo>
                  <a:lnTo>
                    <a:pt x="57803" y="402756"/>
                  </a:lnTo>
                  <a:lnTo>
                    <a:pt x="104783" y="400505"/>
                  </a:lnTo>
                  <a:lnTo>
                    <a:pt x="147709" y="395370"/>
                  </a:lnTo>
                  <a:lnTo>
                    <a:pt x="175141" y="391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006">
              <a:extLst>
                <a:ext uri="{FF2B5EF4-FFF2-40B4-BE49-F238E27FC236}">
                  <a16:creationId xmlns:a16="http://schemas.microsoft.com/office/drawing/2014/main" xmlns="" id="{6D10695D-F54C-44F7-B1F4-EF506D689571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5238750" y="17145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0"/>
                  </a:moveTo>
                  <a:lnTo>
                    <a:pt x="25400" y="0"/>
                  </a:lnTo>
                  <a:lnTo>
                    <a:pt x="15261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007">
              <a:extLst>
                <a:ext uri="{FF2B5EF4-FFF2-40B4-BE49-F238E27FC236}">
                  <a16:creationId xmlns:a16="http://schemas.microsoft.com/office/drawing/2014/main" xmlns="" id="{DE7D117D-BDE2-4EC7-8434-BD8CA8233B2E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949341" y="1397369"/>
              <a:ext cx="143301" cy="404185"/>
            </a:xfrm>
            <a:custGeom>
              <a:avLst/>
              <a:gdLst/>
              <a:ahLst/>
              <a:cxnLst/>
              <a:rect l="0" t="0" r="0" b="0"/>
              <a:pathLst>
                <a:path w="143301" h="404185">
                  <a:moveTo>
                    <a:pt x="3659" y="25031"/>
                  </a:moveTo>
                  <a:lnTo>
                    <a:pt x="3659" y="25031"/>
                  </a:lnTo>
                  <a:lnTo>
                    <a:pt x="288" y="21660"/>
                  </a:lnTo>
                  <a:lnTo>
                    <a:pt x="0" y="19961"/>
                  </a:lnTo>
                  <a:lnTo>
                    <a:pt x="514" y="18123"/>
                  </a:lnTo>
                  <a:lnTo>
                    <a:pt x="1563" y="16193"/>
                  </a:lnTo>
                  <a:lnTo>
                    <a:pt x="13151" y="10104"/>
                  </a:lnTo>
                  <a:lnTo>
                    <a:pt x="57869" y="1498"/>
                  </a:lnTo>
                  <a:lnTo>
                    <a:pt x="99191" y="0"/>
                  </a:lnTo>
                  <a:lnTo>
                    <a:pt x="122511" y="3111"/>
                  </a:lnTo>
                  <a:lnTo>
                    <a:pt x="139455" y="11873"/>
                  </a:lnTo>
                  <a:lnTo>
                    <a:pt x="142167" y="16964"/>
                  </a:lnTo>
                  <a:lnTo>
                    <a:pt x="143300" y="30148"/>
                  </a:lnTo>
                  <a:lnTo>
                    <a:pt x="133208" y="68793"/>
                  </a:lnTo>
                  <a:lnTo>
                    <a:pt x="121694" y="113335"/>
                  </a:lnTo>
                  <a:lnTo>
                    <a:pt x="113504" y="148238"/>
                  </a:lnTo>
                  <a:lnTo>
                    <a:pt x="110805" y="183036"/>
                  </a:lnTo>
                  <a:lnTo>
                    <a:pt x="110546" y="217317"/>
                  </a:lnTo>
                  <a:lnTo>
                    <a:pt x="108079" y="251367"/>
                  </a:lnTo>
                  <a:lnTo>
                    <a:pt x="112836" y="298900"/>
                  </a:lnTo>
                  <a:lnTo>
                    <a:pt x="119812" y="340892"/>
                  </a:lnTo>
                  <a:lnTo>
                    <a:pt x="123717" y="383211"/>
                  </a:lnTo>
                  <a:lnTo>
                    <a:pt x="123914" y="388701"/>
                  </a:lnTo>
                  <a:lnTo>
                    <a:pt x="121929" y="393066"/>
                  </a:lnTo>
                  <a:lnTo>
                    <a:pt x="114079" y="399799"/>
                  </a:lnTo>
                  <a:lnTo>
                    <a:pt x="94388" y="404184"/>
                  </a:lnTo>
                  <a:lnTo>
                    <a:pt x="53018" y="399891"/>
                  </a:lnTo>
                  <a:lnTo>
                    <a:pt x="23615" y="390022"/>
                  </a:lnTo>
                  <a:lnTo>
                    <a:pt x="3659" y="37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008">
              <a:extLst>
                <a:ext uri="{FF2B5EF4-FFF2-40B4-BE49-F238E27FC236}">
                  <a16:creationId xmlns:a16="http://schemas.microsoft.com/office/drawing/2014/main" xmlns="" id="{7D5419A0-A5CC-4FA2-9EE1-586A9ADF2D33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813300" y="1676400"/>
              <a:ext cx="22535" cy="139701"/>
            </a:xfrm>
            <a:custGeom>
              <a:avLst/>
              <a:gdLst/>
              <a:ahLst/>
              <a:cxnLst/>
              <a:rect l="0" t="0" r="0" b="0"/>
              <a:pathLst>
                <a:path w="22535" h="1397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2117"/>
                  </a:lnTo>
                  <a:lnTo>
                    <a:pt x="22534" y="33199"/>
                  </a:lnTo>
                  <a:lnTo>
                    <a:pt x="19648" y="75807"/>
                  </a:lnTo>
                  <a:lnTo>
                    <a:pt x="13672" y="94135"/>
                  </a:lnTo>
                  <a:lnTo>
                    <a:pt x="4051" y="11843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009">
              <a:extLst>
                <a:ext uri="{FF2B5EF4-FFF2-40B4-BE49-F238E27FC236}">
                  <a16:creationId xmlns:a16="http://schemas.microsoft.com/office/drawing/2014/main" xmlns="" id="{B1A0F506-D9F2-4126-930F-E71C3947E0D4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616450" y="1469829"/>
              <a:ext cx="209551" cy="276422"/>
            </a:xfrm>
            <a:custGeom>
              <a:avLst/>
              <a:gdLst/>
              <a:ahLst/>
              <a:cxnLst/>
              <a:rect l="0" t="0" r="0" b="0"/>
              <a:pathLst>
                <a:path w="209551" h="276422">
                  <a:moveTo>
                    <a:pt x="209550" y="3371"/>
                  </a:moveTo>
                  <a:lnTo>
                    <a:pt x="209550" y="3371"/>
                  </a:lnTo>
                  <a:lnTo>
                    <a:pt x="202808" y="0"/>
                  </a:lnTo>
                  <a:lnTo>
                    <a:pt x="195735" y="227"/>
                  </a:lnTo>
                  <a:lnTo>
                    <a:pt x="186477" y="4090"/>
                  </a:lnTo>
                  <a:lnTo>
                    <a:pt x="165398" y="20282"/>
                  </a:lnTo>
                  <a:lnTo>
                    <a:pt x="139160" y="53067"/>
                  </a:lnTo>
                  <a:lnTo>
                    <a:pt x="114531" y="84725"/>
                  </a:lnTo>
                  <a:lnTo>
                    <a:pt x="89003" y="118080"/>
                  </a:lnTo>
                  <a:lnTo>
                    <a:pt x="63546" y="151720"/>
                  </a:lnTo>
                  <a:lnTo>
                    <a:pt x="38120" y="185485"/>
                  </a:lnTo>
                  <a:lnTo>
                    <a:pt x="10119" y="229486"/>
                  </a:lnTo>
                  <a:lnTo>
                    <a:pt x="2851" y="250622"/>
                  </a:lnTo>
                  <a:lnTo>
                    <a:pt x="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010">
              <a:extLst>
                <a:ext uri="{FF2B5EF4-FFF2-40B4-BE49-F238E27FC236}">
                  <a16:creationId xmlns:a16="http://schemas.microsoft.com/office/drawing/2014/main" xmlns="" id="{1BEB92EC-CBA2-4FCC-AE72-3859645505C6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603750" y="1476179"/>
              <a:ext cx="171451" cy="238322"/>
            </a:xfrm>
            <a:custGeom>
              <a:avLst/>
              <a:gdLst/>
              <a:ahLst/>
              <a:cxnLst/>
              <a:rect l="0" t="0" r="0" b="0"/>
              <a:pathLst>
                <a:path w="171451" h="2383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42341" y="40547"/>
                  </a:lnTo>
                  <a:lnTo>
                    <a:pt x="67735" y="84549"/>
                  </a:lnTo>
                  <a:lnTo>
                    <a:pt x="84667" y="116826"/>
                  </a:lnTo>
                  <a:lnTo>
                    <a:pt x="113438" y="163360"/>
                  </a:lnTo>
                  <a:lnTo>
                    <a:pt x="137563" y="201686"/>
                  </a:lnTo>
                  <a:lnTo>
                    <a:pt x="158902" y="229621"/>
                  </a:lnTo>
                  <a:lnTo>
                    <a:pt x="171450" y="238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011">
              <a:extLst>
                <a:ext uri="{FF2B5EF4-FFF2-40B4-BE49-F238E27FC236}">
                  <a16:creationId xmlns:a16="http://schemas.microsoft.com/office/drawing/2014/main" xmlns="" id="{FAD3345F-5873-4470-BD74-946E4651E26C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415715" y="1398406"/>
              <a:ext cx="180803" cy="370968"/>
            </a:xfrm>
            <a:custGeom>
              <a:avLst/>
              <a:gdLst/>
              <a:ahLst/>
              <a:cxnLst/>
              <a:rect l="0" t="0" r="0" b="0"/>
              <a:pathLst>
                <a:path w="180803" h="370968">
                  <a:moveTo>
                    <a:pt x="175335" y="17644"/>
                  </a:moveTo>
                  <a:lnTo>
                    <a:pt x="175335" y="17644"/>
                  </a:lnTo>
                  <a:lnTo>
                    <a:pt x="180361" y="5710"/>
                  </a:lnTo>
                  <a:lnTo>
                    <a:pt x="180802" y="3338"/>
                  </a:lnTo>
                  <a:lnTo>
                    <a:pt x="179686" y="1757"/>
                  </a:lnTo>
                  <a:lnTo>
                    <a:pt x="174682" y="0"/>
                  </a:lnTo>
                  <a:lnTo>
                    <a:pt x="133316" y="7568"/>
                  </a:lnTo>
                  <a:lnTo>
                    <a:pt x="97973" y="18421"/>
                  </a:lnTo>
                  <a:lnTo>
                    <a:pt x="68216" y="30574"/>
                  </a:lnTo>
                  <a:lnTo>
                    <a:pt x="45520" y="43952"/>
                  </a:lnTo>
                  <a:lnTo>
                    <a:pt x="42225" y="47882"/>
                  </a:lnTo>
                  <a:lnTo>
                    <a:pt x="38564" y="57894"/>
                  </a:lnTo>
                  <a:lnTo>
                    <a:pt x="40699" y="69400"/>
                  </a:lnTo>
                  <a:lnTo>
                    <a:pt x="56057" y="111870"/>
                  </a:lnTo>
                  <a:lnTo>
                    <a:pt x="58149" y="152494"/>
                  </a:lnTo>
                  <a:lnTo>
                    <a:pt x="53638" y="186233"/>
                  </a:lnTo>
                  <a:lnTo>
                    <a:pt x="43166" y="222394"/>
                  </a:lnTo>
                  <a:lnTo>
                    <a:pt x="30515" y="257516"/>
                  </a:lnTo>
                  <a:lnTo>
                    <a:pt x="15460" y="300384"/>
                  </a:lnTo>
                  <a:lnTo>
                    <a:pt x="1494" y="343068"/>
                  </a:lnTo>
                  <a:lnTo>
                    <a:pt x="0" y="357010"/>
                  </a:lnTo>
                  <a:lnTo>
                    <a:pt x="1688" y="365559"/>
                  </a:lnTo>
                  <a:lnTo>
                    <a:pt x="5243" y="368120"/>
                  </a:lnTo>
                  <a:lnTo>
                    <a:pt x="16718" y="370967"/>
                  </a:lnTo>
                  <a:lnTo>
                    <a:pt x="62167" y="366036"/>
                  </a:lnTo>
                  <a:lnTo>
                    <a:pt x="92785" y="360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012">
              <a:extLst>
                <a:ext uri="{FF2B5EF4-FFF2-40B4-BE49-F238E27FC236}">
                  <a16:creationId xmlns:a16="http://schemas.microsoft.com/office/drawing/2014/main" xmlns="" id="{C8C1D408-7440-4CBF-B45A-AEE23095D468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164633" y="1587500"/>
              <a:ext cx="172418" cy="31751"/>
            </a:xfrm>
            <a:custGeom>
              <a:avLst/>
              <a:gdLst/>
              <a:ahLst/>
              <a:cxnLst/>
              <a:rect l="0" t="0" r="0" b="0"/>
              <a:pathLst>
                <a:path w="17241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5" y="31750"/>
                  </a:lnTo>
                  <a:lnTo>
                    <a:pt x="0" y="31044"/>
                  </a:lnTo>
                  <a:lnTo>
                    <a:pt x="1028" y="29868"/>
                  </a:lnTo>
                  <a:lnTo>
                    <a:pt x="3124" y="28379"/>
                  </a:lnTo>
                  <a:lnTo>
                    <a:pt x="43387" y="20919"/>
                  </a:lnTo>
                  <a:lnTo>
                    <a:pt x="75559" y="16823"/>
                  </a:lnTo>
                  <a:lnTo>
                    <a:pt x="112906" y="10769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013">
              <a:extLst>
                <a:ext uri="{FF2B5EF4-FFF2-40B4-BE49-F238E27FC236}">
                  <a16:creationId xmlns:a16="http://schemas.microsoft.com/office/drawing/2014/main" xmlns="" id="{24DCA218-9F8D-44DE-AB6A-B746A8D34026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175683" y="1398484"/>
              <a:ext cx="154756" cy="352110"/>
            </a:xfrm>
            <a:custGeom>
              <a:avLst/>
              <a:gdLst/>
              <a:ahLst/>
              <a:cxnLst/>
              <a:rect l="0" t="0" r="0" b="0"/>
              <a:pathLst>
                <a:path w="154756" h="352110">
                  <a:moveTo>
                    <a:pt x="148667" y="17566"/>
                  </a:moveTo>
                  <a:lnTo>
                    <a:pt x="148667" y="17566"/>
                  </a:lnTo>
                  <a:lnTo>
                    <a:pt x="154134" y="12099"/>
                  </a:lnTo>
                  <a:lnTo>
                    <a:pt x="154755" y="8107"/>
                  </a:lnTo>
                  <a:lnTo>
                    <a:pt x="149256" y="4425"/>
                  </a:lnTo>
                  <a:lnTo>
                    <a:pt x="139051" y="1142"/>
                  </a:lnTo>
                  <a:lnTo>
                    <a:pt x="116733" y="0"/>
                  </a:lnTo>
                  <a:lnTo>
                    <a:pt x="74394" y="7457"/>
                  </a:lnTo>
                  <a:lnTo>
                    <a:pt x="57359" y="16844"/>
                  </a:lnTo>
                  <a:lnTo>
                    <a:pt x="43375" y="31933"/>
                  </a:lnTo>
                  <a:lnTo>
                    <a:pt x="30294" y="56552"/>
                  </a:lnTo>
                  <a:lnTo>
                    <a:pt x="20852" y="92931"/>
                  </a:lnTo>
                  <a:lnTo>
                    <a:pt x="16956" y="134990"/>
                  </a:lnTo>
                  <a:lnTo>
                    <a:pt x="12432" y="182102"/>
                  </a:lnTo>
                  <a:lnTo>
                    <a:pt x="8626" y="215106"/>
                  </a:lnTo>
                  <a:lnTo>
                    <a:pt x="2516" y="261657"/>
                  </a:lnTo>
                  <a:lnTo>
                    <a:pt x="0" y="300380"/>
                  </a:lnTo>
                  <a:lnTo>
                    <a:pt x="5471" y="334956"/>
                  </a:lnTo>
                  <a:lnTo>
                    <a:pt x="8753" y="339932"/>
                  </a:lnTo>
                  <a:lnTo>
                    <a:pt x="18044" y="347341"/>
                  </a:lnTo>
                  <a:lnTo>
                    <a:pt x="45288" y="352109"/>
                  </a:lnTo>
                  <a:lnTo>
                    <a:pt x="83542" y="350150"/>
                  </a:lnTo>
                  <a:lnTo>
                    <a:pt x="127049" y="348237"/>
                  </a:lnTo>
                  <a:lnTo>
                    <a:pt x="142317" y="347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02">
            <a:extLst>
              <a:ext uri="{FF2B5EF4-FFF2-40B4-BE49-F238E27FC236}">
                <a16:creationId xmlns:a16="http://schemas.microsoft.com/office/drawing/2014/main" xmlns="" id="{A23A84FA-B9B2-4A98-9599-2562CA1F8827}"/>
              </a:ext>
            </a:extLst>
          </p:cNvPr>
          <p:cNvGrpSpPr/>
          <p:nvPr/>
        </p:nvGrpSpPr>
        <p:grpSpPr>
          <a:xfrm>
            <a:off x="4191000" y="1879421"/>
            <a:ext cx="908051" cy="584380"/>
            <a:chOff x="4191000" y="1879421"/>
            <a:chExt cx="908051" cy="584380"/>
          </a:xfrm>
        </p:grpSpPr>
        <p:sp>
          <p:nvSpPr>
            <p:cNvPr id="90" name="SMARTInkShape-4014">
              <a:extLst>
                <a:ext uri="{FF2B5EF4-FFF2-40B4-BE49-F238E27FC236}">
                  <a16:creationId xmlns:a16="http://schemas.microsoft.com/office/drawing/2014/main" xmlns="" id="{087797E3-3F00-4CE6-B12F-1A38C618D827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4425950" y="2227210"/>
              <a:ext cx="342901" cy="236591"/>
            </a:xfrm>
            <a:custGeom>
              <a:avLst/>
              <a:gdLst/>
              <a:ahLst/>
              <a:cxnLst/>
              <a:rect l="0" t="0" r="0" b="0"/>
              <a:pathLst>
                <a:path w="342901" h="236591">
                  <a:moveTo>
                    <a:pt x="0" y="236590"/>
                  </a:moveTo>
                  <a:lnTo>
                    <a:pt x="0" y="236590"/>
                  </a:lnTo>
                  <a:lnTo>
                    <a:pt x="3371" y="236590"/>
                  </a:lnTo>
                  <a:lnTo>
                    <a:pt x="12209" y="233219"/>
                  </a:lnTo>
                  <a:lnTo>
                    <a:pt x="23765" y="224381"/>
                  </a:lnTo>
                  <a:lnTo>
                    <a:pt x="53303" y="187048"/>
                  </a:lnTo>
                  <a:lnTo>
                    <a:pt x="75060" y="150650"/>
                  </a:lnTo>
                  <a:lnTo>
                    <a:pt x="86277" y="122194"/>
                  </a:lnTo>
                  <a:lnTo>
                    <a:pt x="94002" y="75852"/>
                  </a:lnTo>
                  <a:lnTo>
                    <a:pt x="103190" y="36799"/>
                  </a:lnTo>
                  <a:lnTo>
                    <a:pt x="107323" y="3317"/>
                  </a:lnTo>
                  <a:lnTo>
                    <a:pt x="106826" y="2052"/>
                  </a:lnTo>
                  <a:lnTo>
                    <a:pt x="105790" y="2621"/>
                  </a:lnTo>
                  <a:lnTo>
                    <a:pt x="104393" y="4410"/>
                  </a:lnTo>
                  <a:lnTo>
                    <a:pt x="97787" y="34747"/>
                  </a:lnTo>
                  <a:lnTo>
                    <a:pt x="96002" y="77144"/>
                  </a:lnTo>
                  <a:lnTo>
                    <a:pt x="96177" y="124044"/>
                  </a:lnTo>
                  <a:lnTo>
                    <a:pt x="101796" y="164672"/>
                  </a:lnTo>
                  <a:lnTo>
                    <a:pt x="110860" y="188163"/>
                  </a:lnTo>
                  <a:lnTo>
                    <a:pt x="123825" y="202838"/>
                  </a:lnTo>
                  <a:lnTo>
                    <a:pt x="131233" y="207738"/>
                  </a:lnTo>
                  <a:lnTo>
                    <a:pt x="138994" y="209594"/>
                  </a:lnTo>
                  <a:lnTo>
                    <a:pt x="155144" y="207894"/>
                  </a:lnTo>
                  <a:lnTo>
                    <a:pt x="183473" y="188890"/>
                  </a:lnTo>
                  <a:lnTo>
                    <a:pt x="214210" y="157546"/>
                  </a:lnTo>
                  <a:lnTo>
                    <a:pt x="235547" y="118076"/>
                  </a:lnTo>
                  <a:lnTo>
                    <a:pt x="250806" y="75102"/>
                  </a:lnTo>
                  <a:lnTo>
                    <a:pt x="257759" y="27884"/>
                  </a:lnTo>
                  <a:lnTo>
                    <a:pt x="254634" y="0"/>
                  </a:lnTo>
                  <a:lnTo>
                    <a:pt x="253717" y="1252"/>
                  </a:lnTo>
                  <a:lnTo>
                    <a:pt x="249761" y="17910"/>
                  </a:lnTo>
                  <a:lnTo>
                    <a:pt x="249948" y="60749"/>
                  </a:lnTo>
                  <a:lnTo>
                    <a:pt x="254316" y="84355"/>
                  </a:lnTo>
                  <a:lnTo>
                    <a:pt x="274367" y="126373"/>
                  </a:lnTo>
                  <a:lnTo>
                    <a:pt x="287746" y="143155"/>
                  </a:lnTo>
                  <a:lnTo>
                    <a:pt x="321317" y="163545"/>
                  </a:lnTo>
                  <a:lnTo>
                    <a:pt x="342900" y="1730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015">
              <a:extLst>
                <a:ext uri="{FF2B5EF4-FFF2-40B4-BE49-F238E27FC236}">
                  <a16:creationId xmlns:a16="http://schemas.microsoft.com/office/drawing/2014/main" xmlns="" id="{65BE1750-20B6-489F-833A-F0A9616AD0DE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4191000" y="1879421"/>
              <a:ext cx="908051" cy="141241"/>
            </a:xfrm>
            <a:custGeom>
              <a:avLst/>
              <a:gdLst/>
              <a:ahLst/>
              <a:cxnLst/>
              <a:rect l="0" t="0" r="0" b="0"/>
              <a:pathLst>
                <a:path w="908051" h="141241">
                  <a:moveTo>
                    <a:pt x="0" y="50979"/>
                  </a:moveTo>
                  <a:lnTo>
                    <a:pt x="0" y="50979"/>
                  </a:lnTo>
                  <a:lnTo>
                    <a:pt x="8789" y="25231"/>
                  </a:lnTo>
                  <a:lnTo>
                    <a:pt x="16009" y="8307"/>
                  </a:lnTo>
                  <a:lnTo>
                    <a:pt x="17699" y="969"/>
                  </a:lnTo>
                  <a:lnTo>
                    <a:pt x="18149" y="0"/>
                  </a:lnTo>
                  <a:lnTo>
                    <a:pt x="18449" y="60"/>
                  </a:lnTo>
                  <a:lnTo>
                    <a:pt x="25739" y="40167"/>
                  </a:lnTo>
                  <a:lnTo>
                    <a:pt x="40082" y="80309"/>
                  </a:lnTo>
                  <a:lnTo>
                    <a:pt x="64479" y="116741"/>
                  </a:lnTo>
                  <a:lnTo>
                    <a:pt x="89570" y="133358"/>
                  </a:lnTo>
                  <a:lnTo>
                    <a:pt x="104163" y="139765"/>
                  </a:lnTo>
                  <a:lnTo>
                    <a:pt x="137311" y="141240"/>
                  </a:lnTo>
                  <a:lnTo>
                    <a:pt x="176033" y="133428"/>
                  </a:lnTo>
                  <a:lnTo>
                    <a:pt x="199199" y="126406"/>
                  </a:lnTo>
                  <a:lnTo>
                    <a:pt x="245872" y="109197"/>
                  </a:lnTo>
                  <a:lnTo>
                    <a:pt x="285430" y="89789"/>
                  </a:lnTo>
                  <a:lnTo>
                    <a:pt x="332692" y="69142"/>
                  </a:lnTo>
                  <a:lnTo>
                    <a:pt x="354591" y="66342"/>
                  </a:lnTo>
                  <a:lnTo>
                    <a:pt x="380701" y="72699"/>
                  </a:lnTo>
                  <a:lnTo>
                    <a:pt x="424921" y="87490"/>
                  </a:lnTo>
                  <a:lnTo>
                    <a:pt x="458141" y="93782"/>
                  </a:lnTo>
                  <a:lnTo>
                    <a:pt x="496423" y="99636"/>
                  </a:lnTo>
                  <a:lnTo>
                    <a:pt x="536957" y="106941"/>
                  </a:lnTo>
                  <a:lnTo>
                    <a:pt x="584134" y="114892"/>
                  </a:lnTo>
                  <a:lnTo>
                    <a:pt x="609556" y="118987"/>
                  </a:lnTo>
                  <a:lnTo>
                    <a:pt x="652854" y="125420"/>
                  </a:lnTo>
                  <a:lnTo>
                    <a:pt x="690914" y="130631"/>
                  </a:lnTo>
                  <a:lnTo>
                    <a:pt x="726643" y="135298"/>
                  </a:lnTo>
                  <a:lnTo>
                    <a:pt x="759456" y="135962"/>
                  </a:lnTo>
                  <a:lnTo>
                    <a:pt x="791208" y="132494"/>
                  </a:lnTo>
                  <a:lnTo>
                    <a:pt x="838701" y="118641"/>
                  </a:lnTo>
                  <a:lnTo>
                    <a:pt x="885051" y="95533"/>
                  </a:lnTo>
                  <a:lnTo>
                    <a:pt x="895669" y="87620"/>
                  </a:lnTo>
                  <a:lnTo>
                    <a:pt x="898385" y="86695"/>
                  </a:lnTo>
                  <a:lnTo>
                    <a:pt x="900901" y="86784"/>
                  </a:lnTo>
                  <a:lnTo>
                    <a:pt x="908050" y="890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03">
            <a:extLst>
              <a:ext uri="{FF2B5EF4-FFF2-40B4-BE49-F238E27FC236}">
                <a16:creationId xmlns:a16="http://schemas.microsoft.com/office/drawing/2014/main" xmlns="" id="{1E2C95FD-81A5-4B47-B1E3-3D7CD66C2F94}"/>
              </a:ext>
            </a:extLst>
          </p:cNvPr>
          <p:cNvGrpSpPr/>
          <p:nvPr/>
        </p:nvGrpSpPr>
        <p:grpSpPr>
          <a:xfrm>
            <a:off x="5544073" y="1942539"/>
            <a:ext cx="882128" cy="470462"/>
            <a:chOff x="5544073" y="1942539"/>
            <a:chExt cx="882128" cy="470462"/>
          </a:xfrm>
        </p:grpSpPr>
        <p:sp>
          <p:nvSpPr>
            <p:cNvPr id="93" name="SMARTInkShape-4016">
              <a:extLst>
                <a:ext uri="{FF2B5EF4-FFF2-40B4-BE49-F238E27FC236}">
                  <a16:creationId xmlns:a16="http://schemas.microsoft.com/office/drawing/2014/main" xmlns="" id="{BB037999-1E2F-4EFC-BBB7-BC6EC8BCF72F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5544073" y="1942539"/>
              <a:ext cx="882128" cy="50415"/>
            </a:xfrm>
            <a:custGeom>
              <a:avLst/>
              <a:gdLst/>
              <a:ahLst/>
              <a:cxnLst/>
              <a:rect l="0" t="0" r="0" b="0"/>
              <a:pathLst>
                <a:path w="882128" h="50415">
                  <a:moveTo>
                    <a:pt x="12177" y="561"/>
                  </a:moveTo>
                  <a:lnTo>
                    <a:pt x="12177" y="561"/>
                  </a:lnTo>
                  <a:lnTo>
                    <a:pt x="5435" y="561"/>
                  </a:lnTo>
                  <a:lnTo>
                    <a:pt x="3449" y="1267"/>
                  </a:lnTo>
                  <a:lnTo>
                    <a:pt x="2126" y="2442"/>
                  </a:lnTo>
                  <a:lnTo>
                    <a:pt x="1242" y="3932"/>
                  </a:lnTo>
                  <a:lnTo>
                    <a:pt x="0" y="12770"/>
                  </a:lnTo>
                  <a:lnTo>
                    <a:pt x="7236" y="22215"/>
                  </a:lnTo>
                  <a:lnTo>
                    <a:pt x="30939" y="39432"/>
                  </a:lnTo>
                  <a:lnTo>
                    <a:pt x="41619" y="45525"/>
                  </a:lnTo>
                  <a:lnTo>
                    <a:pt x="70418" y="50414"/>
                  </a:lnTo>
                  <a:lnTo>
                    <a:pt x="107912" y="48823"/>
                  </a:lnTo>
                  <a:lnTo>
                    <a:pt x="131739" y="45436"/>
                  </a:lnTo>
                  <a:lnTo>
                    <a:pt x="157501" y="41061"/>
                  </a:lnTo>
                  <a:lnTo>
                    <a:pt x="184554" y="34616"/>
                  </a:lnTo>
                  <a:lnTo>
                    <a:pt x="212467" y="26793"/>
                  </a:lnTo>
                  <a:lnTo>
                    <a:pt x="240954" y="18048"/>
                  </a:lnTo>
                  <a:lnTo>
                    <a:pt x="266295" y="11514"/>
                  </a:lnTo>
                  <a:lnTo>
                    <a:pt x="311385" y="2371"/>
                  </a:lnTo>
                  <a:lnTo>
                    <a:pt x="348873" y="0"/>
                  </a:lnTo>
                  <a:lnTo>
                    <a:pt x="355880" y="2304"/>
                  </a:lnTo>
                  <a:lnTo>
                    <a:pt x="365547" y="10507"/>
                  </a:lnTo>
                  <a:lnTo>
                    <a:pt x="388955" y="36488"/>
                  </a:lnTo>
                  <a:lnTo>
                    <a:pt x="402354" y="41223"/>
                  </a:lnTo>
                  <a:lnTo>
                    <a:pt x="448713" y="43807"/>
                  </a:lnTo>
                  <a:lnTo>
                    <a:pt x="491162" y="40499"/>
                  </a:lnTo>
                  <a:lnTo>
                    <a:pt x="530330" y="39478"/>
                  </a:lnTo>
                  <a:lnTo>
                    <a:pt x="573608" y="37143"/>
                  </a:lnTo>
                  <a:lnTo>
                    <a:pt x="620124" y="33753"/>
                  </a:lnTo>
                  <a:lnTo>
                    <a:pt x="645371" y="31861"/>
                  </a:lnTo>
                  <a:lnTo>
                    <a:pt x="671372" y="29894"/>
                  </a:lnTo>
                  <a:lnTo>
                    <a:pt x="695762" y="27878"/>
                  </a:lnTo>
                  <a:lnTo>
                    <a:pt x="741678" y="23756"/>
                  </a:lnTo>
                  <a:lnTo>
                    <a:pt x="781840" y="17690"/>
                  </a:lnTo>
                  <a:lnTo>
                    <a:pt x="828659" y="8223"/>
                  </a:lnTo>
                  <a:lnTo>
                    <a:pt x="882127" y="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017">
              <a:extLst>
                <a:ext uri="{FF2B5EF4-FFF2-40B4-BE49-F238E27FC236}">
                  <a16:creationId xmlns:a16="http://schemas.microsoft.com/office/drawing/2014/main" xmlns="" id="{63C397D9-ADCA-455F-BF1B-8402340A8D52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5854700" y="2222369"/>
              <a:ext cx="368301" cy="190632"/>
            </a:xfrm>
            <a:custGeom>
              <a:avLst/>
              <a:gdLst/>
              <a:ahLst/>
              <a:cxnLst/>
              <a:rect l="0" t="0" r="0" b="0"/>
              <a:pathLst>
                <a:path w="368301" h="190632">
                  <a:moveTo>
                    <a:pt x="0" y="190631"/>
                  </a:moveTo>
                  <a:lnTo>
                    <a:pt x="0" y="190631"/>
                  </a:lnTo>
                  <a:lnTo>
                    <a:pt x="3371" y="190631"/>
                  </a:lnTo>
                  <a:lnTo>
                    <a:pt x="6907" y="188750"/>
                  </a:lnTo>
                  <a:lnTo>
                    <a:pt x="50036" y="146187"/>
                  </a:lnTo>
                  <a:lnTo>
                    <a:pt x="80936" y="107246"/>
                  </a:lnTo>
                  <a:lnTo>
                    <a:pt x="99240" y="72321"/>
                  </a:lnTo>
                  <a:lnTo>
                    <a:pt x="111720" y="34456"/>
                  </a:lnTo>
                  <a:lnTo>
                    <a:pt x="118886" y="3540"/>
                  </a:lnTo>
                  <a:lnTo>
                    <a:pt x="118768" y="993"/>
                  </a:lnTo>
                  <a:lnTo>
                    <a:pt x="117984" y="0"/>
                  </a:lnTo>
                  <a:lnTo>
                    <a:pt x="116756" y="44"/>
                  </a:lnTo>
                  <a:lnTo>
                    <a:pt x="104914" y="13589"/>
                  </a:lnTo>
                  <a:lnTo>
                    <a:pt x="99545" y="31512"/>
                  </a:lnTo>
                  <a:lnTo>
                    <a:pt x="96099" y="77513"/>
                  </a:lnTo>
                  <a:lnTo>
                    <a:pt x="105035" y="100375"/>
                  </a:lnTo>
                  <a:lnTo>
                    <a:pt x="126136" y="127435"/>
                  </a:lnTo>
                  <a:lnTo>
                    <a:pt x="132774" y="133684"/>
                  </a:lnTo>
                  <a:lnTo>
                    <a:pt x="147675" y="140626"/>
                  </a:lnTo>
                  <a:lnTo>
                    <a:pt x="155600" y="142478"/>
                  </a:lnTo>
                  <a:lnTo>
                    <a:pt x="175694" y="138891"/>
                  </a:lnTo>
                  <a:lnTo>
                    <a:pt x="197325" y="128830"/>
                  </a:lnTo>
                  <a:lnTo>
                    <a:pt x="234208" y="91744"/>
                  </a:lnTo>
                  <a:lnTo>
                    <a:pt x="258249" y="56204"/>
                  </a:lnTo>
                  <a:lnTo>
                    <a:pt x="273133" y="24506"/>
                  </a:lnTo>
                  <a:lnTo>
                    <a:pt x="278162" y="4946"/>
                  </a:lnTo>
                  <a:lnTo>
                    <a:pt x="277869" y="4046"/>
                  </a:lnTo>
                  <a:lnTo>
                    <a:pt x="276968" y="4152"/>
                  </a:lnTo>
                  <a:lnTo>
                    <a:pt x="275663" y="4929"/>
                  </a:lnTo>
                  <a:lnTo>
                    <a:pt x="273824" y="19505"/>
                  </a:lnTo>
                  <a:lnTo>
                    <a:pt x="278978" y="54784"/>
                  </a:lnTo>
                  <a:lnTo>
                    <a:pt x="285327" y="74986"/>
                  </a:lnTo>
                  <a:lnTo>
                    <a:pt x="298497" y="91961"/>
                  </a:lnTo>
                  <a:lnTo>
                    <a:pt x="336425" y="125269"/>
                  </a:lnTo>
                  <a:lnTo>
                    <a:pt x="368300" y="1398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804">
            <a:extLst>
              <a:ext uri="{FF2B5EF4-FFF2-40B4-BE49-F238E27FC236}">
                <a16:creationId xmlns:a16="http://schemas.microsoft.com/office/drawing/2014/main" xmlns="" id="{026AD436-96FD-4695-A58A-45344F46027E}"/>
              </a:ext>
            </a:extLst>
          </p:cNvPr>
          <p:cNvGrpSpPr/>
          <p:nvPr/>
        </p:nvGrpSpPr>
        <p:grpSpPr>
          <a:xfrm>
            <a:off x="3441700" y="2875272"/>
            <a:ext cx="730251" cy="414029"/>
            <a:chOff x="3441700" y="2875272"/>
            <a:chExt cx="730251" cy="414029"/>
          </a:xfrm>
        </p:grpSpPr>
        <p:sp>
          <p:nvSpPr>
            <p:cNvPr id="96" name="SMARTInkShape-4018">
              <a:extLst>
                <a:ext uri="{FF2B5EF4-FFF2-40B4-BE49-F238E27FC236}">
                  <a16:creationId xmlns:a16="http://schemas.microsoft.com/office/drawing/2014/main" xmlns="" id="{719C5CFC-4448-4304-9CF4-628D4B92061E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3487915" y="3206750"/>
              <a:ext cx="201436" cy="19051"/>
            </a:xfrm>
            <a:custGeom>
              <a:avLst/>
              <a:gdLst/>
              <a:ahLst/>
              <a:cxnLst/>
              <a:rect l="0" t="0" r="0" b="0"/>
              <a:pathLst>
                <a:path w="2014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42412" y="10261"/>
                  </a:lnTo>
                  <a:lnTo>
                    <a:pt x="78547" y="4560"/>
                  </a:lnTo>
                  <a:lnTo>
                    <a:pt x="120477" y="2027"/>
                  </a:lnTo>
                  <a:lnTo>
                    <a:pt x="155576" y="901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019">
              <a:extLst>
                <a:ext uri="{FF2B5EF4-FFF2-40B4-BE49-F238E27FC236}">
                  <a16:creationId xmlns:a16="http://schemas.microsoft.com/office/drawing/2014/main" xmlns="" id="{42515EAD-8693-46DE-8DDB-56C0DDC97C4B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441700" y="3106033"/>
              <a:ext cx="196851" cy="11818"/>
            </a:xfrm>
            <a:custGeom>
              <a:avLst/>
              <a:gdLst/>
              <a:ahLst/>
              <a:cxnLst/>
              <a:rect l="0" t="0" r="0" b="0"/>
              <a:pathLst>
                <a:path w="196851" h="11818">
                  <a:moveTo>
                    <a:pt x="0" y="5467"/>
                  </a:moveTo>
                  <a:lnTo>
                    <a:pt x="0" y="5467"/>
                  </a:lnTo>
                  <a:lnTo>
                    <a:pt x="33931" y="4761"/>
                  </a:lnTo>
                  <a:lnTo>
                    <a:pt x="80609" y="1103"/>
                  </a:lnTo>
                  <a:lnTo>
                    <a:pt x="116260" y="0"/>
                  </a:lnTo>
                  <a:lnTo>
                    <a:pt x="149508" y="3272"/>
                  </a:lnTo>
                  <a:lnTo>
                    <a:pt x="196850" y="11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020">
              <a:extLst>
                <a:ext uri="{FF2B5EF4-FFF2-40B4-BE49-F238E27FC236}">
                  <a16:creationId xmlns:a16="http://schemas.microsoft.com/office/drawing/2014/main" xmlns="" id="{167A9D94-ADB7-4A17-ADA4-C9E1EA042D27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759200" y="3025008"/>
              <a:ext cx="254001" cy="264293"/>
            </a:xfrm>
            <a:custGeom>
              <a:avLst/>
              <a:gdLst/>
              <a:ahLst/>
              <a:cxnLst/>
              <a:rect l="0" t="0" r="0" b="0"/>
              <a:pathLst>
                <a:path w="254001" h="264293">
                  <a:moveTo>
                    <a:pt x="0" y="264292"/>
                  </a:moveTo>
                  <a:lnTo>
                    <a:pt x="0" y="264292"/>
                  </a:lnTo>
                  <a:lnTo>
                    <a:pt x="5467" y="264292"/>
                  </a:lnTo>
                  <a:lnTo>
                    <a:pt x="12830" y="260921"/>
                  </a:lnTo>
                  <a:lnTo>
                    <a:pt x="23949" y="248712"/>
                  </a:lnTo>
                  <a:lnTo>
                    <a:pt x="41053" y="212662"/>
                  </a:lnTo>
                  <a:lnTo>
                    <a:pt x="52113" y="182078"/>
                  </a:lnTo>
                  <a:lnTo>
                    <a:pt x="64083" y="143556"/>
                  </a:lnTo>
                  <a:lnTo>
                    <a:pt x="75754" y="101976"/>
                  </a:lnTo>
                  <a:lnTo>
                    <a:pt x="85644" y="62330"/>
                  </a:lnTo>
                  <a:lnTo>
                    <a:pt x="92403" y="21163"/>
                  </a:lnTo>
                  <a:lnTo>
                    <a:pt x="94407" y="1205"/>
                  </a:lnTo>
                  <a:lnTo>
                    <a:pt x="92571" y="0"/>
                  </a:lnTo>
                  <a:lnTo>
                    <a:pt x="89231" y="1314"/>
                  </a:lnTo>
                  <a:lnTo>
                    <a:pt x="84887" y="4307"/>
                  </a:lnTo>
                  <a:lnTo>
                    <a:pt x="72032" y="28745"/>
                  </a:lnTo>
                  <a:lnTo>
                    <a:pt x="62657" y="72909"/>
                  </a:lnTo>
                  <a:lnTo>
                    <a:pt x="61479" y="107972"/>
                  </a:lnTo>
                  <a:lnTo>
                    <a:pt x="64718" y="141899"/>
                  </a:lnTo>
                  <a:lnTo>
                    <a:pt x="77737" y="178717"/>
                  </a:lnTo>
                  <a:lnTo>
                    <a:pt x="86526" y="193568"/>
                  </a:lnTo>
                  <a:lnTo>
                    <a:pt x="92256" y="197387"/>
                  </a:lnTo>
                  <a:lnTo>
                    <a:pt x="106149" y="199749"/>
                  </a:lnTo>
                  <a:lnTo>
                    <a:pt x="121731" y="192803"/>
                  </a:lnTo>
                  <a:lnTo>
                    <a:pt x="158101" y="158605"/>
                  </a:lnTo>
                  <a:lnTo>
                    <a:pt x="178705" y="116639"/>
                  </a:lnTo>
                  <a:lnTo>
                    <a:pt x="193747" y="71828"/>
                  </a:lnTo>
                  <a:lnTo>
                    <a:pt x="201955" y="25860"/>
                  </a:lnTo>
                  <a:lnTo>
                    <a:pt x="202370" y="22788"/>
                  </a:lnTo>
                  <a:lnTo>
                    <a:pt x="203127" y="68115"/>
                  </a:lnTo>
                  <a:lnTo>
                    <a:pt x="206549" y="112483"/>
                  </a:lnTo>
                  <a:lnTo>
                    <a:pt x="215403" y="154636"/>
                  </a:lnTo>
                  <a:lnTo>
                    <a:pt x="226673" y="199619"/>
                  </a:lnTo>
                  <a:lnTo>
                    <a:pt x="233858" y="213441"/>
                  </a:lnTo>
                  <a:lnTo>
                    <a:pt x="237750" y="216280"/>
                  </a:lnTo>
                  <a:lnTo>
                    <a:pt x="241756" y="216762"/>
                  </a:lnTo>
                  <a:lnTo>
                    <a:pt x="254000" y="2134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021">
              <a:extLst>
                <a:ext uri="{FF2B5EF4-FFF2-40B4-BE49-F238E27FC236}">
                  <a16:creationId xmlns:a16="http://schemas.microsoft.com/office/drawing/2014/main" xmlns="" id="{1CD89EE4-F1C0-4E2C-91CF-38D70D4A2DA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4047642" y="2875272"/>
              <a:ext cx="124309" cy="158186"/>
            </a:xfrm>
            <a:custGeom>
              <a:avLst/>
              <a:gdLst/>
              <a:ahLst/>
              <a:cxnLst/>
              <a:rect l="0" t="0" r="0" b="0"/>
              <a:pathLst>
                <a:path w="124309" h="158186">
                  <a:moveTo>
                    <a:pt x="3658" y="26678"/>
                  </a:moveTo>
                  <a:lnTo>
                    <a:pt x="3658" y="26678"/>
                  </a:lnTo>
                  <a:lnTo>
                    <a:pt x="287" y="23307"/>
                  </a:lnTo>
                  <a:lnTo>
                    <a:pt x="0" y="21608"/>
                  </a:lnTo>
                  <a:lnTo>
                    <a:pt x="514" y="19771"/>
                  </a:lnTo>
                  <a:lnTo>
                    <a:pt x="1562" y="17840"/>
                  </a:lnTo>
                  <a:lnTo>
                    <a:pt x="24521" y="2108"/>
                  </a:lnTo>
                  <a:lnTo>
                    <a:pt x="36214" y="0"/>
                  </a:lnTo>
                  <a:lnTo>
                    <a:pt x="52815" y="2781"/>
                  </a:lnTo>
                  <a:lnTo>
                    <a:pt x="57596" y="4397"/>
                  </a:lnTo>
                  <a:lnTo>
                    <a:pt x="60784" y="9001"/>
                  </a:lnTo>
                  <a:lnTo>
                    <a:pt x="64324" y="23525"/>
                  </a:lnTo>
                  <a:lnTo>
                    <a:pt x="59577" y="54907"/>
                  </a:lnTo>
                  <a:lnTo>
                    <a:pt x="45330" y="97662"/>
                  </a:lnTo>
                  <a:lnTo>
                    <a:pt x="31479" y="135944"/>
                  </a:lnTo>
                  <a:lnTo>
                    <a:pt x="32016" y="146031"/>
                  </a:lnTo>
                  <a:lnTo>
                    <a:pt x="33147" y="150697"/>
                  </a:lnTo>
                  <a:lnTo>
                    <a:pt x="37428" y="153807"/>
                  </a:lnTo>
                  <a:lnTo>
                    <a:pt x="60309" y="158185"/>
                  </a:lnTo>
                  <a:lnTo>
                    <a:pt x="106612" y="156414"/>
                  </a:lnTo>
                  <a:lnTo>
                    <a:pt x="124308" y="153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05">
            <a:extLst>
              <a:ext uri="{FF2B5EF4-FFF2-40B4-BE49-F238E27FC236}">
                <a16:creationId xmlns:a16="http://schemas.microsoft.com/office/drawing/2014/main" xmlns="" id="{4733E4C7-DCC8-4E26-B07C-C058234D2B3D}"/>
              </a:ext>
            </a:extLst>
          </p:cNvPr>
          <p:cNvGrpSpPr/>
          <p:nvPr/>
        </p:nvGrpSpPr>
        <p:grpSpPr>
          <a:xfrm>
            <a:off x="7969448" y="1434279"/>
            <a:ext cx="1825813" cy="531225"/>
            <a:chOff x="7969448" y="1434279"/>
            <a:chExt cx="1825813" cy="531225"/>
          </a:xfrm>
        </p:grpSpPr>
        <p:sp>
          <p:nvSpPr>
            <p:cNvPr id="101" name="SMARTInkShape-4022">
              <a:extLst>
                <a:ext uri="{FF2B5EF4-FFF2-40B4-BE49-F238E27FC236}">
                  <a16:creationId xmlns:a16="http://schemas.microsoft.com/office/drawing/2014/main" xmlns="" id="{24024581-749D-4798-98E8-E3AA748151C4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9645650" y="1442594"/>
              <a:ext cx="149611" cy="522910"/>
            </a:xfrm>
            <a:custGeom>
              <a:avLst/>
              <a:gdLst/>
              <a:ahLst/>
              <a:cxnLst/>
              <a:rect l="0" t="0" r="0" b="0"/>
              <a:pathLst>
                <a:path w="149611" h="522910">
                  <a:moveTo>
                    <a:pt x="31750" y="11556"/>
                  </a:moveTo>
                  <a:lnTo>
                    <a:pt x="31750" y="11556"/>
                  </a:lnTo>
                  <a:lnTo>
                    <a:pt x="31750" y="8185"/>
                  </a:lnTo>
                  <a:lnTo>
                    <a:pt x="39276" y="4648"/>
                  </a:lnTo>
                  <a:lnTo>
                    <a:pt x="63732" y="0"/>
                  </a:lnTo>
                  <a:lnTo>
                    <a:pt x="89360" y="2566"/>
                  </a:lnTo>
                  <a:lnTo>
                    <a:pt x="112554" y="11166"/>
                  </a:lnTo>
                  <a:lnTo>
                    <a:pt x="132833" y="26022"/>
                  </a:lnTo>
                  <a:lnTo>
                    <a:pt x="142057" y="39622"/>
                  </a:lnTo>
                  <a:lnTo>
                    <a:pt x="147803" y="56486"/>
                  </a:lnTo>
                  <a:lnTo>
                    <a:pt x="149610" y="103687"/>
                  </a:lnTo>
                  <a:lnTo>
                    <a:pt x="141460" y="149626"/>
                  </a:lnTo>
                  <a:lnTo>
                    <a:pt x="132721" y="186515"/>
                  </a:lnTo>
                  <a:lnTo>
                    <a:pt x="126485" y="228780"/>
                  </a:lnTo>
                  <a:lnTo>
                    <a:pt x="117599" y="269672"/>
                  </a:lnTo>
                  <a:lnTo>
                    <a:pt x="108004" y="307602"/>
                  </a:lnTo>
                  <a:lnTo>
                    <a:pt x="101389" y="340923"/>
                  </a:lnTo>
                  <a:lnTo>
                    <a:pt x="92335" y="374077"/>
                  </a:lnTo>
                  <a:lnTo>
                    <a:pt x="86956" y="390820"/>
                  </a:lnTo>
                  <a:lnTo>
                    <a:pt x="88507" y="418831"/>
                  </a:lnTo>
                  <a:lnTo>
                    <a:pt x="105755" y="465558"/>
                  </a:lnTo>
                  <a:lnTo>
                    <a:pt x="119561" y="508858"/>
                  </a:lnTo>
                  <a:lnTo>
                    <a:pt x="120166" y="514331"/>
                  </a:lnTo>
                  <a:lnTo>
                    <a:pt x="119622" y="516073"/>
                  </a:lnTo>
                  <a:lnTo>
                    <a:pt x="118554" y="517234"/>
                  </a:lnTo>
                  <a:lnTo>
                    <a:pt x="117135" y="518008"/>
                  </a:lnTo>
                  <a:lnTo>
                    <a:pt x="84442" y="522909"/>
                  </a:lnTo>
                  <a:lnTo>
                    <a:pt x="37219" y="518546"/>
                  </a:lnTo>
                  <a:lnTo>
                    <a:pt x="0" y="51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023">
              <a:extLst>
                <a:ext uri="{FF2B5EF4-FFF2-40B4-BE49-F238E27FC236}">
                  <a16:creationId xmlns:a16="http://schemas.microsoft.com/office/drawing/2014/main" xmlns="" id="{D3E856F5-276B-444B-81FF-F9008AE128E4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7969448" y="1456401"/>
              <a:ext cx="222053" cy="361233"/>
            </a:xfrm>
            <a:custGeom>
              <a:avLst/>
              <a:gdLst/>
              <a:ahLst/>
              <a:cxnLst/>
              <a:rect l="0" t="0" r="0" b="0"/>
              <a:pathLst>
                <a:path w="222053" h="361233">
                  <a:moveTo>
                    <a:pt x="177602" y="48549"/>
                  </a:moveTo>
                  <a:lnTo>
                    <a:pt x="177602" y="48549"/>
                  </a:lnTo>
                  <a:lnTo>
                    <a:pt x="210553" y="18742"/>
                  </a:lnTo>
                  <a:lnTo>
                    <a:pt x="212269" y="15978"/>
                  </a:lnTo>
                  <a:lnTo>
                    <a:pt x="210591" y="12724"/>
                  </a:lnTo>
                  <a:lnTo>
                    <a:pt x="201201" y="5345"/>
                  </a:lnTo>
                  <a:lnTo>
                    <a:pt x="176676" y="0"/>
                  </a:lnTo>
                  <a:lnTo>
                    <a:pt x="136954" y="1787"/>
                  </a:lnTo>
                  <a:lnTo>
                    <a:pt x="92806" y="10156"/>
                  </a:lnTo>
                  <a:lnTo>
                    <a:pt x="55189" y="24944"/>
                  </a:lnTo>
                  <a:lnTo>
                    <a:pt x="25071" y="49473"/>
                  </a:lnTo>
                  <a:lnTo>
                    <a:pt x="5016" y="82454"/>
                  </a:lnTo>
                  <a:lnTo>
                    <a:pt x="473" y="106657"/>
                  </a:lnTo>
                  <a:lnTo>
                    <a:pt x="0" y="145964"/>
                  </a:lnTo>
                  <a:lnTo>
                    <a:pt x="1742" y="190772"/>
                  </a:lnTo>
                  <a:lnTo>
                    <a:pt x="6727" y="237915"/>
                  </a:lnTo>
                  <a:lnTo>
                    <a:pt x="12672" y="279400"/>
                  </a:lnTo>
                  <a:lnTo>
                    <a:pt x="17631" y="321652"/>
                  </a:lnTo>
                  <a:lnTo>
                    <a:pt x="21862" y="341762"/>
                  </a:lnTo>
                  <a:lnTo>
                    <a:pt x="27582" y="353287"/>
                  </a:lnTo>
                  <a:lnTo>
                    <a:pt x="35432" y="358731"/>
                  </a:lnTo>
                  <a:lnTo>
                    <a:pt x="40489" y="361170"/>
                  </a:lnTo>
                  <a:lnTo>
                    <a:pt x="67831" y="361232"/>
                  </a:lnTo>
                  <a:lnTo>
                    <a:pt x="112856" y="353411"/>
                  </a:lnTo>
                  <a:lnTo>
                    <a:pt x="146239" y="346086"/>
                  </a:lnTo>
                  <a:lnTo>
                    <a:pt x="189240" y="337791"/>
                  </a:lnTo>
                  <a:lnTo>
                    <a:pt x="207468" y="335145"/>
                  </a:lnTo>
                  <a:lnTo>
                    <a:pt x="222052" y="32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024">
              <a:extLst>
                <a:ext uri="{FF2B5EF4-FFF2-40B4-BE49-F238E27FC236}">
                  <a16:creationId xmlns:a16="http://schemas.microsoft.com/office/drawing/2014/main" xmlns="" id="{79A0C3EA-715E-4ACA-88AE-E4943F1FD843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7992830" y="1651000"/>
              <a:ext cx="198671" cy="25401"/>
            </a:xfrm>
            <a:custGeom>
              <a:avLst/>
              <a:gdLst/>
              <a:ahLst/>
              <a:cxnLst/>
              <a:rect l="0" t="0" r="0" b="0"/>
              <a:pathLst>
                <a:path w="19867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606" y="25400"/>
                  </a:lnTo>
                  <a:lnTo>
                    <a:pt x="45083" y="16562"/>
                  </a:lnTo>
                  <a:lnTo>
                    <a:pt x="76787" y="12535"/>
                  </a:lnTo>
                  <a:lnTo>
                    <a:pt x="113456" y="8393"/>
                  </a:lnTo>
                  <a:lnTo>
                    <a:pt x="155622" y="4201"/>
                  </a:lnTo>
                  <a:lnTo>
                    <a:pt x="198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025">
              <a:extLst>
                <a:ext uri="{FF2B5EF4-FFF2-40B4-BE49-F238E27FC236}">
                  <a16:creationId xmlns:a16="http://schemas.microsoft.com/office/drawing/2014/main" xmlns="" id="{3FC95222-38B7-4C18-B16B-B7503DB892C5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8342161" y="1434279"/>
              <a:ext cx="262090" cy="402935"/>
            </a:xfrm>
            <a:custGeom>
              <a:avLst/>
              <a:gdLst/>
              <a:ahLst/>
              <a:cxnLst/>
              <a:rect l="0" t="0" r="0" b="0"/>
              <a:pathLst>
                <a:path w="262090" h="402935">
                  <a:moveTo>
                    <a:pt x="262089" y="32571"/>
                  </a:moveTo>
                  <a:lnTo>
                    <a:pt x="262089" y="32571"/>
                  </a:lnTo>
                  <a:lnTo>
                    <a:pt x="237618" y="5853"/>
                  </a:lnTo>
                  <a:lnTo>
                    <a:pt x="224872" y="0"/>
                  </a:lnTo>
                  <a:lnTo>
                    <a:pt x="179896" y="633"/>
                  </a:lnTo>
                  <a:lnTo>
                    <a:pt x="133696" y="7552"/>
                  </a:lnTo>
                  <a:lnTo>
                    <a:pt x="110481" y="12985"/>
                  </a:lnTo>
                  <a:lnTo>
                    <a:pt x="82250" y="28649"/>
                  </a:lnTo>
                  <a:lnTo>
                    <a:pt x="67155" y="43058"/>
                  </a:lnTo>
                  <a:lnTo>
                    <a:pt x="50127" y="73778"/>
                  </a:lnTo>
                  <a:lnTo>
                    <a:pt x="42887" y="109691"/>
                  </a:lnTo>
                  <a:lnTo>
                    <a:pt x="40742" y="153886"/>
                  </a:lnTo>
                  <a:lnTo>
                    <a:pt x="40241" y="186207"/>
                  </a:lnTo>
                  <a:lnTo>
                    <a:pt x="40017" y="219387"/>
                  </a:lnTo>
                  <a:lnTo>
                    <a:pt x="39918" y="252948"/>
                  </a:lnTo>
                  <a:lnTo>
                    <a:pt x="36111" y="286679"/>
                  </a:lnTo>
                  <a:lnTo>
                    <a:pt x="24153" y="333640"/>
                  </a:lnTo>
                  <a:lnTo>
                    <a:pt x="7891" y="377321"/>
                  </a:lnTo>
                  <a:lnTo>
                    <a:pt x="190" y="392796"/>
                  </a:lnTo>
                  <a:lnTo>
                    <a:pt x="0" y="396193"/>
                  </a:lnTo>
                  <a:lnTo>
                    <a:pt x="1286" y="399163"/>
                  </a:lnTo>
                  <a:lnTo>
                    <a:pt x="3554" y="401849"/>
                  </a:lnTo>
                  <a:lnTo>
                    <a:pt x="7182" y="402934"/>
                  </a:lnTo>
                  <a:lnTo>
                    <a:pt x="44319" y="397911"/>
                  </a:lnTo>
                  <a:lnTo>
                    <a:pt x="74755" y="394146"/>
                  </a:lnTo>
                  <a:lnTo>
                    <a:pt x="109685" y="390827"/>
                  </a:lnTo>
                  <a:lnTo>
                    <a:pt x="152179" y="388958"/>
                  </a:lnTo>
                  <a:lnTo>
                    <a:pt x="173189" y="38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026">
              <a:extLst>
                <a:ext uri="{FF2B5EF4-FFF2-40B4-BE49-F238E27FC236}">
                  <a16:creationId xmlns:a16="http://schemas.microsoft.com/office/drawing/2014/main" xmlns="" id="{CBFA241E-82D5-4C8C-B066-5C4DFB255C61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8604250" y="1562100"/>
              <a:ext cx="158751" cy="209551"/>
            </a:xfrm>
            <a:custGeom>
              <a:avLst/>
              <a:gdLst/>
              <a:ahLst/>
              <a:cxnLst/>
              <a:rect l="0" t="0" r="0" b="0"/>
              <a:pathLst>
                <a:path w="158751" h="209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3653" y="11550"/>
                  </a:lnTo>
                  <a:lnTo>
                    <a:pt x="44848" y="45190"/>
                  </a:lnTo>
                  <a:lnTo>
                    <a:pt x="71848" y="84651"/>
                  </a:lnTo>
                  <a:lnTo>
                    <a:pt x="102192" y="125741"/>
                  </a:lnTo>
                  <a:lnTo>
                    <a:pt x="129763" y="162845"/>
                  </a:lnTo>
                  <a:lnTo>
                    <a:pt x="155439" y="207061"/>
                  </a:lnTo>
                  <a:lnTo>
                    <a:pt x="1587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027">
              <a:extLst>
                <a:ext uri="{FF2B5EF4-FFF2-40B4-BE49-F238E27FC236}">
                  <a16:creationId xmlns:a16="http://schemas.microsoft.com/office/drawing/2014/main" xmlns="" id="{820B6D10-92E9-47C8-A590-870E714FA50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8624618" y="1543933"/>
              <a:ext cx="182833" cy="253118"/>
            </a:xfrm>
            <a:custGeom>
              <a:avLst/>
              <a:gdLst/>
              <a:ahLst/>
              <a:cxnLst/>
              <a:rect l="0" t="0" r="0" b="0"/>
              <a:pathLst>
                <a:path w="182833" h="253118">
                  <a:moveTo>
                    <a:pt x="182832" y="5467"/>
                  </a:moveTo>
                  <a:lnTo>
                    <a:pt x="182832" y="5467"/>
                  </a:lnTo>
                  <a:lnTo>
                    <a:pt x="182832" y="2096"/>
                  </a:lnTo>
                  <a:lnTo>
                    <a:pt x="175305" y="441"/>
                  </a:lnTo>
                  <a:lnTo>
                    <a:pt x="169348" y="0"/>
                  </a:lnTo>
                  <a:lnTo>
                    <a:pt x="163260" y="2528"/>
                  </a:lnTo>
                  <a:lnTo>
                    <a:pt x="125222" y="41290"/>
                  </a:lnTo>
                  <a:lnTo>
                    <a:pt x="88543" y="86637"/>
                  </a:lnTo>
                  <a:lnTo>
                    <a:pt x="64491" y="120094"/>
                  </a:lnTo>
                  <a:lnTo>
                    <a:pt x="42041" y="153073"/>
                  </a:lnTo>
                  <a:lnTo>
                    <a:pt x="12391" y="197996"/>
                  </a:lnTo>
                  <a:lnTo>
                    <a:pt x="1717" y="222739"/>
                  </a:lnTo>
                  <a:lnTo>
                    <a:pt x="0" y="231454"/>
                  </a:lnTo>
                  <a:lnTo>
                    <a:pt x="266" y="237969"/>
                  </a:lnTo>
                  <a:lnTo>
                    <a:pt x="5032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028">
              <a:extLst>
                <a:ext uri="{FF2B5EF4-FFF2-40B4-BE49-F238E27FC236}">
                  <a16:creationId xmlns:a16="http://schemas.microsoft.com/office/drawing/2014/main" xmlns="" id="{2AD97D69-5C9B-45B6-BD62-8F91FCED4822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8807450" y="17272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16672" y="7186"/>
                  </a:lnTo>
                  <a:lnTo>
                    <a:pt x="7979" y="54570"/>
                  </a:lnTo>
                  <a:lnTo>
                    <a:pt x="1784" y="936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029">
              <a:extLst>
                <a:ext uri="{FF2B5EF4-FFF2-40B4-BE49-F238E27FC236}">
                  <a16:creationId xmlns:a16="http://schemas.microsoft.com/office/drawing/2014/main" xmlns="" id="{CF6393FD-5E2C-44DE-9AA3-5618D97A6F65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9027212" y="1701800"/>
              <a:ext cx="27889" cy="19051"/>
            </a:xfrm>
            <a:custGeom>
              <a:avLst/>
              <a:gdLst/>
              <a:ahLst/>
              <a:cxnLst/>
              <a:rect l="0" t="0" r="0" b="0"/>
              <a:pathLst>
                <a:path w="27889" h="19051">
                  <a:moveTo>
                    <a:pt x="8838" y="19050"/>
                  </a:moveTo>
                  <a:lnTo>
                    <a:pt x="8838" y="19050"/>
                  </a:lnTo>
                  <a:lnTo>
                    <a:pt x="0" y="10212"/>
                  </a:lnTo>
                  <a:lnTo>
                    <a:pt x="123" y="8219"/>
                  </a:lnTo>
                  <a:lnTo>
                    <a:pt x="1616" y="6185"/>
                  </a:lnTo>
                  <a:lnTo>
                    <a:pt x="4024" y="4123"/>
                  </a:lnTo>
                  <a:lnTo>
                    <a:pt x="12342" y="1832"/>
                  </a:lnTo>
                  <a:lnTo>
                    <a:pt x="27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030">
              <a:extLst>
                <a:ext uri="{FF2B5EF4-FFF2-40B4-BE49-F238E27FC236}">
                  <a16:creationId xmlns:a16="http://schemas.microsoft.com/office/drawing/2014/main" xmlns="" id="{B0E02AC7-3EFA-4F47-A6AA-4D942122BF57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9207500" y="1526648"/>
              <a:ext cx="184623" cy="302153"/>
            </a:xfrm>
            <a:custGeom>
              <a:avLst/>
              <a:gdLst/>
              <a:ahLst/>
              <a:cxnLst/>
              <a:rect l="0" t="0" r="0" b="0"/>
              <a:pathLst>
                <a:path w="184623" h="30215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1411" y="3310"/>
                  </a:lnTo>
                  <a:lnTo>
                    <a:pt x="3763" y="1324"/>
                  </a:lnTo>
                  <a:lnTo>
                    <a:pt x="6742" y="0"/>
                  </a:lnTo>
                  <a:lnTo>
                    <a:pt x="10844" y="1234"/>
                  </a:lnTo>
                  <a:lnTo>
                    <a:pt x="52176" y="34212"/>
                  </a:lnTo>
                  <a:lnTo>
                    <a:pt x="89307" y="78829"/>
                  </a:lnTo>
                  <a:lnTo>
                    <a:pt x="116363" y="115879"/>
                  </a:lnTo>
                  <a:lnTo>
                    <a:pt x="142733" y="155864"/>
                  </a:lnTo>
                  <a:lnTo>
                    <a:pt x="163861" y="197154"/>
                  </a:lnTo>
                  <a:lnTo>
                    <a:pt x="177014" y="231497"/>
                  </a:lnTo>
                  <a:lnTo>
                    <a:pt x="184622" y="268988"/>
                  </a:lnTo>
                  <a:lnTo>
                    <a:pt x="182408" y="289738"/>
                  </a:lnTo>
                  <a:lnTo>
                    <a:pt x="177800" y="302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031">
              <a:extLst>
                <a:ext uri="{FF2B5EF4-FFF2-40B4-BE49-F238E27FC236}">
                  <a16:creationId xmlns:a16="http://schemas.microsoft.com/office/drawing/2014/main" xmlns="" id="{43454BA2-4034-4698-8E25-5469FF38C246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9258300" y="1511300"/>
              <a:ext cx="184151" cy="311151"/>
            </a:xfrm>
            <a:custGeom>
              <a:avLst/>
              <a:gdLst/>
              <a:ahLst/>
              <a:cxnLst/>
              <a:rect l="0" t="0" r="0" b="0"/>
              <a:pathLst>
                <a:path w="184151" h="311151">
                  <a:moveTo>
                    <a:pt x="184150" y="0"/>
                  </a:moveTo>
                  <a:lnTo>
                    <a:pt x="184150" y="0"/>
                  </a:lnTo>
                  <a:lnTo>
                    <a:pt x="158111" y="33226"/>
                  </a:lnTo>
                  <a:lnTo>
                    <a:pt x="133944" y="76951"/>
                  </a:lnTo>
                  <a:lnTo>
                    <a:pt x="114799" y="114163"/>
                  </a:lnTo>
                  <a:lnTo>
                    <a:pt x="92649" y="152339"/>
                  </a:lnTo>
                  <a:lnTo>
                    <a:pt x="68693" y="191178"/>
                  </a:lnTo>
                  <a:lnTo>
                    <a:pt x="43937" y="231959"/>
                  </a:lnTo>
                  <a:lnTo>
                    <a:pt x="24466" y="26607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032">
              <a:extLst>
                <a:ext uri="{FF2B5EF4-FFF2-40B4-BE49-F238E27FC236}">
                  <a16:creationId xmlns:a16="http://schemas.microsoft.com/office/drawing/2014/main" xmlns="" id="{E8D344A4-3BB2-4B99-A9C0-6634B856255A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9456182" y="1774200"/>
              <a:ext cx="145019" cy="118692"/>
            </a:xfrm>
            <a:custGeom>
              <a:avLst/>
              <a:gdLst/>
              <a:ahLst/>
              <a:cxnLst/>
              <a:rect l="0" t="0" r="0" b="0"/>
              <a:pathLst>
                <a:path w="145019" h="118692">
                  <a:moveTo>
                    <a:pt x="11668" y="29200"/>
                  </a:moveTo>
                  <a:lnTo>
                    <a:pt x="11668" y="29200"/>
                  </a:lnTo>
                  <a:lnTo>
                    <a:pt x="15038" y="19087"/>
                  </a:lnTo>
                  <a:lnTo>
                    <a:pt x="24220" y="10359"/>
                  </a:lnTo>
                  <a:lnTo>
                    <a:pt x="37001" y="3187"/>
                  </a:lnTo>
                  <a:lnTo>
                    <a:pt x="49738" y="0"/>
                  </a:lnTo>
                  <a:lnTo>
                    <a:pt x="54686" y="561"/>
                  </a:lnTo>
                  <a:lnTo>
                    <a:pt x="58691" y="2346"/>
                  </a:lnTo>
                  <a:lnTo>
                    <a:pt x="62067" y="4947"/>
                  </a:lnTo>
                  <a:lnTo>
                    <a:pt x="63611" y="9504"/>
                  </a:lnTo>
                  <a:lnTo>
                    <a:pt x="63446" y="22092"/>
                  </a:lnTo>
                  <a:lnTo>
                    <a:pt x="55377" y="37095"/>
                  </a:lnTo>
                  <a:lnTo>
                    <a:pt x="12926" y="84604"/>
                  </a:lnTo>
                  <a:lnTo>
                    <a:pt x="2350" y="96863"/>
                  </a:lnTo>
                  <a:lnTo>
                    <a:pt x="518" y="101120"/>
                  </a:lnTo>
                  <a:lnTo>
                    <a:pt x="0" y="104663"/>
                  </a:lnTo>
                  <a:lnTo>
                    <a:pt x="1308" y="112363"/>
                  </a:lnTo>
                  <a:lnTo>
                    <a:pt x="2645" y="116392"/>
                  </a:lnTo>
                  <a:lnTo>
                    <a:pt x="5652" y="118372"/>
                  </a:lnTo>
                  <a:lnTo>
                    <a:pt x="14639" y="118691"/>
                  </a:lnTo>
                  <a:lnTo>
                    <a:pt x="59505" y="109389"/>
                  </a:lnTo>
                  <a:lnTo>
                    <a:pt x="98984" y="96469"/>
                  </a:lnTo>
                  <a:lnTo>
                    <a:pt x="145018" y="80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806">
            <a:extLst>
              <a:ext uri="{FF2B5EF4-FFF2-40B4-BE49-F238E27FC236}">
                <a16:creationId xmlns:a16="http://schemas.microsoft.com/office/drawing/2014/main" xmlns="" id="{FB6D2DA7-3D25-4DD1-A98B-2669FFE14868}"/>
              </a:ext>
            </a:extLst>
          </p:cNvPr>
          <p:cNvGrpSpPr/>
          <p:nvPr/>
        </p:nvGrpSpPr>
        <p:grpSpPr>
          <a:xfrm>
            <a:off x="8191500" y="2527300"/>
            <a:ext cx="165101" cy="90721"/>
            <a:chOff x="8191500" y="2527300"/>
            <a:chExt cx="165101" cy="90721"/>
          </a:xfrm>
        </p:grpSpPr>
        <p:sp>
          <p:nvSpPr>
            <p:cNvPr id="113" name="SMARTInkShape-4033">
              <a:extLst>
                <a:ext uri="{FF2B5EF4-FFF2-40B4-BE49-F238E27FC236}">
                  <a16:creationId xmlns:a16="http://schemas.microsoft.com/office/drawing/2014/main" xmlns="" id="{BD279D26-5C59-4172-8D70-05D8BE7A2F5C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232309" y="2597150"/>
              <a:ext cx="117942" cy="20871"/>
            </a:xfrm>
            <a:custGeom>
              <a:avLst/>
              <a:gdLst/>
              <a:ahLst/>
              <a:cxnLst/>
              <a:rect l="0" t="0" r="0" b="0"/>
              <a:pathLst>
                <a:path w="117942" h="20871">
                  <a:moveTo>
                    <a:pt x="16341" y="12700"/>
                  </a:moveTo>
                  <a:lnTo>
                    <a:pt x="16341" y="12700"/>
                  </a:lnTo>
                  <a:lnTo>
                    <a:pt x="0" y="20870"/>
                  </a:lnTo>
                  <a:lnTo>
                    <a:pt x="29889" y="12668"/>
                  </a:lnTo>
                  <a:lnTo>
                    <a:pt x="62344" y="7276"/>
                  </a:lnTo>
                  <a:lnTo>
                    <a:pt x="117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034">
              <a:extLst>
                <a:ext uri="{FF2B5EF4-FFF2-40B4-BE49-F238E27FC236}">
                  <a16:creationId xmlns:a16="http://schemas.microsoft.com/office/drawing/2014/main" xmlns="" id="{F3950091-FC20-402D-82D9-4E69AB8F0FA4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191500" y="252730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42376" y="5958"/>
                  </a:lnTo>
                  <a:lnTo>
                    <a:pt x="89744" y="6272"/>
                  </a:lnTo>
                  <a:lnTo>
                    <a:pt x="133992" y="6327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807">
            <a:extLst>
              <a:ext uri="{FF2B5EF4-FFF2-40B4-BE49-F238E27FC236}">
                <a16:creationId xmlns:a16="http://schemas.microsoft.com/office/drawing/2014/main" xmlns="" id="{F390C122-6190-467B-BD6F-D6299A7DC59F}"/>
              </a:ext>
            </a:extLst>
          </p:cNvPr>
          <p:cNvGrpSpPr/>
          <p:nvPr/>
        </p:nvGrpSpPr>
        <p:grpSpPr>
          <a:xfrm>
            <a:off x="8652372" y="2354177"/>
            <a:ext cx="1383131" cy="559001"/>
            <a:chOff x="8652372" y="2354177"/>
            <a:chExt cx="1383131" cy="559001"/>
          </a:xfrm>
        </p:grpSpPr>
        <p:sp>
          <p:nvSpPr>
            <p:cNvPr id="116" name="SMARTInkShape-4035">
              <a:extLst>
                <a:ext uri="{FF2B5EF4-FFF2-40B4-BE49-F238E27FC236}">
                  <a16:creationId xmlns:a16="http://schemas.microsoft.com/office/drawing/2014/main" xmlns="" id="{DDA50059-9636-471A-9508-8BDC4FB6E177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347200" y="2498529"/>
              <a:ext cx="177801" cy="282772"/>
            </a:xfrm>
            <a:custGeom>
              <a:avLst/>
              <a:gdLst/>
              <a:ahLst/>
              <a:cxnLst/>
              <a:rect l="0" t="0" r="0" b="0"/>
              <a:pathLst>
                <a:path w="177801" h="282772">
                  <a:moveTo>
                    <a:pt x="177800" y="3371"/>
                  </a:moveTo>
                  <a:lnTo>
                    <a:pt x="177800" y="3371"/>
                  </a:lnTo>
                  <a:lnTo>
                    <a:pt x="167687" y="0"/>
                  </a:lnTo>
                  <a:lnTo>
                    <a:pt x="153315" y="3989"/>
                  </a:lnTo>
                  <a:lnTo>
                    <a:pt x="127271" y="20017"/>
                  </a:lnTo>
                  <a:lnTo>
                    <a:pt x="89815" y="60830"/>
                  </a:lnTo>
                  <a:lnTo>
                    <a:pt x="71197" y="91702"/>
                  </a:lnTo>
                  <a:lnTo>
                    <a:pt x="52810" y="127296"/>
                  </a:lnTo>
                  <a:lnTo>
                    <a:pt x="32879" y="166634"/>
                  </a:lnTo>
                  <a:lnTo>
                    <a:pt x="17905" y="201992"/>
                  </a:lnTo>
                  <a:lnTo>
                    <a:pt x="5305" y="245901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036">
              <a:extLst>
                <a:ext uri="{FF2B5EF4-FFF2-40B4-BE49-F238E27FC236}">
                  <a16:creationId xmlns:a16="http://schemas.microsoft.com/office/drawing/2014/main" xmlns="" id="{804D7781-5E3B-4186-829E-79AB52366FAB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8652372" y="2363751"/>
              <a:ext cx="215299" cy="382761"/>
            </a:xfrm>
            <a:custGeom>
              <a:avLst/>
              <a:gdLst/>
              <a:ahLst/>
              <a:cxnLst/>
              <a:rect l="0" t="0" r="0" b="0"/>
              <a:pathLst>
                <a:path w="215299" h="382761">
                  <a:moveTo>
                    <a:pt x="205878" y="30199"/>
                  </a:moveTo>
                  <a:lnTo>
                    <a:pt x="205878" y="30199"/>
                  </a:lnTo>
                  <a:lnTo>
                    <a:pt x="215298" y="13606"/>
                  </a:lnTo>
                  <a:lnTo>
                    <a:pt x="214980" y="11376"/>
                  </a:lnTo>
                  <a:lnTo>
                    <a:pt x="214063" y="9184"/>
                  </a:lnTo>
                  <a:lnTo>
                    <a:pt x="207399" y="4866"/>
                  </a:lnTo>
                  <a:lnTo>
                    <a:pt x="202659" y="2727"/>
                  </a:lnTo>
                  <a:lnTo>
                    <a:pt x="165339" y="0"/>
                  </a:lnTo>
                  <a:lnTo>
                    <a:pt x="119444" y="7398"/>
                  </a:lnTo>
                  <a:lnTo>
                    <a:pt x="95287" y="20151"/>
                  </a:lnTo>
                  <a:lnTo>
                    <a:pt x="73626" y="40706"/>
                  </a:lnTo>
                  <a:lnTo>
                    <a:pt x="51708" y="83780"/>
                  </a:lnTo>
                  <a:lnTo>
                    <a:pt x="34609" y="125489"/>
                  </a:lnTo>
                  <a:lnTo>
                    <a:pt x="24866" y="156981"/>
                  </a:lnTo>
                  <a:lnTo>
                    <a:pt x="17714" y="191675"/>
                  </a:lnTo>
                  <a:lnTo>
                    <a:pt x="12183" y="226849"/>
                  </a:lnTo>
                  <a:lnTo>
                    <a:pt x="5808" y="274419"/>
                  </a:lnTo>
                  <a:lnTo>
                    <a:pt x="2900" y="318382"/>
                  </a:lnTo>
                  <a:lnTo>
                    <a:pt x="0" y="352261"/>
                  </a:lnTo>
                  <a:lnTo>
                    <a:pt x="4075" y="366425"/>
                  </a:lnTo>
                  <a:lnTo>
                    <a:pt x="10931" y="378961"/>
                  </a:lnTo>
                  <a:lnTo>
                    <a:pt x="24690" y="382760"/>
                  </a:lnTo>
                  <a:lnTo>
                    <a:pt x="71389" y="381828"/>
                  </a:lnTo>
                  <a:lnTo>
                    <a:pt x="103066" y="376743"/>
                  </a:lnTo>
                  <a:lnTo>
                    <a:pt x="136195" y="370485"/>
                  </a:lnTo>
                  <a:lnTo>
                    <a:pt x="175824" y="362290"/>
                  </a:lnTo>
                  <a:lnTo>
                    <a:pt x="205878" y="347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037">
              <a:extLst>
                <a:ext uri="{FF2B5EF4-FFF2-40B4-BE49-F238E27FC236}">
                  <a16:creationId xmlns:a16="http://schemas.microsoft.com/office/drawing/2014/main" xmlns="" id="{075D06A3-7860-4418-B00D-F25E7F1473CE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8667750" y="259715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25400"/>
                  </a:moveTo>
                  <a:lnTo>
                    <a:pt x="0" y="25400"/>
                  </a:lnTo>
                  <a:lnTo>
                    <a:pt x="45455" y="14569"/>
                  </a:lnTo>
                  <a:lnTo>
                    <a:pt x="92960" y="8393"/>
                  </a:lnTo>
                  <a:lnTo>
                    <a:pt x="128804" y="420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038">
              <a:extLst>
                <a:ext uri="{FF2B5EF4-FFF2-40B4-BE49-F238E27FC236}">
                  <a16:creationId xmlns:a16="http://schemas.microsoft.com/office/drawing/2014/main" xmlns="" id="{237F0FA0-BFE0-49D5-ABD8-86E436E0B9D9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9296400" y="2522715"/>
              <a:ext cx="215901" cy="245886"/>
            </a:xfrm>
            <a:custGeom>
              <a:avLst/>
              <a:gdLst/>
              <a:ahLst/>
              <a:cxnLst/>
              <a:rect l="0" t="0" r="0" b="0"/>
              <a:pathLst>
                <a:path w="215901" h="245886">
                  <a:moveTo>
                    <a:pt x="0" y="10935"/>
                  </a:moveTo>
                  <a:lnTo>
                    <a:pt x="0" y="10935"/>
                  </a:lnTo>
                  <a:lnTo>
                    <a:pt x="3370" y="4193"/>
                  </a:lnTo>
                  <a:lnTo>
                    <a:pt x="5774" y="2207"/>
                  </a:lnTo>
                  <a:lnTo>
                    <a:pt x="12209" y="0"/>
                  </a:lnTo>
                  <a:lnTo>
                    <a:pt x="37249" y="8871"/>
                  </a:lnTo>
                  <a:lnTo>
                    <a:pt x="71479" y="41760"/>
                  </a:lnTo>
                  <a:lnTo>
                    <a:pt x="95973" y="73318"/>
                  </a:lnTo>
                  <a:lnTo>
                    <a:pt x="121676" y="108511"/>
                  </a:lnTo>
                  <a:lnTo>
                    <a:pt x="149564" y="145319"/>
                  </a:lnTo>
                  <a:lnTo>
                    <a:pt x="179546" y="191628"/>
                  </a:lnTo>
                  <a:lnTo>
                    <a:pt x="21590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039">
              <a:extLst>
                <a:ext uri="{FF2B5EF4-FFF2-40B4-BE49-F238E27FC236}">
                  <a16:creationId xmlns:a16="http://schemas.microsoft.com/office/drawing/2014/main" xmlns="" id="{ED2D1BE2-8FAA-4F46-A732-8D395BEB597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9015952" y="2354177"/>
              <a:ext cx="293149" cy="444888"/>
            </a:xfrm>
            <a:custGeom>
              <a:avLst/>
              <a:gdLst/>
              <a:ahLst/>
              <a:cxnLst/>
              <a:rect l="0" t="0" r="0" b="0"/>
              <a:pathLst>
                <a:path w="293149" h="444888">
                  <a:moveTo>
                    <a:pt x="293148" y="8023"/>
                  </a:moveTo>
                  <a:lnTo>
                    <a:pt x="293148" y="8023"/>
                  </a:lnTo>
                  <a:lnTo>
                    <a:pt x="286406" y="1281"/>
                  </a:lnTo>
                  <a:lnTo>
                    <a:pt x="282304" y="0"/>
                  </a:lnTo>
                  <a:lnTo>
                    <a:pt x="244342" y="4684"/>
                  </a:lnTo>
                  <a:lnTo>
                    <a:pt x="197038" y="16091"/>
                  </a:lnTo>
                  <a:lnTo>
                    <a:pt x="150691" y="21690"/>
                  </a:lnTo>
                  <a:lnTo>
                    <a:pt x="110569" y="32752"/>
                  </a:lnTo>
                  <a:lnTo>
                    <a:pt x="83882" y="48525"/>
                  </a:lnTo>
                  <a:lnTo>
                    <a:pt x="69492" y="62435"/>
                  </a:lnTo>
                  <a:lnTo>
                    <a:pt x="60631" y="76186"/>
                  </a:lnTo>
                  <a:lnTo>
                    <a:pt x="52877" y="118854"/>
                  </a:lnTo>
                  <a:lnTo>
                    <a:pt x="47292" y="160493"/>
                  </a:lnTo>
                  <a:lnTo>
                    <a:pt x="43238" y="191969"/>
                  </a:lnTo>
                  <a:lnTo>
                    <a:pt x="35321" y="226655"/>
                  </a:lnTo>
                  <a:lnTo>
                    <a:pt x="24747" y="262531"/>
                  </a:lnTo>
                  <a:lnTo>
                    <a:pt x="12992" y="297292"/>
                  </a:lnTo>
                  <a:lnTo>
                    <a:pt x="1216" y="341853"/>
                  </a:lnTo>
                  <a:lnTo>
                    <a:pt x="0" y="375125"/>
                  </a:lnTo>
                  <a:lnTo>
                    <a:pt x="4108" y="399486"/>
                  </a:lnTo>
                  <a:lnTo>
                    <a:pt x="13462" y="413429"/>
                  </a:lnTo>
                  <a:lnTo>
                    <a:pt x="34596" y="431297"/>
                  </a:lnTo>
                  <a:lnTo>
                    <a:pt x="42463" y="436256"/>
                  </a:lnTo>
                  <a:lnTo>
                    <a:pt x="73761" y="443234"/>
                  </a:lnTo>
                  <a:lnTo>
                    <a:pt x="118605" y="444887"/>
                  </a:lnTo>
                  <a:lnTo>
                    <a:pt x="172498" y="439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040">
              <a:extLst>
                <a:ext uri="{FF2B5EF4-FFF2-40B4-BE49-F238E27FC236}">
                  <a16:creationId xmlns:a16="http://schemas.microsoft.com/office/drawing/2014/main" xmlns="" id="{F86F44E9-5D78-4AAD-918D-AD3F777C7F5D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9820080" y="2385477"/>
              <a:ext cx="215423" cy="527701"/>
            </a:xfrm>
            <a:custGeom>
              <a:avLst/>
              <a:gdLst/>
              <a:ahLst/>
              <a:cxnLst/>
              <a:rect l="0" t="0" r="0" b="0"/>
              <a:pathLst>
                <a:path w="215423" h="527701">
                  <a:moveTo>
                    <a:pt x="3370" y="27523"/>
                  </a:moveTo>
                  <a:lnTo>
                    <a:pt x="3370" y="27523"/>
                  </a:lnTo>
                  <a:lnTo>
                    <a:pt x="0" y="24152"/>
                  </a:lnTo>
                  <a:lnTo>
                    <a:pt x="417" y="22453"/>
                  </a:lnTo>
                  <a:lnTo>
                    <a:pt x="4644" y="18684"/>
                  </a:lnTo>
                  <a:lnTo>
                    <a:pt x="31819" y="10516"/>
                  </a:lnTo>
                  <a:lnTo>
                    <a:pt x="72319" y="4218"/>
                  </a:lnTo>
                  <a:lnTo>
                    <a:pt x="116619" y="0"/>
                  </a:lnTo>
                  <a:lnTo>
                    <a:pt x="162357" y="7452"/>
                  </a:lnTo>
                  <a:lnTo>
                    <a:pt x="185038" y="17191"/>
                  </a:lnTo>
                  <a:lnTo>
                    <a:pt x="200764" y="34220"/>
                  </a:lnTo>
                  <a:lnTo>
                    <a:pt x="211045" y="57311"/>
                  </a:lnTo>
                  <a:lnTo>
                    <a:pt x="215422" y="103455"/>
                  </a:lnTo>
                  <a:lnTo>
                    <a:pt x="211446" y="141234"/>
                  </a:lnTo>
                  <a:lnTo>
                    <a:pt x="201211" y="183424"/>
                  </a:lnTo>
                  <a:lnTo>
                    <a:pt x="187961" y="228751"/>
                  </a:lnTo>
                  <a:lnTo>
                    <a:pt x="181463" y="252692"/>
                  </a:lnTo>
                  <a:lnTo>
                    <a:pt x="175015" y="277119"/>
                  </a:lnTo>
                  <a:lnTo>
                    <a:pt x="164088" y="323075"/>
                  </a:lnTo>
                  <a:lnTo>
                    <a:pt x="155939" y="365607"/>
                  </a:lnTo>
                  <a:lnTo>
                    <a:pt x="152317" y="403325"/>
                  </a:lnTo>
                  <a:lnTo>
                    <a:pt x="153649" y="446180"/>
                  </a:lnTo>
                  <a:lnTo>
                    <a:pt x="164783" y="490149"/>
                  </a:lnTo>
                  <a:lnTo>
                    <a:pt x="174510" y="512737"/>
                  </a:lnTo>
                  <a:lnTo>
                    <a:pt x="176729" y="516099"/>
                  </a:lnTo>
                  <a:lnTo>
                    <a:pt x="177504" y="519046"/>
                  </a:lnTo>
                  <a:lnTo>
                    <a:pt x="177314" y="521716"/>
                  </a:lnTo>
                  <a:lnTo>
                    <a:pt x="176483" y="524202"/>
                  </a:lnTo>
                  <a:lnTo>
                    <a:pt x="173106" y="525859"/>
                  </a:lnTo>
                  <a:lnTo>
                    <a:pt x="161828" y="527700"/>
                  </a:lnTo>
                  <a:lnTo>
                    <a:pt x="116383" y="519449"/>
                  </a:lnTo>
                  <a:lnTo>
                    <a:pt x="75739" y="512494"/>
                  </a:lnTo>
                  <a:lnTo>
                    <a:pt x="31566" y="503823"/>
                  </a:lnTo>
                  <a:lnTo>
                    <a:pt x="3370" y="49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041">
              <a:extLst>
                <a:ext uri="{FF2B5EF4-FFF2-40B4-BE49-F238E27FC236}">
                  <a16:creationId xmlns:a16="http://schemas.microsoft.com/office/drawing/2014/main" xmlns="" id="{AD70037E-799D-48A2-B959-96AA998B5F0C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9578448" y="2762250"/>
              <a:ext cx="10053" cy="107951"/>
            </a:xfrm>
            <a:custGeom>
              <a:avLst/>
              <a:gdLst/>
              <a:ahLst/>
              <a:cxnLst/>
              <a:rect l="0" t="0" r="0" b="0"/>
              <a:pathLst>
                <a:path w="10053" h="107951">
                  <a:moveTo>
                    <a:pt x="10052" y="0"/>
                  </a:moveTo>
                  <a:lnTo>
                    <a:pt x="10052" y="0"/>
                  </a:lnTo>
                  <a:lnTo>
                    <a:pt x="8640" y="20278"/>
                  </a:lnTo>
                  <a:lnTo>
                    <a:pt x="0" y="55224"/>
                  </a:lnTo>
                  <a:lnTo>
                    <a:pt x="19" y="84566"/>
                  </a:lnTo>
                  <a:lnTo>
                    <a:pt x="3702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042">
              <a:extLst>
                <a:ext uri="{FF2B5EF4-FFF2-40B4-BE49-F238E27FC236}">
                  <a16:creationId xmlns:a16="http://schemas.microsoft.com/office/drawing/2014/main" xmlns="" id="{1B88D551-0CFE-46AE-B6E9-8EA6A342800E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622014" y="2414144"/>
              <a:ext cx="137937" cy="125857"/>
            </a:xfrm>
            <a:custGeom>
              <a:avLst/>
              <a:gdLst/>
              <a:ahLst/>
              <a:cxnLst/>
              <a:rect l="0" t="0" r="0" b="0"/>
              <a:pathLst>
                <a:path w="137937" h="125857">
                  <a:moveTo>
                    <a:pt x="10936" y="11556"/>
                  </a:moveTo>
                  <a:lnTo>
                    <a:pt x="10936" y="11556"/>
                  </a:lnTo>
                  <a:lnTo>
                    <a:pt x="46877" y="0"/>
                  </a:lnTo>
                  <a:lnTo>
                    <a:pt x="53486" y="1246"/>
                  </a:lnTo>
                  <a:lnTo>
                    <a:pt x="56236" y="2566"/>
                  </a:lnTo>
                  <a:lnTo>
                    <a:pt x="57363" y="6268"/>
                  </a:lnTo>
                  <a:lnTo>
                    <a:pt x="56736" y="17908"/>
                  </a:lnTo>
                  <a:lnTo>
                    <a:pt x="49045" y="43699"/>
                  </a:lnTo>
                  <a:lnTo>
                    <a:pt x="19656" y="85648"/>
                  </a:lnTo>
                  <a:lnTo>
                    <a:pt x="2206" y="113453"/>
                  </a:lnTo>
                  <a:lnTo>
                    <a:pt x="0" y="119873"/>
                  </a:lnTo>
                  <a:lnTo>
                    <a:pt x="823" y="121867"/>
                  </a:lnTo>
                  <a:lnTo>
                    <a:pt x="2782" y="123197"/>
                  </a:lnTo>
                  <a:lnTo>
                    <a:pt x="10134" y="124674"/>
                  </a:lnTo>
                  <a:lnTo>
                    <a:pt x="45376" y="125623"/>
                  </a:lnTo>
                  <a:lnTo>
                    <a:pt x="89814" y="125787"/>
                  </a:lnTo>
                  <a:lnTo>
                    <a:pt x="137936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4043">
            <a:extLst>
              <a:ext uri="{FF2B5EF4-FFF2-40B4-BE49-F238E27FC236}">
                <a16:creationId xmlns:a16="http://schemas.microsoft.com/office/drawing/2014/main" xmlns="" id="{9D34A45E-E0AF-4B1C-9A4D-6E0794793F1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65200" y="3624621"/>
            <a:ext cx="9493251" cy="337780"/>
          </a:xfrm>
          <a:custGeom>
            <a:avLst/>
            <a:gdLst/>
            <a:ahLst/>
            <a:cxnLst/>
            <a:rect l="0" t="0" r="0" b="0"/>
            <a:pathLst>
              <a:path w="9493251" h="337780">
                <a:moveTo>
                  <a:pt x="0" y="267929"/>
                </a:moveTo>
                <a:lnTo>
                  <a:pt x="0" y="267929"/>
                </a:lnTo>
                <a:lnTo>
                  <a:pt x="16855" y="254445"/>
                </a:lnTo>
                <a:lnTo>
                  <a:pt x="51471" y="242180"/>
                </a:lnTo>
                <a:lnTo>
                  <a:pt x="74530" y="235947"/>
                </a:lnTo>
                <a:lnTo>
                  <a:pt x="103309" y="229674"/>
                </a:lnTo>
                <a:lnTo>
                  <a:pt x="135901" y="223376"/>
                </a:lnTo>
                <a:lnTo>
                  <a:pt x="171034" y="217060"/>
                </a:lnTo>
                <a:lnTo>
                  <a:pt x="212800" y="210733"/>
                </a:lnTo>
                <a:lnTo>
                  <a:pt x="258989" y="204398"/>
                </a:lnTo>
                <a:lnTo>
                  <a:pt x="308126" y="198058"/>
                </a:lnTo>
                <a:lnTo>
                  <a:pt x="365578" y="191010"/>
                </a:lnTo>
                <a:lnTo>
                  <a:pt x="428575" y="183488"/>
                </a:lnTo>
                <a:lnTo>
                  <a:pt x="495266" y="175652"/>
                </a:lnTo>
                <a:lnTo>
                  <a:pt x="568655" y="168311"/>
                </a:lnTo>
                <a:lnTo>
                  <a:pt x="646509" y="161300"/>
                </a:lnTo>
                <a:lnTo>
                  <a:pt x="727339" y="154510"/>
                </a:lnTo>
                <a:lnTo>
                  <a:pt x="816504" y="147160"/>
                </a:lnTo>
                <a:lnTo>
                  <a:pt x="911225" y="139439"/>
                </a:lnTo>
                <a:lnTo>
                  <a:pt x="1009650" y="131468"/>
                </a:lnTo>
                <a:lnTo>
                  <a:pt x="1119717" y="122627"/>
                </a:lnTo>
                <a:lnTo>
                  <a:pt x="1237544" y="113205"/>
                </a:lnTo>
                <a:lnTo>
                  <a:pt x="1360546" y="103397"/>
                </a:lnTo>
                <a:lnTo>
                  <a:pt x="1491230" y="92624"/>
                </a:lnTo>
                <a:lnTo>
                  <a:pt x="1627037" y="81209"/>
                </a:lnTo>
                <a:lnTo>
                  <a:pt x="1766258" y="69366"/>
                </a:lnTo>
                <a:lnTo>
                  <a:pt x="1913400" y="58648"/>
                </a:lnTo>
                <a:lnTo>
                  <a:pt x="2065822" y="48680"/>
                </a:lnTo>
                <a:lnTo>
                  <a:pt x="2221765" y="39213"/>
                </a:lnTo>
                <a:lnTo>
                  <a:pt x="2388521" y="30785"/>
                </a:lnTo>
                <a:lnTo>
                  <a:pt x="2562486" y="23050"/>
                </a:lnTo>
                <a:lnTo>
                  <a:pt x="2741257" y="15776"/>
                </a:lnTo>
                <a:lnTo>
                  <a:pt x="2923938" y="10221"/>
                </a:lnTo>
                <a:lnTo>
                  <a:pt x="3109226" y="5813"/>
                </a:lnTo>
                <a:lnTo>
                  <a:pt x="3296250" y="2168"/>
                </a:lnTo>
                <a:lnTo>
                  <a:pt x="3487256" y="444"/>
                </a:lnTo>
                <a:lnTo>
                  <a:pt x="3680915" y="0"/>
                </a:lnTo>
                <a:lnTo>
                  <a:pt x="3876344" y="410"/>
                </a:lnTo>
                <a:lnTo>
                  <a:pt x="4077184" y="3505"/>
                </a:lnTo>
                <a:lnTo>
                  <a:pt x="4281634" y="8391"/>
                </a:lnTo>
                <a:lnTo>
                  <a:pt x="4488490" y="14470"/>
                </a:lnTo>
                <a:lnTo>
                  <a:pt x="4695537" y="21345"/>
                </a:lnTo>
                <a:lnTo>
                  <a:pt x="4902714" y="28751"/>
                </a:lnTo>
                <a:lnTo>
                  <a:pt x="5109976" y="36510"/>
                </a:lnTo>
                <a:lnTo>
                  <a:pt x="5317295" y="45917"/>
                </a:lnTo>
                <a:lnTo>
                  <a:pt x="5524652" y="56421"/>
                </a:lnTo>
                <a:lnTo>
                  <a:pt x="5732035" y="67656"/>
                </a:lnTo>
                <a:lnTo>
                  <a:pt x="5942962" y="79381"/>
                </a:lnTo>
                <a:lnTo>
                  <a:pt x="6156252" y="91430"/>
                </a:lnTo>
                <a:lnTo>
                  <a:pt x="6371118" y="103696"/>
                </a:lnTo>
                <a:lnTo>
                  <a:pt x="6582095" y="117518"/>
                </a:lnTo>
                <a:lnTo>
                  <a:pt x="6790480" y="132378"/>
                </a:lnTo>
                <a:lnTo>
                  <a:pt x="6997137" y="147928"/>
                </a:lnTo>
                <a:lnTo>
                  <a:pt x="7199113" y="163234"/>
                </a:lnTo>
                <a:lnTo>
                  <a:pt x="7397971" y="178377"/>
                </a:lnTo>
                <a:lnTo>
                  <a:pt x="7594747" y="193411"/>
                </a:lnTo>
                <a:lnTo>
                  <a:pt x="7787315" y="208372"/>
                </a:lnTo>
                <a:lnTo>
                  <a:pt x="7977077" y="223286"/>
                </a:lnTo>
                <a:lnTo>
                  <a:pt x="8164968" y="238166"/>
                </a:lnTo>
                <a:lnTo>
                  <a:pt x="8348083" y="252321"/>
                </a:lnTo>
                <a:lnTo>
                  <a:pt x="8528017" y="265990"/>
                </a:lnTo>
                <a:lnTo>
                  <a:pt x="8705828" y="279336"/>
                </a:lnTo>
                <a:lnTo>
                  <a:pt x="8872346" y="291762"/>
                </a:lnTo>
                <a:lnTo>
                  <a:pt x="9031336" y="303573"/>
                </a:lnTo>
                <a:lnTo>
                  <a:pt x="9185307" y="314975"/>
                </a:lnTo>
                <a:lnTo>
                  <a:pt x="9287956" y="322576"/>
                </a:lnTo>
                <a:lnTo>
                  <a:pt x="9493250" y="3377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809">
            <a:extLst>
              <a:ext uri="{FF2B5EF4-FFF2-40B4-BE49-F238E27FC236}">
                <a16:creationId xmlns:a16="http://schemas.microsoft.com/office/drawing/2014/main" xmlns="" id="{AA325607-BC20-40AA-B655-1A58C390455E}"/>
              </a:ext>
            </a:extLst>
          </p:cNvPr>
          <p:cNvGrpSpPr/>
          <p:nvPr/>
        </p:nvGrpSpPr>
        <p:grpSpPr>
          <a:xfrm>
            <a:off x="1488879" y="3837349"/>
            <a:ext cx="2651322" cy="645210"/>
            <a:chOff x="1488879" y="3837349"/>
            <a:chExt cx="2651322" cy="645210"/>
          </a:xfrm>
        </p:grpSpPr>
        <p:sp>
          <p:nvSpPr>
            <p:cNvPr id="126" name="SMARTInkShape-4044">
              <a:extLst>
                <a:ext uri="{FF2B5EF4-FFF2-40B4-BE49-F238E27FC236}">
                  <a16:creationId xmlns:a16="http://schemas.microsoft.com/office/drawing/2014/main" xmlns="" id="{DD240923-74C7-4081-B10D-B7C79C30260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962400" y="4137973"/>
              <a:ext cx="165101" cy="14928"/>
            </a:xfrm>
            <a:custGeom>
              <a:avLst/>
              <a:gdLst/>
              <a:ahLst/>
              <a:cxnLst/>
              <a:rect l="0" t="0" r="0" b="0"/>
              <a:pathLst>
                <a:path w="165101" h="14928">
                  <a:moveTo>
                    <a:pt x="0" y="14927"/>
                  </a:moveTo>
                  <a:lnTo>
                    <a:pt x="0" y="14927"/>
                  </a:lnTo>
                  <a:lnTo>
                    <a:pt x="39999" y="6089"/>
                  </a:lnTo>
                  <a:lnTo>
                    <a:pt x="83504" y="0"/>
                  </a:lnTo>
                  <a:lnTo>
                    <a:pt x="122030" y="470"/>
                  </a:lnTo>
                  <a:lnTo>
                    <a:pt x="165100" y="2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45">
              <a:extLst>
                <a:ext uri="{FF2B5EF4-FFF2-40B4-BE49-F238E27FC236}">
                  <a16:creationId xmlns:a16="http://schemas.microsoft.com/office/drawing/2014/main" xmlns="" id="{3A40B583-0BC9-41A5-BE54-B78B46BA435A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3568700" y="3837349"/>
              <a:ext cx="174813" cy="645210"/>
            </a:xfrm>
            <a:custGeom>
              <a:avLst/>
              <a:gdLst/>
              <a:ahLst/>
              <a:cxnLst/>
              <a:rect l="0" t="0" r="0" b="0"/>
              <a:pathLst>
                <a:path w="174813" h="645210">
                  <a:moveTo>
                    <a:pt x="25400" y="23451"/>
                  </a:moveTo>
                  <a:lnTo>
                    <a:pt x="25400" y="23451"/>
                  </a:lnTo>
                  <a:lnTo>
                    <a:pt x="22029" y="23451"/>
                  </a:lnTo>
                  <a:lnTo>
                    <a:pt x="22447" y="22040"/>
                  </a:lnTo>
                  <a:lnTo>
                    <a:pt x="26675" y="16709"/>
                  </a:lnTo>
                  <a:lnTo>
                    <a:pt x="43730" y="9145"/>
                  </a:lnTo>
                  <a:lnTo>
                    <a:pt x="83013" y="0"/>
                  </a:lnTo>
                  <a:lnTo>
                    <a:pt x="106206" y="510"/>
                  </a:lnTo>
                  <a:lnTo>
                    <a:pt x="113137" y="1807"/>
                  </a:lnTo>
                  <a:lnTo>
                    <a:pt x="117758" y="4083"/>
                  </a:lnTo>
                  <a:lnTo>
                    <a:pt x="120839" y="7011"/>
                  </a:lnTo>
                  <a:lnTo>
                    <a:pt x="122892" y="10374"/>
                  </a:lnTo>
                  <a:lnTo>
                    <a:pt x="126459" y="52634"/>
                  </a:lnTo>
                  <a:lnTo>
                    <a:pt x="124958" y="93716"/>
                  </a:lnTo>
                  <a:lnTo>
                    <a:pt x="122565" y="128764"/>
                  </a:lnTo>
                  <a:lnTo>
                    <a:pt x="121501" y="167858"/>
                  </a:lnTo>
                  <a:lnTo>
                    <a:pt x="122910" y="210634"/>
                  </a:lnTo>
                  <a:lnTo>
                    <a:pt x="125182" y="255515"/>
                  </a:lnTo>
                  <a:lnTo>
                    <a:pt x="126192" y="301333"/>
                  </a:lnTo>
                  <a:lnTo>
                    <a:pt x="124759" y="345685"/>
                  </a:lnTo>
                  <a:lnTo>
                    <a:pt x="122476" y="388916"/>
                  </a:lnTo>
                  <a:lnTo>
                    <a:pt x="121462" y="431649"/>
                  </a:lnTo>
                  <a:lnTo>
                    <a:pt x="122892" y="472277"/>
                  </a:lnTo>
                  <a:lnTo>
                    <a:pt x="126585" y="510090"/>
                  </a:lnTo>
                  <a:lnTo>
                    <a:pt x="132931" y="543359"/>
                  </a:lnTo>
                  <a:lnTo>
                    <a:pt x="151178" y="583114"/>
                  </a:lnTo>
                  <a:lnTo>
                    <a:pt x="173318" y="623261"/>
                  </a:lnTo>
                  <a:lnTo>
                    <a:pt x="174812" y="628641"/>
                  </a:lnTo>
                  <a:lnTo>
                    <a:pt x="174397" y="632933"/>
                  </a:lnTo>
                  <a:lnTo>
                    <a:pt x="172709" y="636500"/>
                  </a:lnTo>
                  <a:lnTo>
                    <a:pt x="170173" y="639584"/>
                  </a:lnTo>
                  <a:lnTo>
                    <a:pt x="143006" y="643924"/>
                  </a:lnTo>
                  <a:lnTo>
                    <a:pt x="96935" y="645209"/>
                  </a:lnTo>
                  <a:lnTo>
                    <a:pt x="63308" y="643629"/>
                  </a:lnTo>
                  <a:lnTo>
                    <a:pt x="33781" y="639163"/>
                  </a:lnTo>
                  <a:lnTo>
                    <a:pt x="0" y="620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046">
              <a:extLst>
                <a:ext uri="{FF2B5EF4-FFF2-40B4-BE49-F238E27FC236}">
                  <a16:creationId xmlns:a16="http://schemas.microsoft.com/office/drawing/2014/main" xmlns="" id="{312BA250-23A5-4B3E-B47A-15B6545E600C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491892" y="4217163"/>
              <a:ext cx="200509" cy="11938"/>
            </a:xfrm>
            <a:custGeom>
              <a:avLst/>
              <a:gdLst/>
              <a:ahLst/>
              <a:cxnLst/>
              <a:rect l="0" t="0" r="0" b="0"/>
              <a:pathLst>
                <a:path w="200509" h="11938">
                  <a:moveTo>
                    <a:pt x="3658" y="11937"/>
                  </a:moveTo>
                  <a:lnTo>
                    <a:pt x="3658" y="11937"/>
                  </a:lnTo>
                  <a:lnTo>
                    <a:pt x="0" y="11937"/>
                  </a:lnTo>
                  <a:lnTo>
                    <a:pt x="1562" y="11937"/>
                  </a:lnTo>
                  <a:lnTo>
                    <a:pt x="38159" y="1812"/>
                  </a:lnTo>
                  <a:lnTo>
                    <a:pt x="79575" y="0"/>
                  </a:lnTo>
                  <a:lnTo>
                    <a:pt x="126184" y="168"/>
                  </a:lnTo>
                  <a:lnTo>
                    <a:pt x="165316" y="3668"/>
                  </a:lnTo>
                  <a:lnTo>
                    <a:pt x="200508" y="5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47">
              <a:extLst>
                <a:ext uri="{FF2B5EF4-FFF2-40B4-BE49-F238E27FC236}">
                  <a16:creationId xmlns:a16="http://schemas.microsoft.com/office/drawing/2014/main" xmlns="" id="{336B13FB-4A3B-47C9-AE1F-B0FE04B6092A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597150" y="410845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0"/>
                  </a:lnTo>
                  <a:lnTo>
                    <a:pt x="3763" y="45189"/>
                  </a:lnTo>
                  <a:lnTo>
                    <a:pt x="11933" y="86532"/>
                  </a:lnTo>
                  <a:lnTo>
                    <a:pt x="16941" y="132648"/>
                  </a:lnTo>
                  <a:lnTo>
                    <a:pt x="20307" y="175711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48">
              <a:extLst>
                <a:ext uri="{FF2B5EF4-FFF2-40B4-BE49-F238E27FC236}">
                  <a16:creationId xmlns:a16="http://schemas.microsoft.com/office/drawing/2014/main" xmlns="" id="{539E13AB-86D2-4F9C-82E3-394EE6A128A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2863850" y="4095750"/>
              <a:ext cx="158751" cy="254001"/>
            </a:xfrm>
            <a:custGeom>
              <a:avLst/>
              <a:gdLst/>
              <a:ahLst/>
              <a:cxnLst/>
              <a:rect l="0" t="0" r="0" b="0"/>
              <a:pathLst>
                <a:path w="158751" h="254001">
                  <a:moveTo>
                    <a:pt x="0" y="0"/>
                  </a:moveTo>
                  <a:lnTo>
                    <a:pt x="0" y="0"/>
                  </a:lnTo>
                  <a:lnTo>
                    <a:pt x="35469" y="46139"/>
                  </a:lnTo>
                  <a:lnTo>
                    <a:pt x="66484" y="91282"/>
                  </a:lnTo>
                  <a:lnTo>
                    <a:pt x="89521" y="123825"/>
                  </a:lnTo>
                  <a:lnTo>
                    <a:pt x="111518" y="157104"/>
                  </a:lnTo>
                  <a:lnTo>
                    <a:pt x="136994" y="200831"/>
                  </a:lnTo>
                  <a:lnTo>
                    <a:pt x="1587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049">
              <a:extLst>
                <a:ext uri="{FF2B5EF4-FFF2-40B4-BE49-F238E27FC236}">
                  <a16:creationId xmlns:a16="http://schemas.microsoft.com/office/drawing/2014/main" xmlns="" id="{90E5A8B4-CE1A-48C1-A7D7-F7513E50326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905236" y="4044454"/>
              <a:ext cx="123715" cy="311647"/>
            </a:xfrm>
            <a:custGeom>
              <a:avLst/>
              <a:gdLst/>
              <a:ahLst/>
              <a:cxnLst/>
              <a:rect l="0" t="0" r="0" b="0"/>
              <a:pathLst>
                <a:path w="123715" h="311647">
                  <a:moveTo>
                    <a:pt x="123714" y="13196"/>
                  </a:moveTo>
                  <a:lnTo>
                    <a:pt x="123714" y="13196"/>
                  </a:lnTo>
                  <a:lnTo>
                    <a:pt x="116972" y="3083"/>
                  </a:lnTo>
                  <a:lnTo>
                    <a:pt x="113575" y="810"/>
                  </a:lnTo>
                  <a:lnTo>
                    <a:pt x="109899" y="0"/>
                  </a:lnTo>
                  <a:lnTo>
                    <a:pt x="106037" y="165"/>
                  </a:lnTo>
                  <a:lnTo>
                    <a:pt x="96102" y="5993"/>
                  </a:lnTo>
                  <a:lnTo>
                    <a:pt x="83925" y="18461"/>
                  </a:lnTo>
                  <a:lnTo>
                    <a:pt x="61909" y="54659"/>
                  </a:lnTo>
                  <a:lnTo>
                    <a:pt x="48267" y="87363"/>
                  </a:lnTo>
                  <a:lnTo>
                    <a:pt x="33267" y="123065"/>
                  </a:lnTo>
                  <a:lnTo>
                    <a:pt x="18605" y="160804"/>
                  </a:lnTo>
                  <a:lnTo>
                    <a:pt x="7384" y="201095"/>
                  </a:lnTo>
                  <a:lnTo>
                    <a:pt x="1457" y="236877"/>
                  </a:lnTo>
                  <a:lnTo>
                    <a:pt x="0" y="279144"/>
                  </a:lnTo>
                  <a:lnTo>
                    <a:pt x="3064" y="31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050">
              <a:extLst>
                <a:ext uri="{FF2B5EF4-FFF2-40B4-BE49-F238E27FC236}">
                  <a16:creationId xmlns:a16="http://schemas.microsoft.com/office/drawing/2014/main" xmlns="" id="{B7CF04CB-8D19-4ACC-8296-930214366E4C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086983" y="4280168"/>
              <a:ext cx="145168" cy="105463"/>
            </a:xfrm>
            <a:custGeom>
              <a:avLst/>
              <a:gdLst/>
              <a:ahLst/>
              <a:cxnLst/>
              <a:rect l="0" t="0" r="0" b="0"/>
              <a:pathLst>
                <a:path w="145168" h="105463">
                  <a:moveTo>
                    <a:pt x="5467" y="12432"/>
                  </a:moveTo>
                  <a:lnTo>
                    <a:pt x="5467" y="12432"/>
                  </a:lnTo>
                  <a:lnTo>
                    <a:pt x="0" y="6965"/>
                  </a:lnTo>
                  <a:lnTo>
                    <a:pt x="411" y="6670"/>
                  </a:lnTo>
                  <a:lnTo>
                    <a:pt x="42871" y="335"/>
                  </a:lnTo>
                  <a:lnTo>
                    <a:pt x="59015" y="0"/>
                  </a:lnTo>
                  <a:lnTo>
                    <a:pt x="65154" y="1322"/>
                  </a:lnTo>
                  <a:lnTo>
                    <a:pt x="73858" y="6553"/>
                  </a:lnTo>
                  <a:lnTo>
                    <a:pt x="78196" y="15464"/>
                  </a:lnTo>
                  <a:lnTo>
                    <a:pt x="79353" y="20803"/>
                  </a:lnTo>
                  <a:lnTo>
                    <a:pt x="74994" y="34262"/>
                  </a:lnTo>
                  <a:lnTo>
                    <a:pt x="54948" y="62527"/>
                  </a:lnTo>
                  <a:lnTo>
                    <a:pt x="24793" y="94528"/>
                  </a:lnTo>
                  <a:lnTo>
                    <a:pt x="23996" y="97501"/>
                  </a:lnTo>
                  <a:lnTo>
                    <a:pt x="24875" y="100189"/>
                  </a:lnTo>
                  <a:lnTo>
                    <a:pt x="26872" y="102687"/>
                  </a:lnTo>
                  <a:lnTo>
                    <a:pt x="36617" y="105462"/>
                  </a:lnTo>
                  <a:lnTo>
                    <a:pt x="57971" y="105142"/>
                  </a:lnTo>
                  <a:lnTo>
                    <a:pt x="85934" y="104342"/>
                  </a:lnTo>
                  <a:lnTo>
                    <a:pt x="132767" y="102878"/>
                  </a:lnTo>
                  <a:lnTo>
                    <a:pt x="145167" y="10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051">
              <a:extLst>
                <a:ext uri="{FF2B5EF4-FFF2-40B4-BE49-F238E27FC236}">
                  <a16:creationId xmlns:a16="http://schemas.microsoft.com/office/drawing/2014/main" xmlns="" id="{2950A708-2E29-468B-8FE8-3474A719EC5A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302000" y="4057650"/>
              <a:ext cx="101390" cy="368301"/>
            </a:xfrm>
            <a:custGeom>
              <a:avLst/>
              <a:gdLst/>
              <a:ahLst/>
              <a:cxnLst/>
              <a:rect l="0" t="0" r="0" b="0"/>
              <a:pathLst>
                <a:path w="101390" h="36830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40980" y="10113"/>
                  </a:lnTo>
                  <a:lnTo>
                    <a:pt x="64774" y="45454"/>
                  </a:lnTo>
                  <a:lnTo>
                    <a:pt x="86377" y="92961"/>
                  </a:lnTo>
                  <a:lnTo>
                    <a:pt x="97421" y="128805"/>
                  </a:lnTo>
                  <a:lnTo>
                    <a:pt x="101389" y="165902"/>
                  </a:lnTo>
                  <a:lnTo>
                    <a:pt x="99390" y="203556"/>
                  </a:lnTo>
                  <a:lnTo>
                    <a:pt x="91445" y="241459"/>
                  </a:lnTo>
                  <a:lnTo>
                    <a:pt x="77096" y="275708"/>
                  </a:lnTo>
                  <a:lnTo>
                    <a:pt x="51065" y="317111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052">
              <a:extLst>
                <a:ext uri="{FF2B5EF4-FFF2-40B4-BE49-F238E27FC236}">
                  <a16:creationId xmlns:a16="http://schemas.microsoft.com/office/drawing/2014/main" xmlns="" id="{3E997E76-17E7-4DE5-A314-EA58A40255E3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919284" y="4051300"/>
              <a:ext cx="112717" cy="317501"/>
            </a:xfrm>
            <a:custGeom>
              <a:avLst/>
              <a:gdLst/>
              <a:ahLst/>
              <a:cxnLst/>
              <a:rect l="0" t="0" r="0" b="0"/>
              <a:pathLst>
                <a:path w="112717" h="317501">
                  <a:moveTo>
                    <a:pt x="36516" y="0"/>
                  </a:moveTo>
                  <a:lnTo>
                    <a:pt x="36516" y="0"/>
                  </a:lnTo>
                  <a:lnTo>
                    <a:pt x="33145" y="0"/>
                  </a:lnTo>
                  <a:lnTo>
                    <a:pt x="24306" y="3371"/>
                  </a:lnTo>
                  <a:lnTo>
                    <a:pt x="12751" y="15580"/>
                  </a:lnTo>
                  <a:lnTo>
                    <a:pt x="3761" y="42716"/>
                  </a:lnTo>
                  <a:lnTo>
                    <a:pt x="0" y="80939"/>
                  </a:lnTo>
                  <a:lnTo>
                    <a:pt x="1001" y="114760"/>
                  </a:lnTo>
                  <a:lnTo>
                    <a:pt x="4504" y="151899"/>
                  </a:lnTo>
                  <a:lnTo>
                    <a:pt x="10764" y="187220"/>
                  </a:lnTo>
                  <a:lnTo>
                    <a:pt x="18250" y="219852"/>
                  </a:lnTo>
                  <a:lnTo>
                    <a:pt x="34161" y="262226"/>
                  </a:lnTo>
                  <a:lnTo>
                    <a:pt x="48875" y="283762"/>
                  </a:lnTo>
                  <a:lnTo>
                    <a:pt x="64822" y="298037"/>
                  </a:lnTo>
                  <a:lnTo>
                    <a:pt x="112716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053">
              <a:extLst>
                <a:ext uri="{FF2B5EF4-FFF2-40B4-BE49-F238E27FC236}">
                  <a16:creationId xmlns:a16="http://schemas.microsoft.com/office/drawing/2014/main" xmlns="" id="{8ADDD4BC-54D7-4B57-9F37-61D3999DEF2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385433" y="3905673"/>
              <a:ext cx="170568" cy="118208"/>
            </a:xfrm>
            <a:custGeom>
              <a:avLst/>
              <a:gdLst/>
              <a:ahLst/>
              <a:cxnLst/>
              <a:rect l="0" t="0" r="0" b="0"/>
              <a:pathLst>
                <a:path w="170568" h="118208">
                  <a:moveTo>
                    <a:pt x="5467" y="24977"/>
                  </a:moveTo>
                  <a:lnTo>
                    <a:pt x="5467" y="24977"/>
                  </a:lnTo>
                  <a:lnTo>
                    <a:pt x="0" y="19510"/>
                  </a:lnTo>
                  <a:lnTo>
                    <a:pt x="6120" y="12147"/>
                  </a:lnTo>
                  <a:lnTo>
                    <a:pt x="23613" y="4399"/>
                  </a:lnTo>
                  <a:lnTo>
                    <a:pt x="65908" y="0"/>
                  </a:lnTo>
                  <a:lnTo>
                    <a:pt x="78426" y="3528"/>
                  </a:lnTo>
                  <a:lnTo>
                    <a:pt x="83739" y="6444"/>
                  </a:lnTo>
                  <a:lnTo>
                    <a:pt x="91525" y="15329"/>
                  </a:lnTo>
                  <a:lnTo>
                    <a:pt x="94589" y="20662"/>
                  </a:lnTo>
                  <a:lnTo>
                    <a:pt x="95220" y="26334"/>
                  </a:lnTo>
                  <a:lnTo>
                    <a:pt x="92159" y="38280"/>
                  </a:lnTo>
                  <a:lnTo>
                    <a:pt x="67840" y="74532"/>
                  </a:lnTo>
                  <a:lnTo>
                    <a:pt x="53346" y="94458"/>
                  </a:lnTo>
                  <a:lnTo>
                    <a:pt x="50086" y="100931"/>
                  </a:lnTo>
                  <a:lnTo>
                    <a:pt x="49324" y="105952"/>
                  </a:lnTo>
                  <a:lnTo>
                    <a:pt x="50227" y="110004"/>
                  </a:lnTo>
                  <a:lnTo>
                    <a:pt x="52241" y="113412"/>
                  </a:lnTo>
                  <a:lnTo>
                    <a:pt x="56405" y="115683"/>
                  </a:lnTo>
                  <a:lnTo>
                    <a:pt x="68557" y="118207"/>
                  </a:lnTo>
                  <a:lnTo>
                    <a:pt x="114564" y="114758"/>
                  </a:lnTo>
                  <a:lnTo>
                    <a:pt x="170567" y="107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54">
              <a:extLst>
                <a:ext uri="{FF2B5EF4-FFF2-40B4-BE49-F238E27FC236}">
                  <a16:creationId xmlns:a16="http://schemas.microsoft.com/office/drawing/2014/main" xmlns="" id="{66EDF8C1-A41B-4430-A71A-5CE44A807B8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312577" y="4273550"/>
              <a:ext cx="11524" cy="114301"/>
            </a:xfrm>
            <a:custGeom>
              <a:avLst/>
              <a:gdLst/>
              <a:ahLst/>
              <a:cxnLst/>
              <a:rect l="0" t="0" r="0" b="0"/>
              <a:pathLst>
                <a:path w="11524" h="114301">
                  <a:moveTo>
                    <a:pt x="11523" y="0"/>
                  </a:moveTo>
                  <a:lnTo>
                    <a:pt x="11523" y="0"/>
                  </a:lnTo>
                  <a:lnTo>
                    <a:pt x="4781" y="3371"/>
                  </a:lnTo>
                  <a:lnTo>
                    <a:pt x="2795" y="6480"/>
                  </a:lnTo>
                  <a:lnTo>
                    <a:pt x="0" y="21675"/>
                  </a:lnTo>
                  <a:lnTo>
                    <a:pt x="2349" y="63262"/>
                  </a:lnTo>
                  <a:lnTo>
                    <a:pt x="1152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055">
              <a:extLst>
                <a:ext uri="{FF2B5EF4-FFF2-40B4-BE49-F238E27FC236}">
                  <a16:creationId xmlns:a16="http://schemas.microsoft.com/office/drawing/2014/main" xmlns="" id="{66016BE4-D4F2-4691-B164-0D6064EAECC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076234" y="4063504"/>
              <a:ext cx="133567" cy="286247"/>
            </a:xfrm>
            <a:custGeom>
              <a:avLst/>
              <a:gdLst/>
              <a:ahLst/>
              <a:cxnLst/>
              <a:rect l="0" t="0" r="0" b="0"/>
              <a:pathLst>
                <a:path w="133567" h="286247">
                  <a:moveTo>
                    <a:pt x="133566" y="13196"/>
                  </a:moveTo>
                  <a:lnTo>
                    <a:pt x="133566" y="13196"/>
                  </a:lnTo>
                  <a:lnTo>
                    <a:pt x="130195" y="3083"/>
                  </a:lnTo>
                  <a:lnTo>
                    <a:pt x="127791" y="810"/>
                  </a:lnTo>
                  <a:lnTo>
                    <a:pt x="124777" y="0"/>
                  </a:lnTo>
                  <a:lnTo>
                    <a:pt x="121357" y="165"/>
                  </a:lnTo>
                  <a:lnTo>
                    <a:pt x="103059" y="17253"/>
                  </a:lnTo>
                  <a:lnTo>
                    <a:pt x="83134" y="54771"/>
                  </a:lnTo>
                  <a:lnTo>
                    <a:pt x="68348" y="87413"/>
                  </a:lnTo>
                  <a:lnTo>
                    <a:pt x="52369" y="123087"/>
                  </a:lnTo>
                  <a:lnTo>
                    <a:pt x="35860" y="160108"/>
                  </a:lnTo>
                  <a:lnTo>
                    <a:pt x="20997" y="193966"/>
                  </a:lnTo>
                  <a:lnTo>
                    <a:pt x="4492" y="237032"/>
                  </a:lnTo>
                  <a:lnTo>
                    <a:pt x="0" y="258728"/>
                  </a:lnTo>
                  <a:lnTo>
                    <a:pt x="6566" y="286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056">
              <a:extLst>
                <a:ext uri="{FF2B5EF4-FFF2-40B4-BE49-F238E27FC236}">
                  <a16:creationId xmlns:a16="http://schemas.microsoft.com/office/drawing/2014/main" xmlns="" id="{AF201EB5-351A-4C65-857C-9579C7A113BD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794433" y="3978918"/>
              <a:ext cx="212168" cy="402583"/>
            </a:xfrm>
            <a:custGeom>
              <a:avLst/>
              <a:gdLst/>
              <a:ahLst/>
              <a:cxnLst/>
              <a:rect l="0" t="0" r="0" b="0"/>
              <a:pathLst>
                <a:path w="212168" h="402583">
                  <a:moveTo>
                    <a:pt x="212167" y="34282"/>
                  </a:moveTo>
                  <a:lnTo>
                    <a:pt x="212167" y="34282"/>
                  </a:lnTo>
                  <a:lnTo>
                    <a:pt x="196958" y="20484"/>
                  </a:lnTo>
                  <a:lnTo>
                    <a:pt x="151940" y="538"/>
                  </a:lnTo>
                  <a:lnTo>
                    <a:pt x="139068" y="0"/>
                  </a:lnTo>
                  <a:lnTo>
                    <a:pt x="115954" y="5545"/>
                  </a:lnTo>
                  <a:lnTo>
                    <a:pt x="82860" y="23431"/>
                  </a:lnTo>
                  <a:lnTo>
                    <a:pt x="60965" y="41180"/>
                  </a:lnTo>
                  <a:lnTo>
                    <a:pt x="44443" y="66586"/>
                  </a:lnTo>
                  <a:lnTo>
                    <a:pt x="37352" y="99828"/>
                  </a:lnTo>
                  <a:lnTo>
                    <a:pt x="35252" y="143230"/>
                  </a:lnTo>
                  <a:lnTo>
                    <a:pt x="34760" y="177248"/>
                  </a:lnTo>
                  <a:lnTo>
                    <a:pt x="33131" y="213533"/>
                  </a:lnTo>
                  <a:lnTo>
                    <a:pt x="27703" y="250827"/>
                  </a:lnTo>
                  <a:lnTo>
                    <a:pt x="20586" y="286687"/>
                  </a:lnTo>
                  <a:lnTo>
                    <a:pt x="10528" y="332965"/>
                  </a:lnTo>
                  <a:lnTo>
                    <a:pt x="0" y="379643"/>
                  </a:lnTo>
                  <a:lnTo>
                    <a:pt x="984" y="388389"/>
                  </a:lnTo>
                  <a:lnTo>
                    <a:pt x="2939" y="391003"/>
                  </a:lnTo>
                  <a:lnTo>
                    <a:pt x="5654" y="392747"/>
                  </a:lnTo>
                  <a:lnTo>
                    <a:pt x="30263" y="398915"/>
                  </a:lnTo>
                  <a:lnTo>
                    <a:pt x="69801" y="397493"/>
                  </a:lnTo>
                  <a:lnTo>
                    <a:pt x="105308" y="397311"/>
                  </a:lnTo>
                  <a:lnTo>
                    <a:pt x="155017" y="402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57">
              <a:extLst>
                <a:ext uri="{FF2B5EF4-FFF2-40B4-BE49-F238E27FC236}">
                  <a16:creationId xmlns:a16="http://schemas.microsoft.com/office/drawing/2014/main" xmlns="" id="{4747CADA-4DD3-4793-A8C4-CB1D0B86DD89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488879" y="4210050"/>
              <a:ext cx="193872" cy="63501"/>
            </a:xfrm>
            <a:custGeom>
              <a:avLst/>
              <a:gdLst/>
              <a:ahLst/>
              <a:cxnLst/>
              <a:rect l="0" t="0" r="0" b="0"/>
              <a:pathLst>
                <a:path w="193872" h="63501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3989" y="59737"/>
                  </a:lnTo>
                  <a:lnTo>
                    <a:pt x="16346" y="52655"/>
                  </a:lnTo>
                  <a:lnTo>
                    <a:pt x="56447" y="36768"/>
                  </a:lnTo>
                  <a:lnTo>
                    <a:pt x="92812" y="24808"/>
                  </a:lnTo>
                  <a:lnTo>
                    <a:pt x="132493" y="14319"/>
                  </a:lnTo>
                  <a:lnTo>
                    <a:pt x="193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058">
              <a:extLst>
                <a:ext uri="{FF2B5EF4-FFF2-40B4-BE49-F238E27FC236}">
                  <a16:creationId xmlns:a16="http://schemas.microsoft.com/office/drawing/2014/main" xmlns="" id="{B67726E8-CA99-4B8B-A7ED-1838323A9B91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506188" y="4032591"/>
              <a:ext cx="194207" cy="345624"/>
            </a:xfrm>
            <a:custGeom>
              <a:avLst/>
              <a:gdLst/>
              <a:ahLst/>
              <a:cxnLst/>
              <a:rect l="0" t="0" r="0" b="0"/>
              <a:pathLst>
                <a:path w="194207" h="345624">
                  <a:moveTo>
                    <a:pt x="176562" y="18709"/>
                  </a:moveTo>
                  <a:lnTo>
                    <a:pt x="176562" y="18709"/>
                  </a:lnTo>
                  <a:lnTo>
                    <a:pt x="188495" y="13683"/>
                  </a:lnTo>
                  <a:lnTo>
                    <a:pt x="194206" y="12620"/>
                  </a:lnTo>
                  <a:lnTo>
                    <a:pt x="193969" y="11828"/>
                  </a:lnTo>
                  <a:lnTo>
                    <a:pt x="191824" y="9065"/>
                  </a:lnTo>
                  <a:lnTo>
                    <a:pt x="179908" y="3544"/>
                  </a:lnTo>
                  <a:lnTo>
                    <a:pt x="141177" y="0"/>
                  </a:lnTo>
                  <a:lnTo>
                    <a:pt x="107823" y="5501"/>
                  </a:lnTo>
                  <a:lnTo>
                    <a:pt x="88391" y="11898"/>
                  </a:lnTo>
                  <a:lnTo>
                    <a:pt x="60989" y="33546"/>
                  </a:lnTo>
                  <a:lnTo>
                    <a:pt x="38366" y="62302"/>
                  </a:lnTo>
                  <a:lnTo>
                    <a:pt x="25000" y="93166"/>
                  </a:lnTo>
                  <a:lnTo>
                    <a:pt x="19942" y="131395"/>
                  </a:lnTo>
                  <a:lnTo>
                    <a:pt x="15072" y="177373"/>
                  </a:lnTo>
                  <a:lnTo>
                    <a:pt x="11185" y="210112"/>
                  </a:lnTo>
                  <a:lnTo>
                    <a:pt x="5030" y="256513"/>
                  </a:lnTo>
                  <a:lnTo>
                    <a:pt x="0" y="303377"/>
                  </a:lnTo>
                  <a:lnTo>
                    <a:pt x="3075" y="318324"/>
                  </a:lnTo>
                  <a:lnTo>
                    <a:pt x="12740" y="334673"/>
                  </a:lnTo>
                  <a:lnTo>
                    <a:pt x="16547" y="339418"/>
                  </a:lnTo>
                  <a:lnTo>
                    <a:pt x="32066" y="344691"/>
                  </a:lnTo>
                  <a:lnTo>
                    <a:pt x="53781" y="345623"/>
                  </a:lnTo>
                  <a:lnTo>
                    <a:pt x="93773" y="338214"/>
                  </a:lnTo>
                  <a:lnTo>
                    <a:pt x="134785" y="327082"/>
                  </a:lnTo>
                  <a:lnTo>
                    <a:pt x="176562" y="31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059">
              <a:extLst>
                <a:ext uri="{FF2B5EF4-FFF2-40B4-BE49-F238E27FC236}">
                  <a16:creationId xmlns:a16="http://schemas.microsoft.com/office/drawing/2014/main" xmlns="" id="{12A18D6F-AE71-4F9D-AF52-4CE4AF30C2E4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2032000" y="4114800"/>
              <a:ext cx="171451" cy="234951"/>
            </a:xfrm>
            <a:custGeom>
              <a:avLst/>
              <a:gdLst/>
              <a:ahLst/>
              <a:cxnLst/>
              <a:rect l="0" t="0" r="0" b="0"/>
              <a:pathLst>
                <a:path w="171451" h="234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8951" y="10113"/>
                  </a:lnTo>
                  <a:lnTo>
                    <a:pt x="55275" y="49113"/>
                  </a:lnTo>
                  <a:lnTo>
                    <a:pt x="89520" y="93652"/>
                  </a:lnTo>
                  <a:lnTo>
                    <a:pt x="111518" y="126055"/>
                  </a:lnTo>
                  <a:lnTo>
                    <a:pt x="140365" y="172659"/>
                  </a:lnTo>
                  <a:lnTo>
                    <a:pt x="163846" y="218987"/>
                  </a:lnTo>
                  <a:lnTo>
                    <a:pt x="171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060">
              <a:extLst>
                <a:ext uri="{FF2B5EF4-FFF2-40B4-BE49-F238E27FC236}">
                  <a16:creationId xmlns:a16="http://schemas.microsoft.com/office/drawing/2014/main" xmlns="" id="{6FE9E795-2C8F-41FA-893F-1B436E3FCC49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949700" y="4273550"/>
              <a:ext cx="190501" cy="11407"/>
            </a:xfrm>
            <a:custGeom>
              <a:avLst/>
              <a:gdLst/>
              <a:ahLst/>
              <a:cxnLst/>
              <a:rect l="0" t="0" r="0" b="0"/>
              <a:pathLst>
                <a:path w="190501" h="11407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38296" y="11406"/>
                  </a:lnTo>
                  <a:lnTo>
                    <a:pt x="85665" y="7456"/>
                  </a:lnTo>
                  <a:lnTo>
                    <a:pt x="118977" y="3784"/>
                  </a:lnTo>
                  <a:lnTo>
                    <a:pt x="162723" y="112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810">
            <a:extLst>
              <a:ext uri="{FF2B5EF4-FFF2-40B4-BE49-F238E27FC236}">
                <a16:creationId xmlns:a16="http://schemas.microsoft.com/office/drawing/2014/main" xmlns="" id="{C7C54458-3276-4C19-A37B-8428530CA001}"/>
              </a:ext>
            </a:extLst>
          </p:cNvPr>
          <p:cNvGrpSpPr/>
          <p:nvPr/>
        </p:nvGrpSpPr>
        <p:grpSpPr>
          <a:xfrm>
            <a:off x="7865443" y="4083813"/>
            <a:ext cx="1990392" cy="464927"/>
            <a:chOff x="7865443" y="4083813"/>
            <a:chExt cx="1990392" cy="464927"/>
          </a:xfrm>
        </p:grpSpPr>
        <p:sp>
          <p:nvSpPr>
            <p:cNvPr id="144" name="SMARTInkShape-4061">
              <a:extLst>
                <a:ext uri="{FF2B5EF4-FFF2-40B4-BE49-F238E27FC236}">
                  <a16:creationId xmlns:a16="http://schemas.microsoft.com/office/drawing/2014/main" xmlns="" id="{8C496954-33EB-4AC4-AC70-2D8B1DDBB71F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865443" y="4127545"/>
              <a:ext cx="180008" cy="327161"/>
            </a:xfrm>
            <a:custGeom>
              <a:avLst/>
              <a:gdLst/>
              <a:ahLst/>
              <a:cxnLst/>
              <a:rect l="0" t="0" r="0" b="0"/>
              <a:pathLst>
                <a:path w="180008" h="327161">
                  <a:moveTo>
                    <a:pt x="180007" y="12655"/>
                  </a:moveTo>
                  <a:lnTo>
                    <a:pt x="180007" y="12655"/>
                  </a:lnTo>
                  <a:lnTo>
                    <a:pt x="180007" y="9284"/>
                  </a:lnTo>
                  <a:lnTo>
                    <a:pt x="178125" y="5748"/>
                  </a:lnTo>
                  <a:lnTo>
                    <a:pt x="176636" y="3817"/>
                  </a:lnTo>
                  <a:lnTo>
                    <a:pt x="169336" y="1672"/>
                  </a:lnTo>
                  <a:lnTo>
                    <a:pt x="130493" y="181"/>
                  </a:lnTo>
                  <a:lnTo>
                    <a:pt x="89401" y="0"/>
                  </a:lnTo>
                  <a:lnTo>
                    <a:pt x="60275" y="3334"/>
                  </a:lnTo>
                  <a:lnTo>
                    <a:pt x="43949" y="8796"/>
                  </a:lnTo>
                  <a:lnTo>
                    <a:pt x="39914" y="12904"/>
                  </a:lnTo>
                  <a:lnTo>
                    <a:pt x="33547" y="24995"/>
                  </a:lnTo>
                  <a:lnTo>
                    <a:pt x="28780" y="65892"/>
                  </a:lnTo>
                  <a:lnTo>
                    <a:pt x="27248" y="103688"/>
                  </a:lnTo>
                  <a:lnTo>
                    <a:pt x="22641" y="150714"/>
                  </a:lnTo>
                  <a:lnTo>
                    <a:pt x="18815" y="186198"/>
                  </a:lnTo>
                  <a:lnTo>
                    <a:pt x="12881" y="219372"/>
                  </a:lnTo>
                  <a:lnTo>
                    <a:pt x="3488" y="263934"/>
                  </a:lnTo>
                  <a:lnTo>
                    <a:pt x="0" y="298305"/>
                  </a:lnTo>
                  <a:lnTo>
                    <a:pt x="735" y="306805"/>
                  </a:lnTo>
                  <a:lnTo>
                    <a:pt x="3342" y="313177"/>
                  </a:lnTo>
                  <a:lnTo>
                    <a:pt x="11883" y="322139"/>
                  </a:lnTo>
                  <a:lnTo>
                    <a:pt x="24617" y="326592"/>
                  </a:lnTo>
                  <a:lnTo>
                    <a:pt x="41800" y="327160"/>
                  </a:lnTo>
                  <a:lnTo>
                    <a:pt x="78535" y="319547"/>
                  </a:lnTo>
                  <a:lnTo>
                    <a:pt x="125469" y="304332"/>
                  </a:lnTo>
                  <a:lnTo>
                    <a:pt x="154607" y="29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062">
              <a:extLst>
                <a:ext uri="{FF2B5EF4-FFF2-40B4-BE49-F238E27FC236}">
                  <a16:creationId xmlns:a16="http://schemas.microsoft.com/office/drawing/2014/main" xmlns="" id="{A2ED194B-02EB-4648-9F8D-05CDA0CAE0E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900283" y="4298950"/>
              <a:ext cx="151518" cy="25401"/>
            </a:xfrm>
            <a:custGeom>
              <a:avLst/>
              <a:gdLst/>
              <a:ahLst/>
              <a:cxnLst/>
              <a:rect l="0" t="0" r="0" b="0"/>
              <a:pathLst>
                <a:path w="1515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4660" y="10289"/>
                  </a:lnTo>
                  <a:lnTo>
                    <a:pt x="85362" y="4146"/>
                  </a:lnTo>
                  <a:lnTo>
                    <a:pt x="125329" y="122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063">
              <a:extLst>
                <a:ext uri="{FF2B5EF4-FFF2-40B4-BE49-F238E27FC236}">
                  <a16:creationId xmlns:a16="http://schemas.microsoft.com/office/drawing/2014/main" xmlns="" id="{D843A327-8523-4020-BF9D-B8B6C559D987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192485" y="4108812"/>
              <a:ext cx="189516" cy="347850"/>
            </a:xfrm>
            <a:custGeom>
              <a:avLst/>
              <a:gdLst/>
              <a:ahLst/>
              <a:cxnLst/>
              <a:rect l="0" t="0" r="0" b="0"/>
              <a:pathLst>
                <a:path w="189516" h="347850">
                  <a:moveTo>
                    <a:pt x="183165" y="18688"/>
                  </a:moveTo>
                  <a:lnTo>
                    <a:pt x="183165" y="18688"/>
                  </a:lnTo>
                  <a:lnTo>
                    <a:pt x="168418" y="5823"/>
                  </a:lnTo>
                  <a:lnTo>
                    <a:pt x="164868" y="3761"/>
                  </a:lnTo>
                  <a:lnTo>
                    <a:pt x="149756" y="859"/>
                  </a:lnTo>
                  <a:lnTo>
                    <a:pt x="131873" y="0"/>
                  </a:lnTo>
                  <a:lnTo>
                    <a:pt x="97435" y="9848"/>
                  </a:lnTo>
                  <a:lnTo>
                    <a:pt x="66486" y="25382"/>
                  </a:lnTo>
                  <a:lnTo>
                    <a:pt x="60928" y="29501"/>
                  </a:lnTo>
                  <a:lnTo>
                    <a:pt x="52873" y="41603"/>
                  </a:lnTo>
                  <a:lnTo>
                    <a:pt x="47647" y="57095"/>
                  </a:lnTo>
                  <a:lnTo>
                    <a:pt x="44291" y="97666"/>
                  </a:lnTo>
                  <a:lnTo>
                    <a:pt x="43710" y="137574"/>
                  </a:lnTo>
                  <a:lnTo>
                    <a:pt x="43537" y="183265"/>
                  </a:lnTo>
                  <a:lnTo>
                    <a:pt x="39723" y="228083"/>
                  </a:lnTo>
                  <a:lnTo>
                    <a:pt x="29657" y="270760"/>
                  </a:lnTo>
                  <a:lnTo>
                    <a:pt x="15855" y="306454"/>
                  </a:lnTo>
                  <a:lnTo>
                    <a:pt x="4005" y="331141"/>
                  </a:lnTo>
                  <a:lnTo>
                    <a:pt x="0" y="345382"/>
                  </a:lnTo>
                  <a:lnTo>
                    <a:pt x="1082" y="346551"/>
                  </a:lnTo>
                  <a:lnTo>
                    <a:pt x="6048" y="347849"/>
                  </a:lnTo>
                  <a:lnTo>
                    <a:pt x="49941" y="339958"/>
                  </a:lnTo>
                  <a:lnTo>
                    <a:pt x="86855" y="333934"/>
                  </a:lnTo>
                  <a:lnTo>
                    <a:pt x="125700" y="327680"/>
                  </a:lnTo>
                  <a:lnTo>
                    <a:pt x="172518" y="319952"/>
                  </a:lnTo>
                  <a:lnTo>
                    <a:pt x="189515" y="31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064">
              <a:extLst>
                <a:ext uri="{FF2B5EF4-FFF2-40B4-BE49-F238E27FC236}">
                  <a16:creationId xmlns:a16="http://schemas.microsoft.com/office/drawing/2014/main" xmlns="" id="{E20C6D6F-15EC-4E3B-BC26-630CE0AEA352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523400" y="4166123"/>
              <a:ext cx="93551" cy="279979"/>
            </a:xfrm>
            <a:custGeom>
              <a:avLst/>
              <a:gdLst/>
              <a:ahLst/>
              <a:cxnLst/>
              <a:rect l="0" t="0" r="0" b="0"/>
              <a:pathLst>
                <a:path w="93551" h="279979">
                  <a:moveTo>
                    <a:pt x="68150" y="12177"/>
                  </a:moveTo>
                  <a:lnTo>
                    <a:pt x="68150" y="12177"/>
                  </a:lnTo>
                  <a:lnTo>
                    <a:pt x="68150" y="5435"/>
                  </a:lnTo>
                  <a:lnTo>
                    <a:pt x="67444" y="3449"/>
                  </a:lnTo>
                  <a:lnTo>
                    <a:pt x="66269" y="2125"/>
                  </a:lnTo>
                  <a:lnTo>
                    <a:pt x="64779" y="1242"/>
                  </a:lnTo>
                  <a:lnTo>
                    <a:pt x="55941" y="0"/>
                  </a:lnTo>
                  <a:lnTo>
                    <a:pt x="52249" y="2648"/>
                  </a:lnTo>
                  <a:lnTo>
                    <a:pt x="39606" y="21975"/>
                  </a:lnTo>
                  <a:lnTo>
                    <a:pt x="23474" y="59452"/>
                  </a:lnTo>
                  <a:lnTo>
                    <a:pt x="13957" y="92454"/>
                  </a:lnTo>
                  <a:lnTo>
                    <a:pt x="6905" y="128289"/>
                  </a:lnTo>
                  <a:lnTo>
                    <a:pt x="2124" y="164677"/>
                  </a:lnTo>
                  <a:lnTo>
                    <a:pt x="0" y="199664"/>
                  </a:lnTo>
                  <a:lnTo>
                    <a:pt x="5545" y="237611"/>
                  </a:lnTo>
                  <a:lnTo>
                    <a:pt x="16102" y="255598"/>
                  </a:lnTo>
                  <a:lnTo>
                    <a:pt x="30200" y="269236"/>
                  </a:lnTo>
                  <a:lnTo>
                    <a:pt x="45874" y="277650"/>
                  </a:lnTo>
                  <a:lnTo>
                    <a:pt x="64129" y="279978"/>
                  </a:lnTo>
                  <a:lnTo>
                    <a:pt x="93550" y="27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065">
              <a:extLst>
                <a:ext uri="{FF2B5EF4-FFF2-40B4-BE49-F238E27FC236}">
                  <a16:creationId xmlns:a16="http://schemas.microsoft.com/office/drawing/2014/main" xmlns="" id="{D45FF970-B12E-4871-875B-9C9AF58CA78F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8674982" y="4255383"/>
              <a:ext cx="107069" cy="170568"/>
            </a:xfrm>
            <a:custGeom>
              <a:avLst/>
              <a:gdLst/>
              <a:ahLst/>
              <a:cxnLst/>
              <a:rect l="0" t="0" r="0" b="0"/>
              <a:pathLst>
                <a:path w="107069" h="17056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9493" y="2749"/>
                  </a:lnTo>
                  <a:lnTo>
                    <a:pt x="37438" y="26619"/>
                  </a:lnTo>
                  <a:lnTo>
                    <a:pt x="72434" y="70637"/>
                  </a:lnTo>
                  <a:lnTo>
                    <a:pt x="96777" y="113355"/>
                  </a:lnTo>
                  <a:lnTo>
                    <a:pt x="105036" y="147559"/>
                  </a:lnTo>
                  <a:lnTo>
                    <a:pt x="10706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066">
              <a:extLst>
                <a:ext uri="{FF2B5EF4-FFF2-40B4-BE49-F238E27FC236}">
                  <a16:creationId xmlns:a16="http://schemas.microsoft.com/office/drawing/2014/main" xmlns="" id="{70BDFB36-65E1-4601-90B2-01E7B35F80D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712200" y="4206679"/>
              <a:ext cx="114301" cy="251022"/>
            </a:xfrm>
            <a:custGeom>
              <a:avLst/>
              <a:gdLst/>
              <a:ahLst/>
              <a:cxnLst/>
              <a:rect l="0" t="0" r="0" b="0"/>
              <a:pathLst>
                <a:path w="114301" h="251022">
                  <a:moveTo>
                    <a:pt x="114300" y="3371"/>
                  </a:moveTo>
                  <a:lnTo>
                    <a:pt x="114300" y="3371"/>
                  </a:lnTo>
                  <a:lnTo>
                    <a:pt x="110929" y="0"/>
                  </a:lnTo>
                  <a:lnTo>
                    <a:pt x="108524" y="418"/>
                  </a:lnTo>
                  <a:lnTo>
                    <a:pt x="102090" y="4645"/>
                  </a:lnTo>
                  <a:lnTo>
                    <a:pt x="83599" y="49234"/>
                  </a:lnTo>
                  <a:lnTo>
                    <a:pt x="61930" y="96453"/>
                  </a:lnTo>
                  <a:lnTo>
                    <a:pt x="46574" y="130113"/>
                  </a:lnTo>
                  <a:lnTo>
                    <a:pt x="26029" y="172863"/>
                  </a:lnTo>
                  <a:lnTo>
                    <a:pt x="8653" y="210930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067">
              <a:extLst>
                <a:ext uri="{FF2B5EF4-FFF2-40B4-BE49-F238E27FC236}">
                  <a16:creationId xmlns:a16="http://schemas.microsoft.com/office/drawing/2014/main" xmlns="" id="{9EC2A493-54AD-4B35-A442-85CAD23048F2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851900" y="4368800"/>
              <a:ext cx="17907" cy="76201"/>
            </a:xfrm>
            <a:custGeom>
              <a:avLst/>
              <a:gdLst/>
              <a:ahLst/>
              <a:cxnLst/>
              <a:rect l="0" t="0" r="0" b="0"/>
              <a:pathLst>
                <a:path w="17907" h="762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3257" y="3763"/>
                  </a:lnTo>
                  <a:lnTo>
                    <a:pt x="16475" y="10139"/>
                  </a:lnTo>
                  <a:lnTo>
                    <a:pt x="17906" y="17676"/>
                  </a:lnTo>
                  <a:lnTo>
                    <a:pt x="4643" y="6007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068">
              <a:extLst>
                <a:ext uri="{FF2B5EF4-FFF2-40B4-BE49-F238E27FC236}">
                  <a16:creationId xmlns:a16="http://schemas.microsoft.com/office/drawing/2014/main" xmlns="" id="{4CC1523D-5D55-4F22-8F73-D2678C66025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947150" y="43434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2324" y="5026"/>
                  </a:lnTo>
                  <a:lnTo>
                    <a:pt x="77567" y="9460"/>
                  </a:lnTo>
                  <a:lnTo>
                    <a:pt x="120790" y="12060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069">
              <a:extLst>
                <a:ext uri="{FF2B5EF4-FFF2-40B4-BE49-F238E27FC236}">
                  <a16:creationId xmlns:a16="http://schemas.microsoft.com/office/drawing/2014/main" xmlns="" id="{555CC508-C8A4-47B2-8584-13A67F4E5982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037518" y="4267200"/>
              <a:ext cx="23933" cy="184151"/>
            </a:xfrm>
            <a:custGeom>
              <a:avLst/>
              <a:gdLst/>
              <a:ahLst/>
              <a:cxnLst/>
              <a:rect l="0" t="0" r="0" b="0"/>
              <a:pathLst>
                <a:path w="23933" h="184151">
                  <a:moveTo>
                    <a:pt x="11232" y="0"/>
                  </a:moveTo>
                  <a:lnTo>
                    <a:pt x="11232" y="0"/>
                  </a:lnTo>
                  <a:lnTo>
                    <a:pt x="2394" y="21048"/>
                  </a:lnTo>
                  <a:lnTo>
                    <a:pt x="0" y="60053"/>
                  </a:lnTo>
                  <a:lnTo>
                    <a:pt x="3827" y="96110"/>
                  </a:lnTo>
                  <a:lnTo>
                    <a:pt x="9560" y="142457"/>
                  </a:lnTo>
                  <a:lnTo>
                    <a:pt x="14272" y="175836"/>
                  </a:lnTo>
                  <a:lnTo>
                    <a:pt x="16081" y="180018"/>
                  </a:lnTo>
                  <a:lnTo>
                    <a:pt x="17992" y="182102"/>
                  </a:lnTo>
                  <a:lnTo>
                    <a:pt x="23932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070">
              <a:extLst>
                <a:ext uri="{FF2B5EF4-FFF2-40B4-BE49-F238E27FC236}">
                  <a16:creationId xmlns:a16="http://schemas.microsoft.com/office/drawing/2014/main" xmlns="" id="{71205306-D244-44F6-972B-89D2F24CEF6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9144000" y="4244779"/>
              <a:ext cx="82551" cy="206572"/>
            </a:xfrm>
            <a:custGeom>
              <a:avLst/>
              <a:gdLst/>
              <a:ahLst/>
              <a:cxnLst/>
              <a:rect l="0" t="0" r="0" b="0"/>
              <a:pathLst>
                <a:path w="82551" h="2065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0113" y="14759"/>
                  </a:lnTo>
                  <a:lnTo>
                    <a:pt x="28129" y="61490"/>
                  </a:lnTo>
                  <a:lnTo>
                    <a:pt x="45258" y="103768"/>
                  </a:lnTo>
                  <a:lnTo>
                    <a:pt x="63033" y="145458"/>
                  </a:lnTo>
                  <a:lnTo>
                    <a:pt x="78277" y="184021"/>
                  </a:lnTo>
                  <a:lnTo>
                    <a:pt x="8255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071">
              <a:extLst>
                <a:ext uri="{FF2B5EF4-FFF2-40B4-BE49-F238E27FC236}">
                  <a16:creationId xmlns:a16="http://schemas.microsoft.com/office/drawing/2014/main" xmlns="" id="{F3280E35-3712-4064-B843-157288A4120E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9144000" y="4237215"/>
              <a:ext cx="146051" cy="220486"/>
            </a:xfrm>
            <a:custGeom>
              <a:avLst/>
              <a:gdLst/>
              <a:ahLst/>
              <a:cxnLst/>
              <a:rect l="0" t="0" r="0" b="0"/>
              <a:pathLst>
                <a:path w="146051" h="220486">
                  <a:moveTo>
                    <a:pt x="146050" y="10935"/>
                  </a:moveTo>
                  <a:lnTo>
                    <a:pt x="146050" y="10935"/>
                  </a:lnTo>
                  <a:lnTo>
                    <a:pt x="140582" y="0"/>
                  </a:lnTo>
                  <a:lnTo>
                    <a:pt x="133219" y="8871"/>
                  </a:lnTo>
                  <a:lnTo>
                    <a:pt x="107096" y="54477"/>
                  </a:lnTo>
                  <a:lnTo>
                    <a:pt x="84883" y="95097"/>
                  </a:lnTo>
                  <a:lnTo>
                    <a:pt x="55960" y="136531"/>
                  </a:lnTo>
                  <a:lnTo>
                    <a:pt x="28810" y="173737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072">
              <a:extLst>
                <a:ext uri="{FF2B5EF4-FFF2-40B4-BE49-F238E27FC236}">
                  <a16:creationId xmlns:a16="http://schemas.microsoft.com/office/drawing/2014/main" xmlns="" id="{7C914CD1-BC3E-4BFC-9020-95C5F8EDAB2D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297207" y="4388111"/>
              <a:ext cx="100794" cy="87777"/>
            </a:xfrm>
            <a:custGeom>
              <a:avLst/>
              <a:gdLst/>
              <a:ahLst/>
              <a:cxnLst/>
              <a:rect l="0" t="0" r="0" b="0"/>
              <a:pathLst>
                <a:path w="100794" h="87777">
                  <a:moveTo>
                    <a:pt x="5543" y="6089"/>
                  </a:moveTo>
                  <a:lnTo>
                    <a:pt x="5543" y="6089"/>
                  </a:lnTo>
                  <a:lnTo>
                    <a:pt x="8913" y="2718"/>
                  </a:lnTo>
                  <a:lnTo>
                    <a:pt x="21123" y="622"/>
                  </a:lnTo>
                  <a:lnTo>
                    <a:pt x="31404" y="0"/>
                  </a:lnTo>
                  <a:lnTo>
                    <a:pt x="42290" y="3187"/>
                  </a:lnTo>
                  <a:lnTo>
                    <a:pt x="44858" y="6271"/>
                  </a:lnTo>
                  <a:lnTo>
                    <a:pt x="47710" y="15342"/>
                  </a:lnTo>
                  <a:lnTo>
                    <a:pt x="47097" y="24548"/>
                  </a:lnTo>
                  <a:lnTo>
                    <a:pt x="43767" y="34048"/>
                  </a:lnTo>
                  <a:lnTo>
                    <a:pt x="33252" y="50592"/>
                  </a:lnTo>
                  <a:lnTo>
                    <a:pt x="3276" y="75260"/>
                  </a:lnTo>
                  <a:lnTo>
                    <a:pt x="1008" y="79871"/>
                  </a:lnTo>
                  <a:lnTo>
                    <a:pt x="0" y="84271"/>
                  </a:lnTo>
                  <a:lnTo>
                    <a:pt x="1848" y="85728"/>
                  </a:lnTo>
                  <a:lnTo>
                    <a:pt x="14560" y="87776"/>
                  </a:lnTo>
                  <a:lnTo>
                    <a:pt x="54107" y="85154"/>
                  </a:lnTo>
                  <a:lnTo>
                    <a:pt x="100793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073">
              <a:extLst>
                <a:ext uri="{FF2B5EF4-FFF2-40B4-BE49-F238E27FC236}">
                  <a16:creationId xmlns:a16="http://schemas.microsoft.com/office/drawing/2014/main" xmlns="" id="{59CAF534-ADAE-4A9E-924F-B7FDA02790C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9385300" y="4229100"/>
              <a:ext cx="128124" cy="285751"/>
            </a:xfrm>
            <a:custGeom>
              <a:avLst/>
              <a:gdLst/>
              <a:ahLst/>
              <a:cxnLst/>
              <a:rect l="0" t="0" r="0" b="0"/>
              <a:pathLst>
                <a:path w="128124" h="285751">
                  <a:moveTo>
                    <a:pt x="63500" y="0"/>
                  </a:moveTo>
                  <a:lnTo>
                    <a:pt x="63500" y="0"/>
                  </a:lnTo>
                  <a:lnTo>
                    <a:pt x="73613" y="0"/>
                  </a:lnTo>
                  <a:lnTo>
                    <a:pt x="84222" y="7526"/>
                  </a:lnTo>
                  <a:lnTo>
                    <a:pt x="111651" y="42095"/>
                  </a:lnTo>
                  <a:lnTo>
                    <a:pt x="125823" y="80754"/>
                  </a:lnTo>
                  <a:lnTo>
                    <a:pt x="128123" y="114678"/>
                  </a:lnTo>
                  <a:lnTo>
                    <a:pt x="124678" y="151862"/>
                  </a:lnTo>
                  <a:lnTo>
                    <a:pt x="113738" y="187204"/>
                  </a:lnTo>
                  <a:lnTo>
                    <a:pt x="84971" y="232092"/>
                  </a:lnTo>
                  <a:lnTo>
                    <a:pt x="46264" y="265461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074">
              <a:extLst>
                <a:ext uri="{FF2B5EF4-FFF2-40B4-BE49-F238E27FC236}">
                  <a16:creationId xmlns:a16="http://schemas.microsoft.com/office/drawing/2014/main" xmlns="" id="{1EE982AF-FE30-42C8-81EB-90ECFD9BB7A9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556750" y="4111952"/>
              <a:ext cx="114301" cy="123499"/>
            </a:xfrm>
            <a:custGeom>
              <a:avLst/>
              <a:gdLst/>
              <a:ahLst/>
              <a:cxnLst/>
              <a:rect l="0" t="0" r="0" b="0"/>
              <a:pathLst>
                <a:path w="114301" h="123499">
                  <a:moveTo>
                    <a:pt x="0" y="15548"/>
                  </a:moveTo>
                  <a:lnTo>
                    <a:pt x="0" y="15548"/>
                  </a:lnTo>
                  <a:lnTo>
                    <a:pt x="9433" y="6820"/>
                  </a:lnTo>
                  <a:lnTo>
                    <a:pt x="27757" y="0"/>
                  </a:lnTo>
                  <a:lnTo>
                    <a:pt x="48520" y="906"/>
                  </a:lnTo>
                  <a:lnTo>
                    <a:pt x="54218" y="5787"/>
                  </a:lnTo>
                  <a:lnTo>
                    <a:pt x="62432" y="22499"/>
                  </a:lnTo>
                  <a:lnTo>
                    <a:pt x="62790" y="40274"/>
                  </a:lnTo>
                  <a:lnTo>
                    <a:pt x="51522" y="74682"/>
                  </a:lnTo>
                  <a:lnTo>
                    <a:pt x="33460" y="106538"/>
                  </a:lnTo>
                  <a:lnTo>
                    <a:pt x="32040" y="115490"/>
                  </a:lnTo>
                  <a:lnTo>
                    <a:pt x="33354" y="118160"/>
                  </a:lnTo>
                  <a:lnTo>
                    <a:pt x="35641" y="119939"/>
                  </a:lnTo>
                  <a:lnTo>
                    <a:pt x="38577" y="121125"/>
                  </a:lnTo>
                  <a:lnTo>
                    <a:pt x="80095" y="123186"/>
                  </a:lnTo>
                  <a:lnTo>
                    <a:pt x="114300" y="12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075">
              <a:extLst>
                <a:ext uri="{FF2B5EF4-FFF2-40B4-BE49-F238E27FC236}">
                  <a16:creationId xmlns:a16="http://schemas.microsoft.com/office/drawing/2014/main" xmlns="" id="{83856BBC-2CE2-46B5-AA3E-0FCDE8A35D64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9594850" y="4083813"/>
              <a:ext cx="260985" cy="464927"/>
            </a:xfrm>
            <a:custGeom>
              <a:avLst/>
              <a:gdLst/>
              <a:ahLst/>
              <a:cxnLst/>
              <a:rect l="0" t="0" r="0" b="0"/>
              <a:pathLst>
                <a:path w="260985" h="464927">
                  <a:moveTo>
                    <a:pt x="171450" y="11937"/>
                  </a:moveTo>
                  <a:lnTo>
                    <a:pt x="171450" y="11937"/>
                  </a:lnTo>
                  <a:lnTo>
                    <a:pt x="171450" y="8566"/>
                  </a:lnTo>
                  <a:lnTo>
                    <a:pt x="175213" y="5029"/>
                  </a:lnTo>
                  <a:lnTo>
                    <a:pt x="178191" y="3099"/>
                  </a:lnTo>
                  <a:lnTo>
                    <a:pt x="203252" y="0"/>
                  </a:lnTo>
                  <a:lnTo>
                    <a:pt x="243703" y="2708"/>
                  </a:lnTo>
                  <a:lnTo>
                    <a:pt x="254833" y="8071"/>
                  </a:lnTo>
                  <a:lnTo>
                    <a:pt x="258789" y="11476"/>
                  </a:lnTo>
                  <a:lnTo>
                    <a:pt x="260721" y="16569"/>
                  </a:lnTo>
                  <a:lnTo>
                    <a:pt x="260984" y="29753"/>
                  </a:lnTo>
                  <a:lnTo>
                    <a:pt x="250336" y="71352"/>
                  </a:lnTo>
                  <a:lnTo>
                    <a:pt x="238725" y="108564"/>
                  </a:lnTo>
                  <a:lnTo>
                    <a:pt x="225641" y="151966"/>
                  </a:lnTo>
                  <a:lnTo>
                    <a:pt x="214585" y="186355"/>
                  </a:lnTo>
                  <a:lnTo>
                    <a:pt x="202616" y="220925"/>
                  </a:lnTo>
                  <a:lnTo>
                    <a:pt x="188830" y="255104"/>
                  </a:lnTo>
                  <a:lnTo>
                    <a:pt x="170943" y="289109"/>
                  </a:lnTo>
                  <a:lnTo>
                    <a:pt x="151152" y="333245"/>
                  </a:lnTo>
                  <a:lnTo>
                    <a:pt x="139722" y="376505"/>
                  </a:lnTo>
                  <a:lnTo>
                    <a:pt x="135314" y="423819"/>
                  </a:lnTo>
                  <a:lnTo>
                    <a:pt x="138792" y="446537"/>
                  </a:lnTo>
                  <a:lnTo>
                    <a:pt x="144955" y="463879"/>
                  </a:lnTo>
                  <a:lnTo>
                    <a:pt x="144614" y="464926"/>
                  </a:lnTo>
                  <a:lnTo>
                    <a:pt x="143682" y="464918"/>
                  </a:lnTo>
                  <a:lnTo>
                    <a:pt x="142355" y="464207"/>
                  </a:lnTo>
                  <a:lnTo>
                    <a:pt x="97837" y="462912"/>
                  </a:lnTo>
                  <a:lnTo>
                    <a:pt x="59014" y="456082"/>
                  </a:lnTo>
                  <a:lnTo>
                    <a:pt x="22633" y="441132"/>
                  </a:lnTo>
                  <a:lnTo>
                    <a:pt x="0" y="424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811">
            <a:extLst>
              <a:ext uri="{FF2B5EF4-FFF2-40B4-BE49-F238E27FC236}">
                <a16:creationId xmlns:a16="http://schemas.microsoft.com/office/drawing/2014/main" xmlns="" id="{BF71146D-643B-4B98-96C7-FECE8CA9735D}"/>
              </a:ext>
            </a:extLst>
          </p:cNvPr>
          <p:cNvGrpSpPr/>
          <p:nvPr/>
        </p:nvGrpSpPr>
        <p:grpSpPr>
          <a:xfrm>
            <a:off x="8051800" y="4769475"/>
            <a:ext cx="2338470" cy="1020054"/>
            <a:chOff x="8051800" y="4769475"/>
            <a:chExt cx="2338470" cy="1020054"/>
          </a:xfrm>
        </p:grpSpPr>
        <p:sp>
          <p:nvSpPr>
            <p:cNvPr id="160" name="SMARTInkShape-4076">
              <a:extLst>
                <a:ext uri="{FF2B5EF4-FFF2-40B4-BE49-F238E27FC236}">
                  <a16:creationId xmlns:a16="http://schemas.microsoft.com/office/drawing/2014/main" xmlns="" id="{511CBD40-9608-481F-98B2-638F33C25807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142828" y="5557133"/>
              <a:ext cx="140873" cy="215018"/>
            </a:xfrm>
            <a:custGeom>
              <a:avLst/>
              <a:gdLst/>
              <a:ahLst/>
              <a:cxnLst/>
              <a:rect l="0" t="0" r="0" b="0"/>
              <a:pathLst>
                <a:path w="140873" h="215018">
                  <a:moveTo>
                    <a:pt x="140872" y="5467"/>
                  </a:moveTo>
                  <a:lnTo>
                    <a:pt x="140872" y="5467"/>
                  </a:lnTo>
                  <a:lnTo>
                    <a:pt x="135404" y="0"/>
                  </a:lnTo>
                  <a:lnTo>
                    <a:pt x="128041" y="2749"/>
                  </a:lnTo>
                  <a:lnTo>
                    <a:pt x="113551" y="14775"/>
                  </a:lnTo>
                  <a:lnTo>
                    <a:pt x="88281" y="50057"/>
                  </a:lnTo>
                  <a:lnTo>
                    <a:pt x="60770" y="92605"/>
                  </a:lnTo>
                  <a:lnTo>
                    <a:pt x="31686" y="136100"/>
                  </a:lnTo>
                  <a:lnTo>
                    <a:pt x="10448" y="174701"/>
                  </a:lnTo>
                  <a:lnTo>
                    <a:pt x="472" y="201817"/>
                  </a:lnTo>
                  <a:lnTo>
                    <a:pt x="0" y="206217"/>
                  </a:lnTo>
                  <a:lnTo>
                    <a:pt x="1172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077">
              <a:extLst>
                <a:ext uri="{FF2B5EF4-FFF2-40B4-BE49-F238E27FC236}">
                  <a16:creationId xmlns:a16="http://schemas.microsoft.com/office/drawing/2014/main" xmlns="" id="{D1A90BDA-1DE4-4B99-9D5D-1DB99FDAA16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150350" y="5534718"/>
              <a:ext cx="101601" cy="212033"/>
            </a:xfrm>
            <a:custGeom>
              <a:avLst/>
              <a:gdLst/>
              <a:ahLst/>
              <a:cxnLst/>
              <a:rect l="0" t="0" r="0" b="0"/>
              <a:pathLst>
                <a:path w="101601" h="212033">
                  <a:moveTo>
                    <a:pt x="0" y="15182"/>
                  </a:moveTo>
                  <a:lnTo>
                    <a:pt x="0" y="15182"/>
                  </a:lnTo>
                  <a:lnTo>
                    <a:pt x="3370" y="8440"/>
                  </a:lnTo>
                  <a:lnTo>
                    <a:pt x="8789" y="3249"/>
                  </a:lnTo>
                  <a:lnTo>
                    <a:pt x="12209" y="877"/>
                  </a:lnTo>
                  <a:lnTo>
                    <a:pt x="15901" y="0"/>
                  </a:lnTo>
                  <a:lnTo>
                    <a:pt x="23764" y="908"/>
                  </a:lnTo>
                  <a:lnTo>
                    <a:pt x="27132" y="4255"/>
                  </a:lnTo>
                  <a:lnTo>
                    <a:pt x="39488" y="35549"/>
                  </a:lnTo>
                  <a:lnTo>
                    <a:pt x="53093" y="76485"/>
                  </a:lnTo>
                  <a:lnTo>
                    <a:pt x="68648" y="120600"/>
                  </a:lnTo>
                  <a:lnTo>
                    <a:pt x="82193" y="160481"/>
                  </a:lnTo>
                  <a:lnTo>
                    <a:pt x="99953" y="207993"/>
                  </a:lnTo>
                  <a:lnTo>
                    <a:pt x="101600" y="212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078">
              <a:extLst>
                <a:ext uri="{FF2B5EF4-FFF2-40B4-BE49-F238E27FC236}">
                  <a16:creationId xmlns:a16="http://schemas.microsoft.com/office/drawing/2014/main" xmlns="" id="{3535DFA9-AE0F-45F7-B004-29A0A3DFDBE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023350" y="5556250"/>
              <a:ext cx="19051" cy="184151"/>
            </a:xfrm>
            <a:custGeom>
              <a:avLst/>
              <a:gdLst/>
              <a:ahLst/>
              <a:cxnLst/>
              <a:rect l="0" t="0" r="0" b="0"/>
              <a:pathLst>
                <a:path w="19051" h="1841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4" y="1882"/>
                  </a:lnTo>
                  <a:lnTo>
                    <a:pt x="13288" y="7186"/>
                  </a:lnTo>
                  <a:lnTo>
                    <a:pt x="12778" y="48183"/>
                  </a:lnTo>
                  <a:lnTo>
                    <a:pt x="9352" y="83656"/>
                  </a:lnTo>
                  <a:lnTo>
                    <a:pt x="3868" y="120978"/>
                  </a:lnTo>
                  <a:lnTo>
                    <a:pt x="509" y="16661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079">
              <a:extLst>
                <a:ext uri="{FF2B5EF4-FFF2-40B4-BE49-F238E27FC236}">
                  <a16:creationId xmlns:a16="http://schemas.microsoft.com/office/drawing/2014/main" xmlns="" id="{FA410F41-43F1-4782-830A-3B0D4ABB494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942577" y="5468233"/>
              <a:ext cx="137924" cy="162391"/>
            </a:xfrm>
            <a:custGeom>
              <a:avLst/>
              <a:gdLst/>
              <a:ahLst/>
              <a:cxnLst/>
              <a:rect l="0" t="0" r="0" b="0"/>
              <a:pathLst>
                <a:path w="137924" h="162391">
                  <a:moveTo>
                    <a:pt x="68073" y="5467"/>
                  </a:moveTo>
                  <a:lnTo>
                    <a:pt x="68073" y="5467"/>
                  </a:lnTo>
                  <a:lnTo>
                    <a:pt x="68073" y="2096"/>
                  </a:lnTo>
                  <a:lnTo>
                    <a:pt x="68778" y="1103"/>
                  </a:lnTo>
                  <a:lnTo>
                    <a:pt x="69954" y="441"/>
                  </a:lnTo>
                  <a:lnTo>
                    <a:pt x="71443" y="0"/>
                  </a:lnTo>
                  <a:lnTo>
                    <a:pt x="72436" y="411"/>
                  </a:lnTo>
                  <a:lnTo>
                    <a:pt x="73098" y="1390"/>
                  </a:lnTo>
                  <a:lnTo>
                    <a:pt x="73540" y="2749"/>
                  </a:lnTo>
                  <a:lnTo>
                    <a:pt x="70790" y="14775"/>
                  </a:lnTo>
                  <a:lnTo>
                    <a:pt x="54616" y="54627"/>
                  </a:lnTo>
                  <a:lnTo>
                    <a:pt x="31547" y="101647"/>
                  </a:lnTo>
                  <a:lnTo>
                    <a:pt x="4221" y="147113"/>
                  </a:lnTo>
                  <a:lnTo>
                    <a:pt x="0" y="158051"/>
                  </a:lnTo>
                  <a:lnTo>
                    <a:pt x="819" y="160106"/>
                  </a:lnTo>
                  <a:lnTo>
                    <a:pt x="2775" y="161477"/>
                  </a:lnTo>
                  <a:lnTo>
                    <a:pt x="5491" y="162390"/>
                  </a:lnTo>
                  <a:lnTo>
                    <a:pt x="43702" y="158589"/>
                  </a:lnTo>
                  <a:lnTo>
                    <a:pt x="82805" y="158010"/>
                  </a:lnTo>
                  <a:lnTo>
                    <a:pt x="128427" y="153516"/>
                  </a:lnTo>
                  <a:lnTo>
                    <a:pt x="137923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080">
              <a:extLst>
                <a:ext uri="{FF2B5EF4-FFF2-40B4-BE49-F238E27FC236}">
                  <a16:creationId xmlns:a16="http://schemas.microsoft.com/office/drawing/2014/main" xmlns="" id="{8950E54A-8CC2-41BB-B0E3-6A4DE2C58359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727499" y="5411188"/>
              <a:ext cx="190972" cy="337111"/>
            </a:xfrm>
            <a:custGeom>
              <a:avLst/>
              <a:gdLst/>
              <a:ahLst/>
              <a:cxnLst/>
              <a:rect l="0" t="0" r="0" b="0"/>
              <a:pathLst>
                <a:path w="190972" h="337111">
                  <a:moveTo>
                    <a:pt x="181551" y="24412"/>
                  </a:moveTo>
                  <a:lnTo>
                    <a:pt x="181551" y="24412"/>
                  </a:lnTo>
                  <a:lnTo>
                    <a:pt x="186620" y="18637"/>
                  </a:lnTo>
                  <a:lnTo>
                    <a:pt x="190389" y="12203"/>
                  </a:lnTo>
                  <a:lnTo>
                    <a:pt x="190971" y="9216"/>
                  </a:lnTo>
                  <a:lnTo>
                    <a:pt x="190653" y="6521"/>
                  </a:lnTo>
                  <a:lnTo>
                    <a:pt x="189736" y="4018"/>
                  </a:lnTo>
                  <a:lnTo>
                    <a:pt x="187008" y="2349"/>
                  </a:lnTo>
                  <a:lnTo>
                    <a:pt x="171644" y="0"/>
                  </a:lnTo>
                  <a:lnTo>
                    <a:pt x="146082" y="716"/>
                  </a:lnTo>
                  <a:lnTo>
                    <a:pt x="113685" y="12885"/>
                  </a:lnTo>
                  <a:lnTo>
                    <a:pt x="90064" y="28877"/>
                  </a:lnTo>
                  <a:lnTo>
                    <a:pt x="82563" y="40978"/>
                  </a:lnTo>
                  <a:lnTo>
                    <a:pt x="77584" y="56469"/>
                  </a:lnTo>
                  <a:lnTo>
                    <a:pt x="72506" y="98921"/>
                  </a:lnTo>
                  <a:lnTo>
                    <a:pt x="66926" y="140092"/>
                  </a:lnTo>
                  <a:lnTo>
                    <a:pt x="57042" y="183571"/>
                  </a:lnTo>
                  <a:lnTo>
                    <a:pt x="40708" y="227733"/>
                  </a:lnTo>
                  <a:lnTo>
                    <a:pt x="24344" y="268335"/>
                  </a:lnTo>
                  <a:lnTo>
                    <a:pt x="3248" y="313643"/>
                  </a:lnTo>
                  <a:lnTo>
                    <a:pt x="0" y="324879"/>
                  </a:lnTo>
                  <a:lnTo>
                    <a:pt x="437" y="332696"/>
                  </a:lnTo>
                  <a:lnTo>
                    <a:pt x="1542" y="335767"/>
                  </a:lnTo>
                  <a:lnTo>
                    <a:pt x="5101" y="337110"/>
                  </a:lnTo>
                  <a:lnTo>
                    <a:pt x="45652" y="335905"/>
                  </a:lnTo>
                  <a:lnTo>
                    <a:pt x="84448" y="332293"/>
                  </a:lnTo>
                  <a:lnTo>
                    <a:pt x="130594" y="326754"/>
                  </a:lnTo>
                  <a:lnTo>
                    <a:pt x="162501" y="322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081">
              <a:extLst>
                <a:ext uri="{FF2B5EF4-FFF2-40B4-BE49-F238E27FC236}">
                  <a16:creationId xmlns:a16="http://schemas.microsoft.com/office/drawing/2014/main" xmlns="" id="{741035C7-6F1C-437F-8D6C-F7379448FFF2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527083" y="5588000"/>
              <a:ext cx="147018" cy="12701"/>
            </a:xfrm>
            <a:custGeom>
              <a:avLst/>
              <a:gdLst/>
              <a:ahLst/>
              <a:cxnLst/>
              <a:rect l="0" t="0" r="0" b="0"/>
              <a:pathLst>
                <a:path w="147018" h="12701">
                  <a:moveTo>
                    <a:pt x="7317" y="12700"/>
                  </a:moveTo>
                  <a:lnTo>
                    <a:pt x="7317" y="12700"/>
                  </a:lnTo>
                  <a:lnTo>
                    <a:pt x="575" y="9329"/>
                  </a:lnTo>
                  <a:lnTo>
                    <a:pt x="0" y="8336"/>
                  </a:lnTo>
                  <a:lnTo>
                    <a:pt x="1028" y="7674"/>
                  </a:lnTo>
                  <a:lnTo>
                    <a:pt x="3124" y="7233"/>
                  </a:lnTo>
                  <a:lnTo>
                    <a:pt x="43576" y="11895"/>
                  </a:lnTo>
                  <a:lnTo>
                    <a:pt x="78503" y="9090"/>
                  </a:lnTo>
                  <a:lnTo>
                    <a:pt x="119034" y="3791"/>
                  </a:lnTo>
                  <a:lnTo>
                    <a:pt x="147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082">
              <a:extLst>
                <a:ext uri="{FF2B5EF4-FFF2-40B4-BE49-F238E27FC236}">
                  <a16:creationId xmlns:a16="http://schemas.microsoft.com/office/drawing/2014/main" xmlns="" id="{32536C12-D725-48BB-9177-3577267CA136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8497603" y="5456677"/>
              <a:ext cx="157448" cy="267710"/>
            </a:xfrm>
            <a:custGeom>
              <a:avLst/>
              <a:gdLst/>
              <a:ahLst/>
              <a:cxnLst/>
              <a:rect l="0" t="0" r="0" b="0"/>
              <a:pathLst>
                <a:path w="157448" h="267710">
                  <a:moveTo>
                    <a:pt x="157447" y="17023"/>
                  </a:moveTo>
                  <a:lnTo>
                    <a:pt x="157447" y="17023"/>
                  </a:lnTo>
                  <a:lnTo>
                    <a:pt x="157447" y="13652"/>
                  </a:lnTo>
                  <a:lnTo>
                    <a:pt x="154076" y="4814"/>
                  </a:lnTo>
                  <a:lnTo>
                    <a:pt x="150261" y="2533"/>
                  </a:lnTo>
                  <a:lnTo>
                    <a:pt x="138495" y="0"/>
                  </a:lnTo>
                  <a:lnTo>
                    <a:pt x="94726" y="5147"/>
                  </a:lnTo>
                  <a:lnTo>
                    <a:pt x="70659" y="12799"/>
                  </a:lnTo>
                  <a:lnTo>
                    <a:pt x="40193" y="31397"/>
                  </a:lnTo>
                  <a:lnTo>
                    <a:pt x="22123" y="49269"/>
                  </a:lnTo>
                  <a:lnTo>
                    <a:pt x="11203" y="78083"/>
                  </a:lnTo>
                  <a:lnTo>
                    <a:pt x="6263" y="121381"/>
                  </a:lnTo>
                  <a:lnTo>
                    <a:pt x="5407" y="157540"/>
                  </a:lnTo>
                  <a:lnTo>
                    <a:pt x="3236" y="203922"/>
                  </a:lnTo>
                  <a:lnTo>
                    <a:pt x="0" y="247971"/>
                  </a:lnTo>
                  <a:lnTo>
                    <a:pt x="2333" y="259837"/>
                  </a:lnTo>
                  <a:lnTo>
                    <a:pt x="5355" y="263566"/>
                  </a:lnTo>
                  <a:lnTo>
                    <a:pt x="14356" y="267709"/>
                  </a:lnTo>
                  <a:lnTo>
                    <a:pt x="54207" y="263678"/>
                  </a:lnTo>
                  <a:lnTo>
                    <a:pt x="101227" y="256010"/>
                  </a:lnTo>
                  <a:lnTo>
                    <a:pt x="157447" y="239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083">
              <a:extLst>
                <a:ext uri="{FF2B5EF4-FFF2-40B4-BE49-F238E27FC236}">
                  <a16:creationId xmlns:a16="http://schemas.microsoft.com/office/drawing/2014/main" xmlns="" id="{0A012E65-4C96-425B-8C38-1C5F9DDCEB5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191750" y="4769475"/>
              <a:ext cx="198520" cy="484347"/>
            </a:xfrm>
            <a:custGeom>
              <a:avLst/>
              <a:gdLst/>
              <a:ahLst/>
              <a:cxnLst/>
              <a:rect l="0" t="0" r="0" b="0"/>
              <a:pathLst>
                <a:path w="198520" h="484347">
                  <a:moveTo>
                    <a:pt x="88900" y="18425"/>
                  </a:moveTo>
                  <a:lnTo>
                    <a:pt x="88900" y="18425"/>
                  </a:lnTo>
                  <a:lnTo>
                    <a:pt x="92271" y="11683"/>
                  </a:lnTo>
                  <a:lnTo>
                    <a:pt x="99571" y="6491"/>
                  </a:lnTo>
                  <a:lnTo>
                    <a:pt x="111282" y="2538"/>
                  </a:lnTo>
                  <a:lnTo>
                    <a:pt x="149426" y="0"/>
                  </a:lnTo>
                  <a:lnTo>
                    <a:pt x="170834" y="1769"/>
                  </a:lnTo>
                  <a:lnTo>
                    <a:pt x="187403" y="9611"/>
                  </a:lnTo>
                  <a:lnTo>
                    <a:pt x="192668" y="15371"/>
                  </a:lnTo>
                  <a:lnTo>
                    <a:pt x="198519" y="29297"/>
                  </a:lnTo>
                  <a:lnTo>
                    <a:pt x="195072" y="59747"/>
                  </a:lnTo>
                  <a:lnTo>
                    <a:pt x="181742" y="105693"/>
                  </a:lnTo>
                  <a:lnTo>
                    <a:pt x="170379" y="141172"/>
                  </a:lnTo>
                  <a:lnTo>
                    <a:pt x="159686" y="178107"/>
                  </a:lnTo>
                  <a:lnTo>
                    <a:pt x="152580" y="215689"/>
                  </a:lnTo>
                  <a:lnTo>
                    <a:pt x="147071" y="255440"/>
                  </a:lnTo>
                  <a:lnTo>
                    <a:pt x="142976" y="294509"/>
                  </a:lnTo>
                  <a:lnTo>
                    <a:pt x="141155" y="328336"/>
                  </a:lnTo>
                  <a:lnTo>
                    <a:pt x="146873" y="375147"/>
                  </a:lnTo>
                  <a:lnTo>
                    <a:pt x="155672" y="419298"/>
                  </a:lnTo>
                  <a:lnTo>
                    <a:pt x="157133" y="442238"/>
                  </a:lnTo>
                  <a:lnTo>
                    <a:pt x="154974" y="455847"/>
                  </a:lnTo>
                  <a:lnTo>
                    <a:pt x="146017" y="467070"/>
                  </a:lnTo>
                  <a:lnTo>
                    <a:pt x="139678" y="472038"/>
                  </a:lnTo>
                  <a:lnTo>
                    <a:pt x="119465" y="477559"/>
                  </a:lnTo>
                  <a:lnTo>
                    <a:pt x="78436" y="482548"/>
                  </a:lnTo>
                  <a:lnTo>
                    <a:pt x="48971" y="484346"/>
                  </a:lnTo>
                  <a:lnTo>
                    <a:pt x="0" y="47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084">
              <a:extLst>
                <a:ext uri="{FF2B5EF4-FFF2-40B4-BE49-F238E27FC236}">
                  <a16:creationId xmlns:a16="http://schemas.microsoft.com/office/drawing/2014/main" xmlns="" id="{66664C65-F72A-4659-BCF2-C2988E6F076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283700" y="5417995"/>
              <a:ext cx="95251" cy="117334"/>
            </a:xfrm>
            <a:custGeom>
              <a:avLst/>
              <a:gdLst/>
              <a:ahLst/>
              <a:cxnLst/>
              <a:rect l="0" t="0" r="0" b="0"/>
              <a:pathLst>
                <a:path w="95251" h="117334">
                  <a:moveTo>
                    <a:pt x="0" y="49355"/>
                  </a:moveTo>
                  <a:lnTo>
                    <a:pt x="0" y="49355"/>
                  </a:lnTo>
                  <a:lnTo>
                    <a:pt x="0" y="39242"/>
                  </a:lnTo>
                  <a:lnTo>
                    <a:pt x="5644" y="28632"/>
                  </a:lnTo>
                  <a:lnTo>
                    <a:pt x="15208" y="18273"/>
                  </a:lnTo>
                  <a:lnTo>
                    <a:pt x="44779" y="3434"/>
                  </a:lnTo>
                  <a:lnTo>
                    <a:pt x="63598" y="0"/>
                  </a:lnTo>
                  <a:lnTo>
                    <a:pt x="68504" y="930"/>
                  </a:lnTo>
                  <a:lnTo>
                    <a:pt x="75836" y="5725"/>
                  </a:lnTo>
                  <a:lnTo>
                    <a:pt x="76663" y="9685"/>
                  </a:lnTo>
                  <a:lnTo>
                    <a:pt x="64284" y="44026"/>
                  </a:lnTo>
                  <a:lnTo>
                    <a:pt x="34633" y="86987"/>
                  </a:lnTo>
                  <a:lnTo>
                    <a:pt x="28135" y="102995"/>
                  </a:lnTo>
                  <a:lnTo>
                    <a:pt x="28634" y="106988"/>
                  </a:lnTo>
                  <a:lnTo>
                    <a:pt x="30378" y="110354"/>
                  </a:lnTo>
                  <a:lnTo>
                    <a:pt x="32952" y="113305"/>
                  </a:lnTo>
                  <a:lnTo>
                    <a:pt x="41456" y="116582"/>
                  </a:lnTo>
                  <a:lnTo>
                    <a:pt x="54408" y="117333"/>
                  </a:lnTo>
                  <a:lnTo>
                    <a:pt x="95250" y="112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085">
              <a:extLst>
                <a:ext uri="{FF2B5EF4-FFF2-40B4-BE49-F238E27FC236}">
                  <a16:creationId xmlns:a16="http://schemas.microsoft.com/office/drawing/2014/main" xmlns="" id="{67A0DDC5-DD38-4429-B6E3-7D918BC2197C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8731875" y="4860038"/>
              <a:ext cx="139076" cy="339557"/>
            </a:xfrm>
            <a:custGeom>
              <a:avLst/>
              <a:gdLst/>
              <a:ahLst/>
              <a:cxnLst/>
              <a:rect l="0" t="0" r="0" b="0"/>
              <a:pathLst>
                <a:path w="139076" h="339557">
                  <a:moveTo>
                    <a:pt x="132725" y="23112"/>
                  </a:moveTo>
                  <a:lnTo>
                    <a:pt x="132725" y="23112"/>
                  </a:lnTo>
                  <a:lnTo>
                    <a:pt x="136095" y="16370"/>
                  </a:lnTo>
                  <a:lnTo>
                    <a:pt x="135869" y="9297"/>
                  </a:lnTo>
                  <a:lnTo>
                    <a:pt x="134821" y="5435"/>
                  </a:lnTo>
                  <a:lnTo>
                    <a:pt x="132711" y="2861"/>
                  </a:lnTo>
                  <a:lnTo>
                    <a:pt x="126603" y="0"/>
                  </a:lnTo>
                  <a:lnTo>
                    <a:pt x="108490" y="1761"/>
                  </a:lnTo>
                  <a:lnTo>
                    <a:pt x="85250" y="10122"/>
                  </a:lnTo>
                  <a:lnTo>
                    <a:pt x="63859" y="24907"/>
                  </a:lnTo>
                  <a:lnTo>
                    <a:pt x="47488" y="49436"/>
                  </a:lnTo>
                  <a:lnTo>
                    <a:pt x="34383" y="95104"/>
                  </a:lnTo>
                  <a:lnTo>
                    <a:pt x="27934" y="135852"/>
                  </a:lnTo>
                  <a:lnTo>
                    <a:pt x="25711" y="174344"/>
                  </a:lnTo>
                  <a:lnTo>
                    <a:pt x="23079" y="219314"/>
                  </a:lnTo>
                  <a:lnTo>
                    <a:pt x="15973" y="258796"/>
                  </a:lnTo>
                  <a:lnTo>
                    <a:pt x="2536" y="300449"/>
                  </a:lnTo>
                  <a:lnTo>
                    <a:pt x="0" y="324133"/>
                  </a:lnTo>
                  <a:lnTo>
                    <a:pt x="1203" y="328215"/>
                  </a:lnTo>
                  <a:lnTo>
                    <a:pt x="6302" y="334632"/>
                  </a:lnTo>
                  <a:lnTo>
                    <a:pt x="15154" y="337954"/>
                  </a:lnTo>
                  <a:lnTo>
                    <a:pt x="59439" y="339556"/>
                  </a:lnTo>
                  <a:lnTo>
                    <a:pt x="106020" y="333636"/>
                  </a:lnTo>
                  <a:lnTo>
                    <a:pt x="139075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086">
              <a:extLst>
                <a:ext uri="{FF2B5EF4-FFF2-40B4-BE49-F238E27FC236}">
                  <a16:creationId xmlns:a16="http://schemas.microsoft.com/office/drawing/2014/main" xmlns="" id="{1D2B96F0-2808-4926-8D44-49115345625E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8419133" y="5060950"/>
              <a:ext cx="197818" cy="50801"/>
            </a:xfrm>
            <a:custGeom>
              <a:avLst/>
              <a:gdLst/>
              <a:ahLst/>
              <a:cxnLst/>
              <a:rect l="0" t="0" r="0" b="0"/>
              <a:pathLst>
                <a:path w="197818" h="50801">
                  <a:moveTo>
                    <a:pt x="7317" y="50800"/>
                  </a:moveTo>
                  <a:lnTo>
                    <a:pt x="7317" y="50800"/>
                  </a:lnTo>
                  <a:lnTo>
                    <a:pt x="575" y="47429"/>
                  </a:lnTo>
                  <a:lnTo>
                    <a:pt x="0" y="46436"/>
                  </a:lnTo>
                  <a:lnTo>
                    <a:pt x="1028" y="45774"/>
                  </a:lnTo>
                  <a:lnTo>
                    <a:pt x="45065" y="32633"/>
                  </a:lnTo>
                  <a:lnTo>
                    <a:pt x="90938" y="23780"/>
                  </a:lnTo>
                  <a:lnTo>
                    <a:pt x="127737" y="16213"/>
                  </a:lnTo>
                  <a:lnTo>
                    <a:pt x="174543" y="5431"/>
                  </a:lnTo>
                  <a:lnTo>
                    <a:pt x="19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087">
              <a:extLst>
                <a:ext uri="{FF2B5EF4-FFF2-40B4-BE49-F238E27FC236}">
                  <a16:creationId xmlns:a16="http://schemas.microsoft.com/office/drawing/2014/main" xmlns="" id="{8BE87314-BA75-4BD2-8172-83AD782C11E9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434749" y="4889917"/>
              <a:ext cx="171983" cy="306438"/>
            </a:xfrm>
            <a:custGeom>
              <a:avLst/>
              <a:gdLst/>
              <a:ahLst/>
              <a:cxnLst/>
              <a:rect l="0" t="0" r="0" b="0"/>
              <a:pathLst>
                <a:path w="171983" h="306438">
                  <a:moveTo>
                    <a:pt x="156801" y="18633"/>
                  </a:moveTo>
                  <a:lnTo>
                    <a:pt x="156801" y="18633"/>
                  </a:lnTo>
                  <a:lnTo>
                    <a:pt x="171106" y="4327"/>
                  </a:lnTo>
                  <a:lnTo>
                    <a:pt x="171982" y="2746"/>
                  </a:lnTo>
                  <a:lnTo>
                    <a:pt x="171861" y="1692"/>
                  </a:lnTo>
                  <a:lnTo>
                    <a:pt x="171075" y="989"/>
                  </a:lnTo>
                  <a:lnTo>
                    <a:pt x="159854" y="0"/>
                  </a:lnTo>
                  <a:lnTo>
                    <a:pt x="117152" y="13453"/>
                  </a:lnTo>
                  <a:lnTo>
                    <a:pt x="72691" y="29447"/>
                  </a:lnTo>
                  <a:lnTo>
                    <a:pt x="45801" y="45356"/>
                  </a:lnTo>
                  <a:lnTo>
                    <a:pt x="21058" y="76959"/>
                  </a:lnTo>
                  <a:lnTo>
                    <a:pt x="5966" y="114231"/>
                  </a:lnTo>
                  <a:lnTo>
                    <a:pt x="3767" y="155458"/>
                  </a:lnTo>
                  <a:lnTo>
                    <a:pt x="4213" y="192210"/>
                  </a:lnTo>
                  <a:lnTo>
                    <a:pt x="0" y="235528"/>
                  </a:lnTo>
                  <a:lnTo>
                    <a:pt x="1678" y="280674"/>
                  </a:lnTo>
                  <a:lnTo>
                    <a:pt x="6954" y="292199"/>
                  </a:lnTo>
                  <a:lnTo>
                    <a:pt x="10336" y="296261"/>
                  </a:lnTo>
                  <a:lnTo>
                    <a:pt x="23501" y="302654"/>
                  </a:lnTo>
                  <a:lnTo>
                    <a:pt x="42523" y="306437"/>
                  </a:lnTo>
                  <a:lnTo>
                    <a:pt x="79589" y="304600"/>
                  </a:lnTo>
                  <a:lnTo>
                    <a:pt x="120670" y="295776"/>
                  </a:lnTo>
                  <a:lnTo>
                    <a:pt x="144101" y="2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088">
              <a:extLst>
                <a:ext uri="{FF2B5EF4-FFF2-40B4-BE49-F238E27FC236}">
                  <a16:creationId xmlns:a16="http://schemas.microsoft.com/office/drawing/2014/main" xmlns="" id="{1353F46F-31C9-4B05-9AA3-6D7E4D05738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095283" y="5162550"/>
              <a:ext cx="108918" cy="16359"/>
            </a:xfrm>
            <a:custGeom>
              <a:avLst/>
              <a:gdLst/>
              <a:ahLst/>
              <a:cxnLst/>
              <a:rect l="0" t="0" r="0" b="0"/>
              <a:pathLst>
                <a:path w="108918" h="16359">
                  <a:moveTo>
                    <a:pt x="7317" y="12700"/>
                  </a:moveTo>
                  <a:lnTo>
                    <a:pt x="7317" y="12700"/>
                  </a:lnTo>
                  <a:lnTo>
                    <a:pt x="0" y="16358"/>
                  </a:lnTo>
                  <a:lnTo>
                    <a:pt x="3125" y="14796"/>
                  </a:lnTo>
                  <a:lnTo>
                    <a:pt x="46948" y="9513"/>
                  </a:lnTo>
                  <a:lnTo>
                    <a:pt x="92285" y="2611"/>
                  </a:lnTo>
                  <a:lnTo>
                    <a:pt x="108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089">
              <a:extLst>
                <a:ext uri="{FF2B5EF4-FFF2-40B4-BE49-F238E27FC236}">
                  <a16:creationId xmlns:a16="http://schemas.microsoft.com/office/drawing/2014/main" xmlns="" id="{5E3F504A-C1A8-46BE-B9DC-354B3DA9110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051800" y="506730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46708" y="2979"/>
                  </a:lnTo>
                  <a:lnTo>
                    <a:pt x="83220" y="88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090">
              <a:extLst>
                <a:ext uri="{FF2B5EF4-FFF2-40B4-BE49-F238E27FC236}">
                  <a16:creationId xmlns:a16="http://schemas.microsoft.com/office/drawing/2014/main" xmlns="" id="{B2E1A06A-D6F8-431E-8BFD-4FE9D9DC208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347200" y="511810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31750" y="0"/>
                  </a:moveTo>
                  <a:lnTo>
                    <a:pt x="31750" y="0"/>
                  </a:lnTo>
                  <a:lnTo>
                    <a:pt x="28379" y="42095"/>
                  </a:lnTo>
                  <a:lnTo>
                    <a:pt x="12191" y="8391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091">
              <a:extLst>
                <a:ext uri="{FF2B5EF4-FFF2-40B4-BE49-F238E27FC236}">
                  <a16:creationId xmlns:a16="http://schemas.microsoft.com/office/drawing/2014/main" xmlns="" id="{F5AD3338-01CD-4D21-8A20-F6E31F2BAEC6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150350" y="4968391"/>
              <a:ext cx="146051" cy="238610"/>
            </a:xfrm>
            <a:custGeom>
              <a:avLst/>
              <a:gdLst/>
              <a:ahLst/>
              <a:cxnLst/>
              <a:rect l="0" t="0" r="0" b="0"/>
              <a:pathLst>
                <a:path w="146051" h="238610">
                  <a:moveTo>
                    <a:pt x="146050" y="3659"/>
                  </a:moveTo>
                  <a:lnTo>
                    <a:pt x="146050" y="3659"/>
                  </a:lnTo>
                  <a:lnTo>
                    <a:pt x="139308" y="288"/>
                  </a:lnTo>
                  <a:lnTo>
                    <a:pt x="136616" y="0"/>
                  </a:lnTo>
                  <a:lnTo>
                    <a:pt x="131744" y="1563"/>
                  </a:lnTo>
                  <a:lnTo>
                    <a:pt x="118293" y="16522"/>
                  </a:lnTo>
                  <a:lnTo>
                    <a:pt x="93374" y="63480"/>
                  </a:lnTo>
                  <a:lnTo>
                    <a:pt x="75601" y="96569"/>
                  </a:lnTo>
                  <a:lnTo>
                    <a:pt x="55944" y="130560"/>
                  </a:lnTo>
                  <a:lnTo>
                    <a:pt x="28805" y="177666"/>
                  </a:lnTo>
                  <a:lnTo>
                    <a:pt x="7414" y="221397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092">
              <a:extLst>
                <a:ext uri="{FF2B5EF4-FFF2-40B4-BE49-F238E27FC236}">
                  <a16:creationId xmlns:a16="http://schemas.microsoft.com/office/drawing/2014/main" xmlns="" id="{1CB27ABC-4CB7-41AE-9504-EA84FAAB6F3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129524" y="4975029"/>
              <a:ext cx="160527" cy="181172"/>
            </a:xfrm>
            <a:custGeom>
              <a:avLst/>
              <a:gdLst/>
              <a:ahLst/>
              <a:cxnLst/>
              <a:rect l="0" t="0" r="0" b="0"/>
              <a:pathLst>
                <a:path w="160527" h="181172">
                  <a:moveTo>
                    <a:pt x="14476" y="3371"/>
                  </a:moveTo>
                  <a:lnTo>
                    <a:pt x="14476" y="3371"/>
                  </a:lnTo>
                  <a:lnTo>
                    <a:pt x="7734" y="0"/>
                  </a:lnTo>
                  <a:lnTo>
                    <a:pt x="5042" y="418"/>
                  </a:lnTo>
                  <a:lnTo>
                    <a:pt x="2543" y="2108"/>
                  </a:lnTo>
                  <a:lnTo>
                    <a:pt x="170" y="4645"/>
                  </a:lnTo>
                  <a:lnTo>
                    <a:pt x="0" y="8454"/>
                  </a:lnTo>
                  <a:lnTo>
                    <a:pt x="3574" y="18330"/>
                  </a:lnTo>
                  <a:lnTo>
                    <a:pt x="28915" y="57126"/>
                  </a:lnTo>
                  <a:lnTo>
                    <a:pt x="62028" y="93147"/>
                  </a:lnTo>
                  <a:lnTo>
                    <a:pt x="101395" y="129219"/>
                  </a:lnTo>
                  <a:lnTo>
                    <a:pt x="147756" y="169486"/>
                  </a:lnTo>
                  <a:lnTo>
                    <a:pt x="160526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93">
              <a:extLst>
                <a:ext uri="{FF2B5EF4-FFF2-40B4-BE49-F238E27FC236}">
                  <a16:creationId xmlns:a16="http://schemas.microsoft.com/office/drawing/2014/main" xmlns="" id="{5DBEC231-5C69-42D0-AEE6-0B469CE035E2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986105" y="4917188"/>
              <a:ext cx="100746" cy="270763"/>
            </a:xfrm>
            <a:custGeom>
              <a:avLst/>
              <a:gdLst/>
              <a:ahLst/>
              <a:cxnLst/>
              <a:rect l="0" t="0" r="0" b="0"/>
              <a:pathLst>
                <a:path w="100746" h="270763">
                  <a:moveTo>
                    <a:pt x="100745" y="23112"/>
                  </a:moveTo>
                  <a:lnTo>
                    <a:pt x="100745" y="23112"/>
                  </a:lnTo>
                  <a:lnTo>
                    <a:pt x="100039" y="12973"/>
                  </a:lnTo>
                  <a:lnTo>
                    <a:pt x="97374" y="5435"/>
                  </a:lnTo>
                  <a:lnTo>
                    <a:pt x="94264" y="2861"/>
                  </a:lnTo>
                  <a:lnTo>
                    <a:pt x="85165" y="0"/>
                  </a:lnTo>
                  <a:lnTo>
                    <a:pt x="79774" y="1354"/>
                  </a:lnTo>
                  <a:lnTo>
                    <a:pt x="68141" y="8503"/>
                  </a:lnTo>
                  <a:lnTo>
                    <a:pt x="46320" y="34541"/>
                  </a:lnTo>
                  <a:lnTo>
                    <a:pt x="25352" y="79180"/>
                  </a:lnTo>
                  <a:lnTo>
                    <a:pt x="12204" y="118116"/>
                  </a:lnTo>
                  <a:lnTo>
                    <a:pt x="2127" y="159880"/>
                  </a:lnTo>
                  <a:lnTo>
                    <a:pt x="0" y="199609"/>
                  </a:lnTo>
                  <a:lnTo>
                    <a:pt x="5169" y="229025"/>
                  </a:lnTo>
                  <a:lnTo>
                    <a:pt x="9511" y="240820"/>
                  </a:lnTo>
                  <a:lnTo>
                    <a:pt x="15933" y="249390"/>
                  </a:lnTo>
                  <a:lnTo>
                    <a:pt x="49945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94">
              <a:extLst>
                <a:ext uri="{FF2B5EF4-FFF2-40B4-BE49-F238E27FC236}">
                  <a16:creationId xmlns:a16="http://schemas.microsoft.com/office/drawing/2014/main" xmlns="" id="{71A3B484-F9AE-4221-B023-1D486190716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429750" y="5087310"/>
              <a:ext cx="177801" cy="11741"/>
            </a:xfrm>
            <a:custGeom>
              <a:avLst/>
              <a:gdLst/>
              <a:ahLst/>
              <a:cxnLst/>
              <a:rect l="0" t="0" r="0" b="0"/>
              <a:pathLst>
                <a:path w="177801" h="11741">
                  <a:moveTo>
                    <a:pt x="0" y="11740"/>
                  </a:moveTo>
                  <a:lnTo>
                    <a:pt x="0" y="11740"/>
                  </a:lnTo>
                  <a:lnTo>
                    <a:pt x="3370" y="8369"/>
                  </a:lnTo>
                  <a:lnTo>
                    <a:pt x="44812" y="2280"/>
                  </a:lnTo>
                  <a:lnTo>
                    <a:pt x="81560" y="0"/>
                  </a:lnTo>
                  <a:lnTo>
                    <a:pt x="120357" y="2696"/>
                  </a:lnTo>
                  <a:lnTo>
                    <a:pt x="1778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95">
              <a:extLst>
                <a:ext uri="{FF2B5EF4-FFF2-40B4-BE49-F238E27FC236}">
                  <a16:creationId xmlns:a16="http://schemas.microsoft.com/office/drawing/2014/main" xmlns="" id="{F27760CA-9EE2-42F3-8385-B4867C1D579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99599" y="5022850"/>
              <a:ext cx="50802" cy="165101"/>
            </a:xfrm>
            <a:custGeom>
              <a:avLst/>
              <a:gdLst/>
              <a:ahLst/>
              <a:cxnLst/>
              <a:rect l="0" t="0" r="0" b="0"/>
              <a:pathLst>
                <a:path w="50802" h="1651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5902" y="45163"/>
                  </a:lnTo>
                  <a:lnTo>
                    <a:pt x="27839" y="85897"/>
                  </a:lnTo>
                  <a:lnTo>
                    <a:pt x="42633" y="132339"/>
                  </a:lnTo>
                  <a:lnTo>
                    <a:pt x="5080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96">
              <a:extLst>
                <a:ext uri="{FF2B5EF4-FFF2-40B4-BE49-F238E27FC236}">
                  <a16:creationId xmlns:a16="http://schemas.microsoft.com/office/drawing/2014/main" xmlns="" id="{5C01BB93-9D0E-4F3E-B63E-390AB956D9B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690099" y="4981092"/>
              <a:ext cx="127002" cy="200509"/>
            </a:xfrm>
            <a:custGeom>
              <a:avLst/>
              <a:gdLst/>
              <a:ahLst/>
              <a:cxnLst/>
              <a:rect l="0" t="0" r="0" b="0"/>
              <a:pathLst>
                <a:path w="127002" h="20050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1"/>
                  </a:lnTo>
                  <a:lnTo>
                    <a:pt x="18511" y="44827"/>
                  </a:lnTo>
                  <a:lnTo>
                    <a:pt x="39821" y="82649"/>
                  </a:lnTo>
                  <a:lnTo>
                    <a:pt x="64010" y="125135"/>
                  </a:lnTo>
                  <a:lnTo>
                    <a:pt x="90933" y="163358"/>
                  </a:lnTo>
                  <a:lnTo>
                    <a:pt x="127001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097">
              <a:extLst>
                <a:ext uri="{FF2B5EF4-FFF2-40B4-BE49-F238E27FC236}">
                  <a16:creationId xmlns:a16="http://schemas.microsoft.com/office/drawing/2014/main" xmlns="" id="{C2A48005-C961-42A2-9695-5461ADDC4C20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690100" y="4976794"/>
              <a:ext cx="127001" cy="217507"/>
            </a:xfrm>
            <a:custGeom>
              <a:avLst/>
              <a:gdLst/>
              <a:ahLst/>
              <a:cxnLst/>
              <a:rect l="0" t="0" r="0" b="0"/>
              <a:pathLst>
                <a:path w="127001" h="217507">
                  <a:moveTo>
                    <a:pt x="127000" y="14306"/>
                  </a:moveTo>
                  <a:lnTo>
                    <a:pt x="127000" y="14306"/>
                  </a:lnTo>
                  <a:lnTo>
                    <a:pt x="126999" y="0"/>
                  </a:lnTo>
                  <a:lnTo>
                    <a:pt x="125589" y="536"/>
                  </a:lnTo>
                  <a:lnTo>
                    <a:pt x="116156" y="13519"/>
                  </a:lnTo>
                  <a:lnTo>
                    <a:pt x="92480" y="56641"/>
                  </a:lnTo>
                  <a:lnTo>
                    <a:pt x="67147" y="99992"/>
                  </a:lnTo>
                  <a:lnTo>
                    <a:pt x="39180" y="146704"/>
                  </a:lnTo>
                  <a:lnTo>
                    <a:pt x="16782" y="186179"/>
                  </a:lnTo>
                  <a:lnTo>
                    <a:pt x="0" y="217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098">
              <a:extLst>
                <a:ext uri="{FF2B5EF4-FFF2-40B4-BE49-F238E27FC236}">
                  <a16:creationId xmlns:a16="http://schemas.microsoft.com/office/drawing/2014/main" xmlns="" id="{333618C0-A89F-43B3-9C1A-D2D7F745BF8C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900533" y="5143500"/>
              <a:ext cx="18168" cy="88901"/>
            </a:xfrm>
            <a:custGeom>
              <a:avLst/>
              <a:gdLst/>
              <a:ahLst/>
              <a:cxnLst/>
              <a:rect l="0" t="0" r="0" b="0"/>
              <a:pathLst>
                <a:path w="18168" h="88901">
                  <a:moveTo>
                    <a:pt x="5467" y="0"/>
                  </a:moveTo>
                  <a:lnTo>
                    <a:pt x="5467" y="0"/>
                  </a:lnTo>
                  <a:lnTo>
                    <a:pt x="4761" y="10845"/>
                  </a:lnTo>
                  <a:lnTo>
                    <a:pt x="0" y="42063"/>
                  </a:lnTo>
                  <a:lnTo>
                    <a:pt x="4361" y="68673"/>
                  </a:lnTo>
                  <a:lnTo>
                    <a:pt x="9999" y="82280"/>
                  </a:lnTo>
                  <a:lnTo>
                    <a:pt x="181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99">
              <a:extLst>
                <a:ext uri="{FF2B5EF4-FFF2-40B4-BE49-F238E27FC236}">
                  <a16:creationId xmlns:a16="http://schemas.microsoft.com/office/drawing/2014/main" xmlns="" id="{A0C3961D-17B7-4DA1-B015-881D16D61693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982200" y="4978400"/>
              <a:ext cx="91647" cy="234951"/>
            </a:xfrm>
            <a:custGeom>
              <a:avLst/>
              <a:gdLst/>
              <a:ahLst/>
              <a:cxnLst/>
              <a:rect l="0" t="0" r="0" b="0"/>
              <a:pathLst>
                <a:path w="91647" h="234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0403" y="10845"/>
                  </a:lnTo>
                  <a:lnTo>
                    <a:pt x="46909" y="21048"/>
                  </a:lnTo>
                  <a:lnTo>
                    <a:pt x="59889" y="36401"/>
                  </a:lnTo>
                  <a:lnTo>
                    <a:pt x="77012" y="70522"/>
                  </a:lnTo>
                  <a:lnTo>
                    <a:pt x="87144" y="100488"/>
                  </a:lnTo>
                  <a:lnTo>
                    <a:pt x="91646" y="132621"/>
                  </a:lnTo>
                  <a:lnTo>
                    <a:pt x="84070" y="175702"/>
                  </a:lnTo>
                  <a:lnTo>
                    <a:pt x="68419" y="208536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100">
              <a:extLst>
                <a:ext uri="{FF2B5EF4-FFF2-40B4-BE49-F238E27FC236}">
                  <a16:creationId xmlns:a16="http://schemas.microsoft.com/office/drawing/2014/main" xmlns="" id="{35628BAE-FD90-4E8D-B348-4394CF94AE1F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10083800" y="4849435"/>
              <a:ext cx="120651" cy="118085"/>
            </a:xfrm>
            <a:custGeom>
              <a:avLst/>
              <a:gdLst/>
              <a:ahLst/>
              <a:cxnLst/>
              <a:rect l="0" t="0" r="0" b="0"/>
              <a:pathLst>
                <a:path w="120651" h="118085">
                  <a:moveTo>
                    <a:pt x="0" y="21015"/>
                  </a:moveTo>
                  <a:lnTo>
                    <a:pt x="0" y="21015"/>
                  </a:lnTo>
                  <a:lnTo>
                    <a:pt x="10844" y="11581"/>
                  </a:lnTo>
                  <a:lnTo>
                    <a:pt x="42063" y="0"/>
                  </a:lnTo>
                  <a:lnTo>
                    <a:pt x="56089" y="1327"/>
                  </a:lnTo>
                  <a:lnTo>
                    <a:pt x="62793" y="3656"/>
                  </a:lnTo>
                  <a:lnTo>
                    <a:pt x="74004" y="13770"/>
                  </a:lnTo>
                  <a:lnTo>
                    <a:pt x="82279" y="27672"/>
                  </a:lnTo>
                  <a:lnTo>
                    <a:pt x="85958" y="43259"/>
                  </a:lnTo>
                  <a:lnTo>
                    <a:pt x="81947" y="59594"/>
                  </a:lnTo>
                  <a:lnTo>
                    <a:pt x="67790" y="82776"/>
                  </a:lnTo>
                  <a:lnTo>
                    <a:pt x="37489" y="116654"/>
                  </a:lnTo>
                  <a:lnTo>
                    <a:pt x="36987" y="117935"/>
                  </a:lnTo>
                  <a:lnTo>
                    <a:pt x="38062" y="118084"/>
                  </a:lnTo>
                  <a:lnTo>
                    <a:pt x="45138" y="117073"/>
                  </a:lnTo>
                  <a:lnTo>
                    <a:pt x="82190" y="112662"/>
                  </a:lnTo>
                  <a:lnTo>
                    <a:pt x="120650" y="103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101">
              <a:extLst>
                <a:ext uri="{FF2B5EF4-FFF2-40B4-BE49-F238E27FC236}">
                  <a16:creationId xmlns:a16="http://schemas.microsoft.com/office/drawing/2014/main" xmlns="" id="{583F91CB-35DB-4CCD-B197-0C50FBCEE72C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296400" y="5412305"/>
              <a:ext cx="200527" cy="377224"/>
            </a:xfrm>
            <a:custGeom>
              <a:avLst/>
              <a:gdLst/>
              <a:ahLst/>
              <a:cxnLst/>
              <a:rect l="0" t="0" r="0" b="0"/>
              <a:pathLst>
                <a:path w="200527" h="377224">
                  <a:moveTo>
                    <a:pt x="127000" y="23295"/>
                  </a:moveTo>
                  <a:lnTo>
                    <a:pt x="127000" y="23295"/>
                  </a:lnTo>
                  <a:lnTo>
                    <a:pt x="130370" y="19924"/>
                  </a:lnTo>
                  <a:lnTo>
                    <a:pt x="169328" y="2630"/>
                  </a:lnTo>
                  <a:lnTo>
                    <a:pt x="180149" y="0"/>
                  </a:lnTo>
                  <a:lnTo>
                    <a:pt x="185010" y="709"/>
                  </a:lnTo>
                  <a:lnTo>
                    <a:pt x="194175" y="5261"/>
                  </a:lnTo>
                  <a:lnTo>
                    <a:pt x="197183" y="9155"/>
                  </a:lnTo>
                  <a:lnTo>
                    <a:pt x="200526" y="19127"/>
                  </a:lnTo>
                  <a:lnTo>
                    <a:pt x="197602" y="63054"/>
                  </a:lnTo>
                  <a:lnTo>
                    <a:pt x="191507" y="106258"/>
                  </a:lnTo>
                  <a:lnTo>
                    <a:pt x="184833" y="140601"/>
                  </a:lnTo>
                  <a:lnTo>
                    <a:pt x="178255" y="163588"/>
                  </a:lnTo>
                  <a:lnTo>
                    <a:pt x="169637" y="190201"/>
                  </a:lnTo>
                  <a:lnTo>
                    <a:pt x="159658" y="219233"/>
                  </a:lnTo>
                  <a:lnTo>
                    <a:pt x="150183" y="248465"/>
                  </a:lnTo>
                  <a:lnTo>
                    <a:pt x="141045" y="277830"/>
                  </a:lnTo>
                  <a:lnTo>
                    <a:pt x="132129" y="307285"/>
                  </a:lnTo>
                  <a:lnTo>
                    <a:pt x="120343" y="343775"/>
                  </a:lnTo>
                  <a:lnTo>
                    <a:pt x="111342" y="363992"/>
                  </a:lnTo>
                  <a:lnTo>
                    <a:pt x="100285" y="375328"/>
                  </a:lnTo>
                  <a:lnTo>
                    <a:pt x="93668" y="377223"/>
                  </a:lnTo>
                  <a:lnTo>
                    <a:pt x="78789" y="375565"/>
                  </a:lnTo>
                  <a:lnTo>
                    <a:pt x="41172" y="357933"/>
                  </a:lnTo>
                  <a:lnTo>
                    <a:pt x="0" y="334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12">
            <a:extLst>
              <a:ext uri="{FF2B5EF4-FFF2-40B4-BE49-F238E27FC236}">
                <a16:creationId xmlns:a16="http://schemas.microsoft.com/office/drawing/2014/main" xmlns="" id="{9AD40FD2-DEC1-4927-95FE-AB9151181183}"/>
              </a:ext>
            </a:extLst>
          </p:cNvPr>
          <p:cNvGrpSpPr/>
          <p:nvPr/>
        </p:nvGrpSpPr>
        <p:grpSpPr>
          <a:xfrm>
            <a:off x="8140308" y="5518150"/>
            <a:ext cx="209943" cy="127001"/>
            <a:chOff x="8140308" y="5518150"/>
            <a:chExt cx="209943" cy="127001"/>
          </a:xfrm>
        </p:grpSpPr>
        <p:sp>
          <p:nvSpPr>
            <p:cNvPr id="187" name="SMARTInkShape-4102">
              <a:extLst>
                <a:ext uri="{FF2B5EF4-FFF2-40B4-BE49-F238E27FC236}">
                  <a16:creationId xmlns:a16="http://schemas.microsoft.com/office/drawing/2014/main" xmlns="" id="{5ED3961B-D66D-4B9A-A9AC-5F7B58BDEBF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185150" y="5626100"/>
              <a:ext cx="165101" cy="19051"/>
            </a:xfrm>
            <a:custGeom>
              <a:avLst/>
              <a:gdLst/>
              <a:ahLst/>
              <a:cxnLst/>
              <a:rect l="0" t="0" r="0" b="0"/>
              <a:pathLst>
                <a:path w="165101" h="19051">
                  <a:moveTo>
                    <a:pt x="0" y="19050"/>
                  </a:moveTo>
                  <a:lnTo>
                    <a:pt x="0" y="19050"/>
                  </a:lnTo>
                  <a:lnTo>
                    <a:pt x="37902" y="15679"/>
                  </a:lnTo>
                  <a:lnTo>
                    <a:pt x="82883" y="10212"/>
                  </a:lnTo>
                  <a:lnTo>
                    <a:pt x="115388" y="618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103">
              <a:extLst>
                <a:ext uri="{FF2B5EF4-FFF2-40B4-BE49-F238E27FC236}">
                  <a16:creationId xmlns:a16="http://schemas.microsoft.com/office/drawing/2014/main" xmlns="" id="{3FB43FEC-18B8-40B5-8980-EC2D753DFE8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140308" y="5518150"/>
              <a:ext cx="165493" cy="19051"/>
            </a:xfrm>
            <a:custGeom>
              <a:avLst/>
              <a:gdLst/>
              <a:ahLst/>
              <a:cxnLst/>
              <a:rect l="0" t="0" r="0" b="0"/>
              <a:pathLst>
                <a:path w="165493" h="19051">
                  <a:moveTo>
                    <a:pt x="6742" y="19050"/>
                  </a:moveTo>
                  <a:lnTo>
                    <a:pt x="6742" y="19050"/>
                  </a:lnTo>
                  <a:lnTo>
                    <a:pt x="0" y="19050"/>
                  </a:lnTo>
                  <a:lnTo>
                    <a:pt x="131" y="18345"/>
                  </a:lnTo>
                  <a:lnTo>
                    <a:pt x="5920" y="15679"/>
                  </a:lnTo>
                  <a:lnTo>
                    <a:pt x="48574" y="8218"/>
                  </a:lnTo>
                  <a:lnTo>
                    <a:pt x="81072" y="4123"/>
                  </a:lnTo>
                  <a:lnTo>
                    <a:pt x="114802" y="1832"/>
                  </a:lnTo>
                  <a:lnTo>
                    <a:pt x="1654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813">
            <a:extLst>
              <a:ext uri="{FF2B5EF4-FFF2-40B4-BE49-F238E27FC236}">
                <a16:creationId xmlns:a16="http://schemas.microsoft.com/office/drawing/2014/main" xmlns="" id="{92640A6D-D0FD-495F-B057-0F1CBCC4C4E6}"/>
              </a:ext>
            </a:extLst>
          </p:cNvPr>
          <p:cNvGrpSpPr/>
          <p:nvPr/>
        </p:nvGrpSpPr>
        <p:grpSpPr>
          <a:xfrm>
            <a:off x="8131861" y="5784850"/>
            <a:ext cx="1385629" cy="539751"/>
            <a:chOff x="8131861" y="5784850"/>
            <a:chExt cx="1385629" cy="539751"/>
          </a:xfrm>
        </p:grpSpPr>
        <p:sp>
          <p:nvSpPr>
            <p:cNvPr id="190" name="SMARTInkShape-4104">
              <a:extLst>
                <a:ext uri="{FF2B5EF4-FFF2-40B4-BE49-F238E27FC236}">
                  <a16:creationId xmlns:a16="http://schemas.microsoft.com/office/drawing/2014/main" xmlns="" id="{3B89F3A9-57C4-43BF-A149-6CAEAE839C7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9334500" y="5962650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0" y="0"/>
                  </a:moveTo>
                  <a:lnTo>
                    <a:pt x="0" y="0"/>
                  </a:lnTo>
                  <a:lnTo>
                    <a:pt x="28611" y="0"/>
                  </a:lnTo>
                  <a:lnTo>
                    <a:pt x="31773" y="2117"/>
                  </a:lnTo>
                  <a:lnTo>
                    <a:pt x="33882" y="5645"/>
                  </a:lnTo>
                  <a:lnTo>
                    <a:pt x="35288" y="10113"/>
                  </a:lnTo>
                  <a:lnTo>
                    <a:pt x="34969" y="20722"/>
                  </a:lnTo>
                  <a:lnTo>
                    <a:pt x="33896" y="26515"/>
                  </a:lnTo>
                  <a:lnTo>
                    <a:pt x="22273" y="44781"/>
                  </a:lnTo>
                  <a:lnTo>
                    <a:pt x="3909" y="67454"/>
                  </a:lnTo>
                  <a:lnTo>
                    <a:pt x="1158" y="75490"/>
                  </a:lnTo>
                  <a:lnTo>
                    <a:pt x="772" y="77843"/>
                  </a:lnTo>
                  <a:lnTo>
                    <a:pt x="2631" y="80118"/>
                  </a:lnTo>
                  <a:lnTo>
                    <a:pt x="16066" y="86690"/>
                  </a:lnTo>
                  <a:lnTo>
                    <a:pt x="47413" y="93351"/>
                  </a:lnTo>
                  <a:lnTo>
                    <a:pt x="762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105">
              <a:extLst>
                <a:ext uri="{FF2B5EF4-FFF2-40B4-BE49-F238E27FC236}">
                  <a16:creationId xmlns:a16="http://schemas.microsoft.com/office/drawing/2014/main" xmlns="" id="{F7718D70-2A3E-495B-9E0C-D923EB031FE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9315450" y="5925956"/>
              <a:ext cx="202040" cy="398645"/>
            </a:xfrm>
            <a:custGeom>
              <a:avLst/>
              <a:gdLst/>
              <a:ahLst/>
              <a:cxnLst/>
              <a:rect l="0" t="0" r="0" b="0"/>
              <a:pathLst>
                <a:path w="202040" h="398645">
                  <a:moveTo>
                    <a:pt x="127000" y="17644"/>
                  </a:moveTo>
                  <a:lnTo>
                    <a:pt x="127000" y="17644"/>
                  </a:lnTo>
                  <a:lnTo>
                    <a:pt x="130370" y="10902"/>
                  </a:lnTo>
                  <a:lnTo>
                    <a:pt x="137670" y="5711"/>
                  </a:lnTo>
                  <a:lnTo>
                    <a:pt x="147970" y="1757"/>
                  </a:lnTo>
                  <a:lnTo>
                    <a:pt x="159603" y="0"/>
                  </a:lnTo>
                  <a:lnTo>
                    <a:pt x="184795" y="9124"/>
                  </a:lnTo>
                  <a:lnTo>
                    <a:pt x="191635" y="16903"/>
                  </a:lnTo>
                  <a:lnTo>
                    <a:pt x="201118" y="38716"/>
                  </a:lnTo>
                  <a:lnTo>
                    <a:pt x="202039" y="61112"/>
                  </a:lnTo>
                  <a:lnTo>
                    <a:pt x="196506" y="97316"/>
                  </a:lnTo>
                  <a:lnTo>
                    <a:pt x="188516" y="137441"/>
                  </a:lnTo>
                  <a:lnTo>
                    <a:pt x="177212" y="176142"/>
                  </a:lnTo>
                  <a:lnTo>
                    <a:pt x="164926" y="216300"/>
                  </a:lnTo>
                  <a:lnTo>
                    <a:pt x="152348" y="257598"/>
                  </a:lnTo>
                  <a:lnTo>
                    <a:pt x="142198" y="302736"/>
                  </a:lnTo>
                  <a:lnTo>
                    <a:pt x="145386" y="345132"/>
                  </a:lnTo>
                  <a:lnTo>
                    <a:pt x="142483" y="362720"/>
                  </a:lnTo>
                  <a:lnTo>
                    <a:pt x="133410" y="372330"/>
                  </a:lnTo>
                  <a:lnTo>
                    <a:pt x="104591" y="389997"/>
                  </a:lnTo>
                  <a:lnTo>
                    <a:pt x="69952" y="396081"/>
                  </a:lnTo>
                  <a:lnTo>
                    <a:pt x="28408" y="397885"/>
                  </a:lnTo>
                  <a:lnTo>
                    <a:pt x="0" y="398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106">
              <a:extLst>
                <a:ext uri="{FF2B5EF4-FFF2-40B4-BE49-F238E27FC236}">
                  <a16:creationId xmlns:a16="http://schemas.microsoft.com/office/drawing/2014/main" xmlns="" id="{7187E6FC-4B96-464F-A65A-873A5EA8A2F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9283700" y="61912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107">
              <a:extLst>
                <a:ext uri="{FF2B5EF4-FFF2-40B4-BE49-F238E27FC236}">
                  <a16:creationId xmlns:a16="http://schemas.microsoft.com/office/drawing/2014/main" xmlns="" id="{34100143-2388-41C8-8934-DB517771007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9239250" y="5784850"/>
              <a:ext cx="3145" cy="95251"/>
            </a:xfrm>
            <a:custGeom>
              <a:avLst/>
              <a:gdLst/>
              <a:ahLst/>
              <a:cxnLst/>
              <a:rect l="0" t="0" r="0" b="0"/>
              <a:pathLst>
                <a:path w="3145" h="95251">
                  <a:moveTo>
                    <a:pt x="0" y="0"/>
                  </a:moveTo>
                  <a:lnTo>
                    <a:pt x="0" y="0"/>
                  </a:lnTo>
                  <a:lnTo>
                    <a:pt x="3144" y="4738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108">
              <a:extLst>
                <a:ext uri="{FF2B5EF4-FFF2-40B4-BE49-F238E27FC236}">
                  <a16:creationId xmlns:a16="http://schemas.microsoft.com/office/drawing/2014/main" xmlns="" id="{D36519F5-FE02-428D-A613-CEAA0D579E22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9112250" y="6035479"/>
              <a:ext cx="158751" cy="225622"/>
            </a:xfrm>
            <a:custGeom>
              <a:avLst/>
              <a:gdLst/>
              <a:ahLst/>
              <a:cxnLst/>
              <a:rect l="0" t="0" r="0" b="0"/>
              <a:pathLst>
                <a:path w="158751" h="225622">
                  <a:moveTo>
                    <a:pt x="158750" y="3371"/>
                  </a:moveTo>
                  <a:lnTo>
                    <a:pt x="158750" y="3371"/>
                  </a:lnTo>
                  <a:lnTo>
                    <a:pt x="155379" y="0"/>
                  </a:lnTo>
                  <a:lnTo>
                    <a:pt x="152975" y="418"/>
                  </a:lnTo>
                  <a:lnTo>
                    <a:pt x="146541" y="4646"/>
                  </a:lnTo>
                  <a:lnTo>
                    <a:pt x="119362" y="40546"/>
                  </a:lnTo>
                  <a:lnTo>
                    <a:pt x="86636" y="85255"/>
                  </a:lnTo>
                  <a:lnTo>
                    <a:pt x="62494" y="120197"/>
                  </a:lnTo>
                  <a:lnTo>
                    <a:pt x="31843" y="165456"/>
                  </a:lnTo>
                  <a:lnTo>
                    <a:pt x="7754" y="210078"/>
                  </a:lnTo>
                  <a:lnTo>
                    <a:pt x="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109">
              <a:extLst>
                <a:ext uri="{FF2B5EF4-FFF2-40B4-BE49-F238E27FC236}">
                  <a16:creationId xmlns:a16="http://schemas.microsoft.com/office/drawing/2014/main" xmlns="" id="{601BB882-4A55-4975-9C96-144BEACD0F2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9105900" y="6019800"/>
              <a:ext cx="127001" cy="247651"/>
            </a:xfrm>
            <a:custGeom>
              <a:avLst/>
              <a:gdLst/>
              <a:ahLst/>
              <a:cxnLst/>
              <a:rect l="0" t="0" r="0" b="0"/>
              <a:pathLst>
                <a:path w="127001" h="247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5580" y="6742"/>
                  </a:lnTo>
                  <a:lnTo>
                    <a:pt x="32603" y="31160"/>
                  </a:lnTo>
                  <a:lnTo>
                    <a:pt x="51053" y="71948"/>
                  </a:lnTo>
                  <a:lnTo>
                    <a:pt x="63612" y="103474"/>
                  </a:lnTo>
                  <a:lnTo>
                    <a:pt x="76955" y="136299"/>
                  </a:lnTo>
                  <a:lnTo>
                    <a:pt x="98923" y="183691"/>
                  </a:lnTo>
                  <a:lnTo>
                    <a:pt x="117821" y="224537"/>
                  </a:lnTo>
                  <a:lnTo>
                    <a:pt x="1270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110">
              <a:extLst>
                <a:ext uri="{FF2B5EF4-FFF2-40B4-BE49-F238E27FC236}">
                  <a16:creationId xmlns:a16="http://schemas.microsoft.com/office/drawing/2014/main" xmlns="" id="{FE9DB7BD-205C-4164-A96F-81CA4BC00BB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904398" y="5970468"/>
              <a:ext cx="176103" cy="277933"/>
            </a:xfrm>
            <a:custGeom>
              <a:avLst/>
              <a:gdLst/>
              <a:ahLst/>
              <a:cxnLst/>
              <a:rect l="0" t="0" r="0" b="0"/>
              <a:pathLst>
                <a:path w="176103" h="277933">
                  <a:moveTo>
                    <a:pt x="176102" y="11232"/>
                  </a:moveTo>
                  <a:lnTo>
                    <a:pt x="176102" y="11232"/>
                  </a:lnTo>
                  <a:lnTo>
                    <a:pt x="155054" y="2393"/>
                  </a:lnTo>
                  <a:lnTo>
                    <a:pt x="121823" y="0"/>
                  </a:lnTo>
                  <a:lnTo>
                    <a:pt x="76815" y="5771"/>
                  </a:lnTo>
                  <a:lnTo>
                    <a:pt x="68945" y="11392"/>
                  </a:lnTo>
                  <a:lnTo>
                    <a:pt x="64977" y="20476"/>
                  </a:lnTo>
                  <a:lnTo>
                    <a:pt x="62220" y="60558"/>
                  </a:lnTo>
                  <a:lnTo>
                    <a:pt x="61885" y="107445"/>
                  </a:lnTo>
                  <a:lnTo>
                    <a:pt x="58063" y="144867"/>
                  </a:lnTo>
                  <a:lnTo>
                    <a:pt x="44130" y="192068"/>
                  </a:lnTo>
                  <a:lnTo>
                    <a:pt x="23425" y="233951"/>
                  </a:lnTo>
                  <a:lnTo>
                    <a:pt x="0" y="274822"/>
                  </a:lnTo>
                  <a:lnTo>
                    <a:pt x="1550" y="275859"/>
                  </a:lnTo>
                  <a:lnTo>
                    <a:pt x="45753" y="277810"/>
                  </a:lnTo>
                  <a:lnTo>
                    <a:pt x="85677" y="277908"/>
                  </a:lnTo>
                  <a:lnTo>
                    <a:pt x="131652" y="277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111">
              <a:extLst>
                <a:ext uri="{FF2B5EF4-FFF2-40B4-BE49-F238E27FC236}">
                  <a16:creationId xmlns:a16="http://schemas.microsoft.com/office/drawing/2014/main" xmlns="" id="{B0E3F7F7-3131-4FEF-812E-2D0D0CB795A2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8724900" y="6109583"/>
              <a:ext cx="133351" cy="5468"/>
            </a:xfrm>
            <a:custGeom>
              <a:avLst/>
              <a:gdLst/>
              <a:ahLst/>
              <a:cxnLst/>
              <a:rect l="0" t="0" r="0" b="0"/>
              <a:pathLst>
                <a:path w="133351" h="54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55500" y="1115"/>
                  </a:lnTo>
                  <a:lnTo>
                    <a:pt x="92173" y="4176"/>
                  </a:lnTo>
                  <a:lnTo>
                    <a:pt x="133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112">
              <a:extLst>
                <a:ext uri="{FF2B5EF4-FFF2-40B4-BE49-F238E27FC236}">
                  <a16:creationId xmlns:a16="http://schemas.microsoft.com/office/drawing/2014/main" xmlns="" id="{A888189A-AF83-461C-91E8-BE0E1E3DC80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8719796" y="5985414"/>
              <a:ext cx="151155" cy="262660"/>
            </a:xfrm>
            <a:custGeom>
              <a:avLst/>
              <a:gdLst/>
              <a:ahLst/>
              <a:cxnLst/>
              <a:rect l="0" t="0" r="0" b="0"/>
              <a:pathLst>
                <a:path w="151155" h="262660">
                  <a:moveTo>
                    <a:pt x="144804" y="15336"/>
                  </a:moveTo>
                  <a:lnTo>
                    <a:pt x="144804" y="15336"/>
                  </a:lnTo>
                  <a:lnTo>
                    <a:pt x="144804" y="6497"/>
                  </a:lnTo>
                  <a:lnTo>
                    <a:pt x="142923" y="2471"/>
                  </a:lnTo>
                  <a:lnTo>
                    <a:pt x="141433" y="409"/>
                  </a:lnTo>
                  <a:lnTo>
                    <a:pt x="132252" y="0"/>
                  </a:lnTo>
                  <a:lnTo>
                    <a:pt x="111216" y="5618"/>
                  </a:lnTo>
                  <a:lnTo>
                    <a:pt x="67525" y="24196"/>
                  </a:lnTo>
                  <a:lnTo>
                    <a:pt x="49627" y="37325"/>
                  </a:lnTo>
                  <a:lnTo>
                    <a:pt x="36091" y="54307"/>
                  </a:lnTo>
                  <a:lnTo>
                    <a:pt x="29930" y="66522"/>
                  </a:lnTo>
                  <a:lnTo>
                    <a:pt x="25295" y="96682"/>
                  </a:lnTo>
                  <a:lnTo>
                    <a:pt x="20933" y="141593"/>
                  </a:lnTo>
                  <a:lnTo>
                    <a:pt x="13352" y="182118"/>
                  </a:lnTo>
                  <a:lnTo>
                    <a:pt x="2959" y="226667"/>
                  </a:lnTo>
                  <a:lnTo>
                    <a:pt x="0" y="242190"/>
                  </a:lnTo>
                  <a:lnTo>
                    <a:pt x="995" y="246300"/>
                  </a:lnTo>
                  <a:lnTo>
                    <a:pt x="5865" y="254630"/>
                  </a:lnTo>
                  <a:lnTo>
                    <a:pt x="9139" y="257415"/>
                  </a:lnTo>
                  <a:lnTo>
                    <a:pt x="16540" y="260510"/>
                  </a:lnTo>
                  <a:lnTo>
                    <a:pt x="61452" y="262659"/>
                  </a:lnTo>
                  <a:lnTo>
                    <a:pt x="100116" y="261007"/>
                  </a:lnTo>
                  <a:lnTo>
                    <a:pt x="151154" y="256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113">
              <a:extLst>
                <a:ext uri="{FF2B5EF4-FFF2-40B4-BE49-F238E27FC236}">
                  <a16:creationId xmlns:a16="http://schemas.microsoft.com/office/drawing/2014/main" xmlns="" id="{B573CE0B-2EB5-4472-9C4C-1DA3366DF635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8597900" y="6096000"/>
              <a:ext cx="16071" cy="184151"/>
            </a:xfrm>
            <a:custGeom>
              <a:avLst/>
              <a:gdLst/>
              <a:ahLst/>
              <a:cxnLst/>
              <a:rect l="0" t="0" r="0" b="0"/>
              <a:pathLst>
                <a:path w="16071" h="184151">
                  <a:moveTo>
                    <a:pt x="12700" y="0"/>
                  </a:moveTo>
                  <a:lnTo>
                    <a:pt x="12700" y="0"/>
                  </a:lnTo>
                  <a:lnTo>
                    <a:pt x="12700" y="44812"/>
                  </a:lnTo>
                  <a:lnTo>
                    <a:pt x="16070" y="81560"/>
                  </a:lnTo>
                  <a:lnTo>
                    <a:pt x="14795" y="120357"/>
                  </a:lnTo>
                  <a:lnTo>
                    <a:pt x="4386" y="167159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114">
              <a:extLst>
                <a:ext uri="{FF2B5EF4-FFF2-40B4-BE49-F238E27FC236}">
                  <a16:creationId xmlns:a16="http://schemas.microsoft.com/office/drawing/2014/main" xmlns="" id="{24932576-B102-434A-ADBA-7342CECCD1A7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506423" y="5950833"/>
              <a:ext cx="123228" cy="257262"/>
            </a:xfrm>
            <a:custGeom>
              <a:avLst/>
              <a:gdLst/>
              <a:ahLst/>
              <a:cxnLst/>
              <a:rect l="0" t="0" r="0" b="0"/>
              <a:pathLst>
                <a:path w="123228" h="257262">
                  <a:moveTo>
                    <a:pt x="66077" y="5467"/>
                  </a:moveTo>
                  <a:lnTo>
                    <a:pt x="66077" y="5467"/>
                  </a:lnTo>
                  <a:lnTo>
                    <a:pt x="66077" y="0"/>
                  </a:lnTo>
                  <a:lnTo>
                    <a:pt x="57288" y="37534"/>
                  </a:lnTo>
                  <a:lnTo>
                    <a:pt x="46304" y="77292"/>
                  </a:lnTo>
                  <a:lnTo>
                    <a:pt x="34112" y="120352"/>
                  </a:lnTo>
                  <a:lnTo>
                    <a:pt x="21563" y="164390"/>
                  </a:lnTo>
                  <a:lnTo>
                    <a:pt x="10790" y="203074"/>
                  </a:lnTo>
                  <a:lnTo>
                    <a:pt x="0" y="243783"/>
                  </a:lnTo>
                  <a:lnTo>
                    <a:pt x="961" y="252026"/>
                  </a:lnTo>
                  <a:lnTo>
                    <a:pt x="4323" y="254506"/>
                  </a:lnTo>
                  <a:lnTo>
                    <a:pt x="15582" y="257261"/>
                  </a:lnTo>
                  <a:lnTo>
                    <a:pt x="55240" y="253962"/>
                  </a:lnTo>
                  <a:lnTo>
                    <a:pt x="95895" y="244635"/>
                  </a:lnTo>
                  <a:lnTo>
                    <a:pt x="123227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115">
              <a:extLst>
                <a:ext uri="{FF2B5EF4-FFF2-40B4-BE49-F238E27FC236}">
                  <a16:creationId xmlns:a16="http://schemas.microsoft.com/office/drawing/2014/main" xmlns="" id="{D100726F-DF8C-4B8A-8CCA-FC4D2B3ADC16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166983" y="6153150"/>
              <a:ext cx="164218" cy="6351"/>
            </a:xfrm>
            <a:custGeom>
              <a:avLst/>
              <a:gdLst/>
              <a:ahLst/>
              <a:cxnLst/>
              <a:rect l="0" t="0" r="0" b="0"/>
              <a:pathLst>
                <a:path w="1642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4660" y="2979"/>
                  </a:lnTo>
                  <a:lnTo>
                    <a:pt x="88733" y="883"/>
                  </a:lnTo>
                  <a:lnTo>
                    <a:pt x="134168" y="262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116">
              <a:extLst>
                <a:ext uri="{FF2B5EF4-FFF2-40B4-BE49-F238E27FC236}">
                  <a16:creationId xmlns:a16="http://schemas.microsoft.com/office/drawing/2014/main" xmlns="" id="{6F713E77-2645-495E-8C04-02DF08B7D9C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131861" y="6032500"/>
              <a:ext cx="180290" cy="57151"/>
            </a:xfrm>
            <a:custGeom>
              <a:avLst/>
              <a:gdLst/>
              <a:ahLst/>
              <a:cxnLst/>
              <a:rect l="0" t="0" r="0" b="0"/>
              <a:pathLst>
                <a:path w="180290" h="57151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1931" y="5026"/>
                  </a:lnTo>
                  <a:lnTo>
                    <a:pt x="0" y="5467"/>
                  </a:lnTo>
                  <a:lnTo>
                    <a:pt x="124" y="7173"/>
                  </a:lnTo>
                  <a:lnTo>
                    <a:pt x="4025" y="12831"/>
                  </a:lnTo>
                  <a:lnTo>
                    <a:pt x="20896" y="27320"/>
                  </a:lnTo>
                  <a:lnTo>
                    <a:pt x="53883" y="41649"/>
                  </a:lnTo>
                  <a:lnTo>
                    <a:pt x="98306" y="51459"/>
                  </a:lnTo>
                  <a:lnTo>
                    <a:pt x="130682" y="54621"/>
                  </a:lnTo>
                  <a:lnTo>
                    <a:pt x="180289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815">
            <a:extLst>
              <a:ext uri="{FF2B5EF4-FFF2-40B4-BE49-F238E27FC236}">
                <a16:creationId xmlns:a16="http://schemas.microsoft.com/office/drawing/2014/main" xmlns="" id="{56056200-57A0-433A-9961-155761D9EE26}"/>
              </a:ext>
            </a:extLst>
          </p:cNvPr>
          <p:cNvGrpSpPr/>
          <p:nvPr/>
        </p:nvGrpSpPr>
        <p:grpSpPr>
          <a:xfrm>
            <a:off x="4292104" y="3899512"/>
            <a:ext cx="518647" cy="465667"/>
            <a:chOff x="4292104" y="3899512"/>
            <a:chExt cx="518647" cy="465667"/>
          </a:xfrm>
        </p:grpSpPr>
        <p:sp>
          <p:nvSpPr>
            <p:cNvPr id="204" name="SMARTInkShape-4117">
              <a:extLst>
                <a:ext uri="{FF2B5EF4-FFF2-40B4-BE49-F238E27FC236}">
                  <a16:creationId xmlns:a16="http://schemas.microsoft.com/office/drawing/2014/main" xmlns="" id="{CA4CE961-B7E7-42F7-BFB4-886AC52F6D8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297293" y="3931087"/>
              <a:ext cx="216414" cy="434092"/>
            </a:xfrm>
            <a:custGeom>
              <a:avLst/>
              <a:gdLst/>
              <a:ahLst/>
              <a:cxnLst/>
              <a:rect l="0" t="0" r="0" b="0"/>
              <a:pathLst>
                <a:path w="216414" h="434092">
                  <a:moveTo>
                    <a:pt x="204857" y="18613"/>
                  </a:moveTo>
                  <a:lnTo>
                    <a:pt x="204857" y="18613"/>
                  </a:lnTo>
                  <a:lnTo>
                    <a:pt x="208228" y="18613"/>
                  </a:lnTo>
                  <a:lnTo>
                    <a:pt x="211764" y="16731"/>
                  </a:lnTo>
                  <a:lnTo>
                    <a:pt x="213695" y="15242"/>
                  </a:lnTo>
                  <a:lnTo>
                    <a:pt x="215841" y="11706"/>
                  </a:lnTo>
                  <a:lnTo>
                    <a:pt x="216413" y="9775"/>
                  </a:lnTo>
                  <a:lnTo>
                    <a:pt x="215383" y="8488"/>
                  </a:lnTo>
                  <a:lnTo>
                    <a:pt x="196409" y="2881"/>
                  </a:lnTo>
                  <a:lnTo>
                    <a:pt x="154547" y="0"/>
                  </a:lnTo>
                  <a:lnTo>
                    <a:pt x="116916" y="3021"/>
                  </a:lnTo>
                  <a:lnTo>
                    <a:pt x="100155" y="10272"/>
                  </a:lnTo>
                  <a:lnTo>
                    <a:pt x="85651" y="21961"/>
                  </a:lnTo>
                  <a:lnTo>
                    <a:pt x="59092" y="60092"/>
                  </a:lnTo>
                  <a:lnTo>
                    <a:pt x="43604" y="95814"/>
                  </a:lnTo>
                  <a:lnTo>
                    <a:pt x="36428" y="135091"/>
                  </a:lnTo>
                  <a:lnTo>
                    <a:pt x="32421" y="179890"/>
                  </a:lnTo>
                  <a:lnTo>
                    <a:pt x="28735" y="213058"/>
                  </a:lnTo>
                  <a:lnTo>
                    <a:pt x="24745" y="248966"/>
                  </a:lnTo>
                  <a:lnTo>
                    <a:pt x="16857" y="286092"/>
                  </a:lnTo>
                  <a:lnTo>
                    <a:pt x="7707" y="321643"/>
                  </a:lnTo>
                  <a:lnTo>
                    <a:pt x="0" y="364751"/>
                  </a:lnTo>
                  <a:lnTo>
                    <a:pt x="2263" y="398770"/>
                  </a:lnTo>
                  <a:lnTo>
                    <a:pt x="8041" y="415466"/>
                  </a:lnTo>
                  <a:lnTo>
                    <a:pt x="12263" y="420765"/>
                  </a:lnTo>
                  <a:lnTo>
                    <a:pt x="22599" y="426653"/>
                  </a:lnTo>
                  <a:lnTo>
                    <a:pt x="65348" y="434091"/>
                  </a:lnTo>
                  <a:lnTo>
                    <a:pt x="109226" y="430229"/>
                  </a:lnTo>
                  <a:lnTo>
                    <a:pt x="143125" y="420914"/>
                  </a:lnTo>
                  <a:lnTo>
                    <a:pt x="187765" y="399204"/>
                  </a:lnTo>
                  <a:lnTo>
                    <a:pt x="198507" y="39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118">
              <a:extLst>
                <a:ext uri="{FF2B5EF4-FFF2-40B4-BE49-F238E27FC236}">
                  <a16:creationId xmlns:a16="http://schemas.microsoft.com/office/drawing/2014/main" xmlns="" id="{33C67985-64E2-4CA3-8762-1C87534F31D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292104" y="4159250"/>
              <a:ext cx="152897" cy="44451"/>
            </a:xfrm>
            <a:custGeom>
              <a:avLst/>
              <a:gdLst/>
              <a:ahLst/>
              <a:cxnLst/>
              <a:rect l="0" t="0" r="0" b="0"/>
              <a:pathLst>
                <a:path w="152897" h="44451">
                  <a:moveTo>
                    <a:pt x="13196" y="44450"/>
                  </a:moveTo>
                  <a:lnTo>
                    <a:pt x="13196" y="44450"/>
                  </a:lnTo>
                  <a:lnTo>
                    <a:pt x="0" y="44450"/>
                  </a:lnTo>
                  <a:lnTo>
                    <a:pt x="165" y="44450"/>
                  </a:lnTo>
                  <a:lnTo>
                    <a:pt x="28600" y="29947"/>
                  </a:lnTo>
                  <a:lnTo>
                    <a:pt x="75615" y="17026"/>
                  </a:lnTo>
                  <a:lnTo>
                    <a:pt x="113845" y="8508"/>
                  </a:lnTo>
                  <a:lnTo>
                    <a:pt x="1528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119">
              <a:extLst>
                <a:ext uri="{FF2B5EF4-FFF2-40B4-BE49-F238E27FC236}">
                  <a16:creationId xmlns:a16="http://schemas.microsoft.com/office/drawing/2014/main" xmlns="" id="{7501DCA8-6F03-403B-BDD0-0EEAE5F29F6C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51961" y="3899512"/>
              <a:ext cx="158790" cy="449186"/>
            </a:xfrm>
            <a:custGeom>
              <a:avLst/>
              <a:gdLst/>
              <a:ahLst/>
              <a:cxnLst/>
              <a:rect l="0" t="0" r="0" b="0"/>
              <a:pathLst>
                <a:path w="158790" h="449186">
                  <a:moveTo>
                    <a:pt x="129589" y="31138"/>
                  </a:moveTo>
                  <a:lnTo>
                    <a:pt x="129589" y="31138"/>
                  </a:lnTo>
                  <a:lnTo>
                    <a:pt x="157514" y="6358"/>
                  </a:lnTo>
                  <a:lnTo>
                    <a:pt x="158789" y="4034"/>
                  </a:lnTo>
                  <a:lnTo>
                    <a:pt x="158228" y="2486"/>
                  </a:lnTo>
                  <a:lnTo>
                    <a:pt x="156443" y="1453"/>
                  </a:lnTo>
                  <a:lnTo>
                    <a:pt x="143425" y="0"/>
                  </a:lnTo>
                  <a:lnTo>
                    <a:pt x="110372" y="2880"/>
                  </a:lnTo>
                  <a:lnTo>
                    <a:pt x="71282" y="16018"/>
                  </a:lnTo>
                  <a:lnTo>
                    <a:pt x="49283" y="32302"/>
                  </a:lnTo>
                  <a:lnTo>
                    <a:pt x="38394" y="44355"/>
                  </a:lnTo>
                  <a:lnTo>
                    <a:pt x="32614" y="58649"/>
                  </a:lnTo>
                  <a:lnTo>
                    <a:pt x="30750" y="75115"/>
                  </a:lnTo>
                  <a:lnTo>
                    <a:pt x="35302" y="116312"/>
                  </a:lnTo>
                  <a:lnTo>
                    <a:pt x="40974" y="154447"/>
                  </a:lnTo>
                  <a:lnTo>
                    <a:pt x="44343" y="184720"/>
                  </a:lnTo>
                  <a:lnTo>
                    <a:pt x="45841" y="221693"/>
                  </a:lnTo>
                  <a:lnTo>
                    <a:pt x="42744" y="261644"/>
                  </a:lnTo>
                  <a:lnTo>
                    <a:pt x="36663" y="301507"/>
                  </a:lnTo>
                  <a:lnTo>
                    <a:pt x="29257" y="338039"/>
                  </a:lnTo>
                  <a:lnTo>
                    <a:pt x="17154" y="383597"/>
                  </a:lnTo>
                  <a:lnTo>
                    <a:pt x="5492" y="425367"/>
                  </a:lnTo>
                  <a:lnTo>
                    <a:pt x="0" y="442242"/>
                  </a:lnTo>
                  <a:lnTo>
                    <a:pt x="157" y="444907"/>
                  </a:lnTo>
                  <a:lnTo>
                    <a:pt x="968" y="446684"/>
                  </a:lnTo>
                  <a:lnTo>
                    <a:pt x="2920" y="447868"/>
                  </a:lnTo>
                  <a:lnTo>
                    <a:pt x="8851" y="449185"/>
                  </a:lnTo>
                  <a:lnTo>
                    <a:pt x="55886" y="443192"/>
                  </a:lnTo>
                  <a:lnTo>
                    <a:pt x="97940" y="435284"/>
                  </a:lnTo>
                  <a:lnTo>
                    <a:pt x="148639" y="42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8" name="SMARTInkShape-4120">
            <a:extLst>
              <a:ext uri="{FF2B5EF4-FFF2-40B4-BE49-F238E27FC236}">
                <a16:creationId xmlns:a16="http://schemas.microsoft.com/office/drawing/2014/main" xmlns="" id="{A375A3D9-42A0-4E9C-9D2D-141F8B81C93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515100" y="3942200"/>
            <a:ext cx="206420" cy="458351"/>
          </a:xfrm>
          <a:custGeom>
            <a:avLst/>
            <a:gdLst/>
            <a:ahLst/>
            <a:cxnLst/>
            <a:rect l="0" t="0" r="0" b="0"/>
            <a:pathLst>
              <a:path w="206420" h="458351">
                <a:moveTo>
                  <a:pt x="57150" y="45600"/>
                </a:moveTo>
                <a:lnTo>
                  <a:pt x="57150" y="45600"/>
                </a:lnTo>
                <a:lnTo>
                  <a:pt x="96829" y="19574"/>
                </a:lnTo>
                <a:lnTo>
                  <a:pt x="144271" y="3326"/>
                </a:lnTo>
                <a:lnTo>
                  <a:pt x="165015" y="0"/>
                </a:lnTo>
                <a:lnTo>
                  <a:pt x="181290" y="3226"/>
                </a:lnTo>
                <a:lnTo>
                  <a:pt x="198982" y="12976"/>
                </a:lnTo>
                <a:lnTo>
                  <a:pt x="202504" y="18911"/>
                </a:lnTo>
                <a:lnTo>
                  <a:pt x="206419" y="34914"/>
                </a:lnTo>
                <a:lnTo>
                  <a:pt x="201880" y="70499"/>
                </a:lnTo>
                <a:lnTo>
                  <a:pt x="194969" y="115694"/>
                </a:lnTo>
                <a:lnTo>
                  <a:pt x="190605" y="148249"/>
                </a:lnTo>
                <a:lnTo>
                  <a:pt x="186313" y="182944"/>
                </a:lnTo>
                <a:lnTo>
                  <a:pt x="182054" y="221883"/>
                </a:lnTo>
                <a:lnTo>
                  <a:pt x="179691" y="260826"/>
                </a:lnTo>
                <a:lnTo>
                  <a:pt x="178640" y="297184"/>
                </a:lnTo>
                <a:lnTo>
                  <a:pt x="178754" y="340747"/>
                </a:lnTo>
                <a:lnTo>
                  <a:pt x="184756" y="385548"/>
                </a:lnTo>
                <a:lnTo>
                  <a:pt x="195631" y="426546"/>
                </a:lnTo>
                <a:lnTo>
                  <a:pt x="193921" y="429386"/>
                </a:lnTo>
                <a:lnTo>
                  <a:pt x="186376" y="434424"/>
                </a:lnTo>
                <a:lnTo>
                  <a:pt x="146960" y="443406"/>
                </a:lnTo>
                <a:lnTo>
                  <a:pt x="115411" y="447710"/>
                </a:lnTo>
                <a:lnTo>
                  <a:pt x="80221" y="451975"/>
                </a:lnTo>
                <a:lnTo>
                  <a:pt x="34117" y="456461"/>
                </a:lnTo>
                <a:lnTo>
                  <a:pt x="0" y="458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817">
            <a:extLst>
              <a:ext uri="{FF2B5EF4-FFF2-40B4-BE49-F238E27FC236}">
                <a16:creationId xmlns:a16="http://schemas.microsoft.com/office/drawing/2014/main" xmlns="" id="{5A3BB8A5-F4CB-4339-A161-FB805CF19008}"/>
              </a:ext>
            </a:extLst>
          </p:cNvPr>
          <p:cNvGrpSpPr/>
          <p:nvPr/>
        </p:nvGrpSpPr>
        <p:grpSpPr>
          <a:xfrm>
            <a:off x="4933950" y="3877490"/>
            <a:ext cx="1682751" cy="494164"/>
            <a:chOff x="4933950" y="3877490"/>
            <a:chExt cx="1682751" cy="494164"/>
          </a:xfrm>
        </p:grpSpPr>
        <p:sp>
          <p:nvSpPr>
            <p:cNvPr id="209" name="SMARTInkShape-4121">
              <a:extLst>
                <a:ext uri="{FF2B5EF4-FFF2-40B4-BE49-F238E27FC236}">
                  <a16:creationId xmlns:a16="http://schemas.microsoft.com/office/drawing/2014/main" xmlns="" id="{C4172C0B-E77E-4B13-AD64-AD7FA1AFC7A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33950" y="4045833"/>
              <a:ext cx="152401" cy="240418"/>
            </a:xfrm>
            <a:custGeom>
              <a:avLst/>
              <a:gdLst/>
              <a:ahLst/>
              <a:cxnLst/>
              <a:rect l="0" t="0" r="0" b="0"/>
              <a:pathLst>
                <a:path w="152401" h="2404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8" y="441"/>
                  </a:lnTo>
                  <a:lnTo>
                    <a:pt x="8838" y="0"/>
                  </a:lnTo>
                  <a:lnTo>
                    <a:pt x="25040" y="12862"/>
                  </a:lnTo>
                  <a:lnTo>
                    <a:pt x="61573" y="58407"/>
                  </a:lnTo>
                  <a:lnTo>
                    <a:pt x="95150" y="104722"/>
                  </a:lnTo>
                  <a:lnTo>
                    <a:pt x="114491" y="137540"/>
                  </a:lnTo>
                  <a:lnTo>
                    <a:pt x="134504" y="184378"/>
                  </a:lnTo>
                  <a:lnTo>
                    <a:pt x="149555" y="227942"/>
                  </a:lnTo>
                  <a:lnTo>
                    <a:pt x="15240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122">
              <a:extLst>
                <a:ext uri="{FF2B5EF4-FFF2-40B4-BE49-F238E27FC236}">
                  <a16:creationId xmlns:a16="http://schemas.microsoft.com/office/drawing/2014/main" xmlns="" id="{1049C13E-E3B1-4F73-A123-89C4A5E7B56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991100" y="4028879"/>
              <a:ext cx="114301" cy="257372"/>
            </a:xfrm>
            <a:custGeom>
              <a:avLst/>
              <a:gdLst/>
              <a:ahLst/>
              <a:cxnLst/>
              <a:rect l="0" t="0" r="0" b="0"/>
              <a:pathLst>
                <a:path w="114301" h="25737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7"/>
                  </a:lnTo>
                  <a:lnTo>
                    <a:pt x="96623" y="1275"/>
                  </a:lnTo>
                  <a:lnTo>
                    <a:pt x="88569" y="9965"/>
                  </a:lnTo>
                  <a:lnTo>
                    <a:pt x="71901" y="45282"/>
                  </a:lnTo>
                  <a:lnTo>
                    <a:pt x="59248" y="87442"/>
                  </a:lnTo>
                  <a:lnTo>
                    <a:pt x="48910" y="119288"/>
                  </a:lnTo>
                  <a:lnTo>
                    <a:pt x="36555" y="152961"/>
                  </a:lnTo>
                  <a:lnTo>
                    <a:pt x="21656" y="189095"/>
                  </a:lnTo>
                  <a:lnTo>
                    <a:pt x="7514" y="231653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123">
              <a:extLst>
                <a:ext uri="{FF2B5EF4-FFF2-40B4-BE49-F238E27FC236}">
                  <a16:creationId xmlns:a16="http://schemas.microsoft.com/office/drawing/2014/main" xmlns="" id="{3FDEFAE9-D8C0-4E21-8D2E-3C7691B7F57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143500" y="4260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4468" y="12552"/>
                  </a:lnTo>
                  <a:lnTo>
                    <a:pt x="392" y="5957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124">
              <a:extLst>
                <a:ext uri="{FF2B5EF4-FFF2-40B4-BE49-F238E27FC236}">
                  <a16:creationId xmlns:a16="http://schemas.microsoft.com/office/drawing/2014/main" xmlns="" id="{935AD8E9-0738-4BB4-9A62-C378289937B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58344" y="3877490"/>
              <a:ext cx="131207" cy="145982"/>
            </a:xfrm>
            <a:custGeom>
              <a:avLst/>
              <a:gdLst/>
              <a:ahLst/>
              <a:cxnLst/>
              <a:rect l="0" t="0" r="0" b="0"/>
              <a:pathLst>
                <a:path w="131207" h="145982">
                  <a:moveTo>
                    <a:pt x="4206" y="15060"/>
                  </a:moveTo>
                  <a:lnTo>
                    <a:pt x="4206" y="15060"/>
                  </a:lnTo>
                  <a:lnTo>
                    <a:pt x="18021" y="3127"/>
                  </a:lnTo>
                  <a:lnTo>
                    <a:pt x="21882" y="755"/>
                  </a:lnTo>
                  <a:lnTo>
                    <a:pt x="31817" y="0"/>
                  </a:lnTo>
                  <a:lnTo>
                    <a:pt x="42583" y="2722"/>
                  </a:lnTo>
                  <a:lnTo>
                    <a:pt x="52072" y="8636"/>
                  </a:lnTo>
                  <a:lnTo>
                    <a:pt x="59111" y="19730"/>
                  </a:lnTo>
                  <a:lnTo>
                    <a:pt x="61976" y="26640"/>
                  </a:lnTo>
                  <a:lnTo>
                    <a:pt x="61396" y="45607"/>
                  </a:lnTo>
                  <a:lnTo>
                    <a:pt x="55024" y="67442"/>
                  </a:lnTo>
                  <a:lnTo>
                    <a:pt x="27937" y="108323"/>
                  </a:lnTo>
                  <a:lnTo>
                    <a:pt x="14" y="137173"/>
                  </a:lnTo>
                  <a:lnTo>
                    <a:pt x="0" y="140213"/>
                  </a:lnTo>
                  <a:lnTo>
                    <a:pt x="1402" y="142945"/>
                  </a:lnTo>
                  <a:lnTo>
                    <a:pt x="14248" y="145981"/>
                  </a:lnTo>
                  <a:lnTo>
                    <a:pt x="60361" y="144559"/>
                  </a:lnTo>
                  <a:lnTo>
                    <a:pt x="102532" y="139429"/>
                  </a:lnTo>
                  <a:lnTo>
                    <a:pt x="131206" y="135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125">
              <a:extLst>
                <a:ext uri="{FF2B5EF4-FFF2-40B4-BE49-F238E27FC236}">
                  <a16:creationId xmlns:a16="http://schemas.microsoft.com/office/drawing/2014/main" xmlns="" id="{F42A1E15-C294-4D14-9E83-5A89E81D61B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327650" y="4127500"/>
              <a:ext cx="107951" cy="9103"/>
            </a:xfrm>
            <a:custGeom>
              <a:avLst/>
              <a:gdLst/>
              <a:ahLst/>
              <a:cxnLst/>
              <a:rect l="0" t="0" r="0" b="0"/>
              <a:pathLst>
                <a:path w="107951" h="9103">
                  <a:moveTo>
                    <a:pt x="0" y="0"/>
                  </a:moveTo>
                  <a:lnTo>
                    <a:pt x="0" y="0"/>
                  </a:lnTo>
                  <a:lnTo>
                    <a:pt x="39346" y="3371"/>
                  </a:lnTo>
                  <a:lnTo>
                    <a:pt x="85580" y="9102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126">
              <a:extLst>
                <a:ext uri="{FF2B5EF4-FFF2-40B4-BE49-F238E27FC236}">
                  <a16:creationId xmlns:a16="http://schemas.microsoft.com/office/drawing/2014/main" xmlns="" id="{4FC519BD-A7B3-4F77-9C7B-C1D3A32A9A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378859" y="4038600"/>
              <a:ext cx="24992" cy="215901"/>
            </a:xfrm>
            <a:custGeom>
              <a:avLst/>
              <a:gdLst/>
              <a:ahLst/>
              <a:cxnLst/>
              <a:rect l="0" t="0" r="0" b="0"/>
              <a:pathLst>
                <a:path w="24992" h="215901">
                  <a:moveTo>
                    <a:pt x="24991" y="0"/>
                  </a:moveTo>
                  <a:lnTo>
                    <a:pt x="24991" y="0"/>
                  </a:lnTo>
                  <a:lnTo>
                    <a:pt x="18249" y="0"/>
                  </a:lnTo>
                  <a:lnTo>
                    <a:pt x="13058" y="1881"/>
                  </a:lnTo>
                  <a:lnTo>
                    <a:pt x="10686" y="3371"/>
                  </a:lnTo>
                  <a:lnTo>
                    <a:pt x="9104" y="6480"/>
                  </a:lnTo>
                  <a:lnTo>
                    <a:pt x="6566" y="32324"/>
                  </a:lnTo>
                  <a:lnTo>
                    <a:pt x="4244" y="69314"/>
                  </a:lnTo>
                  <a:lnTo>
                    <a:pt x="970" y="114141"/>
                  </a:lnTo>
                  <a:lnTo>
                    <a:pt x="0" y="154940"/>
                  </a:lnTo>
                  <a:lnTo>
                    <a:pt x="1184" y="177518"/>
                  </a:lnTo>
                  <a:lnTo>
                    <a:pt x="12291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127">
              <a:extLst>
                <a:ext uri="{FF2B5EF4-FFF2-40B4-BE49-F238E27FC236}">
                  <a16:creationId xmlns:a16="http://schemas.microsoft.com/office/drawing/2014/main" xmlns="" id="{5B23CB02-B32C-4654-A339-2B15B47338BC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5537200" y="4062398"/>
              <a:ext cx="139701" cy="185399"/>
            </a:xfrm>
            <a:custGeom>
              <a:avLst/>
              <a:gdLst/>
              <a:ahLst/>
              <a:cxnLst/>
              <a:rect l="0" t="0" r="0" b="0"/>
              <a:pathLst>
                <a:path w="139701" h="185399">
                  <a:moveTo>
                    <a:pt x="0" y="20652"/>
                  </a:moveTo>
                  <a:lnTo>
                    <a:pt x="0" y="20652"/>
                  </a:lnTo>
                  <a:lnTo>
                    <a:pt x="5069" y="14877"/>
                  </a:lnTo>
                  <a:lnTo>
                    <a:pt x="8838" y="8442"/>
                  </a:lnTo>
                  <a:lnTo>
                    <a:pt x="16628" y="2761"/>
                  </a:lnTo>
                  <a:lnTo>
                    <a:pt x="21669" y="258"/>
                  </a:lnTo>
                  <a:lnTo>
                    <a:pt x="27146" y="0"/>
                  </a:lnTo>
                  <a:lnTo>
                    <a:pt x="38876" y="3477"/>
                  </a:lnTo>
                  <a:lnTo>
                    <a:pt x="51145" y="15371"/>
                  </a:lnTo>
                  <a:lnTo>
                    <a:pt x="57380" y="23481"/>
                  </a:lnTo>
                  <a:lnTo>
                    <a:pt x="64307" y="43782"/>
                  </a:lnTo>
                  <a:lnTo>
                    <a:pt x="66155" y="55122"/>
                  </a:lnTo>
                  <a:lnTo>
                    <a:pt x="62563" y="77129"/>
                  </a:lnTo>
                  <a:lnTo>
                    <a:pt x="43011" y="120002"/>
                  </a:lnTo>
                  <a:lnTo>
                    <a:pt x="19331" y="167479"/>
                  </a:lnTo>
                  <a:lnTo>
                    <a:pt x="19943" y="172159"/>
                  </a:lnTo>
                  <a:lnTo>
                    <a:pt x="21762" y="176690"/>
                  </a:lnTo>
                  <a:lnTo>
                    <a:pt x="24385" y="179711"/>
                  </a:lnTo>
                  <a:lnTo>
                    <a:pt x="31064" y="183067"/>
                  </a:lnTo>
                  <a:lnTo>
                    <a:pt x="71711" y="185398"/>
                  </a:lnTo>
                  <a:lnTo>
                    <a:pt x="115922" y="182311"/>
                  </a:lnTo>
                  <a:lnTo>
                    <a:pt x="139700" y="17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28">
              <a:extLst>
                <a:ext uri="{FF2B5EF4-FFF2-40B4-BE49-F238E27FC236}">
                  <a16:creationId xmlns:a16="http://schemas.microsoft.com/office/drawing/2014/main" xmlns="" id="{CD60A390-043E-4831-BFF2-CD57F5DE07A4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5670550" y="4073042"/>
              <a:ext cx="127001" cy="181459"/>
            </a:xfrm>
            <a:custGeom>
              <a:avLst/>
              <a:gdLst/>
              <a:ahLst/>
              <a:cxnLst/>
              <a:rect l="0" t="0" r="0" b="0"/>
              <a:pathLst>
                <a:path w="127001" h="1814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7186" y="4377"/>
                  </a:lnTo>
                  <a:lnTo>
                    <a:pt x="44812" y="40102"/>
                  </a:lnTo>
                  <a:lnTo>
                    <a:pt x="74818" y="78270"/>
                  </a:lnTo>
                  <a:lnTo>
                    <a:pt x="99309" y="117487"/>
                  </a:lnTo>
                  <a:lnTo>
                    <a:pt x="119234" y="163818"/>
                  </a:lnTo>
                  <a:lnTo>
                    <a:pt x="127000" y="181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29">
              <a:extLst>
                <a:ext uri="{FF2B5EF4-FFF2-40B4-BE49-F238E27FC236}">
                  <a16:creationId xmlns:a16="http://schemas.microsoft.com/office/drawing/2014/main" xmlns="" id="{25A6FD90-E438-42CF-B5EC-59CE2C4F7388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695950" y="4063356"/>
              <a:ext cx="114301" cy="197495"/>
            </a:xfrm>
            <a:custGeom>
              <a:avLst/>
              <a:gdLst/>
              <a:ahLst/>
              <a:cxnLst/>
              <a:rect l="0" t="0" r="0" b="0"/>
              <a:pathLst>
                <a:path w="114301" h="197495">
                  <a:moveTo>
                    <a:pt x="114300" y="26044"/>
                  </a:moveTo>
                  <a:lnTo>
                    <a:pt x="114300" y="26044"/>
                  </a:lnTo>
                  <a:lnTo>
                    <a:pt x="114300" y="2900"/>
                  </a:lnTo>
                  <a:lnTo>
                    <a:pt x="113595" y="737"/>
                  </a:lnTo>
                  <a:lnTo>
                    <a:pt x="112419" y="0"/>
                  </a:lnTo>
                  <a:lnTo>
                    <a:pt x="110929" y="215"/>
                  </a:lnTo>
                  <a:lnTo>
                    <a:pt x="98720" y="7258"/>
                  </a:lnTo>
                  <a:lnTo>
                    <a:pt x="69856" y="43265"/>
                  </a:lnTo>
                  <a:lnTo>
                    <a:pt x="41786" y="82339"/>
                  </a:lnTo>
                  <a:lnTo>
                    <a:pt x="16692" y="121040"/>
                  </a:lnTo>
                  <a:lnTo>
                    <a:pt x="1810" y="157907"/>
                  </a:lnTo>
                  <a:lnTo>
                    <a:pt x="0" y="19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30">
              <a:extLst>
                <a:ext uri="{FF2B5EF4-FFF2-40B4-BE49-F238E27FC236}">
                  <a16:creationId xmlns:a16="http://schemas.microsoft.com/office/drawing/2014/main" xmlns="" id="{5D319E8F-E5C5-4941-A60D-26FF6DD1A41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810250" y="42354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12369" y="45503"/>
                  </a:lnTo>
                  <a:lnTo>
                    <a:pt x="3665" y="6828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31">
              <a:extLst>
                <a:ext uri="{FF2B5EF4-FFF2-40B4-BE49-F238E27FC236}">
                  <a16:creationId xmlns:a16="http://schemas.microsoft.com/office/drawing/2014/main" xmlns="" id="{ACDBE24A-698E-4AAB-97BD-C8BAEAFC36DB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905500" y="4086029"/>
              <a:ext cx="95251" cy="155772"/>
            </a:xfrm>
            <a:custGeom>
              <a:avLst/>
              <a:gdLst/>
              <a:ahLst/>
              <a:cxnLst/>
              <a:rect l="0" t="0" r="0" b="0"/>
              <a:pathLst>
                <a:path w="95251" h="1557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44964" y="47999"/>
                  </a:lnTo>
                  <a:lnTo>
                    <a:pt x="63652" y="84876"/>
                  </a:lnTo>
                  <a:lnTo>
                    <a:pt x="83154" y="125670"/>
                  </a:lnTo>
                  <a:lnTo>
                    <a:pt x="9525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32">
              <a:extLst>
                <a:ext uri="{FF2B5EF4-FFF2-40B4-BE49-F238E27FC236}">
                  <a16:creationId xmlns:a16="http://schemas.microsoft.com/office/drawing/2014/main" xmlns="" id="{9FD4FCEF-950B-4F28-983A-D0F8D6B7F92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930900" y="408940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95250" y="0"/>
                  </a:moveTo>
                  <a:lnTo>
                    <a:pt x="95250" y="0"/>
                  </a:lnTo>
                  <a:lnTo>
                    <a:pt x="83699" y="7186"/>
                  </a:lnTo>
                  <a:lnTo>
                    <a:pt x="64154" y="27450"/>
                  </a:lnTo>
                  <a:lnTo>
                    <a:pt x="38229" y="73391"/>
                  </a:lnTo>
                  <a:lnTo>
                    <a:pt x="20970" y="113468"/>
                  </a:lnTo>
                  <a:lnTo>
                    <a:pt x="8800" y="15215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133">
              <a:extLst>
                <a:ext uri="{FF2B5EF4-FFF2-40B4-BE49-F238E27FC236}">
                  <a16:creationId xmlns:a16="http://schemas.microsoft.com/office/drawing/2014/main" xmlns="" id="{E9D7D4E5-978C-4778-ABF7-F04BA23ED630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032185" y="4242061"/>
              <a:ext cx="44766" cy="94990"/>
            </a:xfrm>
            <a:custGeom>
              <a:avLst/>
              <a:gdLst/>
              <a:ahLst/>
              <a:cxnLst/>
              <a:rect l="0" t="0" r="0" b="0"/>
              <a:pathLst>
                <a:path w="44766" h="94990">
                  <a:moveTo>
                    <a:pt x="6665" y="6089"/>
                  </a:moveTo>
                  <a:lnTo>
                    <a:pt x="6665" y="6089"/>
                  </a:lnTo>
                  <a:lnTo>
                    <a:pt x="6665" y="2718"/>
                  </a:lnTo>
                  <a:lnTo>
                    <a:pt x="7370" y="1725"/>
                  </a:lnTo>
                  <a:lnTo>
                    <a:pt x="8546" y="1063"/>
                  </a:lnTo>
                  <a:lnTo>
                    <a:pt x="15504" y="0"/>
                  </a:lnTo>
                  <a:lnTo>
                    <a:pt x="32400" y="9224"/>
                  </a:lnTo>
                  <a:lnTo>
                    <a:pt x="38798" y="14068"/>
                  </a:lnTo>
                  <a:lnTo>
                    <a:pt x="42113" y="20454"/>
                  </a:lnTo>
                  <a:lnTo>
                    <a:pt x="42997" y="24132"/>
                  </a:lnTo>
                  <a:lnTo>
                    <a:pt x="38335" y="35745"/>
                  </a:lnTo>
                  <a:lnTo>
                    <a:pt x="900" y="82782"/>
                  </a:lnTo>
                  <a:lnTo>
                    <a:pt x="0" y="86146"/>
                  </a:lnTo>
                  <a:lnTo>
                    <a:pt x="105" y="89093"/>
                  </a:lnTo>
                  <a:lnTo>
                    <a:pt x="1586" y="91059"/>
                  </a:lnTo>
                  <a:lnTo>
                    <a:pt x="6995" y="93242"/>
                  </a:lnTo>
                  <a:lnTo>
                    <a:pt x="44765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134">
              <a:extLst>
                <a:ext uri="{FF2B5EF4-FFF2-40B4-BE49-F238E27FC236}">
                  <a16:creationId xmlns:a16="http://schemas.microsoft.com/office/drawing/2014/main" xmlns="" id="{18DF0DF0-1043-4E81-BAB5-8A727D55283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140450" y="4193979"/>
              <a:ext cx="114301" cy="3372"/>
            </a:xfrm>
            <a:custGeom>
              <a:avLst/>
              <a:gdLst/>
              <a:ahLst/>
              <a:cxnLst/>
              <a:rect l="0" t="0" r="0" b="0"/>
              <a:pathLst>
                <a:path w="114301" h="337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12209" y="0"/>
                  </a:lnTo>
                  <a:lnTo>
                    <a:pt x="52686" y="2439"/>
                  </a:lnTo>
                  <a:lnTo>
                    <a:pt x="93506" y="3187"/>
                  </a:lnTo>
                  <a:lnTo>
                    <a:pt x="1143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35">
              <a:extLst>
                <a:ext uri="{FF2B5EF4-FFF2-40B4-BE49-F238E27FC236}">
                  <a16:creationId xmlns:a16="http://schemas.microsoft.com/office/drawing/2014/main" xmlns="" id="{0881CCB0-E46B-41F5-B138-CCFE89EF168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192393" y="4133850"/>
              <a:ext cx="11558" cy="152401"/>
            </a:xfrm>
            <a:custGeom>
              <a:avLst/>
              <a:gdLst/>
              <a:ahLst/>
              <a:cxnLst/>
              <a:rect l="0" t="0" r="0" b="0"/>
              <a:pathLst>
                <a:path w="11558" h="152401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2718" y="15580"/>
                  </a:lnTo>
                  <a:lnTo>
                    <a:pt x="0" y="35974"/>
                  </a:lnTo>
                  <a:lnTo>
                    <a:pt x="3447" y="81947"/>
                  </a:lnTo>
                  <a:lnTo>
                    <a:pt x="6741" y="124581"/>
                  </a:lnTo>
                  <a:lnTo>
                    <a:pt x="115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136">
              <a:extLst>
                <a:ext uri="{FF2B5EF4-FFF2-40B4-BE49-F238E27FC236}">
                  <a16:creationId xmlns:a16="http://schemas.microsoft.com/office/drawing/2014/main" xmlns="" id="{E83E2EB7-927E-4ABA-BDE6-DD17E2B142B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306433" y="4121150"/>
              <a:ext cx="94368" cy="177801"/>
            </a:xfrm>
            <a:custGeom>
              <a:avLst/>
              <a:gdLst/>
              <a:ahLst/>
              <a:cxnLst/>
              <a:rect l="0" t="0" r="0" b="0"/>
              <a:pathLst>
                <a:path w="94368" h="1778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1411"/>
                  </a:lnTo>
                  <a:lnTo>
                    <a:pt x="0" y="6742"/>
                  </a:lnTo>
                  <a:lnTo>
                    <a:pt x="6120" y="27789"/>
                  </a:lnTo>
                  <a:lnTo>
                    <a:pt x="30970" y="71576"/>
                  </a:lnTo>
                  <a:lnTo>
                    <a:pt x="54102" y="108462"/>
                  </a:lnTo>
                  <a:lnTo>
                    <a:pt x="79358" y="153207"/>
                  </a:lnTo>
                  <a:lnTo>
                    <a:pt x="943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137">
              <a:extLst>
                <a:ext uri="{FF2B5EF4-FFF2-40B4-BE49-F238E27FC236}">
                  <a16:creationId xmlns:a16="http://schemas.microsoft.com/office/drawing/2014/main" xmlns="" id="{34E3451F-F7E3-4C79-ABE2-9DA089D86CB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305550" y="4117779"/>
              <a:ext cx="120651" cy="206572"/>
            </a:xfrm>
            <a:custGeom>
              <a:avLst/>
              <a:gdLst/>
              <a:ahLst/>
              <a:cxnLst/>
              <a:rect l="0" t="0" r="0" b="0"/>
              <a:pathLst>
                <a:path w="120651" h="206572">
                  <a:moveTo>
                    <a:pt x="120650" y="3371"/>
                  </a:moveTo>
                  <a:lnTo>
                    <a:pt x="120650" y="3371"/>
                  </a:lnTo>
                  <a:lnTo>
                    <a:pt x="113908" y="0"/>
                  </a:lnTo>
                  <a:lnTo>
                    <a:pt x="103072" y="3989"/>
                  </a:lnTo>
                  <a:lnTo>
                    <a:pt x="88848" y="14229"/>
                  </a:lnTo>
                  <a:lnTo>
                    <a:pt x="58603" y="51429"/>
                  </a:lnTo>
                  <a:lnTo>
                    <a:pt x="38530" y="88871"/>
                  </a:lnTo>
                  <a:lnTo>
                    <a:pt x="21058" y="131245"/>
                  </a:lnTo>
                  <a:lnTo>
                    <a:pt x="8826" y="171317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138">
              <a:extLst>
                <a:ext uri="{FF2B5EF4-FFF2-40B4-BE49-F238E27FC236}">
                  <a16:creationId xmlns:a16="http://schemas.microsoft.com/office/drawing/2014/main" xmlns="" id="{D004CDEE-BDA8-4E70-BC0A-3386EDE7AB5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03677" y="4274433"/>
              <a:ext cx="79674" cy="97221"/>
            </a:xfrm>
            <a:custGeom>
              <a:avLst/>
              <a:gdLst/>
              <a:ahLst/>
              <a:cxnLst/>
              <a:rect l="0" t="0" r="0" b="0"/>
              <a:pathLst>
                <a:path w="79674" h="97221">
                  <a:moveTo>
                    <a:pt x="16173" y="5467"/>
                  </a:moveTo>
                  <a:lnTo>
                    <a:pt x="16173" y="5467"/>
                  </a:lnTo>
                  <a:lnTo>
                    <a:pt x="19544" y="2096"/>
                  </a:lnTo>
                  <a:lnTo>
                    <a:pt x="23080" y="441"/>
                  </a:lnTo>
                  <a:lnTo>
                    <a:pt x="25012" y="0"/>
                  </a:lnTo>
                  <a:lnTo>
                    <a:pt x="26298" y="411"/>
                  </a:lnTo>
                  <a:lnTo>
                    <a:pt x="27157" y="1391"/>
                  </a:lnTo>
                  <a:lnTo>
                    <a:pt x="27729" y="2749"/>
                  </a:lnTo>
                  <a:lnTo>
                    <a:pt x="35275" y="11403"/>
                  </a:lnTo>
                  <a:lnTo>
                    <a:pt x="36669" y="15069"/>
                  </a:lnTo>
                  <a:lnTo>
                    <a:pt x="36336" y="22905"/>
                  </a:lnTo>
                  <a:lnTo>
                    <a:pt x="29668" y="48867"/>
                  </a:lnTo>
                  <a:lnTo>
                    <a:pt x="18683" y="67950"/>
                  </a:lnTo>
                  <a:lnTo>
                    <a:pt x="2009" y="85516"/>
                  </a:lnTo>
                  <a:lnTo>
                    <a:pt x="380" y="88467"/>
                  </a:lnTo>
                  <a:lnTo>
                    <a:pt x="0" y="90433"/>
                  </a:lnTo>
                  <a:lnTo>
                    <a:pt x="452" y="91744"/>
                  </a:lnTo>
                  <a:lnTo>
                    <a:pt x="1460" y="92619"/>
                  </a:lnTo>
                  <a:lnTo>
                    <a:pt x="12990" y="97220"/>
                  </a:lnTo>
                  <a:lnTo>
                    <a:pt x="36552" y="96310"/>
                  </a:lnTo>
                  <a:lnTo>
                    <a:pt x="79673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139">
              <a:extLst>
                <a:ext uri="{FF2B5EF4-FFF2-40B4-BE49-F238E27FC236}">
                  <a16:creationId xmlns:a16="http://schemas.microsoft.com/office/drawing/2014/main" xmlns="" id="{843C67FF-F8A5-4946-81F2-005ADAE197A4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489700" y="4033395"/>
              <a:ext cx="127001" cy="100456"/>
            </a:xfrm>
            <a:custGeom>
              <a:avLst/>
              <a:gdLst/>
              <a:ahLst/>
              <a:cxnLst/>
              <a:rect l="0" t="0" r="0" b="0"/>
              <a:pathLst>
                <a:path w="127001" h="100456">
                  <a:moveTo>
                    <a:pt x="0" y="11555"/>
                  </a:moveTo>
                  <a:lnTo>
                    <a:pt x="0" y="11555"/>
                  </a:lnTo>
                  <a:lnTo>
                    <a:pt x="17676" y="2717"/>
                  </a:lnTo>
                  <a:lnTo>
                    <a:pt x="36595" y="0"/>
                  </a:lnTo>
                  <a:lnTo>
                    <a:pt x="48250" y="3126"/>
                  </a:lnTo>
                  <a:lnTo>
                    <a:pt x="53332" y="5936"/>
                  </a:lnTo>
                  <a:lnTo>
                    <a:pt x="56016" y="10631"/>
                  </a:lnTo>
                  <a:lnTo>
                    <a:pt x="57117" y="23374"/>
                  </a:lnTo>
                  <a:lnTo>
                    <a:pt x="51491" y="38445"/>
                  </a:lnTo>
                  <a:lnTo>
                    <a:pt x="21206" y="84100"/>
                  </a:lnTo>
                  <a:lnTo>
                    <a:pt x="19076" y="88140"/>
                  </a:lnTo>
                  <a:lnTo>
                    <a:pt x="18362" y="91540"/>
                  </a:lnTo>
                  <a:lnTo>
                    <a:pt x="18591" y="94511"/>
                  </a:lnTo>
                  <a:lnTo>
                    <a:pt x="21566" y="96492"/>
                  </a:lnTo>
                  <a:lnTo>
                    <a:pt x="46620" y="99672"/>
                  </a:lnTo>
                  <a:lnTo>
                    <a:pt x="87774" y="100352"/>
                  </a:lnTo>
                  <a:lnTo>
                    <a:pt x="127000" y="100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818">
            <a:extLst>
              <a:ext uri="{FF2B5EF4-FFF2-40B4-BE49-F238E27FC236}">
                <a16:creationId xmlns:a16="http://schemas.microsoft.com/office/drawing/2014/main" xmlns="" id="{D1123243-54CC-4B3B-881D-7633F486320A}"/>
              </a:ext>
            </a:extLst>
          </p:cNvPr>
          <p:cNvGrpSpPr/>
          <p:nvPr/>
        </p:nvGrpSpPr>
        <p:grpSpPr>
          <a:xfrm>
            <a:off x="3059505" y="4732156"/>
            <a:ext cx="4404237" cy="595874"/>
            <a:chOff x="3059505" y="4732156"/>
            <a:chExt cx="4404237" cy="595874"/>
          </a:xfrm>
        </p:grpSpPr>
        <p:sp>
          <p:nvSpPr>
            <p:cNvPr id="229" name="SMARTInkShape-4140">
              <a:extLst>
                <a:ext uri="{FF2B5EF4-FFF2-40B4-BE49-F238E27FC236}">
                  <a16:creationId xmlns:a16="http://schemas.microsoft.com/office/drawing/2014/main" xmlns="" id="{75B7123C-1D20-4C0C-9B60-D08222F2834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559550" y="50419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9998" y="6035"/>
                  </a:lnTo>
                  <a:lnTo>
                    <a:pt x="86875" y="1788"/>
                  </a:lnTo>
                  <a:lnTo>
                    <a:pt x="120691" y="79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141">
              <a:extLst>
                <a:ext uri="{FF2B5EF4-FFF2-40B4-BE49-F238E27FC236}">
                  <a16:creationId xmlns:a16="http://schemas.microsoft.com/office/drawing/2014/main" xmlns="" id="{A595961C-4AA3-4C1E-AA47-6A608F6220D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08529" y="4783884"/>
              <a:ext cx="156873" cy="430486"/>
            </a:xfrm>
            <a:custGeom>
              <a:avLst/>
              <a:gdLst/>
              <a:ahLst/>
              <a:cxnLst/>
              <a:rect l="0" t="0" r="0" b="0"/>
              <a:pathLst>
                <a:path w="156873" h="430486">
                  <a:moveTo>
                    <a:pt x="3371" y="16716"/>
                  </a:moveTo>
                  <a:lnTo>
                    <a:pt x="3371" y="16716"/>
                  </a:lnTo>
                  <a:lnTo>
                    <a:pt x="0" y="9974"/>
                  </a:lnTo>
                  <a:lnTo>
                    <a:pt x="418" y="7988"/>
                  </a:lnTo>
                  <a:lnTo>
                    <a:pt x="2108" y="6664"/>
                  </a:lnTo>
                  <a:lnTo>
                    <a:pt x="22385" y="0"/>
                  </a:lnTo>
                  <a:lnTo>
                    <a:pt x="67909" y="8"/>
                  </a:lnTo>
                  <a:lnTo>
                    <a:pt x="114505" y="9966"/>
                  </a:lnTo>
                  <a:lnTo>
                    <a:pt x="140251" y="24829"/>
                  </a:lnTo>
                  <a:lnTo>
                    <a:pt x="150755" y="38431"/>
                  </a:lnTo>
                  <a:lnTo>
                    <a:pt x="154543" y="46009"/>
                  </a:lnTo>
                  <a:lnTo>
                    <a:pt x="156872" y="61955"/>
                  </a:lnTo>
                  <a:lnTo>
                    <a:pt x="149246" y="101931"/>
                  </a:lnTo>
                  <a:lnTo>
                    <a:pt x="138158" y="138155"/>
                  </a:lnTo>
                  <a:lnTo>
                    <a:pt x="125936" y="179071"/>
                  </a:lnTo>
                  <a:lnTo>
                    <a:pt x="123226" y="217284"/>
                  </a:lnTo>
                  <a:lnTo>
                    <a:pt x="125784" y="258963"/>
                  </a:lnTo>
                  <a:lnTo>
                    <a:pt x="133977" y="293950"/>
                  </a:lnTo>
                  <a:lnTo>
                    <a:pt x="143748" y="338043"/>
                  </a:lnTo>
                  <a:lnTo>
                    <a:pt x="151959" y="380023"/>
                  </a:lnTo>
                  <a:lnTo>
                    <a:pt x="151019" y="395497"/>
                  </a:lnTo>
                  <a:lnTo>
                    <a:pt x="142605" y="409430"/>
                  </a:lnTo>
                  <a:lnTo>
                    <a:pt x="136410" y="416108"/>
                  </a:lnTo>
                  <a:lnTo>
                    <a:pt x="118240" y="425411"/>
                  </a:lnTo>
                  <a:lnTo>
                    <a:pt x="96756" y="430485"/>
                  </a:lnTo>
                  <a:lnTo>
                    <a:pt x="54171" y="42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142">
              <a:extLst>
                <a:ext uri="{FF2B5EF4-FFF2-40B4-BE49-F238E27FC236}">
                  <a16:creationId xmlns:a16="http://schemas.microsoft.com/office/drawing/2014/main" xmlns="" id="{50F72A6C-F47F-4319-920C-05379F3C5D9E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91250" y="5093583"/>
              <a:ext cx="139701" cy="100204"/>
            </a:xfrm>
            <a:custGeom>
              <a:avLst/>
              <a:gdLst/>
              <a:ahLst/>
              <a:cxnLst/>
              <a:rect l="0" t="0" r="0" b="0"/>
              <a:pathLst>
                <a:path w="139701" h="100204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24419" y="2749"/>
                  </a:lnTo>
                  <a:lnTo>
                    <a:pt x="44159" y="14774"/>
                  </a:lnTo>
                  <a:lnTo>
                    <a:pt x="53258" y="25831"/>
                  </a:lnTo>
                  <a:lnTo>
                    <a:pt x="58948" y="37801"/>
                  </a:lnTo>
                  <a:lnTo>
                    <a:pt x="61477" y="50177"/>
                  </a:lnTo>
                  <a:lnTo>
                    <a:pt x="60035" y="56440"/>
                  </a:lnTo>
                  <a:lnTo>
                    <a:pt x="41279" y="96815"/>
                  </a:lnTo>
                  <a:lnTo>
                    <a:pt x="41631" y="98116"/>
                  </a:lnTo>
                  <a:lnTo>
                    <a:pt x="42569" y="98983"/>
                  </a:lnTo>
                  <a:lnTo>
                    <a:pt x="50635" y="100203"/>
                  </a:lnTo>
                  <a:lnTo>
                    <a:pt x="86986" y="95546"/>
                  </a:lnTo>
                  <a:lnTo>
                    <a:pt x="1397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143">
              <a:extLst>
                <a:ext uri="{FF2B5EF4-FFF2-40B4-BE49-F238E27FC236}">
                  <a16:creationId xmlns:a16="http://schemas.microsoft.com/office/drawing/2014/main" xmlns="" id="{A4559AC6-0E5E-4AE5-AB8B-535BF8591A1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064250" y="4911529"/>
              <a:ext cx="120651" cy="257372"/>
            </a:xfrm>
            <a:custGeom>
              <a:avLst/>
              <a:gdLst/>
              <a:ahLst/>
              <a:cxnLst/>
              <a:rect l="0" t="0" r="0" b="0"/>
              <a:pathLst>
                <a:path w="120651" h="257372">
                  <a:moveTo>
                    <a:pt x="120650" y="3371"/>
                  </a:moveTo>
                  <a:lnTo>
                    <a:pt x="120650" y="3371"/>
                  </a:lnTo>
                  <a:lnTo>
                    <a:pt x="110537" y="0"/>
                  </a:lnTo>
                  <a:lnTo>
                    <a:pt x="106147" y="418"/>
                  </a:lnTo>
                  <a:lnTo>
                    <a:pt x="97506" y="4646"/>
                  </a:lnTo>
                  <a:lnTo>
                    <a:pt x="81337" y="21701"/>
                  </a:lnTo>
                  <a:lnTo>
                    <a:pt x="63140" y="58113"/>
                  </a:lnTo>
                  <a:lnTo>
                    <a:pt x="50640" y="96140"/>
                  </a:lnTo>
                  <a:lnTo>
                    <a:pt x="37323" y="138440"/>
                  </a:lnTo>
                  <a:lnTo>
                    <a:pt x="21997" y="176055"/>
                  </a:lnTo>
                  <a:lnTo>
                    <a:pt x="11423" y="209706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144">
              <a:extLst>
                <a:ext uri="{FF2B5EF4-FFF2-40B4-BE49-F238E27FC236}">
                  <a16:creationId xmlns:a16="http://schemas.microsoft.com/office/drawing/2014/main" xmlns="" id="{D99CEA99-2F09-462C-A9E3-A307ECF0731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26150" y="4902200"/>
              <a:ext cx="114301" cy="241301"/>
            </a:xfrm>
            <a:custGeom>
              <a:avLst/>
              <a:gdLst/>
              <a:ahLst/>
              <a:cxnLst/>
              <a:rect l="0" t="0" r="0" b="0"/>
              <a:pathLst>
                <a:path w="114301" h="241301">
                  <a:moveTo>
                    <a:pt x="0" y="0"/>
                  </a:moveTo>
                  <a:lnTo>
                    <a:pt x="0" y="0"/>
                  </a:lnTo>
                  <a:lnTo>
                    <a:pt x="1411" y="18031"/>
                  </a:lnTo>
                  <a:lnTo>
                    <a:pt x="11550" y="53477"/>
                  </a:lnTo>
                  <a:lnTo>
                    <a:pt x="32507" y="99414"/>
                  </a:lnTo>
                  <a:lnTo>
                    <a:pt x="50901" y="132143"/>
                  </a:lnTo>
                  <a:lnTo>
                    <a:pt x="77720" y="178932"/>
                  </a:lnTo>
                  <a:lnTo>
                    <a:pt x="104879" y="225322"/>
                  </a:lnTo>
                  <a:lnTo>
                    <a:pt x="1143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145">
              <a:extLst>
                <a:ext uri="{FF2B5EF4-FFF2-40B4-BE49-F238E27FC236}">
                  <a16:creationId xmlns:a16="http://schemas.microsoft.com/office/drawing/2014/main" xmlns="" id="{DF007282-EAAE-4D72-B4B0-BE3060475EE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922831" y="5086350"/>
              <a:ext cx="27120" cy="95251"/>
            </a:xfrm>
            <a:custGeom>
              <a:avLst/>
              <a:gdLst/>
              <a:ahLst/>
              <a:cxnLst/>
              <a:rect l="0" t="0" r="0" b="0"/>
              <a:pathLst>
                <a:path w="27120" h="95251">
                  <a:moveTo>
                    <a:pt x="27119" y="0"/>
                  </a:moveTo>
                  <a:lnTo>
                    <a:pt x="27119" y="0"/>
                  </a:lnTo>
                  <a:lnTo>
                    <a:pt x="7560" y="41927"/>
                  </a:lnTo>
                  <a:lnTo>
                    <a:pt x="0" y="66908"/>
                  </a:lnTo>
                  <a:lnTo>
                    <a:pt x="171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146">
              <a:extLst>
                <a:ext uri="{FF2B5EF4-FFF2-40B4-BE49-F238E27FC236}">
                  <a16:creationId xmlns:a16="http://schemas.microsoft.com/office/drawing/2014/main" xmlns="" id="{7282F2DC-57A5-4DD8-A972-8679FC3D617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5727700" y="4911241"/>
              <a:ext cx="120651" cy="238610"/>
            </a:xfrm>
            <a:custGeom>
              <a:avLst/>
              <a:gdLst/>
              <a:ahLst/>
              <a:cxnLst/>
              <a:rect l="0" t="0" r="0" b="0"/>
              <a:pathLst>
                <a:path w="120651" h="238610">
                  <a:moveTo>
                    <a:pt x="120650" y="3659"/>
                  </a:moveTo>
                  <a:lnTo>
                    <a:pt x="120650" y="3659"/>
                  </a:lnTo>
                  <a:lnTo>
                    <a:pt x="117279" y="288"/>
                  </a:lnTo>
                  <a:lnTo>
                    <a:pt x="115580" y="0"/>
                  </a:lnTo>
                  <a:lnTo>
                    <a:pt x="113743" y="514"/>
                  </a:lnTo>
                  <a:lnTo>
                    <a:pt x="111811" y="1563"/>
                  </a:lnTo>
                  <a:lnTo>
                    <a:pt x="80828" y="48591"/>
                  </a:lnTo>
                  <a:lnTo>
                    <a:pt x="64851" y="79368"/>
                  </a:lnTo>
                  <a:lnTo>
                    <a:pt x="48343" y="114213"/>
                  </a:lnTo>
                  <a:lnTo>
                    <a:pt x="33480" y="148985"/>
                  </a:lnTo>
                  <a:lnTo>
                    <a:pt x="15094" y="196531"/>
                  </a:lnTo>
                  <a:lnTo>
                    <a:pt x="0" y="23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147">
              <a:extLst>
                <a:ext uri="{FF2B5EF4-FFF2-40B4-BE49-F238E27FC236}">
                  <a16:creationId xmlns:a16="http://schemas.microsoft.com/office/drawing/2014/main" xmlns="" id="{4F22D93D-6549-4962-AC40-42BFB5F975A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5684035" y="4930291"/>
              <a:ext cx="119866" cy="187810"/>
            </a:xfrm>
            <a:custGeom>
              <a:avLst/>
              <a:gdLst/>
              <a:ahLst/>
              <a:cxnLst/>
              <a:rect l="0" t="0" r="0" b="0"/>
              <a:pathLst>
                <a:path w="119866" h="187810">
                  <a:moveTo>
                    <a:pt x="18265" y="3659"/>
                  </a:moveTo>
                  <a:lnTo>
                    <a:pt x="18265" y="3659"/>
                  </a:lnTo>
                  <a:lnTo>
                    <a:pt x="8152" y="288"/>
                  </a:lnTo>
                  <a:lnTo>
                    <a:pt x="5173" y="0"/>
                  </a:lnTo>
                  <a:lnTo>
                    <a:pt x="3187" y="514"/>
                  </a:lnTo>
                  <a:lnTo>
                    <a:pt x="1863" y="1563"/>
                  </a:lnTo>
                  <a:lnTo>
                    <a:pt x="392" y="6490"/>
                  </a:lnTo>
                  <a:lnTo>
                    <a:pt x="0" y="9780"/>
                  </a:lnTo>
                  <a:lnTo>
                    <a:pt x="33856" y="51911"/>
                  </a:lnTo>
                  <a:lnTo>
                    <a:pt x="61690" y="89217"/>
                  </a:lnTo>
                  <a:lnTo>
                    <a:pt x="87811" y="127787"/>
                  </a:lnTo>
                  <a:lnTo>
                    <a:pt x="107780" y="159677"/>
                  </a:lnTo>
                  <a:lnTo>
                    <a:pt x="119865" y="18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148">
              <a:extLst>
                <a:ext uri="{FF2B5EF4-FFF2-40B4-BE49-F238E27FC236}">
                  <a16:creationId xmlns:a16="http://schemas.microsoft.com/office/drawing/2014/main" xmlns="" id="{0A1FE61C-79B9-4B47-B3D9-B8A84CEB6A5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453683" y="4904749"/>
              <a:ext cx="166068" cy="210657"/>
            </a:xfrm>
            <a:custGeom>
              <a:avLst/>
              <a:gdLst/>
              <a:ahLst/>
              <a:cxnLst/>
              <a:rect l="0" t="0" r="0" b="0"/>
              <a:pathLst>
                <a:path w="166068" h="210657">
                  <a:moveTo>
                    <a:pt x="7317" y="29201"/>
                  </a:moveTo>
                  <a:lnTo>
                    <a:pt x="7317" y="29201"/>
                  </a:lnTo>
                  <a:lnTo>
                    <a:pt x="575" y="19088"/>
                  </a:lnTo>
                  <a:lnTo>
                    <a:pt x="0" y="14698"/>
                  </a:lnTo>
                  <a:lnTo>
                    <a:pt x="3125" y="6057"/>
                  </a:lnTo>
                  <a:lnTo>
                    <a:pt x="7345" y="3188"/>
                  </a:lnTo>
                  <a:lnTo>
                    <a:pt x="19559" y="0"/>
                  </a:lnTo>
                  <a:lnTo>
                    <a:pt x="49044" y="8319"/>
                  </a:lnTo>
                  <a:lnTo>
                    <a:pt x="64903" y="24154"/>
                  </a:lnTo>
                  <a:lnTo>
                    <a:pt x="75244" y="46007"/>
                  </a:lnTo>
                  <a:lnTo>
                    <a:pt x="79840" y="72183"/>
                  </a:lnTo>
                  <a:lnTo>
                    <a:pt x="74357" y="98399"/>
                  </a:lnTo>
                  <a:lnTo>
                    <a:pt x="55402" y="135076"/>
                  </a:lnTo>
                  <a:lnTo>
                    <a:pt x="26977" y="178949"/>
                  </a:lnTo>
                  <a:lnTo>
                    <a:pt x="23111" y="190065"/>
                  </a:lnTo>
                  <a:lnTo>
                    <a:pt x="23273" y="199709"/>
                  </a:lnTo>
                  <a:lnTo>
                    <a:pt x="24305" y="204256"/>
                  </a:lnTo>
                  <a:lnTo>
                    <a:pt x="29225" y="207288"/>
                  </a:lnTo>
                  <a:lnTo>
                    <a:pt x="45982" y="210656"/>
                  </a:lnTo>
                  <a:lnTo>
                    <a:pt x="82586" y="209181"/>
                  </a:lnTo>
                  <a:lnTo>
                    <a:pt x="114148" y="202325"/>
                  </a:lnTo>
                  <a:lnTo>
                    <a:pt x="166067" y="187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149">
              <a:extLst>
                <a:ext uri="{FF2B5EF4-FFF2-40B4-BE49-F238E27FC236}">
                  <a16:creationId xmlns:a16="http://schemas.microsoft.com/office/drawing/2014/main" xmlns="" id="{C0C63D39-B8C7-47D7-BCE6-32BE6A9DFEF9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349429" y="4826000"/>
              <a:ext cx="98622" cy="31751"/>
            </a:xfrm>
            <a:custGeom>
              <a:avLst/>
              <a:gdLst/>
              <a:ahLst/>
              <a:cxnLst/>
              <a:rect l="0" t="0" r="0" b="0"/>
              <a:pathLst>
                <a:path w="986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418" y="27386"/>
                  </a:lnTo>
                  <a:lnTo>
                    <a:pt x="36888" y="19093"/>
                  </a:lnTo>
                  <a:lnTo>
                    <a:pt x="77508" y="6598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150">
              <a:extLst>
                <a:ext uri="{FF2B5EF4-FFF2-40B4-BE49-F238E27FC236}">
                  <a16:creationId xmlns:a16="http://schemas.microsoft.com/office/drawing/2014/main" xmlns="" id="{B44134D8-1319-413C-8C63-5050B619427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327767" y="4749800"/>
              <a:ext cx="120284" cy="190101"/>
            </a:xfrm>
            <a:custGeom>
              <a:avLst/>
              <a:gdLst/>
              <a:ahLst/>
              <a:cxnLst/>
              <a:rect l="0" t="0" r="0" b="0"/>
              <a:pathLst>
                <a:path w="120284" h="190101">
                  <a:moveTo>
                    <a:pt x="107583" y="0"/>
                  </a:moveTo>
                  <a:lnTo>
                    <a:pt x="107583" y="0"/>
                  </a:lnTo>
                  <a:lnTo>
                    <a:pt x="62802" y="0"/>
                  </a:lnTo>
                  <a:lnTo>
                    <a:pt x="54098" y="0"/>
                  </a:lnTo>
                  <a:lnTo>
                    <a:pt x="44777" y="3371"/>
                  </a:lnTo>
                  <a:lnTo>
                    <a:pt x="38982" y="8789"/>
                  </a:lnTo>
                  <a:lnTo>
                    <a:pt x="26142" y="27136"/>
                  </a:lnTo>
                  <a:lnTo>
                    <a:pt x="17783" y="66168"/>
                  </a:lnTo>
                  <a:lnTo>
                    <a:pt x="10039" y="109731"/>
                  </a:lnTo>
                  <a:lnTo>
                    <a:pt x="1491" y="155988"/>
                  </a:lnTo>
                  <a:lnTo>
                    <a:pt x="0" y="180233"/>
                  </a:lnTo>
                  <a:lnTo>
                    <a:pt x="1289" y="183656"/>
                  </a:lnTo>
                  <a:lnTo>
                    <a:pt x="3559" y="185937"/>
                  </a:lnTo>
                  <a:lnTo>
                    <a:pt x="6484" y="187458"/>
                  </a:lnTo>
                  <a:lnTo>
                    <a:pt x="46100" y="190100"/>
                  </a:lnTo>
                  <a:lnTo>
                    <a:pt x="83444" y="187050"/>
                  </a:lnTo>
                  <a:lnTo>
                    <a:pt x="98971" y="179794"/>
                  </a:lnTo>
                  <a:lnTo>
                    <a:pt x="120283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151">
              <a:extLst>
                <a:ext uri="{FF2B5EF4-FFF2-40B4-BE49-F238E27FC236}">
                  <a16:creationId xmlns:a16="http://schemas.microsoft.com/office/drawing/2014/main" xmlns="" id="{238C5741-2D03-46BA-9A29-014FA5281ABE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194809" y="4800600"/>
              <a:ext cx="91891" cy="110735"/>
            </a:xfrm>
            <a:custGeom>
              <a:avLst/>
              <a:gdLst/>
              <a:ahLst/>
              <a:cxnLst/>
              <a:rect l="0" t="0" r="0" b="0"/>
              <a:pathLst>
                <a:path w="91891" h="110735">
                  <a:moveTo>
                    <a:pt x="62741" y="0"/>
                  </a:moveTo>
                  <a:lnTo>
                    <a:pt x="62741" y="0"/>
                  </a:lnTo>
                  <a:lnTo>
                    <a:pt x="52628" y="0"/>
                  </a:lnTo>
                  <a:lnTo>
                    <a:pt x="36226" y="6742"/>
                  </a:lnTo>
                  <a:lnTo>
                    <a:pt x="14590" y="24418"/>
                  </a:lnTo>
                  <a:lnTo>
                    <a:pt x="4181" y="41427"/>
                  </a:lnTo>
                  <a:lnTo>
                    <a:pt x="418" y="50901"/>
                  </a:lnTo>
                  <a:lnTo>
                    <a:pt x="0" y="70836"/>
                  </a:lnTo>
                  <a:lnTo>
                    <a:pt x="1863" y="81090"/>
                  </a:lnTo>
                  <a:lnTo>
                    <a:pt x="11460" y="96248"/>
                  </a:lnTo>
                  <a:lnTo>
                    <a:pt x="17971" y="102265"/>
                  </a:lnTo>
                  <a:lnTo>
                    <a:pt x="32730" y="108951"/>
                  </a:lnTo>
                  <a:lnTo>
                    <a:pt x="40617" y="110734"/>
                  </a:lnTo>
                  <a:lnTo>
                    <a:pt x="68572" y="106502"/>
                  </a:lnTo>
                  <a:lnTo>
                    <a:pt x="75801" y="102045"/>
                  </a:lnTo>
                  <a:lnTo>
                    <a:pt x="85714" y="89568"/>
                  </a:lnTo>
                  <a:lnTo>
                    <a:pt x="91890" y="63306"/>
                  </a:lnTo>
                  <a:lnTo>
                    <a:pt x="89572" y="45304"/>
                  </a:lnTo>
                  <a:lnTo>
                    <a:pt x="86979" y="36552"/>
                  </a:lnTo>
                  <a:lnTo>
                    <a:pt x="78452" y="24947"/>
                  </a:lnTo>
                  <a:lnTo>
                    <a:pt x="68313" y="18143"/>
                  </a:lnTo>
                  <a:lnTo>
                    <a:pt x="5004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152">
              <a:extLst>
                <a:ext uri="{FF2B5EF4-FFF2-40B4-BE49-F238E27FC236}">
                  <a16:creationId xmlns:a16="http://schemas.microsoft.com/office/drawing/2014/main" xmlns="" id="{AF2248FD-B712-4C9A-A7E8-382EB9E0072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059505" y="4756150"/>
              <a:ext cx="115496" cy="199492"/>
            </a:xfrm>
            <a:custGeom>
              <a:avLst/>
              <a:gdLst/>
              <a:ahLst/>
              <a:cxnLst/>
              <a:rect l="0" t="0" r="0" b="0"/>
              <a:pathLst>
                <a:path w="115496" h="199492">
                  <a:moveTo>
                    <a:pt x="26595" y="0"/>
                  </a:moveTo>
                  <a:lnTo>
                    <a:pt x="26595" y="0"/>
                  </a:lnTo>
                  <a:lnTo>
                    <a:pt x="26595" y="34532"/>
                  </a:lnTo>
                  <a:lnTo>
                    <a:pt x="19853" y="77416"/>
                  </a:lnTo>
                  <a:lnTo>
                    <a:pt x="12290" y="122500"/>
                  </a:lnTo>
                  <a:lnTo>
                    <a:pt x="2209" y="163766"/>
                  </a:lnTo>
                  <a:lnTo>
                    <a:pt x="0" y="182381"/>
                  </a:lnTo>
                  <a:lnTo>
                    <a:pt x="398" y="189321"/>
                  </a:lnTo>
                  <a:lnTo>
                    <a:pt x="2075" y="193947"/>
                  </a:lnTo>
                  <a:lnTo>
                    <a:pt x="4604" y="197031"/>
                  </a:lnTo>
                  <a:lnTo>
                    <a:pt x="7701" y="199087"/>
                  </a:lnTo>
                  <a:lnTo>
                    <a:pt x="18668" y="199491"/>
                  </a:lnTo>
                  <a:lnTo>
                    <a:pt x="55446" y="194001"/>
                  </a:lnTo>
                  <a:lnTo>
                    <a:pt x="99243" y="186827"/>
                  </a:lnTo>
                  <a:lnTo>
                    <a:pt x="11549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153">
              <a:extLst>
                <a:ext uri="{FF2B5EF4-FFF2-40B4-BE49-F238E27FC236}">
                  <a16:creationId xmlns:a16="http://schemas.microsoft.com/office/drawing/2014/main" xmlns="" id="{9F1A242C-58B5-4B77-8E78-3AC02D3909E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133160" y="4777722"/>
              <a:ext cx="245291" cy="402546"/>
            </a:xfrm>
            <a:custGeom>
              <a:avLst/>
              <a:gdLst/>
              <a:ahLst/>
              <a:cxnLst/>
              <a:rect l="0" t="0" r="0" b="0"/>
              <a:pathLst>
                <a:path w="245291" h="402546">
                  <a:moveTo>
                    <a:pt x="207190" y="22878"/>
                  </a:moveTo>
                  <a:lnTo>
                    <a:pt x="207190" y="22878"/>
                  </a:lnTo>
                  <a:lnTo>
                    <a:pt x="186912" y="9080"/>
                  </a:lnTo>
                  <a:lnTo>
                    <a:pt x="162454" y="1229"/>
                  </a:lnTo>
                  <a:lnTo>
                    <a:pt x="128318" y="0"/>
                  </a:lnTo>
                  <a:lnTo>
                    <a:pt x="89355" y="7946"/>
                  </a:lnTo>
                  <a:lnTo>
                    <a:pt x="68506" y="15301"/>
                  </a:lnTo>
                  <a:lnTo>
                    <a:pt x="44272" y="34117"/>
                  </a:lnTo>
                  <a:lnTo>
                    <a:pt x="34123" y="53273"/>
                  </a:lnTo>
                  <a:lnTo>
                    <a:pt x="26324" y="89739"/>
                  </a:lnTo>
                  <a:lnTo>
                    <a:pt x="25895" y="135587"/>
                  </a:lnTo>
                  <a:lnTo>
                    <a:pt x="27837" y="171043"/>
                  </a:lnTo>
                  <a:lnTo>
                    <a:pt x="28699" y="207968"/>
                  </a:lnTo>
                  <a:lnTo>
                    <a:pt x="27202" y="243664"/>
                  </a:lnTo>
                  <a:lnTo>
                    <a:pt x="23478" y="277638"/>
                  </a:lnTo>
                  <a:lnTo>
                    <a:pt x="13449" y="323121"/>
                  </a:lnTo>
                  <a:lnTo>
                    <a:pt x="1180" y="367047"/>
                  </a:lnTo>
                  <a:lnTo>
                    <a:pt x="0" y="375091"/>
                  </a:lnTo>
                  <a:lnTo>
                    <a:pt x="1330" y="381864"/>
                  </a:lnTo>
                  <a:lnTo>
                    <a:pt x="8452" y="393153"/>
                  </a:lnTo>
                  <a:lnTo>
                    <a:pt x="24317" y="399112"/>
                  </a:lnTo>
                  <a:lnTo>
                    <a:pt x="64576" y="402466"/>
                  </a:lnTo>
                  <a:lnTo>
                    <a:pt x="102884" y="402545"/>
                  </a:lnTo>
                  <a:lnTo>
                    <a:pt x="148132" y="400228"/>
                  </a:lnTo>
                  <a:lnTo>
                    <a:pt x="188938" y="398728"/>
                  </a:lnTo>
                  <a:lnTo>
                    <a:pt x="245290" y="39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154">
              <a:extLst>
                <a:ext uri="{FF2B5EF4-FFF2-40B4-BE49-F238E27FC236}">
                  <a16:creationId xmlns:a16="http://schemas.microsoft.com/office/drawing/2014/main" xmlns="" id="{D3E1067E-0C78-4EF6-BC9A-4B22219B080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883150" y="4978400"/>
              <a:ext cx="203201" cy="25401"/>
            </a:xfrm>
            <a:custGeom>
              <a:avLst/>
              <a:gdLst/>
              <a:ahLst/>
              <a:cxnLst/>
              <a:rect l="0" t="0" r="0" b="0"/>
              <a:pathLst>
                <a:path w="203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40181" y="17561"/>
                  </a:lnTo>
                  <a:lnTo>
                    <a:pt x="70775" y="14860"/>
                  </a:lnTo>
                  <a:lnTo>
                    <a:pt x="107891" y="13660"/>
                  </a:lnTo>
                  <a:lnTo>
                    <a:pt x="146024" y="936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4155">
              <a:extLst>
                <a:ext uri="{FF2B5EF4-FFF2-40B4-BE49-F238E27FC236}">
                  <a16:creationId xmlns:a16="http://schemas.microsoft.com/office/drawing/2014/main" xmlns="" id="{389B4B1E-B6E5-4D9D-94CB-3DF18BE9060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880948" y="4822690"/>
              <a:ext cx="173653" cy="306298"/>
            </a:xfrm>
            <a:custGeom>
              <a:avLst/>
              <a:gdLst/>
              <a:ahLst/>
              <a:cxnLst/>
              <a:rect l="0" t="0" r="0" b="0"/>
              <a:pathLst>
                <a:path w="173653" h="306298">
                  <a:moveTo>
                    <a:pt x="173652" y="16010"/>
                  </a:moveTo>
                  <a:lnTo>
                    <a:pt x="173652" y="16010"/>
                  </a:lnTo>
                  <a:lnTo>
                    <a:pt x="173652" y="9268"/>
                  </a:lnTo>
                  <a:lnTo>
                    <a:pt x="172946" y="7282"/>
                  </a:lnTo>
                  <a:lnTo>
                    <a:pt x="171770" y="5958"/>
                  </a:lnTo>
                  <a:lnTo>
                    <a:pt x="166466" y="3781"/>
                  </a:lnTo>
                  <a:lnTo>
                    <a:pt x="147613" y="0"/>
                  </a:lnTo>
                  <a:lnTo>
                    <a:pt x="110313" y="6210"/>
                  </a:lnTo>
                  <a:lnTo>
                    <a:pt x="72100" y="16869"/>
                  </a:lnTo>
                  <a:lnTo>
                    <a:pt x="39610" y="30846"/>
                  </a:lnTo>
                  <a:lnTo>
                    <a:pt x="31374" y="36484"/>
                  </a:lnTo>
                  <a:lnTo>
                    <a:pt x="20341" y="52156"/>
                  </a:lnTo>
                  <a:lnTo>
                    <a:pt x="13792" y="71586"/>
                  </a:lnTo>
                  <a:lnTo>
                    <a:pt x="11468" y="118554"/>
                  </a:lnTo>
                  <a:lnTo>
                    <a:pt x="13885" y="157871"/>
                  </a:lnTo>
                  <a:lnTo>
                    <a:pt x="12719" y="198919"/>
                  </a:lnTo>
                  <a:lnTo>
                    <a:pt x="7905" y="236011"/>
                  </a:lnTo>
                  <a:lnTo>
                    <a:pt x="0" y="280036"/>
                  </a:lnTo>
                  <a:lnTo>
                    <a:pt x="3810" y="291164"/>
                  </a:lnTo>
                  <a:lnTo>
                    <a:pt x="10207" y="298932"/>
                  </a:lnTo>
                  <a:lnTo>
                    <a:pt x="13889" y="301991"/>
                  </a:lnTo>
                  <a:lnTo>
                    <a:pt x="39296" y="306297"/>
                  </a:lnTo>
                  <a:lnTo>
                    <a:pt x="85807" y="301977"/>
                  </a:lnTo>
                  <a:lnTo>
                    <a:pt x="135552" y="2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156">
              <a:extLst>
                <a:ext uri="{FF2B5EF4-FFF2-40B4-BE49-F238E27FC236}">
                  <a16:creationId xmlns:a16="http://schemas.microsoft.com/office/drawing/2014/main" xmlns="" id="{06AAE431-1BAA-476E-97F8-670D34FC727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725283" y="4914900"/>
              <a:ext cx="18168" cy="247651"/>
            </a:xfrm>
            <a:custGeom>
              <a:avLst/>
              <a:gdLst/>
              <a:ahLst/>
              <a:cxnLst/>
              <a:rect l="0" t="0" r="0" b="0"/>
              <a:pathLst>
                <a:path w="18168" h="2476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2749" y="58296"/>
                  </a:lnTo>
                  <a:lnTo>
                    <a:pt x="6141" y="94113"/>
                  </a:lnTo>
                  <a:lnTo>
                    <a:pt x="9294" y="132845"/>
                  </a:lnTo>
                  <a:lnTo>
                    <a:pt x="10695" y="171226"/>
                  </a:lnTo>
                  <a:lnTo>
                    <a:pt x="14856" y="218420"/>
                  </a:lnTo>
                  <a:lnTo>
                    <a:pt x="1816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157">
              <a:extLst>
                <a:ext uri="{FF2B5EF4-FFF2-40B4-BE49-F238E27FC236}">
                  <a16:creationId xmlns:a16="http://schemas.microsoft.com/office/drawing/2014/main" xmlns="" id="{B688BD0D-EEDF-43BF-8EE8-75CF3D4720B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641850" y="499110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6" y="18492"/>
                  </a:lnTo>
                  <a:lnTo>
                    <a:pt x="52208" y="7102"/>
                  </a:lnTo>
                  <a:lnTo>
                    <a:pt x="85998" y="3156"/>
                  </a:lnTo>
                  <a:lnTo>
                    <a:pt x="120771" y="1403"/>
                  </a:lnTo>
                  <a:lnTo>
                    <a:pt x="163176" y="41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158">
              <a:extLst>
                <a:ext uri="{FF2B5EF4-FFF2-40B4-BE49-F238E27FC236}">
                  <a16:creationId xmlns:a16="http://schemas.microsoft.com/office/drawing/2014/main" xmlns="" id="{C20F74F2-17A8-49F6-86A5-0D45DB9316C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4381500" y="4732156"/>
              <a:ext cx="119486" cy="436745"/>
            </a:xfrm>
            <a:custGeom>
              <a:avLst/>
              <a:gdLst/>
              <a:ahLst/>
              <a:cxnLst/>
              <a:rect l="0" t="0" r="0" b="0"/>
              <a:pathLst>
                <a:path w="119486" h="436745">
                  <a:moveTo>
                    <a:pt x="19050" y="17644"/>
                  </a:moveTo>
                  <a:lnTo>
                    <a:pt x="19050" y="17644"/>
                  </a:lnTo>
                  <a:lnTo>
                    <a:pt x="19050" y="10902"/>
                  </a:lnTo>
                  <a:lnTo>
                    <a:pt x="21167" y="8210"/>
                  </a:lnTo>
                  <a:lnTo>
                    <a:pt x="29163" y="3338"/>
                  </a:lnTo>
                  <a:lnTo>
                    <a:pt x="45565" y="0"/>
                  </a:lnTo>
                  <a:lnTo>
                    <a:pt x="70572" y="2381"/>
                  </a:lnTo>
                  <a:lnTo>
                    <a:pt x="84517" y="9450"/>
                  </a:lnTo>
                  <a:lnTo>
                    <a:pt x="94713" y="19647"/>
                  </a:lnTo>
                  <a:lnTo>
                    <a:pt x="112809" y="56399"/>
                  </a:lnTo>
                  <a:lnTo>
                    <a:pt x="119101" y="102283"/>
                  </a:lnTo>
                  <a:lnTo>
                    <a:pt x="119485" y="143773"/>
                  </a:lnTo>
                  <a:lnTo>
                    <a:pt x="116150" y="187346"/>
                  </a:lnTo>
                  <a:lnTo>
                    <a:pt x="115554" y="231536"/>
                  </a:lnTo>
                  <a:lnTo>
                    <a:pt x="118826" y="275909"/>
                  </a:lnTo>
                  <a:lnTo>
                    <a:pt x="118699" y="319631"/>
                  </a:lnTo>
                  <a:lnTo>
                    <a:pt x="110350" y="358300"/>
                  </a:lnTo>
                  <a:lnTo>
                    <a:pt x="97529" y="387552"/>
                  </a:lnTo>
                  <a:lnTo>
                    <a:pt x="75778" y="409939"/>
                  </a:lnTo>
                  <a:lnTo>
                    <a:pt x="57198" y="423420"/>
                  </a:lnTo>
                  <a:lnTo>
                    <a:pt x="35299" y="430822"/>
                  </a:lnTo>
                  <a:lnTo>
                    <a:pt x="0" y="436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159">
              <a:extLst>
                <a:ext uri="{FF2B5EF4-FFF2-40B4-BE49-F238E27FC236}">
                  <a16:creationId xmlns:a16="http://schemas.microsoft.com/office/drawing/2014/main" xmlns="" id="{67F74105-3E4A-4BAA-B7DD-2CBAC87026E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636534" y="4921250"/>
              <a:ext cx="30967" cy="260351"/>
            </a:xfrm>
            <a:custGeom>
              <a:avLst/>
              <a:gdLst/>
              <a:ahLst/>
              <a:cxnLst/>
              <a:rect l="0" t="0" r="0" b="0"/>
              <a:pathLst>
                <a:path w="30967" h="260351">
                  <a:moveTo>
                    <a:pt x="11916" y="0"/>
                  </a:moveTo>
                  <a:lnTo>
                    <a:pt x="11916" y="0"/>
                  </a:lnTo>
                  <a:lnTo>
                    <a:pt x="5174" y="3371"/>
                  </a:lnTo>
                  <a:lnTo>
                    <a:pt x="3188" y="7186"/>
                  </a:lnTo>
                  <a:lnTo>
                    <a:pt x="0" y="41113"/>
                  </a:lnTo>
                  <a:lnTo>
                    <a:pt x="270" y="71189"/>
                  </a:lnTo>
                  <a:lnTo>
                    <a:pt x="2742" y="108075"/>
                  </a:lnTo>
                  <a:lnTo>
                    <a:pt x="6192" y="144225"/>
                  </a:lnTo>
                  <a:lnTo>
                    <a:pt x="10784" y="177695"/>
                  </a:lnTo>
                  <a:lnTo>
                    <a:pt x="20595" y="218926"/>
                  </a:lnTo>
                  <a:lnTo>
                    <a:pt x="3096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160">
              <a:extLst>
                <a:ext uri="{FF2B5EF4-FFF2-40B4-BE49-F238E27FC236}">
                  <a16:creationId xmlns:a16="http://schemas.microsoft.com/office/drawing/2014/main" xmlns="" id="{252223AD-4247-4A73-A48F-F8D75E3C58B4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783200" y="4855261"/>
              <a:ext cx="157351" cy="268149"/>
            </a:xfrm>
            <a:custGeom>
              <a:avLst/>
              <a:gdLst/>
              <a:ahLst/>
              <a:cxnLst/>
              <a:rect l="0" t="0" r="0" b="0"/>
              <a:pathLst>
                <a:path w="157351" h="268149">
                  <a:moveTo>
                    <a:pt x="151000" y="8839"/>
                  </a:moveTo>
                  <a:lnTo>
                    <a:pt x="151000" y="8839"/>
                  </a:lnTo>
                  <a:lnTo>
                    <a:pt x="126581" y="0"/>
                  </a:lnTo>
                  <a:lnTo>
                    <a:pt x="90959" y="1971"/>
                  </a:lnTo>
                  <a:lnTo>
                    <a:pt x="47460" y="14537"/>
                  </a:lnTo>
                  <a:lnTo>
                    <a:pt x="36072" y="22190"/>
                  </a:lnTo>
                  <a:lnTo>
                    <a:pt x="23814" y="38195"/>
                  </a:lnTo>
                  <a:lnTo>
                    <a:pt x="16862" y="52930"/>
                  </a:lnTo>
                  <a:lnTo>
                    <a:pt x="13653" y="77799"/>
                  </a:lnTo>
                  <a:lnTo>
                    <a:pt x="16652" y="119331"/>
                  </a:lnTo>
                  <a:lnTo>
                    <a:pt x="17355" y="155642"/>
                  </a:lnTo>
                  <a:lnTo>
                    <a:pt x="13799" y="191331"/>
                  </a:lnTo>
                  <a:lnTo>
                    <a:pt x="1751" y="234843"/>
                  </a:lnTo>
                  <a:lnTo>
                    <a:pt x="0" y="245928"/>
                  </a:lnTo>
                  <a:lnTo>
                    <a:pt x="944" y="250153"/>
                  </a:lnTo>
                  <a:lnTo>
                    <a:pt x="5757" y="256731"/>
                  </a:lnTo>
                  <a:lnTo>
                    <a:pt x="16362" y="260124"/>
                  </a:lnTo>
                  <a:lnTo>
                    <a:pt x="52908" y="265674"/>
                  </a:lnTo>
                  <a:lnTo>
                    <a:pt x="91911" y="268148"/>
                  </a:lnTo>
                  <a:lnTo>
                    <a:pt x="131376" y="262138"/>
                  </a:lnTo>
                  <a:lnTo>
                    <a:pt x="157350" y="25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161">
              <a:extLst>
                <a:ext uri="{FF2B5EF4-FFF2-40B4-BE49-F238E27FC236}">
                  <a16:creationId xmlns:a16="http://schemas.microsoft.com/office/drawing/2014/main" xmlns="" id="{3AF9EF23-4770-4C26-BE36-A2230BAD2D8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784491" y="500380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7327" y="7674"/>
                  </a:lnTo>
                  <a:lnTo>
                    <a:pt x="83039" y="6233"/>
                  </a:lnTo>
                  <a:lnTo>
                    <a:pt x="122429" y="3240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162">
              <a:extLst>
                <a:ext uri="{FF2B5EF4-FFF2-40B4-BE49-F238E27FC236}">
                  <a16:creationId xmlns:a16="http://schemas.microsoft.com/office/drawing/2014/main" xmlns="" id="{F9EE1441-96AC-4938-B768-ED5912F8A1F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986276" y="4826348"/>
              <a:ext cx="208275" cy="327155"/>
            </a:xfrm>
            <a:custGeom>
              <a:avLst/>
              <a:gdLst/>
              <a:ahLst/>
              <a:cxnLst/>
              <a:rect l="0" t="0" r="0" b="0"/>
              <a:pathLst>
                <a:path w="208275" h="327155">
                  <a:moveTo>
                    <a:pt x="208274" y="18702"/>
                  </a:moveTo>
                  <a:lnTo>
                    <a:pt x="208274" y="18702"/>
                  </a:lnTo>
                  <a:lnTo>
                    <a:pt x="189407" y="5609"/>
                  </a:lnTo>
                  <a:lnTo>
                    <a:pt x="179663" y="2300"/>
                  </a:lnTo>
                  <a:lnTo>
                    <a:pt x="135004" y="0"/>
                  </a:lnTo>
                  <a:lnTo>
                    <a:pt x="101192" y="3518"/>
                  </a:lnTo>
                  <a:lnTo>
                    <a:pt x="68275" y="13977"/>
                  </a:lnTo>
                  <a:lnTo>
                    <a:pt x="59504" y="20365"/>
                  </a:lnTo>
                  <a:lnTo>
                    <a:pt x="56177" y="24044"/>
                  </a:lnTo>
                  <a:lnTo>
                    <a:pt x="48123" y="42706"/>
                  </a:lnTo>
                  <a:lnTo>
                    <a:pt x="43446" y="80070"/>
                  </a:lnTo>
                  <a:lnTo>
                    <a:pt x="38394" y="116613"/>
                  </a:lnTo>
                  <a:lnTo>
                    <a:pt x="31724" y="161150"/>
                  </a:lnTo>
                  <a:lnTo>
                    <a:pt x="21829" y="201785"/>
                  </a:lnTo>
                  <a:lnTo>
                    <a:pt x="14115" y="240636"/>
                  </a:lnTo>
                  <a:lnTo>
                    <a:pt x="5187" y="286045"/>
                  </a:lnTo>
                  <a:lnTo>
                    <a:pt x="0" y="312654"/>
                  </a:lnTo>
                  <a:lnTo>
                    <a:pt x="986" y="316976"/>
                  </a:lnTo>
                  <a:lnTo>
                    <a:pt x="5844" y="323659"/>
                  </a:lnTo>
                  <a:lnTo>
                    <a:pt x="16470" y="327099"/>
                  </a:lnTo>
                  <a:lnTo>
                    <a:pt x="42082" y="327154"/>
                  </a:lnTo>
                  <a:lnTo>
                    <a:pt x="85292" y="320852"/>
                  </a:lnTo>
                  <a:lnTo>
                    <a:pt x="128634" y="304791"/>
                  </a:lnTo>
                  <a:lnTo>
                    <a:pt x="144774" y="298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163">
              <a:extLst>
                <a:ext uri="{FF2B5EF4-FFF2-40B4-BE49-F238E27FC236}">
                  <a16:creationId xmlns:a16="http://schemas.microsoft.com/office/drawing/2014/main" xmlns="" id="{05B64475-B4CF-42BA-8BAC-0E494882E99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37400" y="4933950"/>
              <a:ext cx="120651" cy="203201"/>
            </a:xfrm>
            <a:custGeom>
              <a:avLst/>
              <a:gdLst/>
              <a:ahLst/>
              <a:cxnLst/>
              <a:rect l="0" t="0" r="0" b="0"/>
              <a:pathLst>
                <a:path w="120651" h="203201">
                  <a:moveTo>
                    <a:pt x="0" y="0"/>
                  </a:moveTo>
                  <a:lnTo>
                    <a:pt x="0" y="0"/>
                  </a:lnTo>
                  <a:lnTo>
                    <a:pt x="31801" y="34623"/>
                  </a:lnTo>
                  <a:lnTo>
                    <a:pt x="56381" y="75954"/>
                  </a:lnTo>
                  <a:lnTo>
                    <a:pt x="83576" y="122537"/>
                  </a:lnTo>
                  <a:lnTo>
                    <a:pt x="101512" y="162366"/>
                  </a:lnTo>
                  <a:lnTo>
                    <a:pt x="1206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164">
              <a:extLst>
                <a:ext uri="{FF2B5EF4-FFF2-40B4-BE49-F238E27FC236}">
                  <a16:creationId xmlns:a16="http://schemas.microsoft.com/office/drawing/2014/main" xmlns="" id="{CC9DBCE9-574C-44EE-BD6C-EB92C6F6559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162800" y="4947533"/>
              <a:ext cx="107951" cy="202318"/>
            </a:xfrm>
            <a:custGeom>
              <a:avLst/>
              <a:gdLst/>
              <a:ahLst/>
              <a:cxnLst/>
              <a:rect l="0" t="0" r="0" b="0"/>
              <a:pathLst>
                <a:path w="107951" h="202318">
                  <a:moveTo>
                    <a:pt x="107950" y="5467"/>
                  </a:moveTo>
                  <a:lnTo>
                    <a:pt x="107950" y="5467"/>
                  </a:lnTo>
                  <a:lnTo>
                    <a:pt x="104579" y="2096"/>
                  </a:lnTo>
                  <a:lnTo>
                    <a:pt x="99161" y="441"/>
                  </a:lnTo>
                  <a:lnTo>
                    <a:pt x="95741" y="0"/>
                  </a:lnTo>
                  <a:lnTo>
                    <a:pt x="86296" y="7036"/>
                  </a:lnTo>
                  <a:lnTo>
                    <a:pt x="56101" y="48974"/>
                  </a:lnTo>
                  <a:lnTo>
                    <a:pt x="33634" y="88129"/>
                  </a:lnTo>
                  <a:lnTo>
                    <a:pt x="14669" y="129599"/>
                  </a:lnTo>
                  <a:lnTo>
                    <a:pt x="3106" y="174051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165">
              <a:extLst>
                <a:ext uri="{FF2B5EF4-FFF2-40B4-BE49-F238E27FC236}">
                  <a16:creationId xmlns:a16="http://schemas.microsoft.com/office/drawing/2014/main" xmlns="" id="{E42F933E-8057-497B-84B1-7EB2601E4155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277100" y="5100194"/>
              <a:ext cx="69851" cy="111400"/>
            </a:xfrm>
            <a:custGeom>
              <a:avLst/>
              <a:gdLst/>
              <a:ahLst/>
              <a:cxnLst/>
              <a:rect l="0" t="0" r="0" b="0"/>
              <a:pathLst>
                <a:path w="69851" h="111400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1" y="4648"/>
                  </a:lnTo>
                  <a:lnTo>
                    <a:pt x="3370" y="2718"/>
                  </a:lnTo>
                  <a:lnTo>
                    <a:pt x="10670" y="572"/>
                  </a:lnTo>
                  <a:lnTo>
                    <a:pt x="15580" y="0"/>
                  </a:lnTo>
                  <a:lnTo>
                    <a:pt x="26680" y="3127"/>
                  </a:lnTo>
                  <a:lnTo>
                    <a:pt x="32603" y="5937"/>
                  </a:lnTo>
                  <a:lnTo>
                    <a:pt x="41066" y="14702"/>
                  </a:lnTo>
                  <a:lnTo>
                    <a:pt x="44310" y="20004"/>
                  </a:lnTo>
                  <a:lnTo>
                    <a:pt x="45062" y="25654"/>
                  </a:lnTo>
                  <a:lnTo>
                    <a:pt x="42135" y="37577"/>
                  </a:lnTo>
                  <a:lnTo>
                    <a:pt x="20778" y="80577"/>
                  </a:lnTo>
                  <a:lnTo>
                    <a:pt x="8737" y="104258"/>
                  </a:lnTo>
                  <a:lnTo>
                    <a:pt x="7941" y="107224"/>
                  </a:lnTo>
                  <a:lnTo>
                    <a:pt x="8822" y="109201"/>
                  </a:lnTo>
                  <a:lnTo>
                    <a:pt x="10820" y="110520"/>
                  </a:lnTo>
                  <a:lnTo>
                    <a:pt x="13564" y="111399"/>
                  </a:lnTo>
                  <a:lnTo>
                    <a:pt x="30907" y="105893"/>
                  </a:lnTo>
                  <a:lnTo>
                    <a:pt x="69850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166">
              <a:extLst>
                <a:ext uri="{FF2B5EF4-FFF2-40B4-BE49-F238E27FC236}">
                  <a16:creationId xmlns:a16="http://schemas.microsoft.com/office/drawing/2014/main" xmlns="" id="{75C9A8FE-8EA9-4D6D-9857-DAFFD77377E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283450" y="4845933"/>
              <a:ext cx="95251" cy="90018"/>
            </a:xfrm>
            <a:custGeom>
              <a:avLst/>
              <a:gdLst/>
              <a:ahLst/>
              <a:cxnLst/>
              <a:rect l="0" t="0" r="0" b="0"/>
              <a:pathLst>
                <a:path w="95251" h="900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4419" y="0"/>
                  </a:lnTo>
                  <a:lnTo>
                    <a:pt x="40788" y="2749"/>
                  </a:lnTo>
                  <a:lnTo>
                    <a:pt x="54576" y="11404"/>
                  </a:lnTo>
                  <a:lnTo>
                    <a:pt x="59534" y="18924"/>
                  </a:lnTo>
                  <a:lnTo>
                    <a:pt x="60855" y="22905"/>
                  </a:lnTo>
                  <a:lnTo>
                    <a:pt x="58562" y="32973"/>
                  </a:lnTo>
                  <a:lnTo>
                    <a:pt x="52132" y="43798"/>
                  </a:lnTo>
                  <a:lnTo>
                    <a:pt x="31481" y="66602"/>
                  </a:lnTo>
                  <a:lnTo>
                    <a:pt x="27201" y="76106"/>
                  </a:lnTo>
                  <a:lnTo>
                    <a:pt x="27306" y="78665"/>
                  </a:lnTo>
                  <a:lnTo>
                    <a:pt x="29305" y="83390"/>
                  </a:lnTo>
                  <a:lnTo>
                    <a:pt x="44509" y="90017"/>
                  </a:lnTo>
                  <a:lnTo>
                    <a:pt x="952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167">
              <a:extLst>
                <a:ext uri="{FF2B5EF4-FFF2-40B4-BE49-F238E27FC236}">
                  <a16:creationId xmlns:a16="http://schemas.microsoft.com/office/drawing/2014/main" xmlns="" id="{A0E624F4-0F1D-44CD-A3E5-CE42540DB5E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258050" y="4782073"/>
              <a:ext cx="205692" cy="545957"/>
            </a:xfrm>
            <a:custGeom>
              <a:avLst/>
              <a:gdLst/>
              <a:ahLst/>
              <a:cxnLst/>
              <a:rect l="0" t="0" r="0" b="0"/>
              <a:pathLst>
                <a:path w="205692" h="545957">
                  <a:moveTo>
                    <a:pt x="127000" y="12177"/>
                  </a:moveTo>
                  <a:lnTo>
                    <a:pt x="127000" y="12177"/>
                  </a:lnTo>
                  <a:lnTo>
                    <a:pt x="118977" y="3449"/>
                  </a:lnTo>
                  <a:lnTo>
                    <a:pt x="118830" y="2125"/>
                  </a:lnTo>
                  <a:lnTo>
                    <a:pt x="120290" y="0"/>
                  </a:lnTo>
                  <a:lnTo>
                    <a:pt x="136492" y="286"/>
                  </a:lnTo>
                  <a:lnTo>
                    <a:pt x="150503" y="2894"/>
                  </a:lnTo>
                  <a:lnTo>
                    <a:pt x="170887" y="15071"/>
                  </a:lnTo>
                  <a:lnTo>
                    <a:pt x="186962" y="35455"/>
                  </a:lnTo>
                  <a:lnTo>
                    <a:pt x="202455" y="77836"/>
                  </a:lnTo>
                  <a:lnTo>
                    <a:pt x="205691" y="99215"/>
                  </a:lnTo>
                  <a:lnTo>
                    <a:pt x="203546" y="138312"/>
                  </a:lnTo>
                  <a:lnTo>
                    <a:pt x="197737" y="177021"/>
                  </a:lnTo>
                  <a:lnTo>
                    <a:pt x="187391" y="216006"/>
                  </a:lnTo>
                  <a:lnTo>
                    <a:pt x="176095" y="257819"/>
                  </a:lnTo>
                  <a:lnTo>
                    <a:pt x="167966" y="297331"/>
                  </a:lnTo>
                  <a:lnTo>
                    <a:pt x="161795" y="335145"/>
                  </a:lnTo>
                  <a:lnTo>
                    <a:pt x="159351" y="379884"/>
                  </a:lnTo>
                  <a:lnTo>
                    <a:pt x="158869" y="419322"/>
                  </a:lnTo>
                  <a:lnTo>
                    <a:pt x="151858" y="462846"/>
                  </a:lnTo>
                  <a:lnTo>
                    <a:pt x="146514" y="479880"/>
                  </a:lnTo>
                  <a:lnTo>
                    <a:pt x="130901" y="504631"/>
                  </a:lnTo>
                  <a:lnTo>
                    <a:pt x="108008" y="524978"/>
                  </a:lnTo>
                  <a:lnTo>
                    <a:pt x="78491" y="539552"/>
                  </a:lnTo>
                  <a:lnTo>
                    <a:pt x="55345" y="545956"/>
                  </a:lnTo>
                  <a:lnTo>
                    <a:pt x="32829" y="545511"/>
                  </a:lnTo>
                  <a:lnTo>
                    <a:pt x="0" y="53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168">
              <a:extLst>
                <a:ext uri="{FF2B5EF4-FFF2-40B4-BE49-F238E27FC236}">
                  <a16:creationId xmlns:a16="http://schemas.microsoft.com/office/drawing/2014/main" xmlns="" id="{E96F3243-29A6-4644-8A04-1B1043450A71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241800" y="4771293"/>
              <a:ext cx="120651" cy="130908"/>
            </a:xfrm>
            <a:custGeom>
              <a:avLst/>
              <a:gdLst/>
              <a:ahLst/>
              <a:cxnLst/>
              <a:rect l="0" t="0" r="0" b="0"/>
              <a:pathLst>
                <a:path w="120651" h="130908">
                  <a:moveTo>
                    <a:pt x="0" y="35657"/>
                  </a:moveTo>
                  <a:lnTo>
                    <a:pt x="0" y="35657"/>
                  </a:lnTo>
                  <a:lnTo>
                    <a:pt x="0" y="28915"/>
                  </a:lnTo>
                  <a:lnTo>
                    <a:pt x="3763" y="21842"/>
                  </a:lnTo>
                  <a:lnTo>
                    <a:pt x="15696" y="9927"/>
                  </a:lnTo>
                  <a:lnTo>
                    <a:pt x="26026" y="3054"/>
                  </a:lnTo>
                  <a:lnTo>
                    <a:pt x="35321" y="0"/>
                  </a:lnTo>
                  <a:lnTo>
                    <a:pt x="51858" y="1652"/>
                  </a:lnTo>
                  <a:lnTo>
                    <a:pt x="62089" y="8549"/>
                  </a:lnTo>
                  <a:lnTo>
                    <a:pt x="66793" y="13352"/>
                  </a:lnTo>
                  <a:lnTo>
                    <a:pt x="72019" y="24332"/>
                  </a:lnTo>
                  <a:lnTo>
                    <a:pt x="73636" y="36268"/>
                  </a:lnTo>
                  <a:lnTo>
                    <a:pt x="72003" y="48629"/>
                  </a:lnTo>
                  <a:lnTo>
                    <a:pt x="56318" y="80142"/>
                  </a:lnTo>
                  <a:lnTo>
                    <a:pt x="49725" y="92117"/>
                  </a:lnTo>
                  <a:lnTo>
                    <a:pt x="46794" y="102143"/>
                  </a:lnTo>
                  <a:lnTo>
                    <a:pt x="47424" y="106792"/>
                  </a:lnTo>
                  <a:lnTo>
                    <a:pt x="51886" y="115721"/>
                  </a:lnTo>
                  <a:lnTo>
                    <a:pt x="64218" y="122511"/>
                  </a:lnTo>
                  <a:lnTo>
                    <a:pt x="90994" y="128420"/>
                  </a:lnTo>
                  <a:lnTo>
                    <a:pt x="120650" y="130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169">
              <a:extLst>
                <a:ext uri="{FF2B5EF4-FFF2-40B4-BE49-F238E27FC236}">
                  <a16:creationId xmlns:a16="http://schemas.microsoft.com/office/drawing/2014/main" xmlns="" id="{A8967D6E-4B90-4B84-AA39-C20E9E95CCD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260850" y="50355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1411" y="24642"/>
                  </a:lnTo>
                  <a:lnTo>
                    <a:pt x="10935" y="69166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170">
              <a:extLst>
                <a:ext uri="{FF2B5EF4-FFF2-40B4-BE49-F238E27FC236}">
                  <a16:creationId xmlns:a16="http://schemas.microsoft.com/office/drawing/2014/main" xmlns="" id="{FB0045C9-E4A1-49F6-82E9-C9B17D10D2B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044929" y="4868777"/>
              <a:ext cx="107972" cy="236624"/>
            </a:xfrm>
            <a:custGeom>
              <a:avLst/>
              <a:gdLst/>
              <a:ahLst/>
              <a:cxnLst/>
              <a:rect l="0" t="0" r="0" b="0"/>
              <a:pathLst>
                <a:path w="107972" h="236624">
                  <a:moveTo>
                    <a:pt x="107971" y="8023"/>
                  </a:moveTo>
                  <a:lnTo>
                    <a:pt x="107971" y="8023"/>
                  </a:lnTo>
                  <a:lnTo>
                    <a:pt x="101229" y="1281"/>
                  </a:lnTo>
                  <a:lnTo>
                    <a:pt x="97832" y="0"/>
                  </a:lnTo>
                  <a:lnTo>
                    <a:pt x="90294" y="459"/>
                  </a:lnTo>
                  <a:lnTo>
                    <a:pt x="82240" y="4896"/>
                  </a:lnTo>
                  <a:lnTo>
                    <a:pt x="78117" y="8056"/>
                  </a:lnTo>
                  <a:lnTo>
                    <a:pt x="55586" y="49317"/>
                  </a:lnTo>
                  <a:lnTo>
                    <a:pt x="33496" y="94890"/>
                  </a:lnTo>
                  <a:lnTo>
                    <a:pt x="19838" y="127534"/>
                  </a:lnTo>
                  <a:lnTo>
                    <a:pt x="3619" y="174276"/>
                  </a:lnTo>
                  <a:lnTo>
                    <a:pt x="0" y="220649"/>
                  </a:lnTo>
                  <a:lnTo>
                    <a:pt x="21" y="23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171">
              <a:extLst>
                <a:ext uri="{FF2B5EF4-FFF2-40B4-BE49-F238E27FC236}">
                  <a16:creationId xmlns:a16="http://schemas.microsoft.com/office/drawing/2014/main" xmlns="" id="{8AB0148D-AA7E-41AF-ACAD-3581FBC0BA3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3995915" y="4903965"/>
              <a:ext cx="137936" cy="182386"/>
            </a:xfrm>
            <a:custGeom>
              <a:avLst/>
              <a:gdLst/>
              <a:ahLst/>
              <a:cxnLst/>
              <a:rect l="0" t="0" r="0" b="0"/>
              <a:pathLst>
                <a:path w="137936" h="182386">
                  <a:moveTo>
                    <a:pt x="10935" y="10935"/>
                  </a:moveTo>
                  <a:lnTo>
                    <a:pt x="10935" y="10935"/>
                  </a:lnTo>
                  <a:lnTo>
                    <a:pt x="0" y="0"/>
                  </a:lnTo>
                  <a:lnTo>
                    <a:pt x="9138" y="12900"/>
                  </a:lnTo>
                  <a:lnTo>
                    <a:pt x="34255" y="51932"/>
                  </a:lnTo>
                  <a:lnTo>
                    <a:pt x="58139" y="91364"/>
                  </a:lnTo>
                  <a:lnTo>
                    <a:pt x="86461" y="130957"/>
                  </a:lnTo>
                  <a:lnTo>
                    <a:pt x="137935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172">
              <a:extLst>
                <a:ext uri="{FF2B5EF4-FFF2-40B4-BE49-F238E27FC236}">
                  <a16:creationId xmlns:a16="http://schemas.microsoft.com/office/drawing/2014/main" xmlns="" id="{1BD60A60-5617-4C1B-A8B0-9914BC39EEA0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817681" y="4782956"/>
              <a:ext cx="157420" cy="358288"/>
            </a:xfrm>
            <a:custGeom>
              <a:avLst/>
              <a:gdLst/>
              <a:ahLst/>
              <a:cxnLst/>
              <a:rect l="0" t="0" r="0" b="0"/>
              <a:pathLst>
                <a:path w="157420" h="358288">
                  <a:moveTo>
                    <a:pt x="157419" y="17644"/>
                  </a:moveTo>
                  <a:lnTo>
                    <a:pt x="157419" y="17644"/>
                  </a:lnTo>
                  <a:lnTo>
                    <a:pt x="146574" y="8210"/>
                  </a:lnTo>
                  <a:lnTo>
                    <a:pt x="136371" y="3338"/>
                  </a:lnTo>
                  <a:lnTo>
                    <a:pt x="111985" y="0"/>
                  </a:lnTo>
                  <a:lnTo>
                    <a:pt x="72845" y="3941"/>
                  </a:lnTo>
                  <a:lnTo>
                    <a:pt x="47302" y="10213"/>
                  </a:lnTo>
                  <a:lnTo>
                    <a:pt x="25313" y="24617"/>
                  </a:lnTo>
                  <a:lnTo>
                    <a:pt x="20665" y="28642"/>
                  </a:lnTo>
                  <a:lnTo>
                    <a:pt x="13619" y="42523"/>
                  </a:lnTo>
                  <a:lnTo>
                    <a:pt x="7567" y="72052"/>
                  </a:lnTo>
                  <a:lnTo>
                    <a:pt x="5774" y="107613"/>
                  </a:lnTo>
                  <a:lnTo>
                    <a:pt x="7124" y="146842"/>
                  </a:lnTo>
                  <a:lnTo>
                    <a:pt x="8230" y="189745"/>
                  </a:lnTo>
                  <a:lnTo>
                    <a:pt x="5970" y="231855"/>
                  </a:lnTo>
                  <a:lnTo>
                    <a:pt x="3419" y="269262"/>
                  </a:lnTo>
                  <a:lnTo>
                    <a:pt x="0" y="309038"/>
                  </a:lnTo>
                  <a:lnTo>
                    <a:pt x="2318" y="319073"/>
                  </a:lnTo>
                  <a:lnTo>
                    <a:pt x="10961" y="332655"/>
                  </a:lnTo>
                  <a:lnTo>
                    <a:pt x="22459" y="342246"/>
                  </a:lnTo>
                  <a:lnTo>
                    <a:pt x="41544" y="352927"/>
                  </a:lnTo>
                  <a:lnTo>
                    <a:pt x="68445" y="358287"/>
                  </a:lnTo>
                  <a:lnTo>
                    <a:pt x="112969" y="347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173">
              <a:extLst>
                <a:ext uri="{FF2B5EF4-FFF2-40B4-BE49-F238E27FC236}">
                  <a16:creationId xmlns:a16="http://schemas.microsoft.com/office/drawing/2014/main" xmlns="" id="{17D40AAE-B7D8-4880-B4EA-BCB45C49A1A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3604160" y="4978400"/>
              <a:ext cx="155041" cy="50801"/>
            </a:xfrm>
            <a:custGeom>
              <a:avLst/>
              <a:gdLst/>
              <a:ahLst/>
              <a:cxnLst/>
              <a:rect l="0" t="0" r="0" b="0"/>
              <a:pathLst>
                <a:path w="155041" h="50801">
                  <a:moveTo>
                    <a:pt x="15340" y="50800"/>
                  </a:moveTo>
                  <a:lnTo>
                    <a:pt x="15340" y="50800"/>
                  </a:lnTo>
                  <a:lnTo>
                    <a:pt x="1856" y="47429"/>
                  </a:lnTo>
                  <a:lnTo>
                    <a:pt x="0" y="45731"/>
                  </a:lnTo>
                  <a:lnTo>
                    <a:pt x="880" y="43892"/>
                  </a:lnTo>
                  <a:lnTo>
                    <a:pt x="24243" y="32502"/>
                  </a:lnTo>
                  <a:lnTo>
                    <a:pt x="66191" y="20762"/>
                  </a:lnTo>
                  <a:lnTo>
                    <a:pt x="100735" y="12521"/>
                  </a:lnTo>
                  <a:lnTo>
                    <a:pt x="155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174">
              <a:extLst>
                <a:ext uri="{FF2B5EF4-FFF2-40B4-BE49-F238E27FC236}">
                  <a16:creationId xmlns:a16="http://schemas.microsoft.com/office/drawing/2014/main" xmlns="" id="{6ED4B71E-58C4-4909-BF2C-7F2C91EF2D9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3596647" y="4820173"/>
              <a:ext cx="147162" cy="323629"/>
            </a:xfrm>
            <a:custGeom>
              <a:avLst/>
              <a:gdLst/>
              <a:ahLst/>
              <a:cxnLst/>
              <a:rect l="0" t="0" r="0" b="0"/>
              <a:pathLst>
                <a:path w="147162" h="323629">
                  <a:moveTo>
                    <a:pt x="143503" y="12177"/>
                  </a:moveTo>
                  <a:lnTo>
                    <a:pt x="143503" y="12177"/>
                  </a:lnTo>
                  <a:lnTo>
                    <a:pt x="146874" y="5435"/>
                  </a:lnTo>
                  <a:lnTo>
                    <a:pt x="147161" y="3449"/>
                  </a:lnTo>
                  <a:lnTo>
                    <a:pt x="146647" y="2125"/>
                  </a:lnTo>
                  <a:lnTo>
                    <a:pt x="145599" y="1242"/>
                  </a:lnTo>
                  <a:lnTo>
                    <a:pt x="130640" y="0"/>
                  </a:lnTo>
                  <a:lnTo>
                    <a:pt x="90868" y="4650"/>
                  </a:lnTo>
                  <a:lnTo>
                    <a:pt x="50190" y="14244"/>
                  </a:lnTo>
                  <a:lnTo>
                    <a:pt x="41077" y="17788"/>
                  </a:lnTo>
                  <a:lnTo>
                    <a:pt x="27190" y="29252"/>
                  </a:lnTo>
                  <a:lnTo>
                    <a:pt x="16314" y="45166"/>
                  </a:lnTo>
                  <a:lnTo>
                    <a:pt x="3668" y="77926"/>
                  </a:lnTo>
                  <a:lnTo>
                    <a:pt x="0" y="114443"/>
                  </a:lnTo>
                  <a:lnTo>
                    <a:pt x="3068" y="152075"/>
                  </a:lnTo>
                  <a:lnTo>
                    <a:pt x="7740" y="190741"/>
                  </a:lnTo>
                  <a:lnTo>
                    <a:pt x="9438" y="231753"/>
                  </a:lnTo>
                  <a:lnTo>
                    <a:pt x="11893" y="276049"/>
                  </a:lnTo>
                  <a:lnTo>
                    <a:pt x="13430" y="285458"/>
                  </a:lnTo>
                  <a:lnTo>
                    <a:pt x="20781" y="299676"/>
                  </a:lnTo>
                  <a:lnTo>
                    <a:pt x="32516" y="310699"/>
                  </a:lnTo>
                  <a:lnTo>
                    <a:pt x="49490" y="320302"/>
                  </a:lnTo>
                  <a:lnTo>
                    <a:pt x="70675" y="323628"/>
                  </a:lnTo>
                  <a:lnTo>
                    <a:pt x="106402" y="319653"/>
                  </a:lnTo>
                  <a:lnTo>
                    <a:pt x="143503" y="31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175">
              <a:extLst>
                <a:ext uri="{FF2B5EF4-FFF2-40B4-BE49-F238E27FC236}">
                  <a16:creationId xmlns:a16="http://schemas.microsoft.com/office/drawing/2014/main" xmlns="" id="{81BDA8B1-4BDF-44F8-A711-B3467F25D44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3158929" y="5024907"/>
              <a:ext cx="206572" cy="16994"/>
            </a:xfrm>
            <a:custGeom>
              <a:avLst/>
              <a:gdLst/>
              <a:ahLst/>
              <a:cxnLst/>
              <a:rect l="0" t="0" r="0" b="0"/>
              <a:pathLst>
                <a:path w="206572" h="16994">
                  <a:moveTo>
                    <a:pt x="3371" y="16993"/>
                  </a:moveTo>
                  <a:lnTo>
                    <a:pt x="3371" y="16993"/>
                  </a:lnTo>
                  <a:lnTo>
                    <a:pt x="0" y="16993"/>
                  </a:lnTo>
                  <a:lnTo>
                    <a:pt x="27060" y="11218"/>
                  </a:lnTo>
                  <a:lnTo>
                    <a:pt x="49502" y="8204"/>
                  </a:lnTo>
                  <a:lnTo>
                    <a:pt x="76459" y="4784"/>
                  </a:lnTo>
                  <a:lnTo>
                    <a:pt x="119580" y="983"/>
                  </a:lnTo>
                  <a:lnTo>
                    <a:pt x="153797" y="0"/>
                  </a:lnTo>
                  <a:lnTo>
                    <a:pt x="206571" y="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176">
              <a:extLst>
                <a:ext uri="{FF2B5EF4-FFF2-40B4-BE49-F238E27FC236}">
                  <a16:creationId xmlns:a16="http://schemas.microsoft.com/office/drawing/2014/main" xmlns="" id="{24F8865D-40B7-4840-9EC9-39C4843CFB77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172683" y="5156200"/>
              <a:ext cx="167418" cy="17291"/>
            </a:xfrm>
            <a:custGeom>
              <a:avLst/>
              <a:gdLst/>
              <a:ahLst/>
              <a:cxnLst/>
              <a:rect l="0" t="0" r="0" b="0"/>
              <a:pathLst>
                <a:path w="167418" h="17291">
                  <a:moveTo>
                    <a:pt x="21367" y="6350"/>
                  </a:moveTo>
                  <a:lnTo>
                    <a:pt x="21367" y="6350"/>
                  </a:lnTo>
                  <a:lnTo>
                    <a:pt x="958" y="15078"/>
                  </a:lnTo>
                  <a:lnTo>
                    <a:pt x="0" y="16402"/>
                  </a:lnTo>
                  <a:lnTo>
                    <a:pt x="772" y="17284"/>
                  </a:lnTo>
                  <a:lnTo>
                    <a:pt x="35251" y="17290"/>
                  </a:lnTo>
                  <a:lnTo>
                    <a:pt x="68695" y="12153"/>
                  </a:lnTo>
                  <a:lnTo>
                    <a:pt x="107077" y="7048"/>
                  </a:lnTo>
                  <a:lnTo>
                    <a:pt x="167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819">
            <a:extLst>
              <a:ext uri="{FF2B5EF4-FFF2-40B4-BE49-F238E27FC236}">
                <a16:creationId xmlns:a16="http://schemas.microsoft.com/office/drawing/2014/main" xmlns="" id="{6BA643CF-5B6D-4DD0-9EAE-D3639AE0E21E}"/>
              </a:ext>
            </a:extLst>
          </p:cNvPr>
          <p:cNvGrpSpPr/>
          <p:nvPr/>
        </p:nvGrpSpPr>
        <p:grpSpPr>
          <a:xfrm>
            <a:off x="4838700" y="5314950"/>
            <a:ext cx="1186039" cy="603251"/>
            <a:chOff x="4838700" y="5314950"/>
            <a:chExt cx="1186039" cy="603251"/>
          </a:xfrm>
        </p:grpSpPr>
        <p:sp>
          <p:nvSpPr>
            <p:cNvPr id="267" name="SMARTInkShape-4177">
              <a:extLst>
                <a:ext uri="{FF2B5EF4-FFF2-40B4-BE49-F238E27FC236}">
                  <a16:creationId xmlns:a16="http://schemas.microsoft.com/office/drawing/2014/main" xmlns="" id="{E6FBC524-C3CB-4987-8CD1-A6A3E948FE6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838700" y="5314950"/>
              <a:ext cx="1149351" cy="101119"/>
            </a:xfrm>
            <a:custGeom>
              <a:avLst/>
              <a:gdLst/>
              <a:ahLst/>
              <a:cxnLst/>
              <a:rect l="0" t="0" r="0" b="0"/>
              <a:pathLst>
                <a:path w="1149351" h="101119">
                  <a:moveTo>
                    <a:pt x="0" y="0"/>
                  </a:moveTo>
                  <a:lnTo>
                    <a:pt x="0" y="0"/>
                  </a:lnTo>
                  <a:lnTo>
                    <a:pt x="38282" y="18018"/>
                  </a:lnTo>
                  <a:lnTo>
                    <a:pt x="78762" y="43046"/>
                  </a:lnTo>
                  <a:lnTo>
                    <a:pt x="114969" y="62641"/>
                  </a:lnTo>
                  <a:lnTo>
                    <a:pt x="158341" y="75583"/>
                  </a:lnTo>
                  <a:lnTo>
                    <a:pt x="181761" y="80022"/>
                  </a:lnTo>
                  <a:lnTo>
                    <a:pt x="207251" y="82275"/>
                  </a:lnTo>
                  <a:lnTo>
                    <a:pt x="234123" y="83072"/>
                  </a:lnTo>
                  <a:lnTo>
                    <a:pt x="261915" y="82898"/>
                  </a:lnTo>
                  <a:lnTo>
                    <a:pt x="289616" y="79960"/>
                  </a:lnTo>
                  <a:lnTo>
                    <a:pt x="317255" y="75179"/>
                  </a:lnTo>
                  <a:lnTo>
                    <a:pt x="344853" y="69169"/>
                  </a:lnTo>
                  <a:lnTo>
                    <a:pt x="370308" y="63046"/>
                  </a:lnTo>
                  <a:lnTo>
                    <a:pt x="417405" y="50598"/>
                  </a:lnTo>
                  <a:lnTo>
                    <a:pt x="452448" y="45537"/>
                  </a:lnTo>
                  <a:lnTo>
                    <a:pt x="479077" y="47050"/>
                  </a:lnTo>
                  <a:lnTo>
                    <a:pt x="500319" y="54777"/>
                  </a:lnTo>
                  <a:lnTo>
                    <a:pt x="534887" y="77770"/>
                  </a:lnTo>
                  <a:lnTo>
                    <a:pt x="582053" y="96813"/>
                  </a:lnTo>
                  <a:lnTo>
                    <a:pt x="621581" y="101118"/>
                  </a:lnTo>
                  <a:lnTo>
                    <a:pt x="667841" y="100680"/>
                  </a:lnTo>
                  <a:lnTo>
                    <a:pt x="694994" y="99576"/>
                  </a:lnTo>
                  <a:lnTo>
                    <a:pt x="723679" y="98134"/>
                  </a:lnTo>
                  <a:lnTo>
                    <a:pt x="752681" y="96467"/>
                  </a:lnTo>
                  <a:lnTo>
                    <a:pt x="781893" y="94650"/>
                  </a:lnTo>
                  <a:lnTo>
                    <a:pt x="811245" y="92734"/>
                  </a:lnTo>
                  <a:lnTo>
                    <a:pt x="841397" y="90045"/>
                  </a:lnTo>
                  <a:lnTo>
                    <a:pt x="872081" y="86840"/>
                  </a:lnTo>
                  <a:lnTo>
                    <a:pt x="903121" y="83294"/>
                  </a:lnTo>
                  <a:lnTo>
                    <a:pt x="935103" y="80223"/>
                  </a:lnTo>
                  <a:lnTo>
                    <a:pt x="967713" y="77471"/>
                  </a:lnTo>
                  <a:lnTo>
                    <a:pt x="1000742" y="74931"/>
                  </a:lnTo>
                  <a:lnTo>
                    <a:pt x="1029111" y="73942"/>
                  </a:lnTo>
                  <a:lnTo>
                    <a:pt x="1054374" y="73990"/>
                  </a:lnTo>
                  <a:lnTo>
                    <a:pt x="1095850" y="77335"/>
                  </a:lnTo>
                  <a:lnTo>
                    <a:pt x="1149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78">
              <a:extLst>
                <a:ext uri="{FF2B5EF4-FFF2-40B4-BE49-F238E27FC236}">
                  <a16:creationId xmlns:a16="http://schemas.microsoft.com/office/drawing/2014/main" xmlns="" id="{C84562E6-DE8D-47FA-BF22-03BA5250DA1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68274" y="5607544"/>
              <a:ext cx="126027" cy="258329"/>
            </a:xfrm>
            <a:custGeom>
              <a:avLst/>
              <a:gdLst/>
              <a:ahLst/>
              <a:cxnLst/>
              <a:rect l="0" t="0" r="0" b="0"/>
              <a:pathLst>
                <a:path w="126027" h="258329">
                  <a:moveTo>
                    <a:pt x="106976" y="24906"/>
                  </a:moveTo>
                  <a:lnTo>
                    <a:pt x="106976" y="24906"/>
                  </a:lnTo>
                  <a:lnTo>
                    <a:pt x="106271" y="11108"/>
                  </a:lnTo>
                  <a:lnTo>
                    <a:pt x="103605" y="5132"/>
                  </a:lnTo>
                  <a:lnTo>
                    <a:pt x="99790" y="3257"/>
                  </a:lnTo>
                  <a:lnTo>
                    <a:pt x="65534" y="0"/>
                  </a:lnTo>
                  <a:lnTo>
                    <a:pt x="44367" y="3023"/>
                  </a:lnTo>
                  <a:lnTo>
                    <a:pt x="28061" y="11758"/>
                  </a:lnTo>
                  <a:lnTo>
                    <a:pt x="20632" y="23060"/>
                  </a:lnTo>
                  <a:lnTo>
                    <a:pt x="15685" y="38197"/>
                  </a:lnTo>
                  <a:lnTo>
                    <a:pt x="10627" y="80422"/>
                  </a:lnTo>
                  <a:lnTo>
                    <a:pt x="6931" y="121554"/>
                  </a:lnTo>
                  <a:lnTo>
                    <a:pt x="3955" y="163139"/>
                  </a:lnTo>
                  <a:lnTo>
                    <a:pt x="0" y="208373"/>
                  </a:lnTo>
                  <a:lnTo>
                    <a:pt x="2685" y="232372"/>
                  </a:lnTo>
                  <a:lnTo>
                    <a:pt x="7943" y="242466"/>
                  </a:lnTo>
                  <a:lnTo>
                    <a:pt x="15689" y="249306"/>
                  </a:lnTo>
                  <a:lnTo>
                    <a:pt x="26188" y="254696"/>
                  </a:lnTo>
                  <a:lnTo>
                    <a:pt x="47369" y="258328"/>
                  </a:lnTo>
                  <a:lnTo>
                    <a:pt x="84879" y="255190"/>
                  </a:lnTo>
                  <a:lnTo>
                    <a:pt x="126026" y="253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79">
              <a:extLst>
                <a:ext uri="{FF2B5EF4-FFF2-40B4-BE49-F238E27FC236}">
                  <a16:creationId xmlns:a16="http://schemas.microsoft.com/office/drawing/2014/main" xmlns="" id="{AD2A231F-3680-4864-90EF-AA1AAFE6F8EB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065479" y="5746750"/>
              <a:ext cx="116122" cy="31751"/>
            </a:xfrm>
            <a:custGeom>
              <a:avLst/>
              <a:gdLst/>
              <a:ahLst/>
              <a:cxnLst/>
              <a:rect l="0" t="0" r="0" b="0"/>
              <a:pathLst>
                <a:path w="116122" h="31751">
                  <a:moveTo>
                    <a:pt x="8171" y="31750"/>
                  </a:moveTo>
                  <a:lnTo>
                    <a:pt x="8171" y="31750"/>
                  </a:lnTo>
                  <a:lnTo>
                    <a:pt x="1429" y="25008"/>
                  </a:lnTo>
                  <a:lnTo>
                    <a:pt x="148" y="22316"/>
                  </a:lnTo>
                  <a:lnTo>
                    <a:pt x="0" y="19817"/>
                  </a:lnTo>
                  <a:lnTo>
                    <a:pt x="607" y="17445"/>
                  </a:lnTo>
                  <a:lnTo>
                    <a:pt x="8807" y="12928"/>
                  </a:lnTo>
                  <a:lnTo>
                    <a:pt x="23271" y="9273"/>
                  </a:lnTo>
                  <a:lnTo>
                    <a:pt x="70812" y="5046"/>
                  </a:lnTo>
                  <a:lnTo>
                    <a:pt x="11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80">
              <a:extLst>
                <a:ext uri="{FF2B5EF4-FFF2-40B4-BE49-F238E27FC236}">
                  <a16:creationId xmlns:a16="http://schemas.microsoft.com/office/drawing/2014/main" xmlns="" id="{8CD7774F-5265-4479-A0BB-30ACAE7916B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57885" y="5605346"/>
              <a:ext cx="107866" cy="262055"/>
            </a:xfrm>
            <a:custGeom>
              <a:avLst/>
              <a:gdLst/>
              <a:ahLst/>
              <a:cxnLst/>
              <a:rect l="0" t="0" r="0" b="0"/>
              <a:pathLst>
                <a:path w="107866" h="262055">
                  <a:moveTo>
                    <a:pt x="107865" y="27104"/>
                  </a:moveTo>
                  <a:lnTo>
                    <a:pt x="107865" y="27104"/>
                  </a:lnTo>
                  <a:lnTo>
                    <a:pt x="104494" y="16991"/>
                  </a:lnTo>
                  <a:lnTo>
                    <a:pt x="99076" y="10144"/>
                  </a:lnTo>
                  <a:lnTo>
                    <a:pt x="90553" y="4749"/>
                  </a:lnTo>
                  <a:lnTo>
                    <a:pt x="77358" y="0"/>
                  </a:lnTo>
                  <a:lnTo>
                    <a:pt x="50691" y="102"/>
                  </a:lnTo>
                  <a:lnTo>
                    <a:pt x="36358" y="4755"/>
                  </a:lnTo>
                  <a:lnTo>
                    <a:pt x="25989" y="11527"/>
                  </a:lnTo>
                  <a:lnTo>
                    <a:pt x="19029" y="19240"/>
                  </a:lnTo>
                  <a:lnTo>
                    <a:pt x="15466" y="31135"/>
                  </a:lnTo>
                  <a:lnTo>
                    <a:pt x="13178" y="68509"/>
                  </a:lnTo>
                  <a:lnTo>
                    <a:pt x="9411" y="107654"/>
                  </a:lnTo>
                  <a:lnTo>
                    <a:pt x="7197" y="147161"/>
                  </a:lnTo>
                  <a:lnTo>
                    <a:pt x="2085" y="192661"/>
                  </a:lnTo>
                  <a:lnTo>
                    <a:pt x="201" y="234903"/>
                  </a:lnTo>
                  <a:lnTo>
                    <a:pt x="0" y="248443"/>
                  </a:lnTo>
                  <a:lnTo>
                    <a:pt x="1834" y="254358"/>
                  </a:lnTo>
                  <a:lnTo>
                    <a:pt x="3311" y="256924"/>
                  </a:lnTo>
                  <a:lnTo>
                    <a:pt x="12478" y="259774"/>
                  </a:lnTo>
                  <a:lnTo>
                    <a:pt x="55192" y="261754"/>
                  </a:lnTo>
                  <a:lnTo>
                    <a:pt x="101515" y="262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81">
              <a:extLst>
                <a:ext uri="{FF2B5EF4-FFF2-40B4-BE49-F238E27FC236}">
                  <a16:creationId xmlns:a16="http://schemas.microsoft.com/office/drawing/2014/main" xmlns="" id="{4B6BE9B2-D570-421E-B41F-5E9D63DC850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349679" y="5672315"/>
              <a:ext cx="155772" cy="195086"/>
            </a:xfrm>
            <a:custGeom>
              <a:avLst/>
              <a:gdLst/>
              <a:ahLst/>
              <a:cxnLst/>
              <a:rect l="0" t="0" r="0" b="0"/>
              <a:pathLst>
                <a:path w="155772" h="19508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418" y="2207"/>
                  </a:lnTo>
                  <a:lnTo>
                    <a:pt x="2108" y="883"/>
                  </a:lnTo>
                  <a:lnTo>
                    <a:pt x="4646" y="0"/>
                  </a:lnTo>
                  <a:lnTo>
                    <a:pt x="21701" y="5500"/>
                  </a:lnTo>
                  <a:lnTo>
                    <a:pt x="62182" y="40984"/>
                  </a:lnTo>
                  <a:lnTo>
                    <a:pt x="93547" y="79968"/>
                  </a:lnTo>
                  <a:lnTo>
                    <a:pt x="120322" y="119348"/>
                  </a:lnTo>
                  <a:lnTo>
                    <a:pt x="140564" y="159160"/>
                  </a:lnTo>
                  <a:lnTo>
                    <a:pt x="155771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82">
              <a:extLst>
                <a:ext uri="{FF2B5EF4-FFF2-40B4-BE49-F238E27FC236}">
                  <a16:creationId xmlns:a16="http://schemas.microsoft.com/office/drawing/2014/main" xmlns="" id="{5F9347CA-BCC7-45E8-A6B0-CFC20F0C73E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435600" y="5654560"/>
              <a:ext cx="88901" cy="200141"/>
            </a:xfrm>
            <a:custGeom>
              <a:avLst/>
              <a:gdLst/>
              <a:ahLst/>
              <a:cxnLst/>
              <a:rect l="0" t="0" r="0" b="0"/>
              <a:pathLst>
                <a:path w="88901" h="200141">
                  <a:moveTo>
                    <a:pt x="88900" y="22340"/>
                  </a:moveTo>
                  <a:lnTo>
                    <a:pt x="88900" y="22340"/>
                  </a:lnTo>
                  <a:lnTo>
                    <a:pt x="83831" y="4884"/>
                  </a:lnTo>
                  <a:lnTo>
                    <a:pt x="80061" y="470"/>
                  </a:lnTo>
                  <a:lnTo>
                    <a:pt x="78068" y="0"/>
                  </a:lnTo>
                  <a:lnTo>
                    <a:pt x="76035" y="390"/>
                  </a:lnTo>
                  <a:lnTo>
                    <a:pt x="73973" y="1357"/>
                  </a:lnTo>
                  <a:lnTo>
                    <a:pt x="60959" y="19572"/>
                  </a:lnTo>
                  <a:lnTo>
                    <a:pt x="47068" y="54054"/>
                  </a:lnTo>
                  <a:lnTo>
                    <a:pt x="30644" y="95550"/>
                  </a:lnTo>
                  <a:lnTo>
                    <a:pt x="12372" y="139125"/>
                  </a:lnTo>
                  <a:lnTo>
                    <a:pt x="2444" y="184429"/>
                  </a:lnTo>
                  <a:lnTo>
                    <a:pt x="0" y="200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83">
              <a:extLst>
                <a:ext uri="{FF2B5EF4-FFF2-40B4-BE49-F238E27FC236}">
                  <a16:creationId xmlns:a16="http://schemas.microsoft.com/office/drawing/2014/main" xmlns="" id="{983089FD-1687-432C-A824-51D94D1A334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562600" y="57975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5762" y="54570"/>
                  </a:lnTo>
                  <a:lnTo>
                    <a:pt x="6272" y="99309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84">
              <a:extLst>
                <a:ext uri="{FF2B5EF4-FFF2-40B4-BE49-F238E27FC236}">
                  <a16:creationId xmlns:a16="http://schemas.microsoft.com/office/drawing/2014/main" xmlns="" id="{1B05DD44-70CB-4235-BF82-3758DB18178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645150" y="568325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41685" y="53360"/>
                  </a:lnTo>
                  <a:lnTo>
                    <a:pt x="62681" y="91539"/>
                  </a:lnTo>
                  <a:lnTo>
                    <a:pt x="85368" y="138576"/>
                  </a:lnTo>
                  <a:lnTo>
                    <a:pt x="1016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85">
              <a:extLst>
                <a:ext uri="{FF2B5EF4-FFF2-40B4-BE49-F238E27FC236}">
                  <a16:creationId xmlns:a16="http://schemas.microsoft.com/office/drawing/2014/main" xmlns="" id="{80D7ADFC-1DD8-4BDC-A4AF-186E0C88290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83250" y="5670550"/>
              <a:ext cx="95251" cy="190501"/>
            </a:xfrm>
            <a:custGeom>
              <a:avLst/>
              <a:gdLst/>
              <a:ahLst/>
              <a:cxnLst/>
              <a:rect l="0" t="0" r="0" b="0"/>
              <a:pathLst>
                <a:path w="95251" h="190501">
                  <a:moveTo>
                    <a:pt x="95250" y="0"/>
                  </a:moveTo>
                  <a:lnTo>
                    <a:pt x="95250" y="0"/>
                  </a:lnTo>
                  <a:lnTo>
                    <a:pt x="88508" y="0"/>
                  </a:lnTo>
                  <a:lnTo>
                    <a:pt x="83317" y="1882"/>
                  </a:lnTo>
                  <a:lnTo>
                    <a:pt x="80945" y="3371"/>
                  </a:lnTo>
                  <a:lnTo>
                    <a:pt x="61928" y="32520"/>
                  </a:lnTo>
                  <a:lnTo>
                    <a:pt x="44690" y="70470"/>
                  </a:lnTo>
                  <a:lnTo>
                    <a:pt x="29626" y="112289"/>
                  </a:lnTo>
                  <a:lnTo>
                    <a:pt x="13482" y="15039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86">
              <a:extLst>
                <a:ext uri="{FF2B5EF4-FFF2-40B4-BE49-F238E27FC236}">
                  <a16:creationId xmlns:a16="http://schemas.microsoft.com/office/drawing/2014/main" xmlns="" id="{3514066C-AC56-4FAE-AAFB-C6C595D0BDE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812062" y="5785112"/>
              <a:ext cx="93439" cy="87485"/>
            </a:xfrm>
            <a:custGeom>
              <a:avLst/>
              <a:gdLst/>
              <a:ahLst/>
              <a:cxnLst/>
              <a:rect l="0" t="0" r="0" b="0"/>
              <a:pathLst>
                <a:path w="93439" h="87485">
                  <a:moveTo>
                    <a:pt x="4538" y="6088"/>
                  </a:moveTo>
                  <a:lnTo>
                    <a:pt x="4538" y="6088"/>
                  </a:lnTo>
                  <a:lnTo>
                    <a:pt x="16471" y="1062"/>
                  </a:lnTo>
                  <a:lnTo>
                    <a:pt x="25553" y="0"/>
                  </a:lnTo>
                  <a:lnTo>
                    <a:pt x="27720" y="1324"/>
                  </a:lnTo>
                  <a:lnTo>
                    <a:pt x="32010" y="6558"/>
                  </a:lnTo>
                  <a:lnTo>
                    <a:pt x="35020" y="20808"/>
                  </a:lnTo>
                  <a:lnTo>
                    <a:pt x="31962" y="32386"/>
                  </a:lnTo>
                  <a:lnTo>
                    <a:pt x="20425" y="50804"/>
                  </a:lnTo>
                  <a:lnTo>
                    <a:pt x="2266" y="76548"/>
                  </a:lnTo>
                  <a:lnTo>
                    <a:pt x="0" y="82795"/>
                  </a:lnTo>
                  <a:lnTo>
                    <a:pt x="807" y="84742"/>
                  </a:lnTo>
                  <a:lnTo>
                    <a:pt x="2756" y="86041"/>
                  </a:lnTo>
                  <a:lnTo>
                    <a:pt x="10802" y="87484"/>
                  </a:lnTo>
                  <a:lnTo>
                    <a:pt x="51233" y="85115"/>
                  </a:lnTo>
                  <a:lnTo>
                    <a:pt x="93438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87">
              <a:extLst>
                <a:ext uri="{FF2B5EF4-FFF2-40B4-BE49-F238E27FC236}">
                  <a16:creationId xmlns:a16="http://schemas.microsoft.com/office/drawing/2014/main" xmlns="" id="{4A42F5A0-A4E0-4EE6-8C7F-05E8A49C29C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886450" y="5593009"/>
              <a:ext cx="138289" cy="325192"/>
            </a:xfrm>
            <a:custGeom>
              <a:avLst/>
              <a:gdLst/>
              <a:ahLst/>
              <a:cxnLst/>
              <a:rect l="0" t="0" r="0" b="0"/>
              <a:pathLst>
                <a:path w="138289" h="325192">
                  <a:moveTo>
                    <a:pt x="0" y="33091"/>
                  </a:moveTo>
                  <a:lnTo>
                    <a:pt x="0" y="33091"/>
                  </a:lnTo>
                  <a:lnTo>
                    <a:pt x="6742" y="22978"/>
                  </a:lnTo>
                  <a:lnTo>
                    <a:pt x="24419" y="9947"/>
                  </a:lnTo>
                  <a:lnTo>
                    <a:pt x="47530" y="520"/>
                  </a:lnTo>
                  <a:lnTo>
                    <a:pt x="72252" y="0"/>
                  </a:lnTo>
                  <a:lnTo>
                    <a:pt x="97450" y="4315"/>
                  </a:lnTo>
                  <a:lnTo>
                    <a:pt x="108693" y="9954"/>
                  </a:lnTo>
                  <a:lnTo>
                    <a:pt x="116041" y="17869"/>
                  </a:lnTo>
                  <a:lnTo>
                    <a:pt x="121659" y="28442"/>
                  </a:lnTo>
                  <a:lnTo>
                    <a:pt x="122744" y="43960"/>
                  </a:lnTo>
                  <a:lnTo>
                    <a:pt x="117693" y="86038"/>
                  </a:lnTo>
                  <a:lnTo>
                    <a:pt x="115305" y="125998"/>
                  </a:lnTo>
                  <a:lnTo>
                    <a:pt x="117969" y="165747"/>
                  </a:lnTo>
                  <a:lnTo>
                    <a:pt x="119855" y="204335"/>
                  </a:lnTo>
                  <a:lnTo>
                    <a:pt x="121904" y="245161"/>
                  </a:lnTo>
                  <a:lnTo>
                    <a:pt x="136523" y="288091"/>
                  </a:lnTo>
                  <a:lnTo>
                    <a:pt x="138288" y="300235"/>
                  </a:lnTo>
                  <a:lnTo>
                    <a:pt x="135310" y="310806"/>
                  </a:lnTo>
                  <a:lnTo>
                    <a:pt x="132540" y="315601"/>
                  </a:lnTo>
                  <a:lnTo>
                    <a:pt x="127870" y="318798"/>
                  </a:lnTo>
                  <a:lnTo>
                    <a:pt x="115157" y="322349"/>
                  </a:lnTo>
                  <a:lnTo>
                    <a:pt x="63500" y="325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9" name="SMARTInkShape-4188">
            <a:extLst>
              <a:ext uri="{FF2B5EF4-FFF2-40B4-BE49-F238E27FC236}">
                <a16:creationId xmlns:a16="http://schemas.microsoft.com/office/drawing/2014/main" xmlns="" id="{547836D0-62C7-49D0-A6B7-E8FC8C29332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06950" y="5640270"/>
            <a:ext cx="165101" cy="205651"/>
          </a:xfrm>
          <a:custGeom>
            <a:avLst/>
            <a:gdLst/>
            <a:ahLst/>
            <a:cxnLst/>
            <a:rect l="0" t="0" r="0" b="0"/>
            <a:pathLst>
              <a:path w="165101" h="205651">
                <a:moveTo>
                  <a:pt x="0" y="36630"/>
                </a:moveTo>
                <a:lnTo>
                  <a:pt x="0" y="36630"/>
                </a:lnTo>
                <a:lnTo>
                  <a:pt x="0" y="29888"/>
                </a:lnTo>
                <a:lnTo>
                  <a:pt x="11288" y="20934"/>
                </a:lnTo>
                <a:lnTo>
                  <a:pt x="56401" y="1309"/>
                </a:lnTo>
                <a:lnTo>
                  <a:pt x="78453" y="0"/>
                </a:lnTo>
                <a:lnTo>
                  <a:pt x="88285" y="1626"/>
                </a:lnTo>
                <a:lnTo>
                  <a:pt x="95546" y="6944"/>
                </a:lnTo>
                <a:lnTo>
                  <a:pt x="105494" y="24142"/>
                </a:lnTo>
                <a:lnTo>
                  <a:pt x="104742" y="49659"/>
                </a:lnTo>
                <a:lnTo>
                  <a:pt x="90536" y="91996"/>
                </a:lnTo>
                <a:lnTo>
                  <a:pt x="63824" y="137485"/>
                </a:lnTo>
                <a:lnTo>
                  <a:pt x="32171" y="180782"/>
                </a:lnTo>
                <a:lnTo>
                  <a:pt x="30619" y="184942"/>
                </a:lnTo>
                <a:lnTo>
                  <a:pt x="30777" y="193328"/>
                </a:lnTo>
                <a:lnTo>
                  <a:pt x="33199" y="199877"/>
                </a:lnTo>
                <a:lnTo>
                  <a:pt x="34832" y="202612"/>
                </a:lnTo>
                <a:lnTo>
                  <a:pt x="44174" y="205650"/>
                </a:lnTo>
                <a:lnTo>
                  <a:pt x="59849" y="205589"/>
                </a:lnTo>
                <a:lnTo>
                  <a:pt x="97853" y="197621"/>
                </a:lnTo>
                <a:lnTo>
                  <a:pt x="142353" y="187733"/>
                </a:lnTo>
                <a:lnTo>
                  <a:pt x="165100" y="1826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821">
            <a:extLst>
              <a:ext uri="{FF2B5EF4-FFF2-40B4-BE49-F238E27FC236}">
                <a16:creationId xmlns:a16="http://schemas.microsoft.com/office/drawing/2014/main" xmlns="" id="{3096BEF5-6453-49DD-873D-4211D90C20FA}"/>
              </a:ext>
            </a:extLst>
          </p:cNvPr>
          <p:cNvGrpSpPr/>
          <p:nvPr/>
        </p:nvGrpSpPr>
        <p:grpSpPr>
          <a:xfrm>
            <a:off x="4803292" y="6081367"/>
            <a:ext cx="733909" cy="366664"/>
            <a:chOff x="4803292" y="6081367"/>
            <a:chExt cx="733909" cy="366664"/>
          </a:xfrm>
        </p:grpSpPr>
        <p:sp>
          <p:nvSpPr>
            <p:cNvPr id="280" name="SMARTInkShape-4189">
              <a:extLst>
                <a:ext uri="{FF2B5EF4-FFF2-40B4-BE49-F238E27FC236}">
                  <a16:creationId xmlns:a16="http://schemas.microsoft.com/office/drawing/2014/main" xmlns="" id="{20669EAD-E917-4F0E-9894-06C3B20F1EE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803292" y="6180544"/>
              <a:ext cx="187809" cy="226607"/>
            </a:xfrm>
            <a:custGeom>
              <a:avLst/>
              <a:gdLst/>
              <a:ahLst/>
              <a:cxnLst/>
              <a:rect l="0" t="0" r="0" b="0"/>
              <a:pathLst>
                <a:path w="187809" h="226607">
                  <a:moveTo>
                    <a:pt x="3658" y="36106"/>
                  </a:moveTo>
                  <a:lnTo>
                    <a:pt x="3658" y="36106"/>
                  </a:lnTo>
                  <a:lnTo>
                    <a:pt x="287" y="32735"/>
                  </a:lnTo>
                  <a:lnTo>
                    <a:pt x="0" y="31036"/>
                  </a:lnTo>
                  <a:lnTo>
                    <a:pt x="514" y="29199"/>
                  </a:lnTo>
                  <a:lnTo>
                    <a:pt x="6489" y="21359"/>
                  </a:lnTo>
                  <a:lnTo>
                    <a:pt x="17197" y="11982"/>
                  </a:lnTo>
                  <a:lnTo>
                    <a:pt x="26609" y="7039"/>
                  </a:lnTo>
                  <a:lnTo>
                    <a:pt x="55646" y="0"/>
                  </a:lnTo>
                  <a:lnTo>
                    <a:pt x="80210" y="478"/>
                  </a:lnTo>
                  <a:lnTo>
                    <a:pt x="88559" y="1771"/>
                  </a:lnTo>
                  <a:lnTo>
                    <a:pt x="94831" y="5454"/>
                  </a:lnTo>
                  <a:lnTo>
                    <a:pt x="103681" y="17073"/>
                  </a:lnTo>
                  <a:lnTo>
                    <a:pt x="109259" y="46224"/>
                  </a:lnTo>
                  <a:lnTo>
                    <a:pt x="101005" y="89636"/>
                  </a:lnTo>
                  <a:lnTo>
                    <a:pt x="88397" y="124404"/>
                  </a:lnTo>
                  <a:lnTo>
                    <a:pt x="54885" y="167564"/>
                  </a:lnTo>
                  <a:lnTo>
                    <a:pt x="33434" y="197195"/>
                  </a:lnTo>
                  <a:lnTo>
                    <a:pt x="30354" y="206367"/>
                  </a:lnTo>
                  <a:lnTo>
                    <a:pt x="29922" y="208880"/>
                  </a:lnTo>
                  <a:lnTo>
                    <a:pt x="31045" y="211262"/>
                  </a:lnTo>
                  <a:lnTo>
                    <a:pt x="36056" y="215788"/>
                  </a:lnTo>
                  <a:lnTo>
                    <a:pt x="46810" y="222304"/>
                  </a:lnTo>
                  <a:lnTo>
                    <a:pt x="73931" y="225756"/>
                  </a:lnTo>
                  <a:lnTo>
                    <a:pt x="118173" y="224556"/>
                  </a:lnTo>
                  <a:lnTo>
                    <a:pt x="163783" y="224476"/>
                  </a:lnTo>
                  <a:lnTo>
                    <a:pt x="187808" y="22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190">
              <a:extLst>
                <a:ext uri="{FF2B5EF4-FFF2-40B4-BE49-F238E27FC236}">
                  <a16:creationId xmlns:a16="http://schemas.microsoft.com/office/drawing/2014/main" xmlns="" id="{80EE8C68-1985-4955-9F80-8C31E0142541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73650" y="6330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191">
              <a:extLst>
                <a:ext uri="{FF2B5EF4-FFF2-40B4-BE49-F238E27FC236}">
                  <a16:creationId xmlns:a16="http://schemas.microsoft.com/office/drawing/2014/main" xmlns="" id="{48C8A033-0FED-43B8-9CB4-770E6B44826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165242" y="6237605"/>
              <a:ext cx="244959" cy="210426"/>
            </a:xfrm>
            <a:custGeom>
              <a:avLst/>
              <a:gdLst/>
              <a:ahLst/>
              <a:cxnLst/>
              <a:rect l="0" t="0" r="0" b="0"/>
              <a:pathLst>
                <a:path w="244959" h="210426">
                  <a:moveTo>
                    <a:pt x="3658" y="188595"/>
                  </a:moveTo>
                  <a:lnTo>
                    <a:pt x="3658" y="188595"/>
                  </a:lnTo>
                  <a:lnTo>
                    <a:pt x="287" y="188595"/>
                  </a:lnTo>
                  <a:lnTo>
                    <a:pt x="0" y="187890"/>
                  </a:lnTo>
                  <a:lnTo>
                    <a:pt x="1562" y="185224"/>
                  </a:lnTo>
                  <a:lnTo>
                    <a:pt x="32014" y="138330"/>
                  </a:lnTo>
                  <a:lnTo>
                    <a:pt x="58726" y="91464"/>
                  </a:lnTo>
                  <a:lnTo>
                    <a:pt x="72260" y="45937"/>
                  </a:lnTo>
                  <a:lnTo>
                    <a:pt x="85815" y="0"/>
                  </a:lnTo>
                  <a:lnTo>
                    <a:pt x="70990" y="45908"/>
                  </a:lnTo>
                  <a:lnTo>
                    <a:pt x="64138" y="82348"/>
                  </a:lnTo>
                  <a:lnTo>
                    <a:pt x="61795" y="122699"/>
                  </a:lnTo>
                  <a:lnTo>
                    <a:pt x="62884" y="166772"/>
                  </a:lnTo>
                  <a:lnTo>
                    <a:pt x="69684" y="199492"/>
                  </a:lnTo>
                  <a:lnTo>
                    <a:pt x="73691" y="207549"/>
                  </a:lnTo>
                  <a:lnTo>
                    <a:pt x="75746" y="209698"/>
                  </a:lnTo>
                  <a:lnTo>
                    <a:pt x="79233" y="210425"/>
                  </a:lnTo>
                  <a:lnTo>
                    <a:pt x="88752" y="209351"/>
                  </a:lnTo>
                  <a:lnTo>
                    <a:pt x="109383" y="198037"/>
                  </a:lnTo>
                  <a:lnTo>
                    <a:pt x="140227" y="170182"/>
                  </a:lnTo>
                  <a:lnTo>
                    <a:pt x="165950" y="125763"/>
                  </a:lnTo>
                  <a:lnTo>
                    <a:pt x="182733" y="80934"/>
                  </a:lnTo>
                  <a:lnTo>
                    <a:pt x="193062" y="36853"/>
                  </a:lnTo>
                  <a:lnTo>
                    <a:pt x="193833" y="28472"/>
                  </a:lnTo>
                  <a:lnTo>
                    <a:pt x="193941" y="28225"/>
                  </a:lnTo>
                  <a:lnTo>
                    <a:pt x="194149" y="71722"/>
                  </a:lnTo>
                  <a:lnTo>
                    <a:pt x="196038" y="117609"/>
                  </a:lnTo>
                  <a:lnTo>
                    <a:pt x="202995" y="157483"/>
                  </a:lnTo>
                  <a:lnTo>
                    <a:pt x="209085" y="180553"/>
                  </a:lnTo>
                  <a:lnTo>
                    <a:pt x="212575" y="185350"/>
                  </a:lnTo>
                  <a:lnTo>
                    <a:pt x="217020" y="188548"/>
                  </a:lnTo>
                  <a:lnTo>
                    <a:pt x="222099" y="190681"/>
                  </a:lnTo>
                  <a:lnTo>
                    <a:pt x="231506" y="191168"/>
                  </a:lnTo>
                  <a:lnTo>
                    <a:pt x="244958" y="188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92">
              <a:extLst>
                <a:ext uri="{FF2B5EF4-FFF2-40B4-BE49-F238E27FC236}">
                  <a16:creationId xmlns:a16="http://schemas.microsoft.com/office/drawing/2014/main" xmlns="" id="{6C39298C-B620-454C-84D6-537573DDB9C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397500" y="6081367"/>
              <a:ext cx="139701" cy="134470"/>
            </a:xfrm>
            <a:custGeom>
              <a:avLst/>
              <a:gdLst/>
              <a:ahLst/>
              <a:cxnLst/>
              <a:rect l="0" t="0" r="0" b="0"/>
              <a:pathLst>
                <a:path w="139701" h="134470">
                  <a:moveTo>
                    <a:pt x="0" y="40033"/>
                  </a:moveTo>
                  <a:lnTo>
                    <a:pt x="0" y="40033"/>
                  </a:lnTo>
                  <a:lnTo>
                    <a:pt x="5026" y="28100"/>
                  </a:lnTo>
                  <a:lnTo>
                    <a:pt x="5467" y="25728"/>
                  </a:lnTo>
                  <a:lnTo>
                    <a:pt x="12831" y="15647"/>
                  </a:lnTo>
                  <a:lnTo>
                    <a:pt x="23949" y="7094"/>
                  </a:lnTo>
                  <a:lnTo>
                    <a:pt x="39551" y="91"/>
                  </a:lnTo>
                  <a:lnTo>
                    <a:pt x="44006" y="0"/>
                  </a:lnTo>
                  <a:lnTo>
                    <a:pt x="47682" y="1350"/>
                  </a:lnTo>
                  <a:lnTo>
                    <a:pt x="62022" y="13655"/>
                  </a:lnTo>
                  <a:lnTo>
                    <a:pt x="66371" y="23371"/>
                  </a:lnTo>
                  <a:lnTo>
                    <a:pt x="67598" y="35450"/>
                  </a:lnTo>
                  <a:lnTo>
                    <a:pt x="65791" y="50226"/>
                  </a:lnTo>
                  <a:lnTo>
                    <a:pt x="40557" y="96081"/>
                  </a:lnTo>
                  <a:lnTo>
                    <a:pt x="27056" y="119606"/>
                  </a:lnTo>
                  <a:lnTo>
                    <a:pt x="27210" y="121304"/>
                  </a:lnTo>
                  <a:lnTo>
                    <a:pt x="29262" y="125072"/>
                  </a:lnTo>
                  <a:lnTo>
                    <a:pt x="37754" y="131160"/>
                  </a:lnTo>
                  <a:lnTo>
                    <a:pt x="64111" y="134469"/>
                  </a:lnTo>
                  <a:lnTo>
                    <a:pt x="104438" y="133241"/>
                  </a:lnTo>
                  <a:lnTo>
                    <a:pt x="139700" y="12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4193">
            <a:extLst>
              <a:ext uri="{FF2B5EF4-FFF2-40B4-BE49-F238E27FC236}">
                <a16:creationId xmlns:a16="http://schemas.microsoft.com/office/drawing/2014/main" xmlns="" id="{AD226A3E-A454-45B6-BCBF-0F59A827200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505200" y="5367039"/>
            <a:ext cx="857251" cy="105192"/>
          </a:xfrm>
          <a:custGeom>
            <a:avLst/>
            <a:gdLst/>
            <a:ahLst/>
            <a:cxnLst/>
            <a:rect l="0" t="0" r="0" b="0"/>
            <a:pathLst>
              <a:path w="857251" h="105192">
                <a:moveTo>
                  <a:pt x="0" y="43161"/>
                </a:moveTo>
                <a:lnTo>
                  <a:pt x="0" y="43161"/>
                </a:lnTo>
                <a:lnTo>
                  <a:pt x="3371" y="39790"/>
                </a:lnTo>
                <a:lnTo>
                  <a:pt x="39706" y="32329"/>
                </a:lnTo>
                <a:lnTo>
                  <a:pt x="75973" y="28234"/>
                </a:lnTo>
                <a:lnTo>
                  <a:pt x="101448" y="26154"/>
                </a:lnTo>
                <a:lnTo>
                  <a:pt x="131133" y="24062"/>
                </a:lnTo>
                <a:lnTo>
                  <a:pt x="163621" y="21962"/>
                </a:lnTo>
                <a:lnTo>
                  <a:pt x="200803" y="19855"/>
                </a:lnTo>
                <a:lnTo>
                  <a:pt x="241113" y="17746"/>
                </a:lnTo>
                <a:lnTo>
                  <a:pt x="283508" y="15635"/>
                </a:lnTo>
                <a:lnTo>
                  <a:pt x="328000" y="15637"/>
                </a:lnTo>
                <a:lnTo>
                  <a:pt x="373889" y="17051"/>
                </a:lnTo>
                <a:lnTo>
                  <a:pt x="420709" y="19404"/>
                </a:lnTo>
                <a:lnTo>
                  <a:pt x="465329" y="20973"/>
                </a:lnTo>
                <a:lnTo>
                  <a:pt x="508480" y="22018"/>
                </a:lnTo>
                <a:lnTo>
                  <a:pt x="550653" y="22716"/>
                </a:lnTo>
                <a:lnTo>
                  <a:pt x="589352" y="21770"/>
                </a:lnTo>
                <a:lnTo>
                  <a:pt x="625735" y="19728"/>
                </a:lnTo>
                <a:lnTo>
                  <a:pt x="660573" y="16956"/>
                </a:lnTo>
                <a:lnTo>
                  <a:pt x="689443" y="14402"/>
                </a:lnTo>
                <a:lnTo>
                  <a:pt x="736572" y="9683"/>
                </a:lnTo>
                <a:lnTo>
                  <a:pt x="771242" y="3059"/>
                </a:lnTo>
                <a:lnTo>
                  <a:pt x="772395" y="1610"/>
                </a:lnTo>
                <a:lnTo>
                  <a:pt x="762386" y="0"/>
                </a:lnTo>
                <a:lnTo>
                  <a:pt x="723131" y="1165"/>
                </a:lnTo>
                <a:lnTo>
                  <a:pt x="695870" y="2463"/>
                </a:lnTo>
                <a:lnTo>
                  <a:pt x="662175" y="4035"/>
                </a:lnTo>
                <a:lnTo>
                  <a:pt x="624189" y="5788"/>
                </a:lnTo>
                <a:lnTo>
                  <a:pt x="583342" y="7662"/>
                </a:lnTo>
                <a:lnTo>
                  <a:pt x="541295" y="10323"/>
                </a:lnTo>
                <a:lnTo>
                  <a:pt x="498447" y="13508"/>
                </a:lnTo>
                <a:lnTo>
                  <a:pt x="455064" y="17042"/>
                </a:lnTo>
                <a:lnTo>
                  <a:pt x="416265" y="21515"/>
                </a:lnTo>
                <a:lnTo>
                  <a:pt x="380521" y="26614"/>
                </a:lnTo>
                <a:lnTo>
                  <a:pt x="346814" y="32130"/>
                </a:lnTo>
                <a:lnTo>
                  <a:pt x="299955" y="42021"/>
                </a:lnTo>
                <a:lnTo>
                  <a:pt x="271602" y="51121"/>
                </a:lnTo>
                <a:lnTo>
                  <a:pt x="265029" y="55523"/>
                </a:lnTo>
                <a:lnTo>
                  <a:pt x="261353" y="59869"/>
                </a:lnTo>
                <a:lnTo>
                  <a:pt x="265252" y="63472"/>
                </a:lnTo>
                <a:lnTo>
                  <a:pt x="286517" y="69356"/>
                </a:lnTo>
                <a:lnTo>
                  <a:pt x="330306" y="70561"/>
                </a:lnTo>
                <a:lnTo>
                  <a:pt x="357787" y="69894"/>
                </a:lnTo>
                <a:lnTo>
                  <a:pt x="388808" y="67333"/>
                </a:lnTo>
                <a:lnTo>
                  <a:pt x="422189" y="63510"/>
                </a:lnTo>
                <a:lnTo>
                  <a:pt x="457142" y="58843"/>
                </a:lnTo>
                <a:lnTo>
                  <a:pt x="493144" y="54321"/>
                </a:lnTo>
                <a:lnTo>
                  <a:pt x="529846" y="49895"/>
                </a:lnTo>
                <a:lnTo>
                  <a:pt x="567014" y="45534"/>
                </a:lnTo>
                <a:lnTo>
                  <a:pt x="598848" y="41215"/>
                </a:lnTo>
                <a:lnTo>
                  <a:pt x="627127" y="36925"/>
                </a:lnTo>
                <a:lnTo>
                  <a:pt x="671012" y="29806"/>
                </a:lnTo>
                <a:lnTo>
                  <a:pt x="692868" y="26642"/>
                </a:lnTo>
                <a:lnTo>
                  <a:pt x="691923" y="25798"/>
                </a:lnTo>
                <a:lnTo>
                  <a:pt x="650533" y="26022"/>
                </a:lnTo>
                <a:lnTo>
                  <a:pt x="622777" y="28207"/>
                </a:lnTo>
                <a:lnTo>
                  <a:pt x="590868" y="31075"/>
                </a:lnTo>
                <a:lnTo>
                  <a:pt x="551251" y="35104"/>
                </a:lnTo>
                <a:lnTo>
                  <a:pt x="506495" y="39907"/>
                </a:lnTo>
                <a:lnTo>
                  <a:pt x="458313" y="45225"/>
                </a:lnTo>
                <a:lnTo>
                  <a:pt x="408553" y="50886"/>
                </a:lnTo>
                <a:lnTo>
                  <a:pt x="357741" y="56778"/>
                </a:lnTo>
                <a:lnTo>
                  <a:pt x="306227" y="62823"/>
                </a:lnTo>
                <a:lnTo>
                  <a:pt x="262007" y="68969"/>
                </a:lnTo>
                <a:lnTo>
                  <a:pt x="222649" y="75183"/>
                </a:lnTo>
                <a:lnTo>
                  <a:pt x="186532" y="81442"/>
                </a:lnTo>
                <a:lnTo>
                  <a:pt x="158927" y="86320"/>
                </a:lnTo>
                <a:lnTo>
                  <a:pt x="118847" y="93623"/>
                </a:lnTo>
                <a:lnTo>
                  <a:pt x="109570" y="96558"/>
                </a:lnTo>
                <a:lnTo>
                  <a:pt x="106208" y="99220"/>
                </a:lnTo>
                <a:lnTo>
                  <a:pt x="106789" y="101700"/>
                </a:lnTo>
                <a:lnTo>
                  <a:pt x="133774" y="104456"/>
                </a:lnTo>
                <a:lnTo>
                  <a:pt x="154800" y="105191"/>
                </a:lnTo>
                <a:lnTo>
                  <a:pt x="185044" y="102859"/>
                </a:lnTo>
                <a:lnTo>
                  <a:pt x="221435" y="98481"/>
                </a:lnTo>
                <a:lnTo>
                  <a:pt x="261923" y="92742"/>
                </a:lnTo>
                <a:lnTo>
                  <a:pt x="310788" y="85387"/>
                </a:lnTo>
                <a:lnTo>
                  <a:pt x="365236" y="76956"/>
                </a:lnTo>
                <a:lnTo>
                  <a:pt x="423408" y="67808"/>
                </a:lnTo>
                <a:lnTo>
                  <a:pt x="482650" y="59592"/>
                </a:lnTo>
                <a:lnTo>
                  <a:pt x="542605" y="51998"/>
                </a:lnTo>
                <a:lnTo>
                  <a:pt x="603037" y="44819"/>
                </a:lnTo>
                <a:lnTo>
                  <a:pt x="658141" y="40033"/>
                </a:lnTo>
                <a:lnTo>
                  <a:pt x="709694" y="36842"/>
                </a:lnTo>
                <a:lnTo>
                  <a:pt x="758879" y="34715"/>
                </a:lnTo>
                <a:lnTo>
                  <a:pt x="791670" y="33297"/>
                </a:lnTo>
                <a:lnTo>
                  <a:pt x="857250" y="304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SMARTInkShape-4194">
            <a:extLst>
              <a:ext uri="{FF2B5EF4-FFF2-40B4-BE49-F238E27FC236}">
                <a16:creationId xmlns:a16="http://schemas.microsoft.com/office/drawing/2014/main" xmlns="" id="{A5C3C1EC-7D1C-4A35-B82F-F6D32085174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879354" y="5392033"/>
            <a:ext cx="473947" cy="100718"/>
          </a:xfrm>
          <a:custGeom>
            <a:avLst/>
            <a:gdLst/>
            <a:ahLst/>
            <a:cxnLst/>
            <a:rect l="0" t="0" r="0" b="0"/>
            <a:pathLst>
              <a:path w="473947" h="100718">
                <a:moveTo>
                  <a:pt x="10396" y="5467"/>
                </a:moveTo>
                <a:lnTo>
                  <a:pt x="10396" y="5467"/>
                </a:lnTo>
                <a:lnTo>
                  <a:pt x="3654" y="2096"/>
                </a:lnTo>
                <a:lnTo>
                  <a:pt x="4490" y="1103"/>
                </a:lnTo>
                <a:lnTo>
                  <a:pt x="12945" y="0"/>
                </a:lnTo>
                <a:lnTo>
                  <a:pt x="57169" y="2749"/>
                </a:lnTo>
                <a:lnTo>
                  <a:pt x="103386" y="6141"/>
                </a:lnTo>
                <a:lnTo>
                  <a:pt x="129539" y="8033"/>
                </a:lnTo>
                <a:lnTo>
                  <a:pt x="158264" y="10000"/>
                </a:lnTo>
                <a:lnTo>
                  <a:pt x="188702" y="12016"/>
                </a:lnTo>
                <a:lnTo>
                  <a:pt x="220283" y="14066"/>
                </a:lnTo>
                <a:lnTo>
                  <a:pt x="249804" y="17550"/>
                </a:lnTo>
                <a:lnTo>
                  <a:pt x="277951" y="21989"/>
                </a:lnTo>
                <a:lnTo>
                  <a:pt x="325454" y="31155"/>
                </a:lnTo>
                <a:lnTo>
                  <a:pt x="353622" y="37580"/>
                </a:lnTo>
                <a:lnTo>
                  <a:pt x="357041" y="40987"/>
                </a:lnTo>
                <a:lnTo>
                  <a:pt x="354381" y="44669"/>
                </a:lnTo>
                <a:lnTo>
                  <a:pt x="347669" y="48535"/>
                </a:lnTo>
                <a:lnTo>
                  <a:pt x="310108" y="52830"/>
                </a:lnTo>
                <a:lnTo>
                  <a:pt x="284288" y="53976"/>
                </a:lnTo>
                <a:lnTo>
                  <a:pt x="254373" y="54740"/>
                </a:lnTo>
                <a:lnTo>
                  <a:pt x="221731" y="55249"/>
                </a:lnTo>
                <a:lnTo>
                  <a:pt x="187270" y="55588"/>
                </a:lnTo>
                <a:lnTo>
                  <a:pt x="154417" y="56520"/>
                </a:lnTo>
                <a:lnTo>
                  <a:pt x="122638" y="57847"/>
                </a:lnTo>
                <a:lnTo>
                  <a:pt x="91574" y="59437"/>
                </a:lnTo>
                <a:lnTo>
                  <a:pt x="65926" y="61203"/>
                </a:lnTo>
                <a:lnTo>
                  <a:pt x="24257" y="65046"/>
                </a:lnTo>
                <a:lnTo>
                  <a:pt x="4327" y="69106"/>
                </a:lnTo>
                <a:lnTo>
                  <a:pt x="0" y="71176"/>
                </a:lnTo>
                <a:lnTo>
                  <a:pt x="4171" y="73967"/>
                </a:lnTo>
                <a:lnTo>
                  <a:pt x="50101" y="83933"/>
                </a:lnTo>
                <a:lnTo>
                  <a:pt x="78493" y="86705"/>
                </a:lnTo>
                <a:lnTo>
                  <a:pt x="110827" y="89259"/>
                </a:lnTo>
                <a:lnTo>
                  <a:pt x="150022" y="90256"/>
                </a:lnTo>
                <a:lnTo>
                  <a:pt x="193791" y="90215"/>
                </a:lnTo>
                <a:lnTo>
                  <a:pt x="240609" y="89482"/>
                </a:lnTo>
                <a:lnTo>
                  <a:pt x="287343" y="90405"/>
                </a:lnTo>
                <a:lnTo>
                  <a:pt x="334022" y="92431"/>
                </a:lnTo>
                <a:lnTo>
                  <a:pt x="380663" y="95194"/>
                </a:lnTo>
                <a:lnTo>
                  <a:pt x="411758" y="97035"/>
                </a:lnTo>
                <a:lnTo>
                  <a:pt x="473946" y="1007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SMARTInkShape-Group824">
            <a:extLst>
              <a:ext uri="{FF2B5EF4-FFF2-40B4-BE49-F238E27FC236}">
                <a16:creationId xmlns:a16="http://schemas.microsoft.com/office/drawing/2014/main" xmlns="" id="{6D738A4A-3893-4314-88A8-AF1232561C8E}"/>
              </a:ext>
            </a:extLst>
          </p:cNvPr>
          <p:cNvGrpSpPr/>
          <p:nvPr/>
        </p:nvGrpSpPr>
        <p:grpSpPr>
          <a:xfrm>
            <a:off x="3120829" y="5849650"/>
            <a:ext cx="1400372" cy="517976"/>
            <a:chOff x="3120829" y="5849650"/>
            <a:chExt cx="1400372" cy="517976"/>
          </a:xfrm>
        </p:grpSpPr>
        <p:sp>
          <p:nvSpPr>
            <p:cNvPr id="287" name="SMARTInkShape-4195">
              <a:extLst>
                <a:ext uri="{FF2B5EF4-FFF2-40B4-BE49-F238E27FC236}">
                  <a16:creationId xmlns:a16="http://schemas.microsoft.com/office/drawing/2014/main" xmlns="" id="{1459D884-75B6-4A97-A1A2-3B017F02598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120829" y="5990032"/>
              <a:ext cx="212922" cy="323725"/>
            </a:xfrm>
            <a:custGeom>
              <a:avLst/>
              <a:gdLst/>
              <a:ahLst/>
              <a:cxnLst/>
              <a:rect l="0" t="0" r="0" b="0"/>
              <a:pathLst>
                <a:path w="212922" h="323725">
                  <a:moveTo>
                    <a:pt x="3371" y="74218"/>
                  </a:moveTo>
                  <a:lnTo>
                    <a:pt x="3371" y="74218"/>
                  </a:lnTo>
                  <a:lnTo>
                    <a:pt x="2665" y="63374"/>
                  </a:lnTo>
                  <a:lnTo>
                    <a:pt x="0" y="53170"/>
                  </a:lnTo>
                  <a:lnTo>
                    <a:pt x="2108" y="41579"/>
                  </a:lnTo>
                  <a:lnTo>
                    <a:pt x="4646" y="35525"/>
                  </a:lnTo>
                  <a:lnTo>
                    <a:pt x="21701" y="16892"/>
                  </a:lnTo>
                  <a:lnTo>
                    <a:pt x="51370" y="4708"/>
                  </a:lnTo>
                  <a:lnTo>
                    <a:pt x="86973" y="0"/>
                  </a:lnTo>
                  <a:lnTo>
                    <a:pt x="109907" y="4543"/>
                  </a:lnTo>
                  <a:lnTo>
                    <a:pt x="120962" y="8719"/>
                  </a:lnTo>
                  <a:lnTo>
                    <a:pt x="138889" y="26528"/>
                  </a:lnTo>
                  <a:lnTo>
                    <a:pt x="146633" y="38191"/>
                  </a:lnTo>
                  <a:lnTo>
                    <a:pt x="151475" y="68083"/>
                  </a:lnTo>
                  <a:lnTo>
                    <a:pt x="148217" y="101830"/>
                  </a:lnTo>
                  <a:lnTo>
                    <a:pt x="139714" y="135644"/>
                  </a:lnTo>
                  <a:lnTo>
                    <a:pt x="123234" y="171368"/>
                  </a:lnTo>
                  <a:lnTo>
                    <a:pt x="102505" y="206296"/>
                  </a:lnTo>
                  <a:lnTo>
                    <a:pt x="71707" y="249054"/>
                  </a:lnTo>
                  <a:lnTo>
                    <a:pt x="37125" y="296270"/>
                  </a:lnTo>
                  <a:lnTo>
                    <a:pt x="31246" y="312088"/>
                  </a:lnTo>
                  <a:lnTo>
                    <a:pt x="33243" y="316053"/>
                  </a:lnTo>
                  <a:lnTo>
                    <a:pt x="42988" y="322341"/>
                  </a:lnTo>
                  <a:lnTo>
                    <a:pt x="58608" y="323724"/>
                  </a:lnTo>
                  <a:lnTo>
                    <a:pt x="100752" y="322235"/>
                  </a:lnTo>
                  <a:lnTo>
                    <a:pt x="137352" y="318605"/>
                  </a:lnTo>
                  <a:lnTo>
                    <a:pt x="181750" y="313062"/>
                  </a:lnTo>
                  <a:lnTo>
                    <a:pt x="212921" y="30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196">
              <a:extLst>
                <a:ext uri="{FF2B5EF4-FFF2-40B4-BE49-F238E27FC236}">
                  <a16:creationId xmlns:a16="http://schemas.microsoft.com/office/drawing/2014/main" xmlns="" id="{60CF7779-18AB-4CFC-A7AD-92CC1FF05DA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384550" y="62039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2117" y="9616"/>
                  </a:lnTo>
                  <a:lnTo>
                    <a:pt x="10113" y="474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97">
              <a:extLst>
                <a:ext uri="{FF2B5EF4-FFF2-40B4-BE49-F238E27FC236}">
                  <a16:creationId xmlns:a16="http://schemas.microsoft.com/office/drawing/2014/main" xmlns="" id="{F8C656EB-2296-4CCE-A671-CA74988C7D6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520590" y="5924828"/>
              <a:ext cx="213211" cy="403408"/>
            </a:xfrm>
            <a:custGeom>
              <a:avLst/>
              <a:gdLst/>
              <a:ahLst/>
              <a:cxnLst/>
              <a:rect l="0" t="0" r="0" b="0"/>
              <a:pathLst>
                <a:path w="213211" h="403408">
                  <a:moveTo>
                    <a:pt x="130660" y="31472"/>
                  </a:moveTo>
                  <a:lnTo>
                    <a:pt x="130660" y="31472"/>
                  </a:lnTo>
                  <a:lnTo>
                    <a:pt x="159239" y="2893"/>
                  </a:lnTo>
                  <a:lnTo>
                    <a:pt x="157474" y="1836"/>
                  </a:lnTo>
                  <a:lnTo>
                    <a:pt x="120037" y="0"/>
                  </a:lnTo>
                  <a:lnTo>
                    <a:pt x="74077" y="5552"/>
                  </a:lnTo>
                  <a:lnTo>
                    <a:pt x="30946" y="23495"/>
                  </a:lnTo>
                  <a:lnTo>
                    <a:pt x="13940" y="39222"/>
                  </a:lnTo>
                  <a:lnTo>
                    <a:pt x="3334" y="64029"/>
                  </a:lnTo>
                  <a:lnTo>
                    <a:pt x="2864" y="109085"/>
                  </a:lnTo>
                  <a:lnTo>
                    <a:pt x="3424" y="147602"/>
                  </a:lnTo>
                  <a:lnTo>
                    <a:pt x="3590" y="194840"/>
                  </a:lnTo>
                  <a:lnTo>
                    <a:pt x="3629" y="230375"/>
                  </a:lnTo>
                  <a:lnTo>
                    <a:pt x="3646" y="265453"/>
                  </a:lnTo>
                  <a:lnTo>
                    <a:pt x="2948" y="299152"/>
                  </a:lnTo>
                  <a:lnTo>
                    <a:pt x="0" y="343775"/>
                  </a:lnTo>
                  <a:lnTo>
                    <a:pt x="3673" y="374400"/>
                  </a:lnTo>
                  <a:lnTo>
                    <a:pt x="9781" y="387554"/>
                  </a:lnTo>
                  <a:lnTo>
                    <a:pt x="20962" y="396223"/>
                  </a:lnTo>
                  <a:lnTo>
                    <a:pt x="37455" y="401722"/>
                  </a:lnTo>
                  <a:lnTo>
                    <a:pt x="75919" y="403407"/>
                  </a:lnTo>
                  <a:lnTo>
                    <a:pt x="109153" y="398800"/>
                  </a:lnTo>
                  <a:lnTo>
                    <a:pt x="143208" y="392050"/>
                  </a:lnTo>
                  <a:lnTo>
                    <a:pt x="184708" y="378434"/>
                  </a:lnTo>
                  <a:lnTo>
                    <a:pt x="213210" y="36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98">
              <a:extLst>
                <a:ext uri="{FF2B5EF4-FFF2-40B4-BE49-F238E27FC236}">
                  <a16:creationId xmlns:a16="http://schemas.microsoft.com/office/drawing/2014/main" xmlns="" id="{3D5ECB37-7B64-4C6B-8702-7E3F5B7707D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17900" y="6127750"/>
              <a:ext cx="209551" cy="44451"/>
            </a:xfrm>
            <a:custGeom>
              <a:avLst/>
              <a:gdLst/>
              <a:ahLst/>
              <a:cxnLst/>
              <a:rect l="0" t="0" r="0" b="0"/>
              <a:pathLst>
                <a:path w="209551" h="44451">
                  <a:moveTo>
                    <a:pt x="0" y="44450"/>
                  </a:moveTo>
                  <a:lnTo>
                    <a:pt x="0" y="44450"/>
                  </a:lnTo>
                  <a:lnTo>
                    <a:pt x="14433" y="33780"/>
                  </a:lnTo>
                  <a:lnTo>
                    <a:pt x="31815" y="24891"/>
                  </a:lnTo>
                  <a:lnTo>
                    <a:pt x="79349" y="15317"/>
                  </a:lnTo>
                  <a:lnTo>
                    <a:pt x="121583" y="13475"/>
                  </a:lnTo>
                  <a:lnTo>
                    <a:pt x="165376" y="916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199">
              <a:extLst>
                <a:ext uri="{FF2B5EF4-FFF2-40B4-BE49-F238E27FC236}">
                  <a16:creationId xmlns:a16="http://schemas.microsoft.com/office/drawing/2014/main" xmlns="" id="{6B2C33D7-E274-4321-A507-BA9F74AD1DE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748998" y="5915711"/>
              <a:ext cx="226103" cy="407880"/>
            </a:xfrm>
            <a:custGeom>
              <a:avLst/>
              <a:gdLst/>
              <a:ahLst/>
              <a:cxnLst/>
              <a:rect l="0" t="0" r="0" b="0"/>
              <a:pathLst>
                <a:path w="226103" h="407880">
                  <a:moveTo>
                    <a:pt x="226102" y="8839"/>
                  </a:moveTo>
                  <a:lnTo>
                    <a:pt x="226102" y="8839"/>
                  </a:lnTo>
                  <a:lnTo>
                    <a:pt x="222731" y="5468"/>
                  </a:lnTo>
                  <a:lnTo>
                    <a:pt x="210522" y="0"/>
                  </a:lnTo>
                  <a:lnTo>
                    <a:pt x="190127" y="654"/>
                  </a:lnTo>
                  <a:lnTo>
                    <a:pt x="152177" y="7196"/>
                  </a:lnTo>
                  <a:lnTo>
                    <a:pt x="108410" y="17164"/>
                  </a:lnTo>
                  <a:lnTo>
                    <a:pt x="84691" y="28474"/>
                  </a:lnTo>
                  <a:lnTo>
                    <a:pt x="74353" y="37321"/>
                  </a:lnTo>
                  <a:lnTo>
                    <a:pt x="67406" y="48309"/>
                  </a:lnTo>
                  <a:lnTo>
                    <a:pt x="61561" y="88523"/>
                  </a:lnTo>
                  <a:lnTo>
                    <a:pt x="56307" y="129738"/>
                  </a:lnTo>
                  <a:lnTo>
                    <a:pt x="52330" y="161113"/>
                  </a:lnTo>
                  <a:lnTo>
                    <a:pt x="46329" y="197637"/>
                  </a:lnTo>
                  <a:lnTo>
                    <a:pt x="38958" y="235977"/>
                  </a:lnTo>
                  <a:lnTo>
                    <a:pt x="30978" y="271832"/>
                  </a:lnTo>
                  <a:lnTo>
                    <a:pt x="22729" y="304700"/>
                  </a:lnTo>
                  <a:lnTo>
                    <a:pt x="10150" y="345328"/>
                  </a:lnTo>
                  <a:lnTo>
                    <a:pt x="0" y="380969"/>
                  </a:lnTo>
                  <a:lnTo>
                    <a:pt x="579" y="386747"/>
                  </a:lnTo>
                  <a:lnTo>
                    <a:pt x="2375" y="391307"/>
                  </a:lnTo>
                  <a:lnTo>
                    <a:pt x="4984" y="395051"/>
                  </a:lnTo>
                  <a:lnTo>
                    <a:pt x="15409" y="401092"/>
                  </a:lnTo>
                  <a:lnTo>
                    <a:pt x="30860" y="405423"/>
                  </a:lnTo>
                  <a:lnTo>
                    <a:pt x="65477" y="407862"/>
                  </a:lnTo>
                  <a:lnTo>
                    <a:pt x="112187" y="407879"/>
                  </a:lnTo>
                  <a:lnTo>
                    <a:pt x="149624" y="403729"/>
                  </a:lnTo>
                  <a:lnTo>
                    <a:pt x="194352" y="396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200">
              <a:extLst>
                <a:ext uri="{FF2B5EF4-FFF2-40B4-BE49-F238E27FC236}">
                  <a16:creationId xmlns:a16="http://schemas.microsoft.com/office/drawing/2014/main" xmlns="" id="{7965BAD6-5DA5-4775-8592-0EE30CDED18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879850" y="6040615"/>
              <a:ext cx="184151" cy="252236"/>
            </a:xfrm>
            <a:custGeom>
              <a:avLst/>
              <a:gdLst/>
              <a:ahLst/>
              <a:cxnLst/>
              <a:rect l="0" t="0" r="0" b="0"/>
              <a:pathLst>
                <a:path w="184151" h="2522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6480" y="2206"/>
                  </a:lnTo>
                  <a:lnTo>
                    <a:pt x="15580" y="0"/>
                  </a:lnTo>
                  <a:lnTo>
                    <a:pt x="42716" y="8871"/>
                  </a:lnTo>
                  <a:lnTo>
                    <a:pt x="74197" y="38388"/>
                  </a:lnTo>
                  <a:lnTo>
                    <a:pt x="109238" y="81785"/>
                  </a:lnTo>
                  <a:lnTo>
                    <a:pt x="130159" y="113920"/>
                  </a:lnTo>
                  <a:lnTo>
                    <a:pt x="148160" y="147017"/>
                  </a:lnTo>
                  <a:lnTo>
                    <a:pt x="163215" y="180542"/>
                  </a:lnTo>
                  <a:lnTo>
                    <a:pt x="176850" y="221035"/>
                  </a:lnTo>
                  <a:lnTo>
                    <a:pt x="184150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201">
              <a:extLst>
                <a:ext uri="{FF2B5EF4-FFF2-40B4-BE49-F238E27FC236}">
                  <a16:creationId xmlns:a16="http://schemas.microsoft.com/office/drawing/2014/main" xmlns="" id="{D01BF163-6DBC-44AB-B4EF-BE83F5EEB66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62400" y="6035479"/>
              <a:ext cx="120651" cy="257372"/>
            </a:xfrm>
            <a:custGeom>
              <a:avLst/>
              <a:gdLst/>
              <a:ahLst/>
              <a:cxnLst/>
              <a:rect l="0" t="0" r="0" b="0"/>
              <a:pathLst>
                <a:path w="120651" h="25737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16286" y="418"/>
                  </a:lnTo>
                  <a:lnTo>
                    <a:pt x="98560" y="36183"/>
                  </a:lnTo>
                  <a:lnTo>
                    <a:pt x="75378" y="79494"/>
                  </a:lnTo>
                  <a:lnTo>
                    <a:pt x="53963" y="114109"/>
                  </a:lnTo>
                  <a:lnTo>
                    <a:pt x="32215" y="148778"/>
                  </a:lnTo>
                  <a:lnTo>
                    <a:pt x="7663" y="196267"/>
                  </a:lnTo>
                  <a:lnTo>
                    <a:pt x="584" y="221747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202">
              <a:extLst>
                <a:ext uri="{FF2B5EF4-FFF2-40B4-BE49-F238E27FC236}">
                  <a16:creationId xmlns:a16="http://schemas.microsoft.com/office/drawing/2014/main" xmlns="" id="{875E11B5-1EC5-42C5-877A-5F4DA7F1F2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46550" y="6216650"/>
              <a:ext cx="6089" cy="127001"/>
            </a:xfrm>
            <a:custGeom>
              <a:avLst/>
              <a:gdLst/>
              <a:ahLst/>
              <a:cxnLst/>
              <a:rect l="0" t="0" r="0" b="0"/>
              <a:pathLst>
                <a:path w="6089" h="1270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088" y="60361"/>
                  </a:lnTo>
                  <a:lnTo>
                    <a:pt x="4434" y="10537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203">
              <a:extLst>
                <a:ext uri="{FF2B5EF4-FFF2-40B4-BE49-F238E27FC236}">
                  <a16:creationId xmlns:a16="http://schemas.microsoft.com/office/drawing/2014/main" xmlns="" id="{81DDFBC1-D2CB-4A19-847F-104BC041D8F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139920" y="5914542"/>
              <a:ext cx="76481" cy="121539"/>
            </a:xfrm>
            <a:custGeom>
              <a:avLst/>
              <a:gdLst/>
              <a:ahLst/>
              <a:cxnLst/>
              <a:rect l="0" t="0" r="0" b="0"/>
              <a:pathLst>
                <a:path w="76481" h="121539">
                  <a:moveTo>
                    <a:pt x="280" y="3658"/>
                  </a:moveTo>
                  <a:lnTo>
                    <a:pt x="280" y="3658"/>
                  </a:lnTo>
                  <a:lnTo>
                    <a:pt x="11124" y="2953"/>
                  </a:lnTo>
                  <a:lnTo>
                    <a:pt x="26306" y="0"/>
                  </a:lnTo>
                  <a:lnTo>
                    <a:pt x="35601" y="1562"/>
                  </a:lnTo>
                  <a:lnTo>
                    <a:pt x="42554" y="6490"/>
                  </a:lnTo>
                  <a:lnTo>
                    <a:pt x="45396" y="9779"/>
                  </a:lnTo>
                  <a:lnTo>
                    <a:pt x="46672" y="20960"/>
                  </a:lnTo>
                  <a:lnTo>
                    <a:pt x="46024" y="27892"/>
                  </a:lnTo>
                  <a:lnTo>
                    <a:pt x="39661" y="41240"/>
                  </a:lnTo>
                  <a:lnTo>
                    <a:pt x="3354" y="86178"/>
                  </a:lnTo>
                  <a:lnTo>
                    <a:pt x="0" y="98894"/>
                  </a:lnTo>
                  <a:lnTo>
                    <a:pt x="93" y="105249"/>
                  </a:lnTo>
                  <a:lnTo>
                    <a:pt x="1567" y="110191"/>
                  </a:lnTo>
                  <a:lnTo>
                    <a:pt x="6966" y="117563"/>
                  </a:lnTo>
                  <a:lnTo>
                    <a:pt x="19714" y="121311"/>
                  </a:lnTo>
                  <a:lnTo>
                    <a:pt x="46726" y="121538"/>
                  </a:lnTo>
                  <a:lnTo>
                    <a:pt x="7648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204">
              <a:extLst>
                <a:ext uri="{FF2B5EF4-FFF2-40B4-BE49-F238E27FC236}">
                  <a16:creationId xmlns:a16="http://schemas.microsoft.com/office/drawing/2014/main" xmlns="" id="{13641109-DB34-4DCA-85C1-67E798DBA84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229100" y="5849650"/>
              <a:ext cx="150437" cy="517976"/>
            </a:xfrm>
            <a:custGeom>
              <a:avLst/>
              <a:gdLst/>
              <a:ahLst/>
              <a:cxnLst/>
              <a:rect l="0" t="0" r="0" b="0"/>
              <a:pathLst>
                <a:path w="150437" h="517976">
                  <a:moveTo>
                    <a:pt x="0" y="24100"/>
                  </a:moveTo>
                  <a:lnTo>
                    <a:pt x="0" y="24100"/>
                  </a:lnTo>
                  <a:lnTo>
                    <a:pt x="22395" y="14666"/>
                  </a:lnTo>
                  <a:lnTo>
                    <a:pt x="68420" y="5278"/>
                  </a:lnTo>
                  <a:lnTo>
                    <a:pt x="111901" y="0"/>
                  </a:lnTo>
                  <a:lnTo>
                    <a:pt x="127579" y="3040"/>
                  </a:lnTo>
                  <a:lnTo>
                    <a:pt x="133736" y="5827"/>
                  </a:lnTo>
                  <a:lnTo>
                    <a:pt x="142459" y="14567"/>
                  </a:lnTo>
                  <a:lnTo>
                    <a:pt x="145772" y="19862"/>
                  </a:lnTo>
                  <a:lnTo>
                    <a:pt x="150436" y="44167"/>
                  </a:lnTo>
                  <a:lnTo>
                    <a:pt x="145076" y="80454"/>
                  </a:lnTo>
                  <a:lnTo>
                    <a:pt x="140208" y="111941"/>
                  </a:lnTo>
                  <a:lnTo>
                    <a:pt x="135692" y="147807"/>
                  </a:lnTo>
                  <a:lnTo>
                    <a:pt x="131334" y="187267"/>
                  </a:lnTo>
                  <a:lnTo>
                    <a:pt x="127045" y="230204"/>
                  </a:lnTo>
                  <a:lnTo>
                    <a:pt x="123492" y="275158"/>
                  </a:lnTo>
                  <a:lnTo>
                    <a:pt x="121913" y="321007"/>
                  </a:lnTo>
                  <a:lnTo>
                    <a:pt x="119330" y="363492"/>
                  </a:lnTo>
                  <a:lnTo>
                    <a:pt x="116536" y="402130"/>
                  </a:lnTo>
                  <a:lnTo>
                    <a:pt x="115293" y="435766"/>
                  </a:lnTo>
                  <a:lnTo>
                    <a:pt x="107852" y="475726"/>
                  </a:lnTo>
                  <a:lnTo>
                    <a:pt x="93339" y="503167"/>
                  </a:lnTo>
                  <a:lnTo>
                    <a:pt x="86920" y="508577"/>
                  </a:lnTo>
                  <a:lnTo>
                    <a:pt x="72263" y="514591"/>
                  </a:lnTo>
                  <a:lnTo>
                    <a:pt x="48144" y="517975"/>
                  </a:lnTo>
                  <a:lnTo>
                    <a:pt x="31510" y="513122"/>
                  </a:lnTo>
                  <a:lnTo>
                    <a:pt x="13805" y="502253"/>
                  </a:lnTo>
                  <a:lnTo>
                    <a:pt x="6350" y="49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205">
              <a:extLst>
                <a:ext uri="{FF2B5EF4-FFF2-40B4-BE49-F238E27FC236}">
                  <a16:creationId xmlns:a16="http://schemas.microsoft.com/office/drawing/2014/main" xmlns="" id="{9B206FEF-5A96-4582-9622-C4C1C9993F7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413250" y="6205094"/>
              <a:ext cx="107951" cy="11557"/>
            </a:xfrm>
            <a:custGeom>
              <a:avLst/>
              <a:gdLst/>
              <a:ahLst/>
              <a:cxnLst/>
              <a:rect l="0" t="0" r="0" b="0"/>
              <a:pathLst>
                <a:path w="10795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9"/>
                  </a:lnTo>
                  <a:lnTo>
                    <a:pt x="9434" y="1430"/>
                  </a:lnTo>
                  <a:lnTo>
                    <a:pt x="14305" y="0"/>
                  </a:lnTo>
                  <a:lnTo>
                    <a:pt x="57989" y="888"/>
                  </a:lnTo>
                  <a:lnTo>
                    <a:pt x="1079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206">
              <a:extLst>
                <a:ext uri="{FF2B5EF4-FFF2-40B4-BE49-F238E27FC236}">
                  <a16:creationId xmlns:a16="http://schemas.microsoft.com/office/drawing/2014/main" xmlns="" id="{C0EB3F78-F53A-4EEC-93F0-0D8ACD5A5F8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445000" y="6122283"/>
              <a:ext cx="38101" cy="234068"/>
            </a:xfrm>
            <a:custGeom>
              <a:avLst/>
              <a:gdLst/>
              <a:ahLst/>
              <a:cxnLst/>
              <a:rect l="0" t="0" r="0" b="0"/>
              <a:pathLst>
                <a:path w="38101" h="234068">
                  <a:moveTo>
                    <a:pt x="38100" y="5467"/>
                  </a:moveTo>
                  <a:lnTo>
                    <a:pt x="38100" y="5467"/>
                  </a:lnTo>
                  <a:lnTo>
                    <a:pt x="34729" y="2096"/>
                  </a:lnTo>
                  <a:lnTo>
                    <a:pt x="34442" y="1103"/>
                  </a:lnTo>
                  <a:lnTo>
                    <a:pt x="34956" y="441"/>
                  </a:lnTo>
                  <a:lnTo>
                    <a:pt x="36003" y="0"/>
                  </a:lnTo>
                  <a:lnTo>
                    <a:pt x="35287" y="5153"/>
                  </a:lnTo>
                  <a:lnTo>
                    <a:pt x="26441" y="48988"/>
                  </a:lnTo>
                  <a:lnTo>
                    <a:pt x="19747" y="80548"/>
                  </a:lnTo>
                  <a:lnTo>
                    <a:pt x="13950" y="117623"/>
                  </a:lnTo>
                  <a:lnTo>
                    <a:pt x="9022" y="156914"/>
                  </a:lnTo>
                  <a:lnTo>
                    <a:pt x="4480" y="195544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6079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MARTInkShape-509">
            <a:extLst>
              <a:ext uri="{FF2B5EF4-FFF2-40B4-BE49-F238E27FC236}">
                <a16:creationId xmlns:a16="http://schemas.microsoft.com/office/drawing/2014/main" xmlns="" id="{381E5D67-B1AF-49BB-8CDD-C93E7B9A74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71550" y="31783"/>
            <a:ext cx="7124613" cy="1393563"/>
          </a:xfrm>
          <a:custGeom>
            <a:avLst/>
            <a:gdLst/>
            <a:ahLst/>
            <a:cxnLst/>
            <a:rect l="0" t="0" r="0" b="0"/>
            <a:pathLst>
              <a:path w="7124613" h="1393563">
                <a:moveTo>
                  <a:pt x="0" y="419067"/>
                </a:moveTo>
                <a:lnTo>
                  <a:pt x="0" y="419067"/>
                </a:lnTo>
                <a:lnTo>
                  <a:pt x="3371" y="412325"/>
                </a:lnTo>
                <a:lnTo>
                  <a:pt x="8789" y="407134"/>
                </a:lnTo>
                <a:lnTo>
                  <a:pt x="15195" y="401769"/>
                </a:lnTo>
                <a:lnTo>
                  <a:pt x="24179" y="391521"/>
                </a:lnTo>
                <a:lnTo>
                  <a:pt x="51475" y="379125"/>
                </a:lnTo>
                <a:lnTo>
                  <a:pt x="90000" y="370438"/>
                </a:lnTo>
                <a:lnTo>
                  <a:pt x="123491" y="366174"/>
                </a:lnTo>
                <a:lnTo>
                  <a:pt x="169420" y="360046"/>
                </a:lnTo>
                <a:lnTo>
                  <a:pt x="195497" y="356436"/>
                </a:lnTo>
                <a:lnTo>
                  <a:pt x="224876" y="352619"/>
                </a:lnTo>
                <a:lnTo>
                  <a:pt x="256456" y="348663"/>
                </a:lnTo>
                <a:lnTo>
                  <a:pt x="289504" y="344614"/>
                </a:lnTo>
                <a:lnTo>
                  <a:pt x="326353" y="339798"/>
                </a:lnTo>
                <a:lnTo>
                  <a:pt x="365735" y="334471"/>
                </a:lnTo>
                <a:lnTo>
                  <a:pt x="406807" y="328803"/>
                </a:lnTo>
                <a:lnTo>
                  <a:pt x="450416" y="322202"/>
                </a:lnTo>
                <a:lnTo>
                  <a:pt x="495716" y="314979"/>
                </a:lnTo>
                <a:lnTo>
                  <a:pt x="542144" y="307342"/>
                </a:lnTo>
                <a:lnTo>
                  <a:pt x="590029" y="300134"/>
                </a:lnTo>
                <a:lnTo>
                  <a:pt x="638886" y="293211"/>
                </a:lnTo>
                <a:lnTo>
                  <a:pt x="688391" y="286480"/>
                </a:lnTo>
                <a:lnTo>
                  <a:pt x="740444" y="279170"/>
                </a:lnTo>
                <a:lnTo>
                  <a:pt x="794196" y="271475"/>
                </a:lnTo>
                <a:lnTo>
                  <a:pt x="849081" y="263522"/>
                </a:lnTo>
                <a:lnTo>
                  <a:pt x="906837" y="256104"/>
                </a:lnTo>
                <a:lnTo>
                  <a:pt x="966508" y="249041"/>
                </a:lnTo>
                <a:lnTo>
                  <a:pt x="1027455" y="242217"/>
                </a:lnTo>
                <a:lnTo>
                  <a:pt x="1089253" y="234845"/>
                </a:lnTo>
                <a:lnTo>
                  <a:pt x="1151619" y="227108"/>
                </a:lnTo>
                <a:lnTo>
                  <a:pt x="1214363" y="219127"/>
                </a:lnTo>
                <a:lnTo>
                  <a:pt x="1278064" y="211691"/>
                </a:lnTo>
                <a:lnTo>
                  <a:pt x="1342404" y="204616"/>
                </a:lnTo>
                <a:lnTo>
                  <a:pt x="1407169" y="197783"/>
                </a:lnTo>
                <a:lnTo>
                  <a:pt x="1474335" y="190405"/>
                </a:lnTo>
                <a:lnTo>
                  <a:pt x="1543101" y="182665"/>
                </a:lnTo>
                <a:lnTo>
                  <a:pt x="1612934" y="174682"/>
                </a:lnTo>
                <a:lnTo>
                  <a:pt x="1682067" y="166538"/>
                </a:lnTo>
                <a:lnTo>
                  <a:pt x="1750734" y="158287"/>
                </a:lnTo>
                <a:lnTo>
                  <a:pt x="1819089" y="149963"/>
                </a:lnTo>
                <a:lnTo>
                  <a:pt x="1887237" y="141592"/>
                </a:lnTo>
                <a:lnTo>
                  <a:pt x="1955247" y="133190"/>
                </a:lnTo>
                <a:lnTo>
                  <a:pt x="2023164" y="124765"/>
                </a:lnTo>
                <a:lnTo>
                  <a:pt x="2090315" y="116327"/>
                </a:lnTo>
                <a:lnTo>
                  <a:pt x="2156955" y="107879"/>
                </a:lnTo>
                <a:lnTo>
                  <a:pt x="2223253" y="99425"/>
                </a:lnTo>
                <a:lnTo>
                  <a:pt x="2289324" y="91672"/>
                </a:lnTo>
                <a:lnTo>
                  <a:pt x="2355244" y="84387"/>
                </a:lnTo>
                <a:lnTo>
                  <a:pt x="2421063" y="77414"/>
                </a:lnTo>
                <a:lnTo>
                  <a:pt x="2486109" y="70648"/>
                </a:lnTo>
                <a:lnTo>
                  <a:pt x="2550639" y="64021"/>
                </a:lnTo>
                <a:lnTo>
                  <a:pt x="2614826" y="57486"/>
                </a:lnTo>
                <a:lnTo>
                  <a:pt x="2678784" y="52424"/>
                </a:lnTo>
                <a:lnTo>
                  <a:pt x="2742590" y="48344"/>
                </a:lnTo>
                <a:lnTo>
                  <a:pt x="2806293" y="44918"/>
                </a:lnTo>
                <a:lnTo>
                  <a:pt x="2869928" y="41929"/>
                </a:lnTo>
                <a:lnTo>
                  <a:pt x="2933519" y="39231"/>
                </a:lnTo>
                <a:lnTo>
                  <a:pt x="2997079" y="36726"/>
                </a:lnTo>
                <a:lnTo>
                  <a:pt x="3060619" y="33645"/>
                </a:lnTo>
                <a:lnTo>
                  <a:pt x="3124147" y="30180"/>
                </a:lnTo>
                <a:lnTo>
                  <a:pt x="3187664" y="26459"/>
                </a:lnTo>
                <a:lnTo>
                  <a:pt x="3251176" y="23273"/>
                </a:lnTo>
                <a:lnTo>
                  <a:pt x="3314684" y="20443"/>
                </a:lnTo>
                <a:lnTo>
                  <a:pt x="3378189" y="17851"/>
                </a:lnTo>
                <a:lnTo>
                  <a:pt x="3440987" y="15418"/>
                </a:lnTo>
                <a:lnTo>
                  <a:pt x="3503314" y="13090"/>
                </a:lnTo>
                <a:lnTo>
                  <a:pt x="3565326" y="10832"/>
                </a:lnTo>
                <a:lnTo>
                  <a:pt x="3628539" y="8621"/>
                </a:lnTo>
                <a:lnTo>
                  <a:pt x="3692554" y="6442"/>
                </a:lnTo>
                <a:lnTo>
                  <a:pt x="3757102" y="4284"/>
                </a:lnTo>
                <a:lnTo>
                  <a:pt x="3823418" y="2845"/>
                </a:lnTo>
                <a:lnTo>
                  <a:pt x="3890913" y="1886"/>
                </a:lnTo>
                <a:lnTo>
                  <a:pt x="3959191" y="1246"/>
                </a:lnTo>
                <a:lnTo>
                  <a:pt x="4026583" y="820"/>
                </a:lnTo>
                <a:lnTo>
                  <a:pt x="4093383" y="535"/>
                </a:lnTo>
                <a:lnTo>
                  <a:pt x="4159788" y="346"/>
                </a:lnTo>
                <a:lnTo>
                  <a:pt x="4225226" y="220"/>
                </a:lnTo>
                <a:lnTo>
                  <a:pt x="4290017" y="135"/>
                </a:lnTo>
                <a:lnTo>
                  <a:pt x="4354378" y="79"/>
                </a:lnTo>
                <a:lnTo>
                  <a:pt x="4420569" y="42"/>
                </a:lnTo>
                <a:lnTo>
                  <a:pt x="4487979" y="17"/>
                </a:lnTo>
                <a:lnTo>
                  <a:pt x="4556203" y="0"/>
                </a:lnTo>
                <a:lnTo>
                  <a:pt x="4623557" y="695"/>
                </a:lnTo>
                <a:lnTo>
                  <a:pt x="4690332" y="1863"/>
                </a:lnTo>
                <a:lnTo>
                  <a:pt x="4756721" y="3348"/>
                </a:lnTo>
                <a:lnTo>
                  <a:pt x="4824265" y="4338"/>
                </a:lnTo>
                <a:lnTo>
                  <a:pt x="4892577" y="4997"/>
                </a:lnTo>
                <a:lnTo>
                  <a:pt x="4961401" y="5437"/>
                </a:lnTo>
                <a:lnTo>
                  <a:pt x="5031273" y="5730"/>
                </a:lnTo>
                <a:lnTo>
                  <a:pt x="5101842" y="5926"/>
                </a:lnTo>
                <a:lnTo>
                  <a:pt x="5172878" y="6056"/>
                </a:lnTo>
                <a:lnTo>
                  <a:pt x="5244224" y="6849"/>
                </a:lnTo>
                <a:lnTo>
                  <a:pt x="5315777" y="8083"/>
                </a:lnTo>
                <a:lnTo>
                  <a:pt x="5387468" y="9611"/>
                </a:lnTo>
                <a:lnTo>
                  <a:pt x="5457135" y="11335"/>
                </a:lnTo>
                <a:lnTo>
                  <a:pt x="5525450" y="13190"/>
                </a:lnTo>
                <a:lnTo>
                  <a:pt x="5592867" y="15132"/>
                </a:lnTo>
                <a:lnTo>
                  <a:pt x="5658272" y="17133"/>
                </a:lnTo>
                <a:lnTo>
                  <a:pt x="5722337" y="19172"/>
                </a:lnTo>
                <a:lnTo>
                  <a:pt x="5785509" y="21237"/>
                </a:lnTo>
                <a:lnTo>
                  <a:pt x="5848083" y="24025"/>
                </a:lnTo>
                <a:lnTo>
                  <a:pt x="5910261" y="27294"/>
                </a:lnTo>
                <a:lnTo>
                  <a:pt x="5972173" y="30885"/>
                </a:lnTo>
                <a:lnTo>
                  <a:pt x="6032498" y="33985"/>
                </a:lnTo>
                <a:lnTo>
                  <a:pt x="6091766" y="36757"/>
                </a:lnTo>
                <a:lnTo>
                  <a:pt x="6150327" y="39310"/>
                </a:lnTo>
                <a:lnTo>
                  <a:pt x="6204891" y="41718"/>
                </a:lnTo>
                <a:lnTo>
                  <a:pt x="6256788" y="44029"/>
                </a:lnTo>
                <a:lnTo>
                  <a:pt x="6306908" y="46275"/>
                </a:lnTo>
                <a:lnTo>
                  <a:pt x="6357255" y="48478"/>
                </a:lnTo>
                <a:lnTo>
                  <a:pt x="6407754" y="50652"/>
                </a:lnTo>
                <a:lnTo>
                  <a:pt x="6458352" y="52807"/>
                </a:lnTo>
                <a:lnTo>
                  <a:pt x="6504784" y="54949"/>
                </a:lnTo>
                <a:lnTo>
                  <a:pt x="6548440" y="57083"/>
                </a:lnTo>
                <a:lnTo>
                  <a:pt x="6590243" y="59211"/>
                </a:lnTo>
                <a:lnTo>
                  <a:pt x="6627284" y="61335"/>
                </a:lnTo>
                <a:lnTo>
                  <a:pt x="6661150" y="63457"/>
                </a:lnTo>
                <a:lnTo>
                  <a:pt x="6692900" y="65577"/>
                </a:lnTo>
                <a:lnTo>
                  <a:pt x="6722533" y="67696"/>
                </a:lnTo>
                <a:lnTo>
                  <a:pt x="6750755" y="69814"/>
                </a:lnTo>
                <a:lnTo>
                  <a:pt x="6778037" y="71932"/>
                </a:lnTo>
                <a:lnTo>
                  <a:pt x="6823401" y="76166"/>
                </a:lnTo>
                <a:lnTo>
                  <a:pt x="6860967" y="80400"/>
                </a:lnTo>
                <a:lnTo>
                  <a:pt x="6905210" y="86750"/>
                </a:lnTo>
                <a:lnTo>
                  <a:pt x="6950241" y="95217"/>
                </a:lnTo>
                <a:lnTo>
                  <a:pt x="6989893" y="103684"/>
                </a:lnTo>
                <a:lnTo>
                  <a:pt x="7014437" y="110034"/>
                </a:lnTo>
                <a:lnTo>
                  <a:pt x="7024659" y="116148"/>
                </a:lnTo>
                <a:lnTo>
                  <a:pt x="7041730" y="134806"/>
                </a:lnTo>
                <a:lnTo>
                  <a:pt x="7052678" y="156091"/>
                </a:lnTo>
                <a:lnTo>
                  <a:pt x="7065428" y="202974"/>
                </a:lnTo>
                <a:lnTo>
                  <a:pt x="7073898" y="248833"/>
                </a:lnTo>
                <a:lnTo>
                  <a:pt x="7080248" y="289840"/>
                </a:lnTo>
                <a:lnTo>
                  <a:pt x="7085188" y="321416"/>
                </a:lnTo>
                <a:lnTo>
                  <a:pt x="7092087" y="354265"/>
                </a:lnTo>
                <a:lnTo>
                  <a:pt x="7097976" y="389560"/>
                </a:lnTo>
                <a:lnTo>
                  <a:pt x="7102946" y="426414"/>
                </a:lnTo>
                <a:lnTo>
                  <a:pt x="7107505" y="463960"/>
                </a:lnTo>
                <a:lnTo>
                  <a:pt x="7111884" y="505577"/>
                </a:lnTo>
                <a:lnTo>
                  <a:pt x="7115476" y="549238"/>
                </a:lnTo>
                <a:lnTo>
                  <a:pt x="7117074" y="592162"/>
                </a:lnTo>
                <a:lnTo>
                  <a:pt x="7119663" y="636639"/>
                </a:lnTo>
                <a:lnTo>
                  <a:pt x="7122462" y="681571"/>
                </a:lnTo>
                <a:lnTo>
                  <a:pt x="7123705" y="725060"/>
                </a:lnTo>
                <a:lnTo>
                  <a:pt x="7124257" y="767906"/>
                </a:lnTo>
                <a:lnTo>
                  <a:pt x="7124503" y="809762"/>
                </a:lnTo>
                <a:lnTo>
                  <a:pt x="7124612" y="849532"/>
                </a:lnTo>
                <a:lnTo>
                  <a:pt x="7122779" y="888373"/>
                </a:lnTo>
                <a:lnTo>
                  <a:pt x="7118907" y="925392"/>
                </a:lnTo>
                <a:lnTo>
                  <a:pt x="7112482" y="958308"/>
                </a:lnTo>
                <a:lnTo>
                  <a:pt x="7104304" y="1001235"/>
                </a:lnTo>
                <a:lnTo>
                  <a:pt x="7095218" y="1047185"/>
                </a:lnTo>
                <a:lnTo>
                  <a:pt x="7086038" y="1090152"/>
                </a:lnTo>
                <a:lnTo>
                  <a:pt x="7072406" y="1109532"/>
                </a:lnTo>
                <a:lnTo>
                  <a:pt x="7064063" y="1115877"/>
                </a:lnTo>
                <a:lnTo>
                  <a:pt x="7038090" y="1125700"/>
                </a:lnTo>
                <a:lnTo>
                  <a:pt x="6993527" y="1129365"/>
                </a:lnTo>
                <a:lnTo>
                  <a:pt x="6961273" y="1129866"/>
                </a:lnTo>
                <a:lnTo>
                  <a:pt x="6923890" y="1131970"/>
                </a:lnTo>
                <a:lnTo>
                  <a:pt x="6881640" y="1134552"/>
                </a:lnTo>
                <a:lnTo>
                  <a:pt x="6857533" y="1135240"/>
                </a:lnTo>
                <a:lnTo>
                  <a:pt x="6832288" y="1135699"/>
                </a:lnTo>
                <a:lnTo>
                  <a:pt x="6803464" y="1136711"/>
                </a:lnTo>
                <a:lnTo>
                  <a:pt x="6772254" y="1138091"/>
                </a:lnTo>
                <a:lnTo>
                  <a:pt x="6739453" y="1139716"/>
                </a:lnTo>
                <a:lnTo>
                  <a:pt x="6704179" y="1140800"/>
                </a:lnTo>
                <a:lnTo>
                  <a:pt x="6667258" y="1141522"/>
                </a:lnTo>
                <a:lnTo>
                  <a:pt x="6629239" y="1142004"/>
                </a:lnTo>
                <a:lnTo>
                  <a:pt x="6590486" y="1143030"/>
                </a:lnTo>
                <a:lnTo>
                  <a:pt x="6551247" y="1144420"/>
                </a:lnTo>
                <a:lnTo>
                  <a:pt x="6511681" y="1146053"/>
                </a:lnTo>
                <a:lnTo>
                  <a:pt x="6469076" y="1147846"/>
                </a:lnTo>
                <a:lnTo>
                  <a:pt x="6424445" y="1149747"/>
                </a:lnTo>
                <a:lnTo>
                  <a:pt x="6378463" y="1151721"/>
                </a:lnTo>
                <a:lnTo>
                  <a:pt x="6332286" y="1153036"/>
                </a:lnTo>
                <a:lnTo>
                  <a:pt x="6285981" y="1153913"/>
                </a:lnTo>
                <a:lnTo>
                  <a:pt x="6239587" y="1154498"/>
                </a:lnTo>
                <a:lnTo>
                  <a:pt x="6191724" y="1154887"/>
                </a:lnTo>
                <a:lnTo>
                  <a:pt x="6142883" y="1155147"/>
                </a:lnTo>
                <a:lnTo>
                  <a:pt x="6093389" y="1155320"/>
                </a:lnTo>
                <a:lnTo>
                  <a:pt x="6041341" y="1156141"/>
                </a:lnTo>
                <a:lnTo>
                  <a:pt x="5987595" y="1157394"/>
                </a:lnTo>
                <a:lnTo>
                  <a:pt x="5932713" y="1158935"/>
                </a:lnTo>
                <a:lnTo>
                  <a:pt x="5878486" y="1160668"/>
                </a:lnTo>
                <a:lnTo>
                  <a:pt x="5824696" y="1162529"/>
                </a:lnTo>
                <a:lnTo>
                  <a:pt x="5771197" y="1164475"/>
                </a:lnTo>
                <a:lnTo>
                  <a:pt x="5715776" y="1166478"/>
                </a:lnTo>
                <a:lnTo>
                  <a:pt x="5659073" y="1168519"/>
                </a:lnTo>
                <a:lnTo>
                  <a:pt x="5601515" y="1170585"/>
                </a:lnTo>
                <a:lnTo>
                  <a:pt x="5544094" y="1171962"/>
                </a:lnTo>
                <a:lnTo>
                  <a:pt x="5486762" y="1172880"/>
                </a:lnTo>
                <a:lnTo>
                  <a:pt x="5429492" y="1173493"/>
                </a:lnTo>
                <a:lnTo>
                  <a:pt x="5370145" y="1173901"/>
                </a:lnTo>
                <a:lnTo>
                  <a:pt x="5309413" y="1174173"/>
                </a:lnTo>
                <a:lnTo>
                  <a:pt x="5247760" y="1174354"/>
                </a:lnTo>
                <a:lnTo>
                  <a:pt x="5185490" y="1175181"/>
                </a:lnTo>
                <a:lnTo>
                  <a:pt x="5122810" y="1176437"/>
                </a:lnTo>
                <a:lnTo>
                  <a:pt x="5059857" y="1177980"/>
                </a:lnTo>
                <a:lnTo>
                  <a:pt x="4997427" y="1179009"/>
                </a:lnTo>
                <a:lnTo>
                  <a:pt x="4935344" y="1179695"/>
                </a:lnTo>
                <a:lnTo>
                  <a:pt x="4873497" y="1180152"/>
                </a:lnTo>
                <a:lnTo>
                  <a:pt x="4810392" y="1181868"/>
                </a:lnTo>
                <a:lnTo>
                  <a:pt x="4746450" y="1184423"/>
                </a:lnTo>
                <a:lnTo>
                  <a:pt x="4681950" y="1187538"/>
                </a:lnTo>
                <a:lnTo>
                  <a:pt x="4617782" y="1190320"/>
                </a:lnTo>
                <a:lnTo>
                  <a:pt x="4553839" y="1192880"/>
                </a:lnTo>
                <a:lnTo>
                  <a:pt x="4490043" y="1195292"/>
                </a:lnTo>
                <a:lnTo>
                  <a:pt x="4426345" y="1198312"/>
                </a:lnTo>
                <a:lnTo>
                  <a:pt x="4362713" y="1201736"/>
                </a:lnTo>
                <a:lnTo>
                  <a:pt x="4299126" y="1205429"/>
                </a:lnTo>
                <a:lnTo>
                  <a:pt x="4232745" y="1210008"/>
                </a:lnTo>
                <a:lnTo>
                  <a:pt x="4164502" y="1215178"/>
                </a:lnTo>
                <a:lnTo>
                  <a:pt x="4095017" y="1220741"/>
                </a:lnTo>
                <a:lnTo>
                  <a:pt x="4026823" y="1225861"/>
                </a:lnTo>
                <a:lnTo>
                  <a:pt x="3959487" y="1230685"/>
                </a:lnTo>
                <a:lnTo>
                  <a:pt x="3892725" y="1235312"/>
                </a:lnTo>
                <a:lnTo>
                  <a:pt x="3825639" y="1239808"/>
                </a:lnTo>
                <a:lnTo>
                  <a:pt x="3758337" y="1244217"/>
                </a:lnTo>
                <a:lnTo>
                  <a:pt x="3690891" y="1248567"/>
                </a:lnTo>
                <a:lnTo>
                  <a:pt x="3624055" y="1252878"/>
                </a:lnTo>
                <a:lnTo>
                  <a:pt x="3557626" y="1257163"/>
                </a:lnTo>
                <a:lnTo>
                  <a:pt x="3491467" y="1261431"/>
                </a:lnTo>
                <a:lnTo>
                  <a:pt x="3426900" y="1265688"/>
                </a:lnTo>
                <a:lnTo>
                  <a:pt x="3363395" y="1269936"/>
                </a:lnTo>
                <a:lnTo>
                  <a:pt x="3300596" y="1274180"/>
                </a:lnTo>
                <a:lnTo>
                  <a:pt x="3239681" y="1277714"/>
                </a:lnTo>
                <a:lnTo>
                  <a:pt x="3180021" y="1280776"/>
                </a:lnTo>
                <a:lnTo>
                  <a:pt x="3121197" y="1283523"/>
                </a:lnTo>
                <a:lnTo>
                  <a:pt x="3061520" y="1286766"/>
                </a:lnTo>
                <a:lnTo>
                  <a:pt x="3001275" y="1290338"/>
                </a:lnTo>
                <a:lnTo>
                  <a:pt x="2940650" y="1294131"/>
                </a:lnTo>
                <a:lnTo>
                  <a:pt x="2879772" y="1297365"/>
                </a:lnTo>
                <a:lnTo>
                  <a:pt x="2818726" y="1300227"/>
                </a:lnTo>
                <a:lnTo>
                  <a:pt x="2757567" y="1302840"/>
                </a:lnTo>
                <a:lnTo>
                  <a:pt x="2697745" y="1305994"/>
                </a:lnTo>
                <a:lnTo>
                  <a:pt x="2638813" y="1309507"/>
                </a:lnTo>
                <a:lnTo>
                  <a:pt x="2580475" y="1313260"/>
                </a:lnTo>
                <a:lnTo>
                  <a:pt x="2521828" y="1315763"/>
                </a:lnTo>
                <a:lnTo>
                  <a:pt x="2462974" y="1317431"/>
                </a:lnTo>
                <a:lnTo>
                  <a:pt x="2403983" y="1318543"/>
                </a:lnTo>
                <a:lnTo>
                  <a:pt x="2346311" y="1319990"/>
                </a:lnTo>
                <a:lnTo>
                  <a:pt x="2289518" y="1321660"/>
                </a:lnTo>
                <a:lnTo>
                  <a:pt x="2233312" y="1323479"/>
                </a:lnTo>
                <a:lnTo>
                  <a:pt x="2177497" y="1325397"/>
                </a:lnTo>
                <a:lnTo>
                  <a:pt x="2121942" y="1327382"/>
                </a:lnTo>
                <a:lnTo>
                  <a:pt x="2066561" y="1329410"/>
                </a:lnTo>
                <a:lnTo>
                  <a:pt x="2010591" y="1332173"/>
                </a:lnTo>
                <a:lnTo>
                  <a:pt x="1954227" y="1335427"/>
                </a:lnTo>
                <a:lnTo>
                  <a:pt x="1897602" y="1339007"/>
                </a:lnTo>
                <a:lnTo>
                  <a:pt x="1842212" y="1342099"/>
                </a:lnTo>
                <a:lnTo>
                  <a:pt x="1787647" y="1344866"/>
                </a:lnTo>
                <a:lnTo>
                  <a:pt x="1733631" y="1347416"/>
                </a:lnTo>
                <a:lnTo>
                  <a:pt x="1680688" y="1349822"/>
                </a:lnTo>
                <a:lnTo>
                  <a:pt x="1628458" y="1352132"/>
                </a:lnTo>
                <a:lnTo>
                  <a:pt x="1576706" y="1354377"/>
                </a:lnTo>
                <a:lnTo>
                  <a:pt x="1524565" y="1356579"/>
                </a:lnTo>
                <a:lnTo>
                  <a:pt x="1472165" y="1358753"/>
                </a:lnTo>
                <a:lnTo>
                  <a:pt x="1419594" y="1360908"/>
                </a:lnTo>
                <a:lnTo>
                  <a:pt x="1366907" y="1363050"/>
                </a:lnTo>
                <a:lnTo>
                  <a:pt x="1314144" y="1365183"/>
                </a:lnTo>
                <a:lnTo>
                  <a:pt x="1261329" y="1367311"/>
                </a:lnTo>
                <a:lnTo>
                  <a:pt x="1209891" y="1370141"/>
                </a:lnTo>
                <a:lnTo>
                  <a:pt x="1159372" y="1373438"/>
                </a:lnTo>
                <a:lnTo>
                  <a:pt x="1109465" y="1377048"/>
                </a:lnTo>
                <a:lnTo>
                  <a:pt x="1059965" y="1379454"/>
                </a:lnTo>
                <a:lnTo>
                  <a:pt x="1010738" y="1381058"/>
                </a:lnTo>
                <a:lnTo>
                  <a:pt x="961692" y="1382128"/>
                </a:lnTo>
                <a:lnTo>
                  <a:pt x="915589" y="1383546"/>
                </a:lnTo>
                <a:lnTo>
                  <a:pt x="871448" y="1385198"/>
                </a:lnTo>
                <a:lnTo>
                  <a:pt x="828616" y="1387004"/>
                </a:lnTo>
                <a:lnTo>
                  <a:pt x="787360" y="1388914"/>
                </a:lnTo>
                <a:lnTo>
                  <a:pt x="747157" y="1390893"/>
                </a:lnTo>
                <a:lnTo>
                  <a:pt x="707654" y="1392918"/>
                </a:lnTo>
                <a:lnTo>
                  <a:pt x="670031" y="1393562"/>
                </a:lnTo>
                <a:lnTo>
                  <a:pt x="633659" y="1393286"/>
                </a:lnTo>
                <a:lnTo>
                  <a:pt x="598123" y="1392396"/>
                </a:lnTo>
                <a:lnTo>
                  <a:pt x="565260" y="1391803"/>
                </a:lnTo>
                <a:lnTo>
                  <a:pt x="534179" y="1391408"/>
                </a:lnTo>
                <a:lnTo>
                  <a:pt x="504286" y="1391144"/>
                </a:lnTo>
                <a:lnTo>
                  <a:pt x="476596" y="1390968"/>
                </a:lnTo>
                <a:lnTo>
                  <a:pt x="450375" y="1390851"/>
                </a:lnTo>
                <a:lnTo>
                  <a:pt x="425133" y="1390773"/>
                </a:lnTo>
                <a:lnTo>
                  <a:pt x="380154" y="1390686"/>
                </a:lnTo>
                <a:lnTo>
                  <a:pt x="341113" y="1389942"/>
                </a:lnTo>
                <a:lnTo>
                  <a:pt x="296039" y="1385557"/>
                </a:lnTo>
                <a:lnTo>
                  <a:pt x="250728" y="1377754"/>
                </a:lnTo>
                <a:lnTo>
                  <a:pt x="204028" y="1365203"/>
                </a:lnTo>
                <a:lnTo>
                  <a:pt x="158798" y="1344932"/>
                </a:lnTo>
                <a:lnTo>
                  <a:pt x="121980" y="1324794"/>
                </a:lnTo>
                <a:lnTo>
                  <a:pt x="101994" y="1303616"/>
                </a:lnTo>
                <a:lnTo>
                  <a:pt x="76278" y="1258112"/>
                </a:lnTo>
                <a:lnTo>
                  <a:pt x="63535" y="1224717"/>
                </a:lnTo>
                <a:lnTo>
                  <a:pt x="51521" y="1184945"/>
                </a:lnTo>
                <a:lnTo>
                  <a:pt x="41478" y="1139046"/>
                </a:lnTo>
                <a:lnTo>
                  <a:pt x="36824" y="1112836"/>
                </a:lnTo>
                <a:lnTo>
                  <a:pt x="32311" y="1084780"/>
                </a:lnTo>
                <a:lnTo>
                  <a:pt x="27890" y="1055492"/>
                </a:lnTo>
                <a:lnTo>
                  <a:pt x="24238" y="1024678"/>
                </a:lnTo>
                <a:lnTo>
                  <a:pt x="21098" y="992847"/>
                </a:lnTo>
                <a:lnTo>
                  <a:pt x="18298" y="960337"/>
                </a:lnTo>
                <a:lnTo>
                  <a:pt x="15727" y="927375"/>
                </a:lnTo>
                <a:lnTo>
                  <a:pt x="13307" y="894111"/>
                </a:lnTo>
                <a:lnTo>
                  <a:pt x="10988" y="860646"/>
                </a:lnTo>
                <a:lnTo>
                  <a:pt x="9442" y="826342"/>
                </a:lnTo>
                <a:lnTo>
                  <a:pt x="8411" y="791478"/>
                </a:lnTo>
                <a:lnTo>
                  <a:pt x="7724" y="756241"/>
                </a:lnTo>
                <a:lnTo>
                  <a:pt x="7972" y="721461"/>
                </a:lnTo>
                <a:lnTo>
                  <a:pt x="8842" y="686985"/>
                </a:lnTo>
                <a:lnTo>
                  <a:pt x="10128" y="652712"/>
                </a:lnTo>
                <a:lnTo>
                  <a:pt x="12397" y="619281"/>
                </a:lnTo>
                <a:lnTo>
                  <a:pt x="15320" y="586409"/>
                </a:lnTo>
                <a:lnTo>
                  <a:pt x="18680" y="553912"/>
                </a:lnTo>
                <a:lnTo>
                  <a:pt x="21626" y="523075"/>
                </a:lnTo>
                <a:lnTo>
                  <a:pt x="24295" y="493344"/>
                </a:lnTo>
                <a:lnTo>
                  <a:pt x="26780" y="464352"/>
                </a:lnTo>
                <a:lnTo>
                  <a:pt x="29142" y="437262"/>
                </a:lnTo>
                <a:lnTo>
                  <a:pt x="31423" y="411442"/>
                </a:lnTo>
                <a:lnTo>
                  <a:pt x="35132" y="369817"/>
                </a:lnTo>
                <a:lnTo>
                  <a:pt x="38100" y="3365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SMARTInkShape-510">
            <a:extLst>
              <a:ext uri="{FF2B5EF4-FFF2-40B4-BE49-F238E27FC236}">
                <a16:creationId xmlns:a16="http://schemas.microsoft.com/office/drawing/2014/main" xmlns="" id="{094E7092-42F9-46EC-8057-0587B6AC3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32000" y="4575510"/>
            <a:ext cx="7956551" cy="333041"/>
          </a:xfrm>
          <a:custGeom>
            <a:avLst/>
            <a:gdLst/>
            <a:ahLst/>
            <a:cxnLst/>
            <a:rect l="0" t="0" r="0" b="0"/>
            <a:pathLst>
              <a:path w="7956551" h="333041">
                <a:moveTo>
                  <a:pt x="0" y="333040"/>
                </a:moveTo>
                <a:lnTo>
                  <a:pt x="0" y="333040"/>
                </a:lnTo>
                <a:lnTo>
                  <a:pt x="37081" y="326298"/>
                </a:lnTo>
                <a:lnTo>
                  <a:pt x="60704" y="322901"/>
                </a:lnTo>
                <a:lnTo>
                  <a:pt x="89153" y="319225"/>
                </a:lnTo>
                <a:lnTo>
                  <a:pt x="120818" y="315363"/>
                </a:lnTo>
                <a:lnTo>
                  <a:pt x="158862" y="310672"/>
                </a:lnTo>
                <a:lnTo>
                  <a:pt x="201158" y="305428"/>
                </a:lnTo>
                <a:lnTo>
                  <a:pt x="246289" y="299815"/>
                </a:lnTo>
                <a:lnTo>
                  <a:pt x="298954" y="293251"/>
                </a:lnTo>
                <a:lnTo>
                  <a:pt x="356641" y="286053"/>
                </a:lnTo>
                <a:lnTo>
                  <a:pt x="417677" y="278432"/>
                </a:lnTo>
                <a:lnTo>
                  <a:pt x="488707" y="269118"/>
                </a:lnTo>
                <a:lnTo>
                  <a:pt x="566400" y="258675"/>
                </a:lnTo>
                <a:lnTo>
                  <a:pt x="648533" y="247480"/>
                </a:lnTo>
                <a:lnTo>
                  <a:pt x="738566" y="235784"/>
                </a:lnTo>
                <a:lnTo>
                  <a:pt x="833866" y="223752"/>
                </a:lnTo>
                <a:lnTo>
                  <a:pt x="932677" y="211498"/>
                </a:lnTo>
                <a:lnTo>
                  <a:pt x="1038768" y="199095"/>
                </a:lnTo>
                <a:lnTo>
                  <a:pt x="1149712" y="186594"/>
                </a:lnTo>
                <a:lnTo>
                  <a:pt x="1263891" y="174026"/>
                </a:lnTo>
                <a:lnTo>
                  <a:pt x="1385872" y="160708"/>
                </a:lnTo>
                <a:lnTo>
                  <a:pt x="1513053" y="146891"/>
                </a:lnTo>
                <a:lnTo>
                  <a:pt x="1643702" y="132741"/>
                </a:lnTo>
                <a:lnTo>
                  <a:pt x="1778779" y="119074"/>
                </a:lnTo>
                <a:lnTo>
                  <a:pt x="1916808" y="105729"/>
                </a:lnTo>
                <a:lnTo>
                  <a:pt x="2056805" y="92599"/>
                </a:lnTo>
                <a:lnTo>
                  <a:pt x="2199525" y="81024"/>
                </a:lnTo>
                <a:lnTo>
                  <a:pt x="2344062" y="70485"/>
                </a:lnTo>
                <a:lnTo>
                  <a:pt x="2489808" y="60636"/>
                </a:lnTo>
                <a:lnTo>
                  <a:pt x="2642005" y="51248"/>
                </a:lnTo>
                <a:lnTo>
                  <a:pt x="2798504" y="42167"/>
                </a:lnTo>
                <a:lnTo>
                  <a:pt x="2957869" y="33292"/>
                </a:lnTo>
                <a:lnTo>
                  <a:pt x="3120558" y="25258"/>
                </a:lnTo>
                <a:lnTo>
                  <a:pt x="3285460" y="17785"/>
                </a:lnTo>
                <a:lnTo>
                  <a:pt x="3451840" y="10686"/>
                </a:lnTo>
                <a:lnTo>
                  <a:pt x="3619204" y="5954"/>
                </a:lnTo>
                <a:lnTo>
                  <a:pt x="3787225" y="2800"/>
                </a:lnTo>
                <a:lnTo>
                  <a:pt x="3955683" y="696"/>
                </a:lnTo>
                <a:lnTo>
                  <a:pt x="4121611" y="0"/>
                </a:lnTo>
                <a:lnTo>
                  <a:pt x="4285852" y="241"/>
                </a:lnTo>
                <a:lnTo>
                  <a:pt x="4448967" y="1107"/>
                </a:lnTo>
                <a:lnTo>
                  <a:pt x="4613450" y="3096"/>
                </a:lnTo>
                <a:lnTo>
                  <a:pt x="4778845" y="5833"/>
                </a:lnTo>
                <a:lnTo>
                  <a:pt x="4944846" y="9068"/>
                </a:lnTo>
                <a:lnTo>
                  <a:pt x="5106314" y="13342"/>
                </a:lnTo>
                <a:lnTo>
                  <a:pt x="5264759" y="18308"/>
                </a:lnTo>
                <a:lnTo>
                  <a:pt x="5421190" y="23735"/>
                </a:lnTo>
                <a:lnTo>
                  <a:pt x="5575571" y="29470"/>
                </a:lnTo>
                <a:lnTo>
                  <a:pt x="5728586" y="35410"/>
                </a:lnTo>
                <a:lnTo>
                  <a:pt x="5880691" y="41486"/>
                </a:lnTo>
                <a:lnTo>
                  <a:pt x="6035010" y="48360"/>
                </a:lnTo>
                <a:lnTo>
                  <a:pt x="6190807" y="55764"/>
                </a:lnTo>
                <a:lnTo>
                  <a:pt x="6347589" y="63523"/>
                </a:lnTo>
                <a:lnTo>
                  <a:pt x="6502907" y="72223"/>
                </a:lnTo>
                <a:lnTo>
                  <a:pt x="6657256" y="81551"/>
                </a:lnTo>
                <a:lnTo>
                  <a:pt x="6810954" y="91297"/>
                </a:lnTo>
                <a:lnTo>
                  <a:pt x="6961396" y="102029"/>
                </a:lnTo>
                <a:lnTo>
                  <a:pt x="7109671" y="113415"/>
                </a:lnTo>
                <a:lnTo>
                  <a:pt x="7256497" y="125240"/>
                </a:lnTo>
                <a:lnTo>
                  <a:pt x="7399537" y="138062"/>
                </a:lnTo>
                <a:lnTo>
                  <a:pt x="7540052" y="151549"/>
                </a:lnTo>
                <a:lnTo>
                  <a:pt x="7678884" y="165479"/>
                </a:lnTo>
                <a:lnTo>
                  <a:pt x="7771441" y="174766"/>
                </a:lnTo>
                <a:lnTo>
                  <a:pt x="7956550" y="1933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108">
            <a:extLst>
              <a:ext uri="{FF2B5EF4-FFF2-40B4-BE49-F238E27FC236}">
                <a16:creationId xmlns:a16="http://schemas.microsoft.com/office/drawing/2014/main" xmlns="" id="{7909F578-0341-4BC6-99EC-EE2EDF060693}"/>
              </a:ext>
            </a:extLst>
          </p:cNvPr>
          <p:cNvGrpSpPr/>
          <p:nvPr/>
        </p:nvGrpSpPr>
        <p:grpSpPr>
          <a:xfrm>
            <a:off x="10210800" y="2776977"/>
            <a:ext cx="1602961" cy="1446205"/>
            <a:chOff x="10210800" y="2776977"/>
            <a:chExt cx="1602961" cy="1446205"/>
          </a:xfrm>
        </p:grpSpPr>
        <p:sp>
          <p:nvSpPr>
            <p:cNvPr id="149" name="SMARTInkShape-511">
              <a:extLst>
                <a:ext uri="{FF2B5EF4-FFF2-40B4-BE49-F238E27FC236}">
                  <a16:creationId xmlns:a16="http://schemas.microsoft.com/office/drawing/2014/main" xmlns="" id="{605DE982-9005-4E16-8F20-A182C5B321E9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1527826" y="3650152"/>
              <a:ext cx="285935" cy="573030"/>
            </a:xfrm>
            <a:custGeom>
              <a:avLst/>
              <a:gdLst/>
              <a:ahLst/>
              <a:cxnLst/>
              <a:rect l="0" t="0" r="0" b="0"/>
              <a:pathLst>
                <a:path w="285935" h="573030">
                  <a:moveTo>
                    <a:pt x="86324" y="248748"/>
                  </a:moveTo>
                  <a:lnTo>
                    <a:pt x="86324" y="248748"/>
                  </a:lnTo>
                  <a:lnTo>
                    <a:pt x="86324" y="242006"/>
                  </a:lnTo>
                  <a:lnTo>
                    <a:pt x="84443" y="236814"/>
                  </a:lnTo>
                  <a:lnTo>
                    <a:pt x="82954" y="234442"/>
                  </a:lnTo>
                  <a:lnTo>
                    <a:pt x="75654" y="231806"/>
                  </a:lnTo>
                  <a:lnTo>
                    <a:pt x="70744" y="231103"/>
                  </a:lnTo>
                  <a:lnTo>
                    <a:pt x="57763" y="235967"/>
                  </a:lnTo>
                  <a:lnTo>
                    <a:pt x="23062" y="263078"/>
                  </a:lnTo>
                  <a:lnTo>
                    <a:pt x="10464" y="284045"/>
                  </a:lnTo>
                  <a:lnTo>
                    <a:pt x="0" y="321886"/>
                  </a:lnTo>
                  <a:lnTo>
                    <a:pt x="448" y="334406"/>
                  </a:lnTo>
                  <a:lnTo>
                    <a:pt x="1557" y="339720"/>
                  </a:lnTo>
                  <a:lnTo>
                    <a:pt x="5119" y="341851"/>
                  </a:lnTo>
                  <a:lnTo>
                    <a:pt x="16602" y="340457"/>
                  </a:lnTo>
                  <a:lnTo>
                    <a:pt x="38933" y="324996"/>
                  </a:lnTo>
                  <a:lnTo>
                    <a:pt x="60053" y="302541"/>
                  </a:lnTo>
                  <a:lnTo>
                    <a:pt x="79715" y="267901"/>
                  </a:lnTo>
                  <a:lnTo>
                    <a:pt x="94439" y="234917"/>
                  </a:lnTo>
                  <a:lnTo>
                    <a:pt x="109687" y="196034"/>
                  </a:lnTo>
                  <a:lnTo>
                    <a:pt x="123519" y="152883"/>
                  </a:lnTo>
                  <a:lnTo>
                    <a:pt x="136723" y="111596"/>
                  </a:lnTo>
                  <a:lnTo>
                    <a:pt x="148233" y="74197"/>
                  </a:lnTo>
                  <a:lnTo>
                    <a:pt x="157976" y="31459"/>
                  </a:lnTo>
                  <a:lnTo>
                    <a:pt x="160472" y="6566"/>
                  </a:lnTo>
                  <a:lnTo>
                    <a:pt x="159743" y="2626"/>
                  </a:lnTo>
                  <a:lnTo>
                    <a:pt x="158552" y="0"/>
                  </a:lnTo>
                  <a:lnTo>
                    <a:pt x="155645" y="1777"/>
                  </a:lnTo>
                  <a:lnTo>
                    <a:pt x="141436" y="22544"/>
                  </a:lnTo>
                  <a:lnTo>
                    <a:pt x="123820" y="62172"/>
                  </a:lnTo>
                  <a:lnTo>
                    <a:pt x="111457" y="100679"/>
                  </a:lnTo>
                  <a:lnTo>
                    <a:pt x="102667" y="138019"/>
                  </a:lnTo>
                  <a:lnTo>
                    <a:pt x="97117" y="172724"/>
                  </a:lnTo>
                  <a:lnTo>
                    <a:pt x="93992" y="219323"/>
                  </a:lnTo>
                  <a:lnTo>
                    <a:pt x="94474" y="257433"/>
                  </a:lnTo>
                  <a:lnTo>
                    <a:pt x="99589" y="272834"/>
                  </a:lnTo>
                  <a:lnTo>
                    <a:pt x="108447" y="282501"/>
                  </a:lnTo>
                  <a:lnTo>
                    <a:pt x="113772" y="286067"/>
                  </a:lnTo>
                  <a:lnTo>
                    <a:pt x="118733" y="287738"/>
                  </a:lnTo>
                  <a:lnTo>
                    <a:pt x="128010" y="287714"/>
                  </a:lnTo>
                  <a:lnTo>
                    <a:pt x="138717" y="281588"/>
                  </a:lnTo>
                  <a:lnTo>
                    <a:pt x="144537" y="276992"/>
                  </a:lnTo>
                  <a:lnTo>
                    <a:pt x="159469" y="253667"/>
                  </a:lnTo>
                  <a:lnTo>
                    <a:pt x="169458" y="231155"/>
                  </a:lnTo>
                  <a:lnTo>
                    <a:pt x="170780" y="221408"/>
                  </a:lnTo>
                  <a:lnTo>
                    <a:pt x="169720" y="216136"/>
                  </a:lnTo>
                  <a:lnTo>
                    <a:pt x="169439" y="215718"/>
                  </a:lnTo>
                  <a:lnTo>
                    <a:pt x="165614" y="226858"/>
                  </a:lnTo>
                  <a:lnTo>
                    <a:pt x="163439" y="246809"/>
                  </a:lnTo>
                  <a:lnTo>
                    <a:pt x="166166" y="270596"/>
                  </a:lnTo>
                  <a:lnTo>
                    <a:pt x="175196" y="285269"/>
                  </a:lnTo>
                  <a:lnTo>
                    <a:pt x="181555" y="292145"/>
                  </a:lnTo>
                  <a:lnTo>
                    <a:pt x="198030" y="299786"/>
                  </a:lnTo>
                  <a:lnTo>
                    <a:pt x="216404" y="301770"/>
                  </a:lnTo>
                  <a:lnTo>
                    <a:pt x="233978" y="297949"/>
                  </a:lnTo>
                  <a:lnTo>
                    <a:pt x="247434" y="289665"/>
                  </a:lnTo>
                  <a:lnTo>
                    <a:pt x="262942" y="271219"/>
                  </a:lnTo>
                  <a:lnTo>
                    <a:pt x="281479" y="228194"/>
                  </a:lnTo>
                  <a:lnTo>
                    <a:pt x="277924" y="248472"/>
                  </a:lnTo>
                  <a:lnTo>
                    <a:pt x="277042" y="289302"/>
                  </a:lnTo>
                  <a:lnTo>
                    <a:pt x="280258" y="335788"/>
                  </a:lnTo>
                  <a:lnTo>
                    <a:pt x="285682" y="383036"/>
                  </a:lnTo>
                  <a:lnTo>
                    <a:pt x="285934" y="417087"/>
                  </a:lnTo>
                  <a:lnTo>
                    <a:pt x="282991" y="451976"/>
                  </a:lnTo>
                  <a:lnTo>
                    <a:pt x="271283" y="498680"/>
                  </a:lnTo>
                  <a:lnTo>
                    <a:pt x="246410" y="538231"/>
                  </a:lnTo>
                  <a:lnTo>
                    <a:pt x="226852" y="558970"/>
                  </a:lnTo>
                  <a:lnTo>
                    <a:pt x="208283" y="570069"/>
                  </a:lnTo>
                  <a:lnTo>
                    <a:pt x="199381" y="573029"/>
                  </a:lnTo>
                  <a:lnTo>
                    <a:pt x="192033" y="572885"/>
                  </a:lnTo>
                  <a:lnTo>
                    <a:pt x="185725" y="570673"/>
                  </a:lnTo>
                  <a:lnTo>
                    <a:pt x="180107" y="567081"/>
                  </a:lnTo>
                  <a:lnTo>
                    <a:pt x="177069" y="560453"/>
                  </a:lnTo>
                  <a:lnTo>
                    <a:pt x="175574" y="541800"/>
                  </a:lnTo>
                  <a:lnTo>
                    <a:pt x="194274" y="4836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12">
              <a:extLst>
                <a:ext uri="{FF2B5EF4-FFF2-40B4-BE49-F238E27FC236}">
                  <a16:creationId xmlns:a16="http://schemas.microsoft.com/office/drawing/2014/main" xmlns="" id="{1F84E477-431F-48AD-BABF-8D545A18225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1137900" y="3299773"/>
              <a:ext cx="101601" cy="60256"/>
            </a:xfrm>
            <a:custGeom>
              <a:avLst/>
              <a:gdLst/>
              <a:ahLst/>
              <a:cxnLst/>
              <a:rect l="0" t="0" r="0" b="0"/>
              <a:pathLst>
                <a:path w="101601" h="60256">
                  <a:moveTo>
                    <a:pt x="0" y="14927"/>
                  </a:moveTo>
                  <a:lnTo>
                    <a:pt x="0" y="14927"/>
                  </a:lnTo>
                  <a:lnTo>
                    <a:pt x="3371" y="11556"/>
                  </a:lnTo>
                  <a:lnTo>
                    <a:pt x="29232" y="0"/>
                  </a:lnTo>
                  <a:lnTo>
                    <a:pt x="33599" y="37"/>
                  </a:lnTo>
                  <a:lnTo>
                    <a:pt x="42214" y="3840"/>
                  </a:lnTo>
                  <a:lnTo>
                    <a:pt x="44372" y="6831"/>
                  </a:lnTo>
                  <a:lnTo>
                    <a:pt x="45103" y="10235"/>
                  </a:lnTo>
                  <a:lnTo>
                    <a:pt x="44886" y="13915"/>
                  </a:lnTo>
                  <a:lnTo>
                    <a:pt x="30737" y="37984"/>
                  </a:lnTo>
                  <a:lnTo>
                    <a:pt x="15804" y="59636"/>
                  </a:lnTo>
                  <a:lnTo>
                    <a:pt x="14769" y="60255"/>
                  </a:lnTo>
                  <a:lnTo>
                    <a:pt x="14080" y="59963"/>
                  </a:lnTo>
                  <a:lnTo>
                    <a:pt x="54799" y="59392"/>
                  </a:lnTo>
                  <a:lnTo>
                    <a:pt x="101600" y="5937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13">
              <a:extLst>
                <a:ext uri="{FF2B5EF4-FFF2-40B4-BE49-F238E27FC236}">
                  <a16:creationId xmlns:a16="http://schemas.microsoft.com/office/drawing/2014/main" xmlns="" id="{F9101E31-0B68-4445-93FE-DEEED5BC959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990043" y="3393927"/>
              <a:ext cx="122458" cy="64349"/>
            </a:xfrm>
            <a:custGeom>
              <a:avLst/>
              <a:gdLst/>
              <a:ahLst/>
              <a:cxnLst/>
              <a:rect l="0" t="0" r="0" b="0"/>
              <a:pathLst>
                <a:path w="122458" h="64349">
                  <a:moveTo>
                    <a:pt x="39907" y="9673"/>
                  </a:moveTo>
                  <a:lnTo>
                    <a:pt x="39907" y="9673"/>
                  </a:lnTo>
                  <a:lnTo>
                    <a:pt x="50033" y="20504"/>
                  </a:lnTo>
                  <a:lnTo>
                    <a:pt x="51463" y="24600"/>
                  </a:lnTo>
                  <a:lnTo>
                    <a:pt x="52267" y="34243"/>
                  </a:lnTo>
                  <a:lnTo>
                    <a:pt x="50265" y="38048"/>
                  </a:lnTo>
                  <a:lnTo>
                    <a:pt x="31839" y="54293"/>
                  </a:lnTo>
                  <a:lnTo>
                    <a:pt x="20799" y="61254"/>
                  </a:lnTo>
                  <a:lnTo>
                    <a:pt x="11187" y="64348"/>
                  </a:lnTo>
                  <a:lnTo>
                    <a:pt x="7355" y="63762"/>
                  </a:lnTo>
                  <a:lnTo>
                    <a:pt x="4095" y="61960"/>
                  </a:lnTo>
                  <a:lnTo>
                    <a:pt x="1216" y="59348"/>
                  </a:lnTo>
                  <a:lnTo>
                    <a:pt x="0" y="56195"/>
                  </a:lnTo>
                  <a:lnTo>
                    <a:pt x="533" y="48929"/>
                  </a:lnTo>
                  <a:lnTo>
                    <a:pt x="7330" y="28402"/>
                  </a:lnTo>
                  <a:lnTo>
                    <a:pt x="13903" y="18938"/>
                  </a:lnTo>
                  <a:lnTo>
                    <a:pt x="27174" y="11909"/>
                  </a:lnTo>
                  <a:lnTo>
                    <a:pt x="52598" y="5867"/>
                  </a:lnTo>
                  <a:lnTo>
                    <a:pt x="94233" y="0"/>
                  </a:lnTo>
                  <a:lnTo>
                    <a:pt x="122457" y="3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14">
              <a:extLst>
                <a:ext uri="{FF2B5EF4-FFF2-40B4-BE49-F238E27FC236}">
                  <a16:creationId xmlns:a16="http://schemas.microsoft.com/office/drawing/2014/main" xmlns="" id="{7F8DAF79-8089-41F0-A42A-CAC795AD849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858500" y="3314700"/>
              <a:ext cx="63501" cy="56121"/>
            </a:xfrm>
            <a:custGeom>
              <a:avLst/>
              <a:gdLst/>
              <a:ahLst/>
              <a:cxnLst/>
              <a:rect l="0" t="0" r="0" b="0"/>
              <a:pathLst>
                <a:path w="63501" h="5612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670" y="3144"/>
                  </a:lnTo>
                  <a:lnTo>
                    <a:pt x="29232" y="621"/>
                  </a:lnTo>
                  <a:lnTo>
                    <a:pt x="31483" y="3236"/>
                  </a:lnTo>
                  <a:lnTo>
                    <a:pt x="32101" y="13668"/>
                  </a:lnTo>
                  <a:lnTo>
                    <a:pt x="28143" y="23949"/>
                  </a:lnTo>
                  <a:lnTo>
                    <a:pt x="6652" y="51935"/>
                  </a:lnTo>
                  <a:lnTo>
                    <a:pt x="6551" y="53673"/>
                  </a:lnTo>
                  <a:lnTo>
                    <a:pt x="7895" y="54833"/>
                  </a:lnTo>
                  <a:lnTo>
                    <a:pt x="13150" y="56120"/>
                  </a:lnTo>
                  <a:lnTo>
                    <a:pt x="6350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15">
              <a:extLst>
                <a:ext uri="{FF2B5EF4-FFF2-40B4-BE49-F238E27FC236}">
                  <a16:creationId xmlns:a16="http://schemas.microsoft.com/office/drawing/2014/main" xmlns="" id="{90169005-ADCC-4933-8739-3CA9336D1B97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736353" y="3410467"/>
              <a:ext cx="103098" cy="58996"/>
            </a:xfrm>
            <a:custGeom>
              <a:avLst/>
              <a:gdLst/>
              <a:ahLst/>
              <a:cxnLst/>
              <a:rect l="0" t="0" r="0" b="0"/>
              <a:pathLst>
                <a:path w="103098" h="58996">
                  <a:moveTo>
                    <a:pt x="64997" y="31233"/>
                  </a:moveTo>
                  <a:lnTo>
                    <a:pt x="64997" y="31233"/>
                  </a:lnTo>
                  <a:lnTo>
                    <a:pt x="68367" y="27862"/>
                  </a:lnTo>
                  <a:lnTo>
                    <a:pt x="70464" y="15653"/>
                  </a:lnTo>
                  <a:lnTo>
                    <a:pt x="71085" y="5371"/>
                  </a:lnTo>
                  <a:lnTo>
                    <a:pt x="69762" y="3408"/>
                  </a:lnTo>
                  <a:lnTo>
                    <a:pt x="67467" y="2100"/>
                  </a:lnTo>
                  <a:lnTo>
                    <a:pt x="55617" y="259"/>
                  </a:lnTo>
                  <a:lnTo>
                    <a:pt x="50278" y="0"/>
                  </a:lnTo>
                  <a:lnTo>
                    <a:pt x="38700" y="3475"/>
                  </a:lnTo>
                  <a:lnTo>
                    <a:pt x="20281" y="15247"/>
                  </a:lnTo>
                  <a:lnTo>
                    <a:pt x="9140" y="26245"/>
                  </a:lnTo>
                  <a:lnTo>
                    <a:pt x="1837" y="38188"/>
                  </a:lnTo>
                  <a:lnTo>
                    <a:pt x="310" y="42925"/>
                  </a:lnTo>
                  <a:lnTo>
                    <a:pt x="0" y="46789"/>
                  </a:lnTo>
                  <a:lnTo>
                    <a:pt x="1537" y="52963"/>
                  </a:lnTo>
                  <a:lnTo>
                    <a:pt x="4570" y="58058"/>
                  </a:lnTo>
                  <a:lnTo>
                    <a:pt x="7075" y="58995"/>
                  </a:lnTo>
                  <a:lnTo>
                    <a:pt x="13618" y="58153"/>
                  </a:lnTo>
                  <a:lnTo>
                    <a:pt x="40985" y="39090"/>
                  </a:lnTo>
                  <a:lnTo>
                    <a:pt x="49151" y="27199"/>
                  </a:lnTo>
                  <a:lnTo>
                    <a:pt x="55132" y="15329"/>
                  </a:lnTo>
                  <a:lnTo>
                    <a:pt x="63558" y="7084"/>
                  </a:lnTo>
                  <a:lnTo>
                    <a:pt x="64745" y="8078"/>
                  </a:lnTo>
                  <a:lnTo>
                    <a:pt x="67942" y="12947"/>
                  </a:lnTo>
                  <a:lnTo>
                    <a:pt x="72086" y="27568"/>
                  </a:lnTo>
                  <a:lnTo>
                    <a:pt x="85564" y="48241"/>
                  </a:lnTo>
                  <a:lnTo>
                    <a:pt x="88586" y="50333"/>
                  </a:lnTo>
                  <a:lnTo>
                    <a:pt x="92012" y="51022"/>
                  </a:lnTo>
                  <a:lnTo>
                    <a:pt x="103097" y="50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16">
              <a:extLst>
                <a:ext uri="{FF2B5EF4-FFF2-40B4-BE49-F238E27FC236}">
                  <a16:creationId xmlns:a16="http://schemas.microsoft.com/office/drawing/2014/main" xmlns="" id="{109BC9E0-07F4-4776-8916-94C2BD855A29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563030" y="3323177"/>
              <a:ext cx="136721" cy="149380"/>
            </a:xfrm>
            <a:custGeom>
              <a:avLst/>
              <a:gdLst/>
              <a:ahLst/>
              <a:cxnLst/>
              <a:rect l="0" t="0" r="0" b="0"/>
              <a:pathLst>
                <a:path w="136721" h="149380">
                  <a:moveTo>
                    <a:pt x="3370" y="29623"/>
                  </a:moveTo>
                  <a:lnTo>
                    <a:pt x="3370" y="29623"/>
                  </a:lnTo>
                  <a:lnTo>
                    <a:pt x="0" y="26252"/>
                  </a:lnTo>
                  <a:lnTo>
                    <a:pt x="416" y="24554"/>
                  </a:lnTo>
                  <a:lnTo>
                    <a:pt x="4644" y="20785"/>
                  </a:lnTo>
                  <a:lnTo>
                    <a:pt x="37063" y="5052"/>
                  </a:lnTo>
                  <a:lnTo>
                    <a:pt x="59215" y="0"/>
                  </a:lnTo>
                  <a:lnTo>
                    <a:pt x="72639" y="2582"/>
                  </a:lnTo>
                  <a:lnTo>
                    <a:pt x="79183" y="5245"/>
                  </a:lnTo>
                  <a:lnTo>
                    <a:pt x="83546" y="9138"/>
                  </a:lnTo>
                  <a:lnTo>
                    <a:pt x="88392" y="19107"/>
                  </a:lnTo>
                  <a:lnTo>
                    <a:pt x="86784" y="34356"/>
                  </a:lnTo>
                  <a:lnTo>
                    <a:pt x="79953" y="52893"/>
                  </a:lnTo>
                  <a:lnTo>
                    <a:pt x="59536" y="82457"/>
                  </a:lnTo>
                  <a:lnTo>
                    <a:pt x="16004" y="129488"/>
                  </a:lnTo>
                  <a:lnTo>
                    <a:pt x="3978" y="143487"/>
                  </a:lnTo>
                  <a:lnTo>
                    <a:pt x="3070" y="145749"/>
                  </a:lnTo>
                  <a:lnTo>
                    <a:pt x="3169" y="147257"/>
                  </a:lnTo>
                  <a:lnTo>
                    <a:pt x="23536" y="149379"/>
                  </a:lnTo>
                  <a:lnTo>
                    <a:pt x="63276" y="145026"/>
                  </a:lnTo>
                  <a:lnTo>
                    <a:pt x="136720" y="131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17">
              <a:extLst>
                <a:ext uri="{FF2B5EF4-FFF2-40B4-BE49-F238E27FC236}">
                  <a16:creationId xmlns:a16="http://schemas.microsoft.com/office/drawing/2014/main" xmlns="" id="{2A94C386-D788-4E2E-A153-E7F95372CCC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210800" y="3251200"/>
              <a:ext cx="1111251" cy="63501"/>
            </a:xfrm>
            <a:custGeom>
              <a:avLst/>
              <a:gdLst/>
              <a:ahLst/>
              <a:cxnLst/>
              <a:rect l="0" t="0" r="0" b="0"/>
              <a:pathLst>
                <a:path w="1111251" h="63501">
                  <a:moveTo>
                    <a:pt x="0" y="63500"/>
                  </a:moveTo>
                  <a:lnTo>
                    <a:pt x="0" y="63500"/>
                  </a:lnTo>
                  <a:lnTo>
                    <a:pt x="6481" y="62794"/>
                  </a:lnTo>
                  <a:lnTo>
                    <a:pt x="30442" y="58474"/>
                  </a:lnTo>
                  <a:lnTo>
                    <a:pt x="68052" y="55661"/>
                  </a:lnTo>
                  <a:lnTo>
                    <a:pt x="107856" y="52255"/>
                  </a:lnTo>
                  <a:lnTo>
                    <a:pt x="133288" y="50359"/>
                  </a:lnTo>
                  <a:lnTo>
                    <a:pt x="160825" y="48389"/>
                  </a:lnTo>
                  <a:lnTo>
                    <a:pt x="194000" y="46370"/>
                  </a:lnTo>
                  <a:lnTo>
                    <a:pt x="230934" y="44319"/>
                  </a:lnTo>
                  <a:lnTo>
                    <a:pt x="270373" y="42246"/>
                  </a:lnTo>
                  <a:lnTo>
                    <a:pt x="312186" y="40158"/>
                  </a:lnTo>
                  <a:lnTo>
                    <a:pt x="355585" y="38061"/>
                  </a:lnTo>
                  <a:lnTo>
                    <a:pt x="400041" y="35957"/>
                  </a:lnTo>
                  <a:lnTo>
                    <a:pt x="447315" y="34555"/>
                  </a:lnTo>
                  <a:lnTo>
                    <a:pt x="496470" y="33620"/>
                  </a:lnTo>
                  <a:lnTo>
                    <a:pt x="546881" y="32997"/>
                  </a:lnTo>
                  <a:lnTo>
                    <a:pt x="598125" y="31876"/>
                  </a:lnTo>
                  <a:lnTo>
                    <a:pt x="649929" y="30423"/>
                  </a:lnTo>
                  <a:lnTo>
                    <a:pt x="702102" y="28749"/>
                  </a:lnTo>
                  <a:lnTo>
                    <a:pt x="751701" y="26927"/>
                  </a:lnTo>
                  <a:lnTo>
                    <a:pt x="799583" y="25007"/>
                  </a:lnTo>
                  <a:lnTo>
                    <a:pt x="846322" y="23021"/>
                  </a:lnTo>
                  <a:lnTo>
                    <a:pt x="888770" y="20286"/>
                  </a:lnTo>
                  <a:lnTo>
                    <a:pt x="928357" y="17052"/>
                  </a:lnTo>
                  <a:lnTo>
                    <a:pt x="966039" y="13484"/>
                  </a:lnTo>
                  <a:lnTo>
                    <a:pt x="996803" y="10401"/>
                  </a:lnTo>
                  <a:lnTo>
                    <a:pt x="1022956" y="7639"/>
                  </a:lnTo>
                  <a:lnTo>
                    <a:pt x="1063542" y="3396"/>
                  </a:lnTo>
                  <a:lnTo>
                    <a:pt x="11112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18">
              <a:extLst>
                <a:ext uri="{FF2B5EF4-FFF2-40B4-BE49-F238E27FC236}">
                  <a16:creationId xmlns:a16="http://schemas.microsoft.com/office/drawing/2014/main" xmlns="" id="{EB8FC369-6319-4FBF-8E61-62F822DEACE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578445" y="2776977"/>
              <a:ext cx="92856" cy="112274"/>
            </a:xfrm>
            <a:custGeom>
              <a:avLst/>
              <a:gdLst/>
              <a:ahLst/>
              <a:cxnLst/>
              <a:rect l="0" t="0" r="0" b="0"/>
              <a:pathLst>
                <a:path w="92856" h="112274">
                  <a:moveTo>
                    <a:pt x="10305" y="17023"/>
                  </a:moveTo>
                  <a:lnTo>
                    <a:pt x="10305" y="17023"/>
                  </a:lnTo>
                  <a:lnTo>
                    <a:pt x="15374" y="11248"/>
                  </a:lnTo>
                  <a:lnTo>
                    <a:pt x="19144" y="4814"/>
                  </a:lnTo>
                  <a:lnTo>
                    <a:pt x="21842" y="2533"/>
                  </a:lnTo>
                  <a:lnTo>
                    <a:pt x="28602" y="0"/>
                  </a:lnTo>
                  <a:lnTo>
                    <a:pt x="31676" y="30"/>
                  </a:lnTo>
                  <a:lnTo>
                    <a:pt x="36973" y="1945"/>
                  </a:lnTo>
                  <a:lnTo>
                    <a:pt x="41679" y="8910"/>
                  </a:lnTo>
                  <a:lnTo>
                    <a:pt x="43921" y="13731"/>
                  </a:lnTo>
                  <a:lnTo>
                    <a:pt x="44530" y="26613"/>
                  </a:lnTo>
                  <a:lnTo>
                    <a:pt x="41041" y="41746"/>
                  </a:lnTo>
                  <a:lnTo>
                    <a:pt x="23431" y="70695"/>
                  </a:lnTo>
                  <a:lnTo>
                    <a:pt x="10432" y="83961"/>
                  </a:lnTo>
                  <a:lnTo>
                    <a:pt x="3305" y="89812"/>
                  </a:lnTo>
                  <a:lnTo>
                    <a:pt x="138" y="94764"/>
                  </a:lnTo>
                  <a:lnTo>
                    <a:pt x="0" y="97073"/>
                  </a:lnTo>
                  <a:lnTo>
                    <a:pt x="1726" y="101519"/>
                  </a:lnTo>
                  <a:lnTo>
                    <a:pt x="10489" y="103965"/>
                  </a:lnTo>
                  <a:lnTo>
                    <a:pt x="31293" y="103461"/>
                  </a:lnTo>
                  <a:lnTo>
                    <a:pt x="47148" y="102007"/>
                  </a:lnTo>
                  <a:lnTo>
                    <a:pt x="76562" y="106822"/>
                  </a:lnTo>
                  <a:lnTo>
                    <a:pt x="92855" y="112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19">
              <a:extLst>
                <a:ext uri="{FF2B5EF4-FFF2-40B4-BE49-F238E27FC236}">
                  <a16:creationId xmlns:a16="http://schemas.microsoft.com/office/drawing/2014/main" xmlns="" id="{A4EBD879-BB75-49EB-B9FA-DC43D968173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506200" y="2952750"/>
              <a:ext cx="67328" cy="177801"/>
            </a:xfrm>
            <a:custGeom>
              <a:avLst/>
              <a:gdLst/>
              <a:ahLst/>
              <a:cxnLst/>
              <a:rect l="0" t="0" r="0" b="0"/>
              <a:pathLst>
                <a:path w="67328" h="177801">
                  <a:moveTo>
                    <a:pt x="44450" y="0"/>
                  </a:moveTo>
                  <a:lnTo>
                    <a:pt x="44450" y="0"/>
                  </a:lnTo>
                  <a:lnTo>
                    <a:pt x="58245" y="20279"/>
                  </a:lnTo>
                  <a:lnTo>
                    <a:pt x="66099" y="44030"/>
                  </a:lnTo>
                  <a:lnTo>
                    <a:pt x="67327" y="73802"/>
                  </a:lnTo>
                  <a:lnTo>
                    <a:pt x="58674" y="107710"/>
                  </a:lnTo>
                  <a:lnTo>
                    <a:pt x="31114" y="153928"/>
                  </a:lnTo>
                  <a:lnTo>
                    <a:pt x="18767" y="16554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20">
              <a:extLst>
                <a:ext uri="{FF2B5EF4-FFF2-40B4-BE49-F238E27FC236}">
                  <a16:creationId xmlns:a16="http://schemas.microsoft.com/office/drawing/2014/main" xmlns="" id="{44D94DAE-AA10-4E5A-87BD-A2F27D39311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468100" y="2971800"/>
              <a:ext cx="35994" cy="158751"/>
            </a:xfrm>
            <a:custGeom>
              <a:avLst/>
              <a:gdLst/>
              <a:ahLst/>
              <a:cxnLst/>
              <a:rect l="0" t="0" r="0" b="0"/>
              <a:pathLst>
                <a:path w="35994" h="158751">
                  <a:moveTo>
                    <a:pt x="19050" y="0"/>
                  </a:moveTo>
                  <a:lnTo>
                    <a:pt x="19050" y="0"/>
                  </a:lnTo>
                  <a:lnTo>
                    <a:pt x="12959" y="0"/>
                  </a:lnTo>
                  <a:lnTo>
                    <a:pt x="21559" y="12209"/>
                  </a:lnTo>
                  <a:lnTo>
                    <a:pt x="33371" y="37977"/>
                  </a:lnTo>
                  <a:lnTo>
                    <a:pt x="35993" y="62679"/>
                  </a:lnTo>
                  <a:lnTo>
                    <a:pt x="31909" y="91322"/>
                  </a:lnTo>
                  <a:lnTo>
                    <a:pt x="14279" y="13522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521">
              <a:extLst>
                <a:ext uri="{FF2B5EF4-FFF2-40B4-BE49-F238E27FC236}">
                  <a16:creationId xmlns:a16="http://schemas.microsoft.com/office/drawing/2014/main" xmlns="" id="{3F85672F-8519-4233-9946-E6D2A61EF57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372850" y="2961792"/>
              <a:ext cx="63090" cy="172246"/>
            </a:xfrm>
            <a:custGeom>
              <a:avLst/>
              <a:gdLst/>
              <a:ahLst/>
              <a:cxnLst/>
              <a:rect l="0" t="0" r="0" b="0"/>
              <a:pathLst>
                <a:path w="63090" h="172246">
                  <a:moveTo>
                    <a:pt x="25400" y="3658"/>
                  </a:moveTo>
                  <a:lnTo>
                    <a:pt x="25400" y="3658"/>
                  </a:lnTo>
                  <a:lnTo>
                    <a:pt x="25398" y="0"/>
                  </a:lnTo>
                  <a:lnTo>
                    <a:pt x="24695" y="46873"/>
                  </a:lnTo>
                  <a:lnTo>
                    <a:pt x="18493" y="93568"/>
                  </a:lnTo>
                  <a:lnTo>
                    <a:pt x="10471" y="136815"/>
                  </a:lnTo>
                  <a:lnTo>
                    <a:pt x="1244" y="165303"/>
                  </a:lnTo>
                  <a:lnTo>
                    <a:pt x="8952" y="147581"/>
                  </a:lnTo>
                  <a:lnTo>
                    <a:pt x="41603" y="103037"/>
                  </a:lnTo>
                  <a:lnTo>
                    <a:pt x="48594" y="97215"/>
                  </a:lnTo>
                  <a:lnTo>
                    <a:pt x="51446" y="95663"/>
                  </a:lnTo>
                  <a:lnTo>
                    <a:pt x="54053" y="96039"/>
                  </a:lnTo>
                  <a:lnTo>
                    <a:pt x="56495" y="97701"/>
                  </a:lnTo>
                  <a:lnTo>
                    <a:pt x="58830" y="100220"/>
                  </a:lnTo>
                  <a:lnTo>
                    <a:pt x="61425" y="108663"/>
                  </a:lnTo>
                  <a:lnTo>
                    <a:pt x="63089" y="131330"/>
                  </a:lnTo>
                  <a:lnTo>
                    <a:pt x="60006" y="149907"/>
                  </a:lnTo>
                  <a:lnTo>
                    <a:pt x="51255" y="165446"/>
                  </a:lnTo>
                  <a:lnTo>
                    <a:pt x="46871" y="168666"/>
                  </a:lnTo>
                  <a:lnTo>
                    <a:pt x="36354" y="172245"/>
                  </a:lnTo>
                  <a:lnTo>
                    <a:pt x="18532" y="170889"/>
                  </a:lnTo>
                  <a:lnTo>
                    <a:pt x="9882" y="165942"/>
                  </a:lnTo>
                  <a:lnTo>
                    <a:pt x="6588" y="162647"/>
                  </a:lnTo>
                  <a:lnTo>
                    <a:pt x="2929" y="151461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22">
              <a:extLst>
                <a:ext uri="{FF2B5EF4-FFF2-40B4-BE49-F238E27FC236}">
                  <a16:creationId xmlns:a16="http://schemas.microsoft.com/office/drawing/2014/main" xmlns="" id="{05CD688B-592B-49DB-97B0-AA33BC9C0F2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312329" y="3003550"/>
              <a:ext cx="3372" cy="133351"/>
            </a:xfrm>
            <a:custGeom>
              <a:avLst/>
              <a:gdLst/>
              <a:ahLst/>
              <a:cxnLst/>
              <a:rect l="0" t="0" r="0" b="0"/>
              <a:pathLst>
                <a:path w="3372" h="1333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49" y="50901"/>
                  </a:lnTo>
                  <a:lnTo>
                    <a:pt x="3249" y="90749"/>
                  </a:lnTo>
                  <a:lnTo>
                    <a:pt x="3371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23">
              <a:extLst>
                <a:ext uri="{FF2B5EF4-FFF2-40B4-BE49-F238E27FC236}">
                  <a16:creationId xmlns:a16="http://schemas.microsoft.com/office/drawing/2014/main" xmlns="" id="{EB070B51-1DED-4431-AA52-53941BBE2955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252200" y="3067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6350"/>
                  </a:moveTo>
                  <a:lnTo>
                    <a:pt x="0" y="6350"/>
                  </a:lnTo>
                  <a:lnTo>
                    <a:pt x="43307" y="1324"/>
                  </a:lnTo>
                  <a:lnTo>
                    <a:pt x="86558" y="26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24">
              <a:extLst>
                <a:ext uri="{FF2B5EF4-FFF2-40B4-BE49-F238E27FC236}">
                  <a16:creationId xmlns:a16="http://schemas.microsoft.com/office/drawing/2014/main" xmlns="" id="{D81A37E4-455D-4546-B297-F69B49C9B25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074400" y="3026529"/>
              <a:ext cx="127001" cy="116722"/>
            </a:xfrm>
            <a:custGeom>
              <a:avLst/>
              <a:gdLst/>
              <a:ahLst/>
              <a:cxnLst/>
              <a:rect l="0" t="0" r="0" b="0"/>
              <a:pathLst>
                <a:path w="127001" h="116722">
                  <a:moveTo>
                    <a:pt x="0" y="116721"/>
                  </a:moveTo>
                  <a:lnTo>
                    <a:pt x="0" y="116721"/>
                  </a:lnTo>
                  <a:lnTo>
                    <a:pt x="3370" y="116721"/>
                  </a:lnTo>
                  <a:lnTo>
                    <a:pt x="6907" y="114839"/>
                  </a:lnTo>
                  <a:lnTo>
                    <a:pt x="10831" y="110946"/>
                  </a:lnTo>
                  <a:lnTo>
                    <a:pt x="19097" y="95067"/>
                  </a:lnTo>
                  <a:lnTo>
                    <a:pt x="33298" y="56144"/>
                  </a:lnTo>
                  <a:lnTo>
                    <a:pt x="43380" y="8683"/>
                  </a:lnTo>
                  <a:lnTo>
                    <a:pt x="44133" y="906"/>
                  </a:lnTo>
                  <a:lnTo>
                    <a:pt x="43534" y="0"/>
                  </a:lnTo>
                  <a:lnTo>
                    <a:pt x="42426" y="101"/>
                  </a:lnTo>
                  <a:lnTo>
                    <a:pt x="40986" y="874"/>
                  </a:lnTo>
                  <a:lnTo>
                    <a:pt x="39381" y="7378"/>
                  </a:lnTo>
                  <a:lnTo>
                    <a:pt x="38212" y="52890"/>
                  </a:lnTo>
                  <a:lnTo>
                    <a:pt x="40015" y="74760"/>
                  </a:lnTo>
                  <a:lnTo>
                    <a:pt x="43890" y="85371"/>
                  </a:lnTo>
                  <a:lnTo>
                    <a:pt x="50314" y="94792"/>
                  </a:lnTo>
                  <a:lnTo>
                    <a:pt x="54004" y="97163"/>
                  </a:lnTo>
                  <a:lnTo>
                    <a:pt x="57875" y="98038"/>
                  </a:lnTo>
                  <a:lnTo>
                    <a:pt x="61867" y="97915"/>
                  </a:lnTo>
                  <a:lnTo>
                    <a:pt x="71948" y="92135"/>
                  </a:lnTo>
                  <a:lnTo>
                    <a:pt x="77598" y="87631"/>
                  </a:lnTo>
                  <a:lnTo>
                    <a:pt x="85758" y="73218"/>
                  </a:lnTo>
                  <a:lnTo>
                    <a:pt x="98365" y="31473"/>
                  </a:lnTo>
                  <a:lnTo>
                    <a:pt x="101474" y="9740"/>
                  </a:lnTo>
                  <a:lnTo>
                    <a:pt x="105938" y="24171"/>
                  </a:lnTo>
                  <a:lnTo>
                    <a:pt x="111054" y="56948"/>
                  </a:lnTo>
                  <a:lnTo>
                    <a:pt x="127000" y="849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25">
              <a:extLst>
                <a:ext uri="{FF2B5EF4-FFF2-40B4-BE49-F238E27FC236}">
                  <a16:creationId xmlns:a16="http://schemas.microsoft.com/office/drawing/2014/main" xmlns="" id="{183F5D86-080B-437B-B52E-731837BD88DB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0957664" y="3045382"/>
              <a:ext cx="84987" cy="85169"/>
            </a:xfrm>
            <a:custGeom>
              <a:avLst/>
              <a:gdLst/>
              <a:ahLst/>
              <a:cxnLst/>
              <a:rect l="0" t="0" r="0" b="0"/>
              <a:pathLst>
                <a:path w="84987" h="85169">
                  <a:moveTo>
                    <a:pt x="53236" y="34368"/>
                  </a:moveTo>
                  <a:lnTo>
                    <a:pt x="53236" y="34368"/>
                  </a:lnTo>
                  <a:lnTo>
                    <a:pt x="52531" y="24229"/>
                  </a:lnTo>
                  <a:lnTo>
                    <a:pt x="48167" y="13411"/>
                  </a:lnTo>
                  <a:lnTo>
                    <a:pt x="38309" y="808"/>
                  </a:lnTo>
                  <a:lnTo>
                    <a:pt x="35523" y="0"/>
                  </a:lnTo>
                  <a:lnTo>
                    <a:pt x="28665" y="984"/>
                  </a:lnTo>
                  <a:lnTo>
                    <a:pt x="16872" y="8876"/>
                  </a:lnTo>
                  <a:lnTo>
                    <a:pt x="659" y="37896"/>
                  </a:lnTo>
                  <a:lnTo>
                    <a:pt x="0" y="46755"/>
                  </a:lnTo>
                  <a:lnTo>
                    <a:pt x="813" y="51093"/>
                  </a:lnTo>
                  <a:lnTo>
                    <a:pt x="2765" y="53984"/>
                  </a:lnTo>
                  <a:lnTo>
                    <a:pt x="5477" y="55912"/>
                  </a:lnTo>
                  <a:lnTo>
                    <a:pt x="8697" y="57197"/>
                  </a:lnTo>
                  <a:lnTo>
                    <a:pt x="16037" y="56744"/>
                  </a:lnTo>
                  <a:lnTo>
                    <a:pt x="24002" y="53485"/>
                  </a:lnTo>
                  <a:lnTo>
                    <a:pt x="32247" y="47333"/>
                  </a:lnTo>
                  <a:lnTo>
                    <a:pt x="51876" y="17158"/>
                  </a:lnTo>
                  <a:lnTo>
                    <a:pt x="52329" y="17956"/>
                  </a:lnTo>
                  <a:lnTo>
                    <a:pt x="56488" y="36527"/>
                  </a:lnTo>
                  <a:lnTo>
                    <a:pt x="84986" y="8516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26">
              <a:extLst>
                <a:ext uri="{FF2B5EF4-FFF2-40B4-BE49-F238E27FC236}">
                  <a16:creationId xmlns:a16="http://schemas.microsoft.com/office/drawing/2014/main" xmlns="" id="{26B0295C-1048-44F3-9758-EF3273A16E2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882123" y="2955791"/>
              <a:ext cx="77978" cy="193810"/>
            </a:xfrm>
            <a:custGeom>
              <a:avLst/>
              <a:gdLst/>
              <a:ahLst/>
              <a:cxnLst/>
              <a:rect l="0" t="0" r="0" b="0"/>
              <a:pathLst>
                <a:path w="77978" h="193810">
                  <a:moveTo>
                    <a:pt x="77977" y="16009"/>
                  </a:moveTo>
                  <a:lnTo>
                    <a:pt x="77977" y="16009"/>
                  </a:lnTo>
                  <a:lnTo>
                    <a:pt x="72510" y="5074"/>
                  </a:lnTo>
                  <a:lnTo>
                    <a:pt x="65146" y="461"/>
                  </a:lnTo>
                  <a:lnTo>
                    <a:pt x="62366" y="0"/>
                  </a:lnTo>
                  <a:lnTo>
                    <a:pt x="59810" y="397"/>
                  </a:lnTo>
                  <a:lnTo>
                    <a:pt x="57398" y="1368"/>
                  </a:lnTo>
                  <a:lnTo>
                    <a:pt x="43892" y="16218"/>
                  </a:lnTo>
                  <a:lnTo>
                    <a:pt x="21072" y="57364"/>
                  </a:lnTo>
                  <a:lnTo>
                    <a:pt x="7415" y="97328"/>
                  </a:lnTo>
                  <a:lnTo>
                    <a:pt x="0" y="134883"/>
                  </a:lnTo>
                  <a:lnTo>
                    <a:pt x="2349" y="163806"/>
                  </a:lnTo>
                  <a:lnTo>
                    <a:pt x="14477" y="193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27">
              <a:extLst>
                <a:ext uri="{FF2B5EF4-FFF2-40B4-BE49-F238E27FC236}">
                  <a16:creationId xmlns:a16="http://schemas.microsoft.com/office/drawing/2014/main" xmlns="" id="{AB9ADE49-EA16-49F7-AF56-AE7711661184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573273" y="3086100"/>
              <a:ext cx="196328" cy="12701"/>
            </a:xfrm>
            <a:custGeom>
              <a:avLst/>
              <a:gdLst/>
              <a:ahLst/>
              <a:cxnLst/>
              <a:rect l="0" t="0" r="0" b="0"/>
              <a:pathLst>
                <a:path w="196328" h="12701">
                  <a:moveTo>
                    <a:pt x="12177" y="12700"/>
                  </a:moveTo>
                  <a:lnTo>
                    <a:pt x="12177" y="12700"/>
                  </a:lnTo>
                  <a:lnTo>
                    <a:pt x="0" y="12700"/>
                  </a:lnTo>
                  <a:lnTo>
                    <a:pt x="41618" y="7233"/>
                  </a:lnTo>
                  <a:lnTo>
                    <a:pt x="83617" y="3240"/>
                  </a:lnTo>
                  <a:lnTo>
                    <a:pt x="115423" y="1440"/>
                  </a:lnTo>
                  <a:lnTo>
                    <a:pt x="159420" y="427"/>
                  </a:lnTo>
                  <a:lnTo>
                    <a:pt x="19632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28">
              <a:extLst>
                <a:ext uri="{FF2B5EF4-FFF2-40B4-BE49-F238E27FC236}">
                  <a16:creationId xmlns:a16="http://schemas.microsoft.com/office/drawing/2014/main" xmlns="" id="{122309D2-BADE-402B-98B2-297B13FAC936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331448" y="3016511"/>
              <a:ext cx="124876" cy="273359"/>
            </a:xfrm>
            <a:custGeom>
              <a:avLst/>
              <a:gdLst/>
              <a:ahLst/>
              <a:cxnLst/>
              <a:rect l="0" t="0" r="0" b="0"/>
              <a:pathLst>
                <a:path w="124876" h="273359">
                  <a:moveTo>
                    <a:pt x="2" y="6089"/>
                  </a:moveTo>
                  <a:lnTo>
                    <a:pt x="2" y="6089"/>
                  </a:lnTo>
                  <a:lnTo>
                    <a:pt x="0" y="0"/>
                  </a:lnTo>
                  <a:lnTo>
                    <a:pt x="0" y="40495"/>
                  </a:lnTo>
                  <a:lnTo>
                    <a:pt x="3372" y="72230"/>
                  </a:lnTo>
                  <a:lnTo>
                    <a:pt x="8841" y="87148"/>
                  </a:lnTo>
                  <a:lnTo>
                    <a:pt x="14748" y="93385"/>
                  </a:lnTo>
                  <a:lnTo>
                    <a:pt x="18299" y="96036"/>
                  </a:lnTo>
                  <a:lnTo>
                    <a:pt x="22784" y="96393"/>
                  </a:lnTo>
                  <a:lnTo>
                    <a:pt x="33410" y="93026"/>
                  </a:lnTo>
                  <a:lnTo>
                    <a:pt x="47922" y="83197"/>
                  </a:lnTo>
                  <a:lnTo>
                    <a:pt x="74778" y="49265"/>
                  </a:lnTo>
                  <a:lnTo>
                    <a:pt x="82624" y="33745"/>
                  </a:lnTo>
                  <a:lnTo>
                    <a:pt x="87750" y="15224"/>
                  </a:lnTo>
                  <a:lnTo>
                    <a:pt x="94123" y="7292"/>
                  </a:lnTo>
                  <a:lnTo>
                    <a:pt x="94499" y="7597"/>
                  </a:lnTo>
                  <a:lnTo>
                    <a:pt x="94919" y="9817"/>
                  </a:lnTo>
                  <a:lnTo>
                    <a:pt x="98592" y="54304"/>
                  </a:lnTo>
                  <a:lnTo>
                    <a:pt x="104080" y="96497"/>
                  </a:lnTo>
                  <a:lnTo>
                    <a:pt x="110176" y="141375"/>
                  </a:lnTo>
                  <a:lnTo>
                    <a:pt x="119823" y="182581"/>
                  </a:lnTo>
                  <a:lnTo>
                    <a:pt x="124875" y="221602"/>
                  </a:lnTo>
                  <a:lnTo>
                    <a:pt x="123000" y="253232"/>
                  </a:lnTo>
                  <a:lnTo>
                    <a:pt x="117933" y="265978"/>
                  </a:lnTo>
                  <a:lnTo>
                    <a:pt x="114606" y="270365"/>
                  </a:lnTo>
                  <a:lnTo>
                    <a:pt x="110976" y="272584"/>
                  </a:lnTo>
                  <a:lnTo>
                    <a:pt x="107146" y="273358"/>
                  </a:lnTo>
                  <a:lnTo>
                    <a:pt x="103181" y="273168"/>
                  </a:lnTo>
                  <a:lnTo>
                    <a:pt x="93129" y="267313"/>
                  </a:lnTo>
                  <a:lnTo>
                    <a:pt x="87488" y="262788"/>
                  </a:lnTo>
                  <a:lnTo>
                    <a:pt x="79336" y="250235"/>
                  </a:lnTo>
                  <a:lnTo>
                    <a:pt x="72662" y="229182"/>
                  </a:lnTo>
                  <a:lnTo>
                    <a:pt x="71806" y="216014"/>
                  </a:lnTo>
                  <a:lnTo>
                    <a:pt x="76202" y="190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09">
            <a:extLst>
              <a:ext uri="{FF2B5EF4-FFF2-40B4-BE49-F238E27FC236}">
                <a16:creationId xmlns:a16="http://schemas.microsoft.com/office/drawing/2014/main" xmlns="" id="{744C0AB7-37CC-49AA-8933-DED3E645D5FB}"/>
              </a:ext>
            </a:extLst>
          </p:cNvPr>
          <p:cNvGrpSpPr/>
          <p:nvPr/>
        </p:nvGrpSpPr>
        <p:grpSpPr>
          <a:xfrm>
            <a:off x="9838841" y="2940050"/>
            <a:ext cx="422760" cy="260351"/>
            <a:chOff x="9838841" y="2940050"/>
            <a:chExt cx="422760" cy="260351"/>
          </a:xfrm>
        </p:grpSpPr>
        <p:sp>
          <p:nvSpPr>
            <p:cNvPr id="168" name="SMARTInkShape-529">
              <a:extLst>
                <a:ext uri="{FF2B5EF4-FFF2-40B4-BE49-F238E27FC236}">
                  <a16:creationId xmlns:a16="http://schemas.microsoft.com/office/drawing/2014/main" xmlns="" id="{654DE938-EC77-476B-8621-B037CF0C5FAC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153138" y="2940050"/>
              <a:ext cx="108463" cy="260351"/>
            </a:xfrm>
            <a:custGeom>
              <a:avLst/>
              <a:gdLst/>
              <a:ahLst/>
              <a:cxnLst/>
              <a:rect l="0" t="0" r="0" b="0"/>
              <a:pathLst>
                <a:path w="108463" h="260351">
                  <a:moveTo>
                    <a:pt x="83062" y="0"/>
                  </a:moveTo>
                  <a:lnTo>
                    <a:pt x="83062" y="0"/>
                  </a:lnTo>
                  <a:lnTo>
                    <a:pt x="74223" y="0"/>
                  </a:lnTo>
                  <a:lnTo>
                    <a:pt x="61393" y="10113"/>
                  </a:lnTo>
                  <a:lnTo>
                    <a:pt x="38094" y="44749"/>
                  </a:lnTo>
                  <a:lnTo>
                    <a:pt x="20114" y="87891"/>
                  </a:lnTo>
                  <a:lnTo>
                    <a:pt x="10165" y="119967"/>
                  </a:lnTo>
                  <a:lnTo>
                    <a:pt x="0" y="166387"/>
                  </a:lnTo>
                  <a:lnTo>
                    <a:pt x="2635" y="204679"/>
                  </a:lnTo>
                  <a:lnTo>
                    <a:pt x="14390" y="225494"/>
                  </a:lnTo>
                  <a:lnTo>
                    <a:pt x="32080" y="242742"/>
                  </a:lnTo>
                  <a:lnTo>
                    <a:pt x="54054" y="255111"/>
                  </a:lnTo>
                  <a:lnTo>
                    <a:pt x="76049" y="259668"/>
                  </a:lnTo>
                  <a:lnTo>
                    <a:pt x="108462" y="260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30">
              <a:extLst>
                <a:ext uri="{FF2B5EF4-FFF2-40B4-BE49-F238E27FC236}">
                  <a16:creationId xmlns:a16="http://schemas.microsoft.com/office/drawing/2014/main" xmlns="" id="{F13A2DDD-2D0B-47A7-89FD-B862B42434B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9838841" y="3098800"/>
              <a:ext cx="168760" cy="11818"/>
            </a:xfrm>
            <a:custGeom>
              <a:avLst/>
              <a:gdLst/>
              <a:ahLst/>
              <a:cxnLst/>
              <a:rect l="0" t="0" r="0" b="0"/>
              <a:pathLst>
                <a:path w="168760" h="11818">
                  <a:moveTo>
                    <a:pt x="3659" y="6350"/>
                  </a:moveTo>
                  <a:lnTo>
                    <a:pt x="3659" y="6350"/>
                  </a:lnTo>
                  <a:lnTo>
                    <a:pt x="289" y="9721"/>
                  </a:lnTo>
                  <a:lnTo>
                    <a:pt x="0" y="10714"/>
                  </a:lnTo>
                  <a:lnTo>
                    <a:pt x="515" y="11376"/>
                  </a:lnTo>
                  <a:lnTo>
                    <a:pt x="1563" y="11817"/>
                  </a:lnTo>
                  <a:lnTo>
                    <a:pt x="31630" y="10702"/>
                  </a:lnTo>
                  <a:lnTo>
                    <a:pt x="69803" y="5758"/>
                  </a:lnTo>
                  <a:lnTo>
                    <a:pt x="110509" y="1706"/>
                  </a:lnTo>
                  <a:lnTo>
                    <a:pt x="157640" y="224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SMARTInkShape-531">
            <a:extLst>
              <a:ext uri="{FF2B5EF4-FFF2-40B4-BE49-F238E27FC236}">
                <a16:creationId xmlns:a16="http://schemas.microsoft.com/office/drawing/2014/main" xmlns="" id="{904CBBC7-43A6-49C4-ADE5-41EDAE59B6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27291" y="4058957"/>
            <a:ext cx="130960" cy="125694"/>
          </a:xfrm>
          <a:custGeom>
            <a:avLst/>
            <a:gdLst/>
            <a:ahLst/>
            <a:cxnLst/>
            <a:rect l="0" t="0" r="0" b="0"/>
            <a:pathLst>
              <a:path w="130960" h="125694">
                <a:moveTo>
                  <a:pt x="80159" y="43143"/>
                </a:moveTo>
                <a:lnTo>
                  <a:pt x="80159" y="43143"/>
                </a:lnTo>
                <a:lnTo>
                  <a:pt x="80159" y="17642"/>
                </a:lnTo>
                <a:lnTo>
                  <a:pt x="78278" y="12289"/>
                </a:lnTo>
                <a:lnTo>
                  <a:pt x="71320" y="3103"/>
                </a:lnTo>
                <a:lnTo>
                  <a:pt x="65411" y="653"/>
                </a:lnTo>
                <a:lnTo>
                  <a:pt x="61862" y="0"/>
                </a:lnTo>
                <a:lnTo>
                  <a:pt x="46750" y="2451"/>
                </a:lnTo>
                <a:lnTo>
                  <a:pt x="36853" y="9535"/>
                </a:lnTo>
                <a:lnTo>
                  <a:pt x="23348" y="27306"/>
                </a:lnTo>
                <a:lnTo>
                  <a:pt x="3298" y="70507"/>
                </a:lnTo>
                <a:lnTo>
                  <a:pt x="0" y="91938"/>
                </a:lnTo>
                <a:lnTo>
                  <a:pt x="1729" y="102694"/>
                </a:lnTo>
                <a:lnTo>
                  <a:pt x="3882" y="106127"/>
                </a:lnTo>
                <a:lnTo>
                  <a:pt x="6731" y="108415"/>
                </a:lnTo>
                <a:lnTo>
                  <a:pt x="10040" y="109941"/>
                </a:lnTo>
                <a:lnTo>
                  <a:pt x="19360" y="109755"/>
                </a:lnTo>
                <a:lnTo>
                  <a:pt x="24810" y="108718"/>
                </a:lnTo>
                <a:lnTo>
                  <a:pt x="42592" y="97145"/>
                </a:lnTo>
                <a:lnTo>
                  <a:pt x="57895" y="76939"/>
                </a:lnTo>
                <a:lnTo>
                  <a:pt x="77024" y="30576"/>
                </a:lnTo>
                <a:lnTo>
                  <a:pt x="79746" y="16201"/>
                </a:lnTo>
                <a:lnTo>
                  <a:pt x="80588" y="15304"/>
                </a:lnTo>
                <a:lnTo>
                  <a:pt x="81857" y="15411"/>
                </a:lnTo>
                <a:lnTo>
                  <a:pt x="83407" y="16188"/>
                </a:lnTo>
                <a:lnTo>
                  <a:pt x="84442" y="18117"/>
                </a:lnTo>
                <a:lnTo>
                  <a:pt x="100732" y="65233"/>
                </a:lnTo>
                <a:lnTo>
                  <a:pt x="122811" y="111819"/>
                </a:lnTo>
                <a:lnTo>
                  <a:pt x="130959" y="1256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111">
            <a:extLst>
              <a:ext uri="{FF2B5EF4-FFF2-40B4-BE49-F238E27FC236}">
                <a16:creationId xmlns:a16="http://schemas.microsoft.com/office/drawing/2014/main" xmlns="" id="{A6F8EF9E-526C-49B6-864F-C8B59DF7DCD2}"/>
              </a:ext>
            </a:extLst>
          </p:cNvPr>
          <p:cNvGrpSpPr/>
          <p:nvPr/>
        </p:nvGrpSpPr>
        <p:grpSpPr>
          <a:xfrm>
            <a:off x="8758472" y="3505200"/>
            <a:ext cx="1363429" cy="740875"/>
            <a:chOff x="8758472" y="3505200"/>
            <a:chExt cx="1363429" cy="740875"/>
          </a:xfrm>
        </p:grpSpPr>
        <p:sp>
          <p:nvSpPr>
            <p:cNvPr id="172" name="SMARTInkShape-532">
              <a:extLst>
                <a:ext uri="{FF2B5EF4-FFF2-40B4-BE49-F238E27FC236}">
                  <a16:creationId xmlns:a16="http://schemas.microsoft.com/office/drawing/2014/main" xmlns="" id="{B6F2037B-AAA8-4E31-BEED-D71CEE052569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798050" y="3575667"/>
              <a:ext cx="323851" cy="313413"/>
            </a:xfrm>
            <a:custGeom>
              <a:avLst/>
              <a:gdLst/>
              <a:ahLst/>
              <a:cxnLst/>
              <a:rect l="0" t="0" r="0" b="0"/>
              <a:pathLst>
                <a:path w="323851" h="313413">
                  <a:moveTo>
                    <a:pt x="0" y="113683"/>
                  </a:moveTo>
                  <a:lnTo>
                    <a:pt x="0" y="113683"/>
                  </a:lnTo>
                  <a:lnTo>
                    <a:pt x="3370" y="113683"/>
                  </a:lnTo>
                  <a:lnTo>
                    <a:pt x="6907" y="117446"/>
                  </a:lnTo>
                  <a:lnTo>
                    <a:pt x="24571" y="143537"/>
                  </a:lnTo>
                  <a:lnTo>
                    <a:pt x="43107" y="156082"/>
                  </a:lnTo>
                  <a:lnTo>
                    <a:pt x="66473" y="161993"/>
                  </a:lnTo>
                  <a:lnTo>
                    <a:pt x="94642" y="157003"/>
                  </a:lnTo>
                  <a:lnTo>
                    <a:pt x="140834" y="136900"/>
                  </a:lnTo>
                  <a:lnTo>
                    <a:pt x="186961" y="104603"/>
                  </a:lnTo>
                  <a:lnTo>
                    <a:pt x="211089" y="74774"/>
                  </a:lnTo>
                  <a:lnTo>
                    <a:pt x="228511" y="36461"/>
                  </a:lnTo>
                  <a:lnTo>
                    <a:pt x="228326" y="20801"/>
                  </a:lnTo>
                  <a:lnTo>
                    <a:pt x="226302" y="13662"/>
                  </a:lnTo>
                  <a:lnTo>
                    <a:pt x="222129" y="8196"/>
                  </a:lnTo>
                  <a:lnTo>
                    <a:pt x="209965" y="243"/>
                  </a:lnTo>
                  <a:lnTo>
                    <a:pt x="193271" y="0"/>
                  </a:lnTo>
                  <a:lnTo>
                    <a:pt x="173388" y="6007"/>
                  </a:lnTo>
                  <a:lnTo>
                    <a:pt x="138392" y="27372"/>
                  </a:lnTo>
                  <a:lnTo>
                    <a:pt x="102623" y="64042"/>
                  </a:lnTo>
                  <a:lnTo>
                    <a:pt x="74230" y="106892"/>
                  </a:lnTo>
                  <a:lnTo>
                    <a:pt x="53508" y="154318"/>
                  </a:lnTo>
                  <a:lnTo>
                    <a:pt x="43684" y="199963"/>
                  </a:lnTo>
                  <a:lnTo>
                    <a:pt x="45321" y="242650"/>
                  </a:lnTo>
                  <a:lnTo>
                    <a:pt x="50951" y="264370"/>
                  </a:lnTo>
                  <a:lnTo>
                    <a:pt x="63802" y="281549"/>
                  </a:lnTo>
                  <a:lnTo>
                    <a:pt x="81977" y="295535"/>
                  </a:lnTo>
                  <a:lnTo>
                    <a:pt x="116717" y="309930"/>
                  </a:lnTo>
                  <a:lnTo>
                    <a:pt x="157976" y="313412"/>
                  </a:lnTo>
                  <a:lnTo>
                    <a:pt x="201482" y="306839"/>
                  </a:lnTo>
                  <a:lnTo>
                    <a:pt x="244944" y="300109"/>
                  </a:lnTo>
                  <a:lnTo>
                    <a:pt x="283539" y="292941"/>
                  </a:lnTo>
                  <a:lnTo>
                    <a:pt x="323850" y="2787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33">
              <a:extLst>
                <a:ext uri="{FF2B5EF4-FFF2-40B4-BE49-F238E27FC236}">
                  <a16:creationId xmlns:a16="http://schemas.microsoft.com/office/drawing/2014/main" xmlns="" id="{134D041E-737F-4D07-B178-F3DC4BBCCB8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417050" y="40767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12959" y="13981"/>
                  </a:lnTo>
                  <a:lnTo>
                    <a:pt x="59004" y="8066"/>
                  </a:lnTo>
                  <a:lnTo>
                    <a:pt x="95370" y="6407"/>
                  </a:lnTo>
                  <a:lnTo>
                    <a:pt x="142105" y="331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34">
              <a:extLst>
                <a:ext uri="{FF2B5EF4-FFF2-40B4-BE49-F238E27FC236}">
                  <a16:creationId xmlns:a16="http://schemas.microsoft.com/office/drawing/2014/main" xmlns="" id="{5C2C3C1F-01B6-4160-9D6F-203428EA7EFA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493250" y="4102100"/>
              <a:ext cx="38101" cy="127001"/>
            </a:xfrm>
            <a:custGeom>
              <a:avLst/>
              <a:gdLst/>
              <a:ahLst/>
              <a:cxnLst/>
              <a:rect l="0" t="0" r="0" b="0"/>
              <a:pathLst>
                <a:path w="38101" h="127001">
                  <a:moveTo>
                    <a:pt x="38100" y="0"/>
                  </a:moveTo>
                  <a:lnTo>
                    <a:pt x="38100" y="0"/>
                  </a:lnTo>
                  <a:lnTo>
                    <a:pt x="23352" y="45503"/>
                  </a:lnTo>
                  <a:lnTo>
                    <a:pt x="9033" y="91286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35">
              <a:extLst>
                <a:ext uri="{FF2B5EF4-FFF2-40B4-BE49-F238E27FC236}">
                  <a16:creationId xmlns:a16="http://schemas.microsoft.com/office/drawing/2014/main" xmlns="" id="{44EBE5E3-2010-4E51-B3FB-CACFE59E24B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429750" y="4121150"/>
              <a:ext cx="57151" cy="107951"/>
            </a:xfrm>
            <a:custGeom>
              <a:avLst/>
              <a:gdLst/>
              <a:ahLst/>
              <a:cxnLst/>
              <a:rect l="0" t="0" r="0" b="0"/>
              <a:pathLst>
                <a:path w="57151" h="10795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50243" y="1881"/>
                  </a:lnTo>
                  <a:lnTo>
                    <a:pt x="46319" y="5775"/>
                  </a:lnTo>
                  <a:lnTo>
                    <a:pt x="19803" y="45779"/>
                  </a:lnTo>
                  <a:lnTo>
                    <a:pt x="5636" y="75208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36">
              <a:extLst>
                <a:ext uri="{FF2B5EF4-FFF2-40B4-BE49-F238E27FC236}">
                  <a16:creationId xmlns:a16="http://schemas.microsoft.com/office/drawing/2014/main" xmlns="" id="{8B4DF071-3397-4953-BEFF-E5A48C0262A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291815" y="4103861"/>
              <a:ext cx="93486" cy="99038"/>
            </a:xfrm>
            <a:custGeom>
              <a:avLst/>
              <a:gdLst/>
              <a:ahLst/>
              <a:cxnLst/>
              <a:rect l="0" t="0" r="0" b="0"/>
              <a:pathLst>
                <a:path w="93486" h="99038">
                  <a:moveTo>
                    <a:pt x="10935" y="36339"/>
                  </a:moveTo>
                  <a:lnTo>
                    <a:pt x="10935" y="36339"/>
                  </a:lnTo>
                  <a:lnTo>
                    <a:pt x="4192" y="32968"/>
                  </a:lnTo>
                  <a:lnTo>
                    <a:pt x="2207" y="30564"/>
                  </a:lnTo>
                  <a:lnTo>
                    <a:pt x="0" y="24129"/>
                  </a:lnTo>
                  <a:lnTo>
                    <a:pt x="822" y="20438"/>
                  </a:lnTo>
                  <a:lnTo>
                    <a:pt x="5500" y="12574"/>
                  </a:lnTo>
                  <a:lnTo>
                    <a:pt x="16066" y="3584"/>
                  </a:lnTo>
                  <a:lnTo>
                    <a:pt x="25915" y="614"/>
                  </a:lnTo>
                  <a:lnTo>
                    <a:pt x="36644" y="0"/>
                  </a:lnTo>
                  <a:lnTo>
                    <a:pt x="46115" y="2079"/>
                  </a:lnTo>
                  <a:lnTo>
                    <a:pt x="59381" y="10587"/>
                  </a:lnTo>
                  <a:lnTo>
                    <a:pt x="61577" y="14938"/>
                  </a:lnTo>
                  <a:lnTo>
                    <a:pt x="62135" y="25416"/>
                  </a:lnTo>
                  <a:lnTo>
                    <a:pt x="59884" y="30468"/>
                  </a:lnTo>
                  <a:lnTo>
                    <a:pt x="28181" y="66669"/>
                  </a:lnTo>
                  <a:lnTo>
                    <a:pt x="14163" y="80368"/>
                  </a:lnTo>
                  <a:lnTo>
                    <a:pt x="7423" y="91483"/>
                  </a:lnTo>
                  <a:lnTo>
                    <a:pt x="6477" y="94268"/>
                  </a:lnTo>
                  <a:lnTo>
                    <a:pt x="7257" y="96125"/>
                  </a:lnTo>
                  <a:lnTo>
                    <a:pt x="9189" y="97363"/>
                  </a:lnTo>
                  <a:lnTo>
                    <a:pt x="16510" y="98738"/>
                  </a:lnTo>
                  <a:lnTo>
                    <a:pt x="60293" y="99037"/>
                  </a:lnTo>
                  <a:lnTo>
                    <a:pt x="93485" y="93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37">
              <a:extLst>
                <a:ext uri="{FF2B5EF4-FFF2-40B4-BE49-F238E27FC236}">
                  <a16:creationId xmlns:a16="http://schemas.microsoft.com/office/drawing/2014/main" xmlns="" id="{4CAF90BD-D64C-44B0-A196-CCAAA980C1E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163050" y="4000500"/>
              <a:ext cx="266701" cy="245575"/>
            </a:xfrm>
            <a:custGeom>
              <a:avLst/>
              <a:gdLst/>
              <a:ahLst/>
              <a:cxnLst/>
              <a:rect l="0" t="0" r="0" b="0"/>
              <a:pathLst>
                <a:path w="266701" h="245575">
                  <a:moveTo>
                    <a:pt x="0" y="165100"/>
                  </a:moveTo>
                  <a:lnTo>
                    <a:pt x="0" y="165100"/>
                  </a:lnTo>
                  <a:lnTo>
                    <a:pt x="3370" y="165100"/>
                  </a:lnTo>
                  <a:lnTo>
                    <a:pt x="4363" y="165805"/>
                  </a:lnTo>
                  <a:lnTo>
                    <a:pt x="5025" y="166982"/>
                  </a:lnTo>
                  <a:lnTo>
                    <a:pt x="17130" y="213894"/>
                  </a:lnTo>
                  <a:lnTo>
                    <a:pt x="25440" y="237141"/>
                  </a:lnTo>
                  <a:lnTo>
                    <a:pt x="29650" y="242979"/>
                  </a:lnTo>
                  <a:lnTo>
                    <a:pt x="33874" y="245574"/>
                  </a:lnTo>
                  <a:lnTo>
                    <a:pt x="35282" y="244149"/>
                  </a:lnTo>
                  <a:lnTo>
                    <a:pt x="36849" y="236922"/>
                  </a:lnTo>
                  <a:lnTo>
                    <a:pt x="37147" y="198415"/>
                  </a:lnTo>
                  <a:lnTo>
                    <a:pt x="32957" y="152550"/>
                  </a:lnTo>
                  <a:lnTo>
                    <a:pt x="29228" y="114837"/>
                  </a:lnTo>
                  <a:lnTo>
                    <a:pt x="23164" y="67422"/>
                  </a:lnTo>
                  <a:lnTo>
                    <a:pt x="17708" y="25002"/>
                  </a:lnTo>
                  <a:lnTo>
                    <a:pt x="16039" y="20901"/>
                  </a:lnTo>
                  <a:lnTo>
                    <a:pt x="16338" y="18167"/>
                  </a:lnTo>
                  <a:lnTo>
                    <a:pt x="17948" y="16345"/>
                  </a:lnTo>
                  <a:lnTo>
                    <a:pt x="20431" y="15130"/>
                  </a:lnTo>
                  <a:lnTo>
                    <a:pt x="59901" y="13020"/>
                  </a:lnTo>
                  <a:lnTo>
                    <a:pt x="106179" y="9032"/>
                  </a:lnTo>
                  <a:lnTo>
                    <a:pt x="141736" y="4014"/>
                  </a:lnTo>
                  <a:lnTo>
                    <a:pt x="178705" y="1784"/>
                  </a:lnTo>
                  <a:lnTo>
                    <a:pt x="221733" y="52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38">
              <a:extLst>
                <a:ext uri="{FF2B5EF4-FFF2-40B4-BE49-F238E27FC236}">
                  <a16:creationId xmlns:a16="http://schemas.microsoft.com/office/drawing/2014/main" xmlns="" id="{9DDD2F24-E999-41CD-B7C7-3858ADF0308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911522" y="4083761"/>
              <a:ext cx="175329" cy="104296"/>
            </a:xfrm>
            <a:custGeom>
              <a:avLst/>
              <a:gdLst/>
              <a:ahLst/>
              <a:cxnLst/>
              <a:rect l="0" t="0" r="0" b="0"/>
              <a:pathLst>
                <a:path w="175329" h="104296">
                  <a:moveTo>
                    <a:pt x="41978" y="11989"/>
                  </a:moveTo>
                  <a:lnTo>
                    <a:pt x="41978" y="11989"/>
                  </a:lnTo>
                  <a:lnTo>
                    <a:pt x="41978" y="15360"/>
                  </a:lnTo>
                  <a:lnTo>
                    <a:pt x="47445" y="39125"/>
                  </a:lnTo>
                  <a:lnTo>
                    <a:pt x="39411" y="81108"/>
                  </a:lnTo>
                  <a:lnTo>
                    <a:pt x="30007" y="97301"/>
                  </a:lnTo>
                  <a:lnTo>
                    <a:pt x="22311" y="102822"/>
                  </a:lnTo>
                  <a:lnTo>
                    <a:pt x="18283" y="104295"/>
                  </a:lnTo>
                  <a:lnTo>
                    <a:pt x="14187" y="103865"/>
                  </a:lnTo>
                  <a:lnTo>
                    <a:pt x="5872" y="99624"/>
                  </a:lnTo>
                  <a:lnTo>
                    <a:pt x="3091" y="95107"/>
                  </a:lnTo>
                  <a:lnTo>
                    <a:pt x="0" y="82561"/>
                  </a:lnTo>
                  <a:lnTo>
                    <a:pt x="1631" y="56261"/>
                  </a:lnTo>
                  <a:lnTo>
                    <a:pt x="9954" y="29497"/>
                  </a:lnTo>
                  <a:lnTo>
                    <a:pt x="19279" y="17889"/>
                  </a:lnTo>
                  <a:lnTo>
                    <a:pt x="36427" y="7387"/>
                  </a:lnTo>
                  <a:lnTo>
                    <a:pt x="50800" y="2888"/>
                  </a:lnTo>
                  <a:lnTo>
                    <a:pt x="92639" y="0"/>
                  </a:lnTo>
                  <a:lnTo>
                    <a:pt x="139901" y="4452"/>
                  </a:lnTo>
                  <a:lnTo>
                    <a:pt x="164488" y="12173"/>
                  </a:lnTo>
                  <a:lnTo>
                    <a:pt x="175328" y="18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39">
              <a:extLst>
                <a:ext uri="{FF2B5EF4-FFF2-40B4-BE49-F238E27FC236}">
                  <a16:creationId xmlns:a16="http://schemas.microsoft.com/office/drawing/2014/main" xmlns="" id="{5630C869-ED40-4559-9375-35CF63731C3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758472" y="3811244"/>
              <a:ext cx="588458" cy="24157"/>
            </a:xfrm>
            <a:custGeom>
              <a:avLst/>
              <a:gdLst/>
              <a:ahLst/>
              <a:cxnLst/>
              <a:rect l="0" t="0" r="0" b="0"/>
              <a:pathLst>
                <a:path w="588458" h="24157">
                  <a:moveTo>
                    <a:pt x="36278" y="17806"/>
                  </a:moveTo>
                  <a:lnTo>
                    <a:pt x="36278" y="17806"/>
                  </a:lnTo>
                  <a:lnTo>
                    <a:pt x="29535" y="21177"/>
                  </a:lnTo>
                  <a:lnTo>
                    <a:pt x="0" y="24078"/>
                  </a:lnTo>
                  <a:lnTo>
                    <a:pt x="98" y="24104"/>
                  </a:lnTo>
                  <a:lnTo>
                    <a:pt x="32921" y="24151"/>
                  </a:lnTo>
                  <a:lnTo>
                    <a:pt x="65359" y="24154"/>
                  </a:lnTo>
                  <a:lnTo>
                    <a:pt x="110822" y="24155"/>
                  </a:lnTo>
                  <a:lnTo>
                    <a:pt x="136772" y="24155"/>
                  </a:lnTo>
                  <a:lnTo>
                    <a:pt x="164659" y="24156"/>
                  </a:lnTo>
                  <a:lnTo>
                    <a:pt x="193832" y="24156"/>
                  </a:lnTo>
                  <a:lnTo>
                    <a:pt x="223862" y="24156"/>
                  </a:lnTo>
                  <a:lnTo>
                    <a:pt x="254469" y="24156"/>
                  </a:lnTo>
                  <a:lnTo>
                    <a:pt x="285456" y="24156"/>
                  </a:lnTo>
                  <a:lnTo>
                    <a:pt x="316697" y="24156"/>
                  </a:lnTo>
                  <a:lnTo>
                    <a:pt x="347401" y="23450"/>
                  </a:lnTo>
                  <a:lnTo>
                    <a:pt x="377749" y="22274"/>
                  </a:lnTo>
                  <a:lnTo>
                    <a:pt x="407858" y="20785"/>
                  </a:lnTo>
                  <a:lnTo>
                    <a:pt x="434986" y="19086"/>
                  </a:lnTo>
                  <a:lnTo>
                    <a:pt x="460128" y="17249"/>
                  </a:lnTo>
                  <a:lnTo>
                    <a:pt x="504761" y="13325"/>
                  </a:lnTo>
                  <a:lnTo>
                    <a:pt x="541062" y="9229"/>
                  </a:lnTo>
                  <a:lnTo>
                    <a:pt x="587263" y="0"/>
                  </a:lnTo>
                  <a:lnTo>
                    <a:pt x="588457" y="291"/>
                  </a:lnTo>
                  <a:lnTo>
                    <a:pt x="587842" y="1190"/>
                  </a:lnTo>
                  <a:lnTo>
                    <a:pt x="576028" y="114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40">
              <a:extLst>
                <a:ext uri="{FF2B5EF4-FFF2-40B4-BE49-F238E27FC236}">
                  <a16:creationId xmlns:a16="http://schemas.microsoft.com/office/drawing/2014/main" xmlns="" id="{52EA61F0-220C-42A5-8EB7-F8B903D1C406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972550" y="3505200"/>
              <a:ext cx="45686" cy="241301"/>
            </a:xfrm>
            <a:custGeom>
              <a:avLst/>
              <a:gdLst/>
              <a:ahLst/>
              <a:cxnLst/>
              <a:rect l="0" t="0" r="0" b="0"/>
              <a:pathLst>
                <a:path w="45686" h="2413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12865" y="28248"/>
                  </a:lnTo>
                  <a:lnTo>
                    <a:pt x="19098" y="68107"/>
                  </a:lnTo>
                  <a:lnTo>
                    <a:pt x="25415" y="111902"/>
                  </a:lnTo>
                  <a:lnTo>
                    <a:pt x="33637" y="151690"/>
                  </a:lnTo>
                  <a:lnTo>
                    <a:pt x="45685" y="196317"/>
                  </a:lnTo>
                  <a:lnTo>
                    <a:pt x="44762" y="214723"/>
                  </a:lnTo>
                  <a:lnTo>
                    <a:pt x="3810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12">
            <a:extLst>
              <a:ext uri="{FF2B5EF4-FFF2-40B4-BE49-F238E27FC236}">
                <a16:creationId xmlns:a16="http://schemas.microsoft.com/office/drawing/2014/main" xmlns="" id="{A516496C-23E4-44D8-8BCE-A1035CD3B5D4}"/>
              </a:ext>
            </a:extLst>
          </p:cNvPr>
          <p:cNvGrpSpPr/>
          <p:nvPr/>
        </p:nvGrpSpPr>
        <p:grpSpPr>
          <a:xfrm>
            <a:off x="8128000" y="3162876"/>
            <a:ext cx="398264" cy="1258054"/>
            <a:chOff x="8128000" y="3162876"/>
            <a:chExt cx="398264" cy="1258054"/>
          </a:xfrm>
        </p:grpSpPr>
        <p:sp>
          <p:nvSpPr>
            <p:cNvPr id="182" name="SMARTInkShape-541">
              <a:extLst>
                <a:ext uri="{FF2B5EF4-FFF2-40B4-BE49-F238E27FC236}">
                  <a16:creationId xmlns:a16="http://schemas.microsoft.com/office/drawing/2014/main" xmlns="" id="{A80D4EF5-B997-4FE7-ACD2-3ECB7867D59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286794" y="3162876"/>
              <a:ext cx="125340" cy="330347"/>
            </a:xfrm>
            <a:custGeom>
              <a:avLst/>
              <a:gdLst/>
              <a:ahLst/>
              <a:cxnLst/>
              <a:rect l="0" t="0" r="0" b="0"/>
              <a:pathLst>
                <a:path w="125340" h="330347">
                  <a:moveTo>
                    <a:pt x="12656" y="158174"/>
                  </a:moveTo>
                  <a:lnTo>
                    <a:pt x="12656" y="158174"/>
                  </a:lnTo>
                  <a:lnTo>
                    <a:pt x="9285" y="161545"/>
                  </a:lnTo>
                  <a:lnTo>
                    <a:pt x="7630" y="166963"/>
                  </a:lnTo>
                  <a:lnTo>
                    <a:pt x="7185" y="196856"/>
                  </a:lnTo>
                  <a:lnTo>
                    <a:pt x="11366" y="237206"/>
                  </a:lnTo>
                  <a:lnTo>
                    <a:pt x="12401" y="282363"/>
                  </a:lnTo>
                  <a:lnTo>
                    <a:pt x="7536" y="318067"/>
                  </a:lnTo>
                  <a:lnTo>
                    <a:pt x="2516" y="329650"/>
                  </a:lnTo>
                  <a:lnTo>
                    <a:pt x="1662" y="330346"/>
                  </a:lnTo>
                  <a:lnTo>
                    <a:pt x="1093" y="330105"/>
                  </a:lnTo>
                  <a:lnTo>
                    <a:pt x="106" y="291387"/>
                  </a:lnTo>
                  <a:lnTo>
                    <a:pt x="0" y="243976"/>
                  </a:lnTo>
                  <a:lnTo>
                    <a:pt x="681" y="203364"/>
                  </a:lnTo>
                  <a:lnTo>
                    <a:pt x="3335" y="161795"/>
                  </a:lnTo>
                  <a:lnTo>
                    <a:pt x="6867" y="123564"/>
                  </a:lnTo>
                  <a:lnTo>
                    <a:pt x="11495" y="89170"/>
                  </a:lnTo>
                  <a:lnTo>
                    <a:pt x="21327" y="47417"/>
                  </a:lnTo>
                  <a:lnTo>
                    <a:pt x="29729" y="17955"/>
                  </a:lnTo>
                  <a:lnTo>
                    <a:pt x="36942" y="5073"/>
                  </a:lnTo>
                  <a:lnTo>
                    <a:pt x="40136" y="1779"/>
                  </a:lnTo>
                  <a:lnTo>
                    <a:pt x="42970" y="288"/>
                  </a:lnTo>
                  <a:lnTo>
                    <a:pt x="45565" y="0"/>
                  </a:lnTo>
                  <a:lnTo>
                    <a:pt x="52212" y="3443"/>
                  </a:lnTo>
                  <a:lnTo>
                    <a:pt x="55960" y="6337"/>
                  </a:lnTo>
                  <a:lnTo>
                    <a:pt x="60124" y="18959"/>
                  </a:lnTo>
                  <a:lnTo>
                    <a:pt x="63016" y="64529"/>
                  </a:lnTo>
                  <a:lnTo>
                    <a:pt x="61487" y="91856"/>
                  </a:lnTo>
                  <a:lnTo>
                    <a:pt x="57971" y="104308"/>
                  </a:lnTo>
                  <a:lnTo>
                    <a:pt x="58388" y="104625"/>
                  </a:lnTo>
                  <a:lnTo>
                    <a:pt x="64127" y="101944"/>
                  </a:lnTo>
                  <a:lnTo>
                    <a:pt x="66020" y="101637"/>
                  </a:lnTo>
                  <a:lnTo>
                    <a:pt x="78312" y="95610"/>
                  </a:lnTo>
                  <a:lnTo>
                    <a:pt x="88005" y="94952"/>
                  </a:lnTo>
                  <a:lnTo>
                    <a:pt x="91816" y="96976"/>
                  </a:lnTo>
                  <a:lnTo>
                    <a:pt x="112250" y="117842"/>
                  </a:lnTo>
                  <a:lnTo>
                    <a:pt x="121501" y="137365"/>
                  </a:lnTo>
                  <a:lnTo>
                    <a:pt x="125339" y="157653"/>
                  </a:lnTo>
                  <a:lnTo>
                    <a:pt x="123106" y="173698"/>
                  </a:lnTo>
                  <a:lnTo>
                    <a:pt x="116072" y="182948"/>
                  </a:lnTo>
                  <a:lnTo>
                    <a:pt x="106596" y="190351"/>
                  </a:lnTo>
                  <a:lnTo>
                    <a:pt x="97681" y="193641"/>
                  </a:lnTo>
                  <a:lnTo>
                    <a:pt x="81358" y="192123"/>
                  </a:lnTo>
                  <a:lnTo>
                    <a:pt x="73059" y="187139"/>
                  </a:lnTo>
                  <a:lnTo>
                    <a:pt x="63456" y="1772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42">
              <a:extLst>
                <a:ext uri="{FF2B5EF4-FFF2-40B4-BE49-F238E27FC236}">
                  <a16:creationId xmlns:a16="http://schemas.microsoft.com/office/drawing/2014/main" xmlns="" id="{6B334265-D53B-4647-A413-4ECE2E098D84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355915" y="4286277"/>
              <a:ext cx="170349" cy="134653"/>
            </a:xfrm>
            <a:custGeom>
              <a:avLst/>
              <a:gdLst/>
              <a:ahLst/>
              <a:cxnLst/>
              <a:rect l="0" t="0" r="0" b="0"/>
              <a:pathLst>
                <a:path w="170349" h="134653">
                  <a:moveTo>
                    <a:pt x="134035" y="31723"/>
                  </a:moveTo>
                  <a:lnTo>
                    <a:pt x="134035" y="31723"/>
                  </a:lnTo>
                  <a:lnTo>
                    <a:pt x="130664" y="28352"/>
                  </a:lnTo>
                  <a:lnTo>
                    <a:pt x="127128" y="26697"/>
                  </a:lnTo>
                  <a:lnTo>
                    <a:pt x="125196" y="26256"/>
                  </a:lnTo>
                  <a:lnTo>
                    <a:pt x="123203" y="27372"/>
                  </a:lnTo>
                  <a:lnTo>
                    <a:pt x="113054" y="37423"/>
                  </a:lnTo>
                  <a:lnTo>
                    <a:pt x="109464" y="39756"/>
                  </a:lnTo>
                  <a:lnTo>
                    <a:pt x="103594" y="47993"/>
                  </a:lnTo>
                  <a:lnTo>
                    <a:pt x="82792" y="89743"/>
                  </a:lnTo>
                  <a:lnTo>
                    <a:pt x="68522" y="112649"/>
                  </a:lnTo>
                  <a:lnTo>
                    <a:pt x="56234" y="124841"/>
                  </a:lnTo>
                  <a:lnTo>
                    <a:pt x="41365" y="132610"/>
                  </a:lnTo>
                  <a:lnTo>
                    <a:pt x="29113" y="134652"/>
                  </a:lnTo>
                  <a:lnTo>
                    <a:pt x="23870" y="134209"/>
                  </a:lnTo>
                  <a:lnTo>
                    <a:pt x="18965" y="131091"/>
                  </a:lnTo>
                  <a:lnTo>
                    <a:pt x="9750" y="120102"/>
                  </a:lnTo>
                  <a:lnTo>
                    <a:pt x="0" y="94677"/>
                  </a:lnTo>
                  <a:lnTo>
                    <a:pt x="615" y="78752"/>
                  </a:lnTo>
                  <a:lnTo>
                    <a:pt x="5592" y="66031"/>
                  </a:lnTo>
                  <a:lnTo>
                    <a:pt x="12508" y="58024"/>
                  </a:lnTo>
                  <a:lnTo>
                    <a:pt x="22167" y="53995"/>
                  </a:lnTo>
                  <a:lnTo>
                    <a:pt x="27707" y="52921"/>
                  </a:lnTo>
                  <a:lnTo>
                    <a:pt x="41387" y="57372"/>
                  </a:lnTo>
                  <a:lnTo>
                    <a:pt x="87932" y="92596"/>
                  </a:lnTo>
                  <a:lnTo>
                    <a:pt x="121729" y="121331"/>
                  </a:lnTo>
                  <a:lnTo>
                    <a:pt x="125125" y="122506"/>
                  </a:lnTo>
                  <a:lnTo>
                    <a:pt x="132662" y="121930"/>
                  </a:lnTo>
                  <a:lnTo>
                    <a:pt x="144839" y="114268"/>
                  </a:lnTo>
                  <a:lnTo>
                    <a:pt x="157384" y="96319"/>
                  </a:lnTo>
                  <a:lnTo>
                    <a:pt x="168489" y="60605"/>
                  </a:lnTo>
                  <a:lnTo>
                    <a:pt x="170348" y="34950"/>
                  </a:lnTo>
                  <a:lnTo>
                    <a:pt x="168283" y="20457"/>
                  </a:lnTo>
                  <a:lnTo>
                    <a:pt x="161251" y="8842"/>
                  </a:lnTo>
                  <a:lnTo>
                    <a:pt x="156412" y="3769"/>
                  </a:lnTo>
                  <a:lnTo>
                    <a:pt x="150363" y="1092"/>
                  </a:lnTo>
                  <a:lnTo>
                    <a:pt x="136117" y="0"/>
                  </a:lnTo>
                  <a:lnTo>
                    <a:pt x="126025" y="1867"/>
                  </a:lnTo>
                  <a:lnTo>
                    <a:pt x="114985" y="63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43">
              <a:extLst>
                <a:ext uri="{FF2B5EF4-FFF2-40B4-BE49-F238E27FC236}">
                  <a16:creationId xmlns:a16="http://schemas.microsoft.com/office/drawing/2014/main" xmlns="" id="{F0DD0569-0337-42B3-90CF-F83A5820B058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128000" y="43815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41427" y="5792"/>
                  </a:lnTo>
                  <a:lnTo>
                    <a:pt x="84462" y="1144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44">
              <a:extLst>
                <a:ext uri="{FF2B5EF4-FFF2-40B4-BE49-F238E27FC236}">
                  <a16:creationId xmlns:a16="http://schemas.microsoft.com/office/drawing/2014/main" xmlns="" id="{BF15F3B3-FA75-43BB-9C02-C4E80A3523D5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285786" y="3577303"/>
              <a:ext cx="127965" cy="639098"/>
            </a:xfrm>
            <a:custGeom>
              <a:avLst/>
              <a:gdLst/>
              <a:ahLst/>
              <a:cxnLst/>
              <a:rect l="0" t="0" r="0" b="0"/>
              <a:pathLst>
                <a:path w="127965" h="639098">
                  <a:moveTo>
                    <a:pt x="127964" y="73947"/>
                  </a:moveTo>
                  <a:lnTo>
                    <a:pt x="127964" y="73947"/>
                  </a:lnTo>
                  <a:lnTo>
                    <a:pt x="127962" y="60463"/>
                  </a:lnTo>
                  <a:lnTo>
                    <a:pt x="113659" y="19707"/>
                  </a:lnTo>
                  <a:lnTo>
                    <a:pt x="105379" y="9154"/>
                  </a:lnTo>
                  <a:lnTo>
                    <a:pt x="100206" y="5351"/>
                  </a:lnTo>
                  <a:lnTo>
                    <a:pt x="86935" y="1126"/>
                  </a:lnTo>
                  <a:lnTo>
                    <a:pt x="79444" y="0"/>
                  </a:lnTo>
                  <a:lnTo>
                    <a:pt x="72334" y="1366"/>
                  </a:lnTo>
                  <a:lnTo>
                    <a:pt x="58788" y="8527"/>
                  </a:lnTo>
                  <a:lnTo>
                    <a:pt x="35893" y="37944"/>
                  </a:lnTo>
                  <a:lnTo>
                    <a:pt x="14605" y="81310"/>
                  </a:lnTo>
                  <a:lnTo>
                    <a:pt x="5145" y="119082"/>
                  </a:lnTo>
                  <a:lnTo>
                    <a:pt x="0" y="162446"/>
                  </a:lnTo>
                  <a:lnTo>
                    <a:pt x="66" y="209941"/>
                  </a:lnTo>
                  <a:lnTo>
                    <a:pt x="8091" y="255509"/>
                  </a:lnTo>
                  <a:lnTo>
                    <a:pt x="19654" y="299280"/>
                  </a:lnTo>
                  <a:lnTo>
                    <a:pt x="29496" y="342252"/>
                  </a:lnTo>
                  <a:lnTo>
                    <a:pt x="38574" y="384870"/>
                  </a:lnTo>
                  <a:lnTo>
                    <a:pt x="48017" y="426624"/>
                  </a:lnTo>
                  <a:lnTo>
                    <a:pt x="59271" y="466347"/>
                  </a:lnTo>
                  <a:lnTo>
                    <a:pt x="69447" y="501406"/>
                  </a:lnTo>
                  <a:lnTo>
                    <a:pt x="77464" y="545148"/>
                  </a:lnTo>
                  <a:lnTo>
                    <a:pt x="73490" y="578570"/>
                  </a:lnTo>
                  <a:lnTo>
                    <a:pt x="61494" y="606346"/>
                  </a:lnTo>
                  <a:lnTo>
                    <a:pt x="45219" y="630903"/>
                  </a:lnTo>
                  <a:lnTo>
                    <a:pt x="39917" y="635455"/>
                  </a:lnTo>
                  <a:lnTo>
                    <a:pt x="32714" y="6390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113">
            <a:extLst>
              <a:ext uri="{FF2B5EF4-FFF2-40B4-BE49-F238E27FC236}">
                <a16:creationId xmlns:a16="http://schemas.microsoft.com/office/drawing/2014/main" xmlns="" id="{94B2D134-3D36-4D5D-B93A-A152C3825303}"/>
              </a:ext>
            </a:extLst>
          </p:cNvPr>
          <p:cNvGrpSpPr/>
          <p:nvPr/>
        </p:nvGrpSpPr>
        <p:grpSpPr>
          <a:xfrm>
            <a:off x="7578529" y="3723086"/>
            <a:ext cx="168472" cy="105082"/>
            <a:chOff x="7578529" y="3723086"/>
            <a:chExt cx="168472" cy="105082"/>
          </a:xfrm>
        </p:grpSpPr>
        <p:sp>
          <p:nvSpPr>
            <p:cNvPr id="187" name="SMARTInkShape-545">
              <a:extLst>
                <a:ext uri="{FF2B5EF4-FFF2-40B4-BE49-F238E27FC236}">
                  <a16:creationId xmlns:a16="http://schemas.microsoft.com/office/drawing/2014/main" xmlns="" id="{86055128-0BA9-4DAF-A075-09CC7F51763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7578529" y="3810000"/>
              <a:ext cx="168472" cy="18168"/>
            </a:xfrm>
            <a:custGeom>
              <a:avLst/>
              <a:gdLst/>
              <a:ahLst/>
              <a:cxnLst/>
              <a:rect l="0" t="0" r="0" b="0"/>
              <a:pathLst>
                <a:path w="16847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51115" y="10145"/>
                  </a:lnTo>
                  <a:lnTo>
                    <a:pt x="85268" y="4509"/>
                  </a:lnTo>
                  <a:lnTo>
                    <a:pt x="126318" y="2004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46">
              <a:extLst>
                <a:ext uri="{FF2B5EF4-FFF2-40B4-BE49-F238E27FC236}">
                  <a16:creationId xmlns:a16="http://schemas.microsoft.com/office/drawing/2014/main" xmlns="" id="{13A95A29-E858-42E7-827E-F93A6E15EF9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588250" y="3723086"/>
              <a:ext cx="107951" cy="4365"/>
            </a:xfrm>
            <a:custGeom>
              <a:avLst/>
              <a:gdLst/>
              <a:ahLst/>
              <a:cxnLst/>
              <a:rect l="0" t="0" r="0" b="0"/>
              <a:pathLst>
                <a:path w="107951" h="4365">
                  <a:moveTo>
                    <a:pt x="0" y="4364"/>
                  </a:moveTo>
                  <a:lnTo>
                    <a:pt x="0" y="4364"/>
                  </a:lnTo>
                  <a:lnTo>
                    <a:pt x="38974" y="0"/>
                  </a:lnTo>
                  <a:lnTo>
                    <a:pt x="80214" y="288"/>
                  </a:lnTo>
                  <a:lnTo>
                    <a:pt x="107950" y="43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SMARTInkShape-Group114">
            <a:extLst>
              <a:ext uri="{FF2B5EF4-FFF2-40B4-BE49-F238E27FC236}">
                <a16:creationId xmlns:a16="http://schemas.microsoft.com/office/drawing/2014/main" xmlns="" id="{D86E328B-8596-4182-9688-B7913D7EE99C}"/>
              </a:ext>
            </a:extLst>
          </p:cNvPr>
          <p:cNvGrpSpPr/>
          <p:nvPr/>
        </p:nvGrpSpPr>
        <p:grpSpPr>
          <a:xfrm>
            <a:off x="5671603" y="3479807"/>
            <a:ext cx="1682572" cy="582797"/>
            <a:chOff x="5671603" y="3479807"/>
            <a:chExt cx="1682572" cy="582797"/>
          </a:xfrm>
        </p:grpSpPr>
        <p:sp>
          <p:nvSpPr>
            <p:cNvPr id="190" name="SMARTInkShape-547">
              <a:extLst>
                <a:ext uri="{FF2B5EF4-FFF2-40B4-BE49-F238E27FC236}">
                  <a16:creationId xmlns:a16="http://schemas.microsoft.com/office/drawing/2014/main" xmlns="" id="{A6A003FA-75C8-415E-92C4-0E9B191C3AE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264400" y="3537833"/>
              <a:ext cx="89775" cy="310268"/>
            </a:xfrm>
            <a:custGeom>
              <a:avLst/>
              <a:gdLst/>
              <a:ahLst/>
              <a:cxnLst/>
              <a:rect l="0" t="0" r="0" b="0"/>
              <a:pathLst>
                <a:path w="89775" h="31026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21488" y="441"/>
                  </a:lnTo>
                  <a:lnTo>
                    <a:pt x="24909" y="0"/>
                  </a:lnTo>
                  <a:lnTo>
                    <a:pt x="34353" y="7035"/>
                  </a:lnTo>
                  <a:lnTo>
                    <a:pt x="61035" y="41290"/>
                  </a:lnTo>
                  <a:lnTo>
                    <a:pt x="81820" y="86636"/>
                  </a:lnTo>
                  <a:lnTo>
                    <a:pt x="89281" y="123857"/>
                  </a:lnTo>
                  <a:lnTo>
                    <a:pt x="89774" y="163213"/>
                  </a:lnTo>
                  <a:lnTo>
                    <a:pt x="80587" y="201870"/>
                  </a:lnTo>
                  <a:lnTo>
                    <a:pt x="63333" y="236455"/>
                  </a:lnTo>
                  <a:lnTo>
                    <a:pt x="31702" y="278049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48">
              <a:extLst>
                <a:ext uri="{FF2B5EF4-FFF2-40B4-BE49-F238E27FC236}">
                  <a16:creationId xmlns:a16="http://schemas.microsoft.com/office/drawing/2014/main" xmlns="" id="{098DD8C9-D674-4D48-BAD9-257BF9E10E6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017815" y="3560411"/>
              <a:ext cx="187162" cy="502193"/>
            </a:xfrm>
            <a:custGeom>
              <a:avLst/>
              <a:gdLst/>
              <a:ahLst/>
              <a:cxnLst/>
              <a:rect l="0" t="0" r="0" b="0"/>
              <a:pathLst>
                <a:path w="187162" h="502193">
                  <a:moveTo>
                    <a:pt x="30685" y="128939"/>
                  </a:moveTo>
                  <a:lnTo>
                    <a:pt x="30685" y="128939"/>
                  </a:lnTo>
                  <a:lnTo>
                    <a:pt x="30685" y="125280"/>
                  </a:lnTo>
                  <a:lnTo>
                    <a:pt x="30685" y="126843"/>
                  </a:lnTo>
                  <a:lnTo>
                    <a:pt x="26922" y="129889"/>
                  </a:lnTo>
                  <a:lnTo>
                    <a:pt x="23943" y="131689"/>
                  </a:lnTo>
                  <a:lnTo>
                    <a:pt x="20633" y="143096"/>
                  </a:lnTo>
                  <a:lnTo>
                    <a:pt x="21879" y="185906"/>
                  </a:lnTo>
                  <a:lnTo>
                    <a:pt x="23245" y="217052"/>
                  </a:lnTo>
                  <a:lnTo>
                    <a:pt x="24555" y="252767"/>
                  </a:lnTo>
                  <a:lnTo>
                    <a:pt x="27490" y="292159"/>
                  </a:lnTo>
                  <a:lnTo>
                    <a:pt x="29265" y="335066"/>
                  </a:lnTo>
                  <a:lnTo>
                    <a:pt x="29348" y="378595"/>
                  </a:lnTo>
                  <a:lnTo>
                    <a:pt x="27033" y="419108"/>
                  </a:lnTo>
                  <a:lnTo>
                    <a:pt x="27415" y="452636"/>
                  </a:lnTo>
                  <a:lnTo>
                    <a:pt x="29548" y="499388"/>
                  </a:lnTo>
                  <a:lnTo>
                    <a:pt x="28516" y="501493"/>
                  </a:lnTo>
                  <a:lnTo>
                    <a:pt x="27122" y="502192"/>
                  </a:lnTo>
                  <a:lnTo>
                    <a:pt x="23692" y="493561"/>
                  </a:lnTo>
                  <a:lnTo>
                    <a:pt x="12371" y="449162"/>
                  </a:lnTo>
                  <a:lnTo>
                    <a:pt x="8434" y="409078"/>
                  </a:lnTo>
                  <a:lnTo>
                    <a:pt x="7384" y="385549"/>
                  </a:lnTo>
                  <a:lnTo>
                    <a:pt x="5978" y="359279"/>
                  </a:lnTo>
                  <a:lnTo>
                    <a:pt x="4336" y="331182"/>
                  </a:lnTo>
                  <a:lnTo>
                    <a:pt x="2536" y="301867"/>
                  </a:lnTo>
                  <a:lnTo>
                    <a:pt x="1336" y="272447"/>
                  </a:lnTo>
                  <a:lnTo>
                    <a:pt x="536" y="242956"/>
                  </a:lnTo>
                  <a:lnTo>
                    <a:pt x="0" y="213417"/>
                  </a:lnTo>
                  <a:lnTo>
                    <a:pt x="1763" y="185257"/>
                  </a:lnTo>
                  <a:lnTo>
                    <a:pt x="5053" y="158018"/>
                  </a:lnTo>
                  <a:lnTo>
                    <a:pt x="9364" y="131392"/>
                  </a:lnTo>
                  <a:lnTo>
                    <a:pt x="19797" y="86755"/>
                  </a:lnTo>
                  <a:lnTo>
                    <a:pt x="31490" y="50924"/>
                  </a:lnTo>
                  <a:lnTo>
                    <a:pt x="50679" y="16296"/>
                  </a:lnTo>
                  <a:lnTo>
                    <a:pt x="65912" y="2205"/>
                  </a:lnTo>
                  <a:lnTo>
                    <a:pt x="74630" y="0"/>
                  </a:lnTo>
                  <a:lnTo>
                    <a:pt x="93725" y="3194"/>
                  </a:lnTo>
                  <a:lnTo>
                    <a:pt x="101640" y="9125"/>
                  </a:lnTo>
                  <a:lnTo>
                    <a:pt x="114196" y="27005"/>
                  </a:lnTo>
                  <a:lnTo>
                    <a:pt x="122456" y="60871"/>
                  </a:lnTo>
                  <a:lnTo>
                    <a:pt x="118163" y="94346"/>
                  </a:lnTo>
                  <a:lnTo>
                    <a:pt x="101950" y="135341"/>
                  </a:lnTo>
                  <a:lnTo>
                    <a:pt x="95718" y="145491"/>
                  </a:lnTo>
                  <a:lnTo>
                    <a:pt x="95913" y="145617"/>
                  </a:lnTo>
                  <a:lnTo>
                    <a:pt x="106529" y="138931"/>
                  </a:lnTo>
                  <a:lnTo>
                    <a:pt x="115899" y="138789"/>
                  </a:lnTo>
                  <a:lnTo>
                    <a:pt x="134955" y="144557"/>
                  </a:lnTo>
                  <a:lnTo>
                    <a:pt x="150405" y="152814"/>
                  </a:lnTo>
                  <a:lnTo>
                    <a:pt x="173558" y="173329"/>
                  </a:lnTo>
                  <a:lnTo>
                    <a:pt x="184966" y="189120"/>
                  </a:lnTo>
                  <a:lnTo>
                    <a:pt x="187161" y="197282"/>
                  </a:lnTo>
                  <a:lnTo>
                    <a:pt x="185837" y="213876"/>
                  </a:lnTo>
                  <a:lnTo>
                    <a:pt x="176782" y="230659"/>
                  </a:lnTo>
                  <a:lnTo>
                    <a:pt x="162644" y="246115"/>
                  </a:lnTo>
                  <a:lnTo>
                    <a:pt x="144602" y="257687"/>
                  </a:lnTo>
                  <a:lnTo>
                    <a:pt x="117982" y="265394"/>
                  </a:lnTo>
                  <a:lnTo>
                    <a:pt x="110756" y="263654"/>
                  </a:lnTo>
                  <a:lnTo>
                    <a:pt x="87835" y="2432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49">
              <a:extLst>
                <a:ext uri="{FF2B5EF4-FFF2-40B4-BE49-F238E27FC236}">
                  <a16:creationId xmlns:a16="http://schemas.microsoft.com/office/drawing/2014/main" xmlns="" id="{4A89465F-6FAC-403D-98EF-159C05609ABB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657447" y="3810000"/>
              <a:ext cx="162454" cy="12701"/>
            </a:xfrm>
            <a:custGeom>
              <a:avLst/>
              <a:gdLst/>
              <a:ahLst/>
              <a:cxnLst/>
              <a:rect l="0" t="0" r="0" b="0"/>
              <a:pathLst>
                <a:path w="162454" h="12701">
                  <a:moveTo>
                    <a:pt x="16403" y="0"/>
                  </a:moveTo>
                  <a:lnTo>
                    <a:pt x="16403" y="0"/>
                  </a:lnTo>
                  <a:lnTo>
                    <a:pt x="3311" y="5069"/>
                  </a:lnTo>
                  <a:lnTo>
                    <a:pt x="0" y="8838"/>
                  </a:lnTo>
                  <a:lnTo>
                    <a:pt x="2646" y="10125"/>
                  </a:lnTo>
                  <a:lnTo>
                    <a:pt x="48518" y="12361"/>
                  </a:lnTo>
                  <a:lnTo>
                    <a:pt x="93103" y="9229"/>
                  </a:lnTo>
                  <a:lnTo>
                    <a:pt x="135319" y="10574"/>
                  </a:lnTo>
                  <a:lnTo>
                    <a:pt x="162453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50">
              <a:extLst>
                <a:ext uri="{FF2B5EF4-FFF2-40B4-BE49-F238E27FC236}">
                  <a16:creationId xmlns:a16="http://schemas.microsoft.com/office/drawing/2014/main" xmlns="" id="{5C8041C5-8EA8-41F4-A0DD-2C97E62105C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633143" y="3633965"/>
              <a:ext cx="152777" cy="133206"/>
            </a:xfrm>
            <a:custGeom>
              <a:avLst/>
              <a:gdLst/>
              <a:ahLst/>
              <a:cxnLst/>
              <a:rect l="0" t="0" r="0" b="0"/>
              <a:pathLst>
                <a:path w="152777" h="133206">
                  <a:moveTo>
                    <a:pt x="129607" y="10935"/>
                  </a:moveTo>
                  <a:lnTo>
                    <a:pt x="129607" y="10935"/>
                  </a:lnTo>
                  <a:lnTo>
                    <a:pt x="136348" y="4193"/>
                  </a:lnTo>
                  <a:lnTo>
                    <a:pt x="143422" y="883"/>
                  </a:lnTo>
                  <a:lnTo>
                    <a:pt x="147283" y="0"/>
                  </a:lnTo>
                  <a:lnTo>
                    <a:pt x="149857" y="117"/>
                  </a:lnTo>
                  <a:lnTo>
                    <a:pt x="151574" y="901"/>
                  </a:lnTo>
                  <a:lnTo>
                    <a:pt x="152717" y="2129"/>
                  </a:lnTo>
                  <a:lnTo>
                    <a:pt x="152776" y="4359"/>
                  </a:lnTo>
                  <a:lnTo>
                    <a:pt x="150958" y="10599"/>
                  </a:lnTo>
                  <a:lnTo>
                    <a:pt x="139225" y="28788"/>
                  </a:lnTo>
                  <a:lnTo>
                    <a:pt x="92361" y="63876"/>
                  </a:lnTo>
                  <a:lnTo>
                    <a:pt x="54365" y="85888"/>
                  </a:lnTo>
                  <a:lnTo>
                    <a:pt x="8891" y="115350"/>
                  </a:lnTo>
                  <a:lnTo>
                    <a:pt x="1872" y="122723"/>
                  </a:lnTo>
                  <a:lnTo>
                    <a:pt x="0" y="125677"/>
                  </a:lnTo>
                  <a:lnTo>
                    <a:pt x="869" y="128352"/>
                  </a:lnTo>
                  <a:lnTo>
                    <a:pt x="7479" y="133205"/>
                  </a:lnTo>
                  <a:lnTo>
                    <a:pt x="45589" y="132636"/>
                  </a:lnTo>
                  <a:lnTo>
                    <a:pt x="88563" y="131897"/>
                  </a:lnTo>
                  <a:lnTo>
                    <a:pt x="142307" y="1315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51">
              <a:extLst>
                <a:ext uri="{FF2B5EF4-FFF2-40B4-BE49-F238E27FC236}">
                  <a16:creationId xmlns:a16="http://schemas.microsoft.com/office/drawing/2014/main" xmlns="" id="{B8223D65-40F0-4FD9-9F83-4460B9CE5653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441352" y="3558405"/>
              <a:ext cx="67399" cy="296046"/>
            </a:xfrm>
            <a:custGeom>
              <a:avLst/>
              <a:gdLst/>
              <a:ahLst/>
              <a:cxnLst/>
              <a:rect l="0" t="0" r="0" b="0"/>
              <a:pathLst>
                <a:path w="67399" h="296046">
                  <a:moveTo>
                    <a:pt x="67398" y="29345"/>
                  </a:moveTo>
                  <a:lnTo>
                    <a:pt x="67398" y="29345"/>
                  </a:lnTo>
                  <a:lnTo>
                    <a:pt x="67396" y="6201"/>
                  </a:lnTo>
                  <a:lnTo>
                    <a:pt x="66693" y="3332"/>
                  </a:lnTo>
                  <a:lnTo>
                    <a:pt x="65516" y="1420"/>
                  </a:lnTo>
                  <a:lnTo>
                    <a:pt x="64027" y="145"/>
                  </a:lnTo>
                  <a:lnTo>
                    <a:pt x="62329" y="0"/>
                  </a:lnTo>
                  <a:lnTo>
                    <a:pt x="58559" y="1721"/>
                  </a:lnTo>
                  <a:lnTo>
                    <a:pt x="21780" y="40378"/>
                  </a:lnTo>
                  <a:lnTo>
                    <a:pt x="5825" y="68441"/>
                  </a:lnTo>
                  <a:lnTo>
                    <a:pt x="0" y="98000"/>
                  </a:lnTo>
                  <a:lnTo>
                    <a:pt x="3102" y="139594"/>
                  </a:lnTo>
                  <a:lnTo>
                    <a:pt x="10509" y="181781"/>
                  </a:lnTo>
                  <a:lnTo>
                    <a:pt x="15395" y="224085"/>
                  </a:lnTo>
                  <a:lnTo>
                    <a:pt x="11412" y="268207"/>
                  </a:lnTo>
                  <a:lnTo>
                    <a:pt x="10060" y="280850"/>
                  </a:lnTo>
                  <a:lnTo>
                    <a:pt x="3898" y="2960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52">
              <a:extLst>
                <a:ext uri="{FF2B5EF4-FFF2-40B4-BE49-F238E27FC236}">
                  <a16:creationId xmlns:a16="http://schemas.microsoft.com/office/drawing/2014/main" xmlns="" id="{BD4CC292-21AD-4CA8-814E-16291BD48FF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318248" y="3581400"/>
              <a:ext cx="107953" cy="127001"/>
            </a:xfrm>
            <a:custGeom>
              <a:avLst/>
              <a:gdLst/>
              <a:ahLst/>
              <a:cxnLst/>
              <a:rect l="0" t="0" r="0" b="0"/>
              <a:pathLst>
                <a:path w="107953" h="12700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10115" y="24419"/>
                  </a:lnTo>
                  <a:lnTo>
                    <a:pt x="49951" y="60745"/>
                  </a:lnTo>
                  <a:lnTo>
                    <a:pt x="83012" y="100011"/>
                  </a:lnTo>
                  <a:lnTo>
                    <a:pt x="107952" y="127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53">
              <a:extLst>
                <a:ext uri="{FF2B5EF4-FFF2-40B4-BE49-F238E27FC236}">
                  <a16:creationId xmlns:a16="http://schemas.microsoft.com/office/drawing/2014/main" xmlns="" id="{742D52BF-621C-4B22-80DD-FC9ECCBB616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30585" y="3556883"/>
              <a:ext cx="86066" cy="354718"/>
            </a:xfrm>
            <a:custGeom>
              <a:avLst/>
              <a:gdLst/>
              <a:ahLst/>
              <a:cxnLst/>
              <a:rect l="0" t="0" r="0" b="0"/>
              <a:pathLst>
                <a:path w="86066" h="354718">
                  <a:moveTo>
                    <a:pt x="67015" y="5467"/>
                  </a:moveTo>
                  <a:lnTo>
                    <a:pt x="67015" y="5467"/>
                  </a:lnTo>
                  <a:lnTo>
                    <a:pt x="63644" y="2096"/>
                  </a:lnTo>
                  <a:lnTo>
                    <a:pt x="58226" y="441"/>
                  </a:lnTo>
                  <a:lnTo>
                    <a:pt x="54806" y="0"/>
                  </a:lnTo>
                  <a:lnTo>
                    <a:pt x="45361" y="5154"/>
                  </a:lnTo>
                  <a:lnTo>
                    <a:pt x="39877" y="9491"/>
                  </a:lnTo>
                  <a:lnTo>
                    <a:pt x="22051" y="42564"/>
                  </a:lnTo>
                  <a:lnTo>
                    <a:pt x="11518" y="77929"/>
                  </a:lnTo>
                  <a:lnTo>
                    <a:pt x="3544" y="120222"/>
                  </a:lnTo>
                  <a:lnTo>
                    <a:pt x="0" y="167242"/>
                  </a:lnTo>
                  <a:lnTo>
                    <a:pt x="2189" y="212598"/>
                  </a:lnTo>
                  <a:lnTo>
                    <a:pt x="7864" y="254160"/>
                  </a:lnTo>
                  <a:lnTo>
                    <a:pt x="15091" y="289093"/>
                  </a:lnTo>
                  <a:lnTo>
                    <a:pt x="28650" y="315438"/>
                  </a:lnTo>
                  <a:lnTo>
                    <a:pt x="46436" y="334437"/>
                  </a:lnTo>
                  <a:lnTo>
                    <a:pt x="86065" y="3547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54">
              <a:extLst>
                <a:ext uri="{FF2B5EF4-FFF2-40B4-BE49-F238E27FC236}">
                  <a16:creationId xmlns:a16="http://schemas.microsoft.com/office/drawing/2014/main" xmlns="" id="{78EB5190-D609-403F-BBB2-32D91AB3BEAB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671603" y="3479807"/>
              <a:ext cx="119369" cy="487456"/>
            </a:xfrm>
            <a:custGeom>
              <a:avLst/>
              <a:gdLst/>
              <a:ahLst/>
              <a:cxnLst/>
              <a:rect l="0" t="0" r="0" b="0"/>
              <a:pathLst>
                <a:path w="119369" h="487456">
                  <a:moveTo>
                    <a:pt x="11647" y="203193"/>
                  </a:moveTo>
                  <a:lnTo>
                    <a:pt x="11647" y="203193"/>
                  </a:lnTo>
                  <a:lnTo>
                    <a:pt x="712" y="192258"/>
                  </a:lnTo>
                  <a:lnTo>
                    <a:pt x="0" y="222670"/>
                  </a:lnTo>
                  <a:lnTo>
                    <a:pt x="4825" y="267133"/>
                  </a:lnTo>
                  <a:lnTo>
                    <a:pt x="11202" y="304518"/>
                  </a:lnTo>
                  <a:lnTo>
                    <a:pt x="20622" y="344652"/>
                  </a:lnTo>
                  <a:lnTo>
                    <a:pt x="30452" y="385302"/>
                  </a:lnTo>
                  <a:lnTo>
                    <a:pt x="37173" y="424536"/>
                  </a:lnTo>
                  <a:lnTo>
                    <a:pt x="41553" y="468840"/>
                  </a:lnTo>
                  <a:lnTo>
                    <a:pt x="40696" y="483536"/>
                  </a:lnTo>
                  <a:lnTo>
                    <a:pt x="39480" y="487455"/>
                  </a:lnTo>
                  <a:lnTo>
                    <a:pt x="37963" y="487245"/>
                  </a:lnTo>
                  <a:lnTo>
                    <a:pt x="21680" y="445767"/>
                  </a:lnTo>
                  <a:lnTo>
                    <a:pt x="14224" y="406489"/>
                  </a:lnTo>
                  <a:lnTo>
                    <a:pt x="11249" y="383173"/>
                  </a:lnTo>
                  <a:lnTo>
                    <a:pt x="8559" y="355636"/>
                  </a:lnTo>
                  <a:lnTo>
                    <a:pt x="6061" y="325283"/>
                  </a:lnTo>
                  <a:lnTo>
                    <a:pt x="3689" y="293053"/>
                  </a:lnTo>
                  <a:lnTo>
                    <a:pt x="3520" y="258866"/>
                  </a:lnTo>
                  <a:lnTo>
                    <a:pt x="4818" y="223375"/>
                  </a:lnTo>
                  <a:lnTo>
                    <a:pt x="7095" y="187015"/>
                  </a:lnTo>
                  <a:lnTo>
                    <a:pt x="10728" y="156425"/>
                  </a:lnTo>
                  <a:lnTo>
                    <a:pt x="15268" y="129680"/>
                  </a:lnTo>
                  <a:lnTo>
                    <a:pt x="25251" y="85148"/>
                  </a:lnTo>
                  <a:lnTo>
                    <a:pt x="40921" y="37689"/>
                  </a:lnTo>
                  <a:lnTo>
                    <a:pt x="57583" y="15100"/>
                  </a:lnTo>
                  <a:lnTo>
                    <a:pt x="72985" y="3179"/>
                  </a:lnTo>
                  <a:lnTo>
                    <a:pt x="80056" y="0"/>
                  </a:lnTo>
                  <a:lnTo>
                    <a:pt x="87591" y="1409"/>
                  </a:lnTo>
                  <a:lnTo>
                    <a:pt x="103491" y="12381"/>
                  </a:lnTo>
                  <a:lnTo>
                    <a:pt x="114321" y="32780"/>
                  </a:lnTo>
                  <a:lnTo>
                    <a:pt x="119368" y="58310"/>
                  </a:lnTo>
                  <a:lnTo>
                    <a:pt x="116908" y="86119"/>
                  </a:lnTo>
                  <a:lnTo>
                    <a:pt x="100847" y="129542"/>
                  </a:lnTo>
                  <a:lnTo>
                    <a:pt x="74844" y="166946"/>
                  </a:lnTo>
                  <a:lnTo>
                    <a:pt x="39725" y="211259"/>
                  </a:lnTo>
                  <a:lnTo>
                    <a:pt x="24347" y="2285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55">
              <a:extLst>
                <a:ext uri="{FF2B5EF4-FFF2-40B4-BE49-F238E27FC236}">
                  <a16:creationId xmlns:a16="http://schemas.microsoft.com/office/drawing/2014/main" xmlns="" id="{358CA82F-EE0C-4D71-A64E-4DBBA01BC1D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791200" y="3714750"/>
              <a:ext cx="120651" cy="207560"/>
            </a:xfrm>
            <a:custGeom>
              <a:avLst/>
              <a:gdLst/>
              <a:ahLst/>
              <a:cxnLst/>
              <a:rect l="0" t="0" r="0" b="0"/>
              <a:pathLst>
                <a:path w="120651" h="207560">
                  <a:moveTo>
                    <a:pt x="0" y="88900"/>
                  </a:moveTo>
                  <a:lnTo>
                    <a:pt x="0" y="88900"/>
                  </a:lnTo>
                  <a:lnTo>
                    <a:pt x="0" y="85529"/>
                  </a:lnTo>
                  <a:lnTo>
                    <a:pt x="3371" y="76691"/>
                  </a:lnTo>
                  <a:lnTo>
                    <a:pt x="8789" y="71008"/>
                  </a:lnTo>
                  <a:lnTo>
                    <a:pt x="12209" y="68506"/>
                  </a:lnTo>
                  <a:lnTo>
                    <a:pt x="15901" y="67542"/>
                  </a:lnTo>
                  <a:lnTo>
                    <a:pt x="23765" y="68354"/>
                  </a:lnTo>
                  <a:lnTo>
                    <a:pt x="42867" y="82890"/>
                  </a:lnTo>
                  <a:lnTo>
                    <a:pt x="52684" y="101046"/>
                  </a:lnTo>
                  <a:lnTo>
                    <a:pt x="62177" y="138830"/>
                  </a:lnTo>
                  <a:lnTo>
                    <a:pt x="65694" y="182011"/>
                  </a:lnTo>
                  <a:lnTo>
                    <a:pt x="63064" y="202955"/>
                  </a:lnTo>
                  <a:lnTo>
                    <a:pt x="60389" y="206564"/>
                  </a:lnTo>
                  <a:lnTo>
                    <a:pt x="57191" y="207559"/>
                  </a:lnTo>
                  <a:lnTo>
                    <a:pt x="55061" y="203989"/>
                  </a:lnTo>
                  <a:lnTo>
                    <a:pt x="52693" y="188734"/>
                  </a:lnTo>
                  <a:lnTo>
                    <a:pt x="58103" y="146232"/>
                  </a:lnTo>
                  <a:lnTo>
                    <a:pt x="66746" y="107796"/>
                  </a:lnTo>
                  <a:lnTo>
                    <a:pt x="79759" y="6766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15">
            <a:extLst>
              <a:ext uri="{FF2B5EF4-FFF2-40B4-BE49-F238E27FC236}">
                <a16:creationId xmlns:a16="http://schemas.microsoft.com/office/drawing/2014/main" xmlns="" id="{59B87E7F-70BD-4D16-BEEC-A29CE6DB5206}"/>
              </a:ext>
            </a:extLst>
          </p:cNvPr>
          <p:cNvGrpSpPr/>
          <p:nvPr/>
        </p:nvGrpSpPr>
        <p:grpSpPr>
          <a:xfrm>
            <a:off x="7843901" y="984250"/>
            <a:ext cx="242283" cy="2247901"/>
            <a:chOff x="7843901" y="984250"/>
            <a:chExt cx="242283" cy="2247901"/>
          </a:xfrm>
        </p:grpSpPr>
        <p:sp>
          <p:nvSpPr>
            <p:cNvPr id="200" name="SMARTInkShape-556">
              <a:extLst>
                <a:ext uri="{FF2B5EF4-FFF2-40B4-BE49-F238E27FC236}">
                  <a16:creationId xmlns:a16="http://schemas.microsoft.com/office/drawing/2014/main" xmlns="" id="{394F8102-F075-4DA2-84E6-AB5244BE482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843901" y="984250"/>
              <a:ext cx="242283" cy="2247901"/>
            </a:xfrm>
            <a:custGeom>
              <a:avLst/>
              <a:gdLst/>
              <a:ahLst/>
              <a:cxnLst/>
              <a:rect l="0" t="0" r="0" b="0"/>
              <a:pathLst>
                <a:path w="242283" h="2247901">
                  <a:moveTo>
                    <a:pt x="106299" y="0"/>
                  </a:moveTo>
                  <a:lnTo>
                    <a:pt x="106299" y="0"/>
                  </a:lnTo>
                  <a:lnTo>
                    <a:pt x="139206" y="38682"/>
                  </a:lnTo>
                  <a:lnTo>
                    <a:pt x="165559" y="80914"/>
                  </a:lnTo>
                  <a:lnTo>
                    <a:pt x="185711" y="127691"/>
                  </a:lnTo>
                  <a:lnTo>
                    <a:pt x="194510" y="167524"/>
                  </a:lnTo>
                  <a:lnTo>
                    <a:pt x="198421" y="213449"/>
                  </a:lnTo>
                  <a:lnTo>
                    <a:pt x="200875" y="238961"/>
                  </a:lnTo>
                  <a:lnTo>
                    <a:pt x="203922" y="265846"/>
                  </a:lnTo>
                  <a:lnTo>
                    <a:pt x="207364" y="293647"/>
                  </a:lnTo>
                  <a:lnTo>
                    <a:pt x="210365" y="323470"/>
                  </a:lnTo>
                  <a:lnTo>
                    <a:pt x="213069" y="354642"/>
                  </a:lnTo>
                  <a:lnTo>
                    <a:pt x="215580" y="386711"/>
                  </a:lnTo>
                  <a:lnTo>
                    <a:pt x="218664" y="420791"/>
                  </a:lnTo>
                  <a:lnTo>
                    <a:pt x="222131" y="456210"/>
                  </a:lnTo>
                  <a:lnTo>
                    <a:pt x="225853" y="492524"/>
                  </a:lnTo>
                  <a:lnTo>
                    <a:pt x="229041" y="529432"/>
                  </a:lnTo>
                  <a:lnTo>
                    <a:pt x="231871" y="566738"/>
                  </a:lnTo>
                  <a:lnTo>
                    <a:pt x="234463" y="604309"/>
                  </a:lnTo>
                  <a:lnTo>
                    <a:pt x="236897" y="642056"/>
                  </a:lnTo>
                  <a:lnTo>
                    <a:pt x="239226" y="679921"/>
                  </a:lnTo>
                  <a:lnTo>
                    <a:pt x="241483" y="717864"/>
                  </a:lnTo>
                  <a:lnTo>
                    <a:pt x="242282" y="756565"/>
                  </a:lnTo>
                  <a:lnTo>
                    <a:pt x="242110" y="795771"/>
                  </a:lnTo>
                  <a:lnTo>
                    <a:pt x="241290" y="835314"/>
                  </a:lnTo>
                  <a:lnTo>
                    <a:pt x="240037" y="875787"/>
                  </a:lnTo>
                  <a:lnTo>
                    <a:pt x="238497" y="916880"/>
                  </a:lnTo>
                  <a:lnTo>
                    <a:pt x="236764" y="958387"/>
                  </a:lnTo>
                  <a:lnTo>
                    <a:pt x="233492" y="1000169"/>
                  </a:lnTo>
                  <a:lnTo>
                    <a:pt x="229195" y="1042135"/>
                  </a:lnTo>
                  <a:lnTo>
                    <a:pt x="224213" y="1084223"/>
                  </a:lnTo>
                  <a:lnTo>
                    <a:pt x="219480" y="1127099"/>
                  </a:lnTo>
                  <a:lnTo>
                    <a:pt x="214914" y="1170499"/>
                  </a:lnTo>
                  <a:lnTo>
                    <a:pt x="210459" y="1214249"/>
                  </a:lnTo>
                  <a:lnTo>
                    <a:pt x="206784" y="1258233"/>
                  </a:lnTo>
                  <a:lnTo>
                    <a:pt x="203628" y="1302372"/>
                  </a:lnTo>
                  <a:lnTo>
                    <a:pt x="200819" y="1346615"/>
                  </a:lnTo>
                  <a:lnTo>
                    <a:pt x="198240" y="1388810"/>
                  </a:lnTo>
                  <a:lnTo>
                    <a:pt x="195815" y="1429640"/>
                  </a:lnTo>
                  <a:lnTo>
                    <a:pt x="193492" y="1469560"/>
                  </a:lnTo>
                  <a:lnTo>
                    <a:pt x="190534" y="1509579"/>
                  </a:lnTo>
                  <a:lnTo>
                    <a:pt x="187150" y="1549664"/>
                  </a:lnTo>
                  <a:lnTo>
                    <a:pt x="183483" y="1589792"/>
                  </a:lnTo>
                  <a:lnTo>
                    <a:pt x="180332" y="1628539"/>
                  </a:lnTo>
                  <a:lnTo>
                    <a:pt x="177527" y="1666365"/>
                  </a:lnTo>
                  <a:lnTo>
                    <a:pt x="174951" y="1703577"/>
                  </a:lnTo>
                  <a:lnTo>
                    <a:pt x="171823" y="1738262"/>
                  </a:lnTo>
                  <a:lnTo>
                    <a:pt x="168326" y="1771264"/>
                  </a:lnTo>
                  <a:lnTo>
                    <a:pt x="164584" y="1803142"/>
                  </a:lnTo>
                  <a:lnTo>
                    <a:pt x="160678" y="1833567"/>
                  </a:lnTo>
                  <a:lnTo>
                    <a:pt x="156663" y="1863022"/>
                  </a:lnTo>
                  <a:lnTo>
                    <a:pt x="152574" y="1891832"/>
                  </a:lnTo>
                  <a:lnTo>
                    <a:pt x="147732" y="1918093"/>
                  </a:lnTo>
                  <a:lnTo>
                    <a:pt x="142388" y="1942656"/>
                  </a:lnTo>
                  <a:lnTo>
                    <a:pt x="131510" y="1987353"/>
                  </a:lnTo>
                  <a:lnTo>
                    <a:pt x="121972" y="2026033"/>
                  </a:lnTo>
                  <a:lnTo>
                    <a:pt x="113030" y="2062039"/>
                  </a:lnTo>
                  <a:lnTo>
                    <a:pt x="105056" y="2095445"/>
                  </a:lnTo>
                  <a:lnTo>
                    <a:pt x="96602" y="2136641"/>
                  </a:lnTo>
                  <a:lnTo>
                    <a:pt x="88619" y="2182152"/>
                  </a:lnTo>
                  <a:lnTo>
                    <a:pt x="87369" y="2206722"/>
                  </a:lnTo>
                  <a:lnTo>
                    <a:pt x="86624" y="2207043"/>
                  </a:lnTo>
                  <a:lnTo>
                    <a:pt x="71679" y="2197321"/>
                  </a:lnTo>
                  <a:lnTo>
                    <a:pt x="52946" y="2183320"/>
                  </a:lnTo>
                  <a:lnTo>
                    <a:pt x="31476" y="2179091"/>
                  </a:lnTo>
                  <a:lnTo>
                    <a:pt x="22244" y="2179218"/>
                  </a:lnTo>
                  <a:lnTo>
                    <a:pt x="9819" y="2183257"/>
                  </a:lnTo>
                  <a:lnTo>
                    <a:pt x="3916" y="2186949"/>
                  </a:lnTo>
                  <a:lnTo>
                    <a:pt x="822" y="2190942"/>
                  </a:lnTo>
                  <a:lnTo>
                    <a:pt x="0" y="2192994"/>
                  </a:lnTo>
                  <a:lnTo>
                    <a:pt x="1565" y="2195774"/>
                  </a:lnTo>
                  <a:lnTo>
                    <a:pt x="8950" y="2202626"/>
                  </a:lnTo>
                  <a:lnTo>
                    <a:pt x="53968" y="2215763"/>
                  </a:lnTo>
                  <a:lnTo>
                    <a:pt x="71752" y="2221622"/>
                  </a:lnTo>
                  <a:lnTo>
                    <a:pt x="112649" y="2247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57">
              <a:extLst>
                <a:ext uri="{FF2B5EF4-FFF2-40B4-BE49-F238E27FC236}">
                  <a16:creationId xmlns:a16="http://schemas.microsoft.com/office/drawing/2014/main" xmlns="" id="{9E1AA328-7A3E-408F-94FC-73D6F6C319DC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31150" y="3147824"/>
              <a:ext cx="88901" cy="84327"/>
            </a:xfrm>
            <a:custGeom>
              <a:avLst/>
              <a:gdLst/>
              <a:ahLst/>
              <a:cxnLst/>
              <a:rect l="0" t="0" r="0" b="0"/>
              <a:pathLst>
                <a:path w="88901" h="84327">
                  <a:moveTo>
                    <a:pt x="88900" y="14476"/>
                  </a:moveTo>
                  <a:lnTo>
                    <a:pt x="88900" y="14476"/>
                  </a:lnTo>
                  <a:lnTo>
                    <a:pt x="88900" y="7734"/>
                  </a:lnTo>
                  <a:lnTo>
                    <a:pt x="87019" y="2543"/>
                  </a:lnTo>
                  <a:lnTo>
                    <a:pt x="85529" y="171"/>
                  </a:lnTo>
                  <a:lnTo>
                    <a:pt x="83125" y="0"/>
                  </a:lnTo>
                  <a:lnTo>
                    <a:pt x="76691" y="3574"/>
                  </a:lnTo>
                  <a:lnTo>
                    <a:pt x="32687" y="46128"/>
                  </a:lnTo>
                  <a:lnTo>
                    <a:pt x="0" y="843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558">
            <a:extLst>
              <a:ext uri="{FF2B5EF4-FFF2-40B4-BE49-F238E27FC236}">
                <a16:creationId xmlns:a16="http://schemas.microsoft.com/office/drawing/2014/main" xmlns="" id="{255A1AC2-C434-4C4C-BEFD-42DAF71F3FD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8778" y="146422"/>
            <a:ext cx="7345928" cy="1237856"/>
          </a:xfrm>
          <a:custGeom>
            <a:avLst/>
            <a:gdLst/>
            <a:ahLst/>
            <a:cxnLst/>
            <a:rect l="0" t="0" r="0" b="0"/>
            <a:pathLst>
              <a:path w="7345928" h="1237856">
                <a:moveTo>
                  <a:pt x="58322" y="298078"/>
                </a:moveTo>
                <a:lnTo>
                  <a:pt x="58322" y="298078"/>
                </a:lnTo>
                <a:lnTo>
                  <a:pt x="99749" y="283331"/>
                </a:lnTo>
                <a:lnTo>
                  <a:pt x="146155" y="271411"/>
                </a:lnTo>
                <a:lnTo>
                  <a:pt x="191748" y="264463"/>
                </a:lnTo>
                <a:lnTo>
                  <a:pt x="231922" y="258208"/>
                </a:lnTo>
                <a:lnTo>
                  <a:pt x="278705" y="251430"/>
                </a:lnTo>
                <a:lnTo>
                  <a:pt x="304022" y="248635"/>
                </a:lnTo>
                <a:lnTo>
                  <a:pt x="330072" y="246066"/>
                </a:lnTo>
                <a:lnTo>
                  <a:pt x="358022" y="242942"/>
                </a:lnTo>
                <a:lnTo>
                  <a:pt x="387239" y="239449"/>
                </a:lnTo>
                <a:lnTo>
                  <a:pt x="417300" y="235708"/>
                </a:lnTo>
                <a:lnTo>
                  <a:pt x="450746" y="231098"/>
                </a:lnTo>
                <a:lnTo>
                  <a:pt x="486449" y="225908"/>
                </a:lnTo>
                <a:lnTo>
                  <a:pt x="523657" y="220331"/>
                </a:lnTo>
                <a:lnTo>
                  <a:pt x="562573" y="215203"/>
                </a:lnTo>
                <a:lnTo>
                  <a:pt x="602628" y="210372"/>
                </a:lnTo>
                <a:lnTo>
                  <a:pt x="643443" y="205741"/>
                </a:lnTo>
                <a:lnTo>
                  <a:pt x="685469" y="200536"/>
                </a:lnTo>
                <a:lnTo>
                  <a:pt x="728303" y="194950"/>
                </a:lnTo>
                <a:lnTo>
                  <a:pt x="771676" y="189110"/>
                </a:lnTo>
                <a:lnTo>
                  <a:pt x="817525" y="183099"/>
                </a:lnTo>
                <a:lnTo>
                  <a:pt x="865024" y="176975"/>
                </a:lnTo>
                <a:lnTo>
                  <a:pt x="913623" y="170776"/>
                </a:lnTo>
                <a:lnTo>
                  <a:pt x="963662" y="164527"/>
                </a:lnTo>
                <a:lnTo>
                  <a:pt x="1014660" y="158244"/>
                </a:lnTo>
                <a:lnTo>
                  <a:pt x="1066297" y="151939"/>
                </a:lnTo>
                <a:lnTo>
                  <a:pt x="1118361" y="146324"/>
                </a:lnTo>
                <a:lnTo>
                  <a:pt x="1170709" y="141170"/>
                </a:lnTo>
                <a:lnTo>
                  <a:pt x="1223247" y="136322"/>
                </a:lnTo>
                <a:lnTo>
                  <a:pt x="1278733" y="131680"/>
                </a:lnTo>
                <a:lnTo>
                  <a:pt x="1336185" y="127174"/>
                </a:lnTo>
                <a:lnTo>
                  <a:pt x="1394947" y="122758"/>
                </a:lnTo>
                <a:lnTo>
                  <a:pt x="1453878" y="119109"/>
                </a:lnTo>
                <a:lnTo>
                  <a:pt x="1512920" y="115971"/>
                </a:lnTo>
                <a:lnTo>
                  <a:pt x="1572038" y="113173"/>
                </a:lnTo>
                <a:lnTo>
                  <a:pt x="1631204" y="109897"/>
                </a:lnTo>
                <a:lnTo>
                  <a:pt x="1690405" y="106302"/>
                </a:lnTo>
                <a:lnTo>
                  <a:pt x="1749627" y="102494"/>
                </a:lnTo>
                <a:lnTo>
                  <a:pt x="1810981" y="99250"/>
                </a:lnTo>
                <a:lnTo>
                  <a:pt x="1873756" y="96381"/>
                </a:lnTo>
                <a:lnTo>
                  <a:pt x="1937478" y="93764"/>
                </a:lnTo>
                <a:lnTo>
                  <a:pt x="2000420" y="90607"/>
                </a:lnTo>
                <a:lnTo>
                  <a:pt x="2062843" y="87092"/>
                </a:lnTo>
                <a:lnTo>
                  <a:pt x="2124919" y="83337"/>
                </a:lnTo>
                <a:lnTo>
                  <a:pt x="2186059" y="80129"/>
                </a:lnTo>
                <a:lnTo>
                  <a:pt x="2246574" y="77284"/>
                </a:lnTo>
                <a:lnTo>
                  <a:pt x="2306674" y="74682"/>
                </a:lnTo>
                <a:lnTo>
                  <a:pt x="2367906" y="71536"/>
                </a:lnTo>
                <a:lnTo>
                  <a:pt x="2429895" y="68028"/>
                </a:lnTo>
                <a:lnTo>
                  <a:pt x="2492387" y="64278"/>
                </a:lnTo>
                <a:lnTo>
                  <a:pt x="2553805" y="61072"/>
                </a:lnTo>
                <a:lnTo>
                  <a:pt x="2614505" y="58230"/>
                </a:lnTo>
                <a:lnTo>
                  <a:pt x="2674727" y="55629"/>
                </a:lnTo>
                <a:lnTo>
                  <a:pt x="2733925" y="53190"/>
                </a:lnTo>
                <a:lnTo>
                  <a:pt x="2792441" y="50858"/>
                </a:lnTo>
                <a:lnTo>
                  <a:pt x="2850502" y="48598"/>
                </a:lnTo>
                <a:lnTo>
                  <a:pt x="2909669" y="46386"/>
                </a:lnTo>
                <a:lnTo>
                  <a:pt x="2969576" y="44205"/>
                </a:lnTo>
                <a:lnTo>
                  <a:pt x="3029974" y="42046"/>
                </a:lnTo>
                <a:lnTo>
                  <a:pt x="3089996" y="39901"/>
                </a:lnTo>
                <a:lnTo>
                  <a:pt x="3149765" y="37766"/>
                </a:lnTo>
                <a:lnTo>
                  <a:pt x="3209367" y="35637"/>
                </a:lnTo>
                <a:lnTo>
                  <a:pt x="3268152" y="33511"/>
                </a:lnTo>
                <a:lnTo>
                  <a:pt x="3326392" y="31389"/>
                </a:lnTo>
                <a:lnTo>
                  <a:pt x="3384269" y="29269"/>
                </a:lnTo>
                <a:lnTo>
                  <a:pt x="3443314" y="27150"/>
                </a:lnTo>
                <a:lnTo>
                  <a:pt x="3503139" y="25031"/>
                </a:lnTo>
                <a:lnTo>
                  <a:pt x="3563483" y="22914"/>
                </a:lnTo>
                <a:lnTo>
                  <a:pt x="3622763" y="20796"/>
                </a:lnTo>
                <a:lnTo>
                  <a:pt x="3681332" y="18679"/>
                </a:lnTo>
                <a:lnTo>
                  <a:pt x="3739429" y="16562"/>
                </a:lnTo>
                <a:lnTo>
                  <a:pt x="3796504" y="14445"/>
                </a:lnTo>
                <a:lnTo>
                  <a:pt x="3852899" y="12328"/>
                </a:lnTo>
                <a:lnTo>
                  <a:pt x="3908840" y="10212"/>
                </a:lnTo>
                <a:lnTo>
                  <a:pt x="3966595" y="8095"/>
                </a:lnTo>
                <a:lnTo>
                  <a:pt x="4025560" y="5978"/>
                </a:lnTo>
                <a:lnTo>
                  <a:pt x="4085330" y="3861"/>
                </a:lnTo>
                <a:lnTo>
                  <a:pt x="4143522" y="2450"/>
                </a:lnTo>
                <a:lnTo>
                  <a:pt x="4200661" y="1509"/>
                </a:lnTo>
                <a:lnTo>
                  <a:pt x="4257097" y="882"/>
                </a:lnTo>
                <a:lnTo>
                  <a:pt x="4313773" y="464"/>
                </a:lnTo>
                <a:lnTo>
                  <a:pt x="4370606" y="185"/>
                </a:lnTo>
                <a:lnTo>
                  <a:pt x="4427544" y="0"/>
                </a:lnTo>
                <a:lnTo>
                  <a:pt x="4485965" y="581"/>
                </a:lnTo>
                <a:lnTo>
                  <a:pt x="4545373" y="1675"/>
                </a:lnTo>
                <a:lnTo>
                  <a:pt x="4605439" y="3109"/>
                </a:lnTo>
                <a:lnTo>
                  <a:pt x="4663828" y="4771"/>
                </a:lnTo>
                <a:lnTo>
                  <a:pt x="4721098" y="6584"/>
                </a:lnTo>
                <a:lnTo>
                  <a:pt x="4777623" y="8499"/>
                </a:lnTo>
                <a:lnTo>
                  <a:pt x="4833651" y="9775"/>
                </a:lnTo>
                <a:lnTo>
                  <a:pt x="4889346" y="10626"/>
                </a:lnTo>
                <a:lnTo>
                  <a:pt x="4944822" y="11193"/>
                </a:lnTo>
                <a:lnTo>
                  <a:pt x="5001561" y="12277"/>
                </a:lnTo>
                <a:lnTo>
                  <a:pt x="5059142" y="13705"/>
                </a:lnTo>
                <a:lnTo>
                  <a:pt x="5117286" y="15363"/>
                </a:lnTo>
                <a:lnTo>
                  <a:pt x="5174392" y="17173"/>
                </a:lnTo>
                <a:lnTo>
                  <a:pt x="5230808" y="19086"/>
                </a:lnTo>
                <a:lnTo>
                  <a:pt x="5286761" y="21067"/>
                </a:lnTo>
                <a:lnTo>
                  <a:pt x="5340999" y="23093"/>
                </a:lnTo>
                <a:lnTo>
                  <a:pt x="5394089" y="25149"/>
                </a:lnTo>
                <a:lnTo>
                  <a:pt x="5446417" y="27225"/>
                </a:lnTo>
                <a:lnTo>
                  <a:pt x="5500352" y="29315"/>
                </a:lnTo>
                <a:lnTo>
                  <a:pt x="5555359" y="31414"/>
                </a:lnTo>
                <a:lnTo>
                  <a:pt x="5611080" y="33519"/>
                </a:lnTo>
                <a:lnTo>
                  <a:pt x="5665866" y="35627"/>
                </a:lnTo>
                <a:lnTo>
                  <a:pt x="5720029" y="37739"/>
                </a:lnTo>
                <a:lnTo>
                  <a:pt x="5773777" y="39852"/>
                </a:lnTo>
                <a:lnTo>
                  <a:pt x="5825836" y="42672"/>
                </a:lnTo>
                <a:lnTo>
                  <a:pt x="5876771" y="45963"/>
                </a:lnTo>
                <a:lnTo>
                  <a:pt x="5926954" y="49568"/>
                </a:lnTo>
                <a:lnTo>
                  <a:pt x="5976637" y="53382"/>
                </a:lnTo>
                <a:lnTo>
                  <a:pt x="6025988" y="57336"/>
                </a:lnTo>
                <a:lnTo>
                  <a:pt x="6075117" y="61384"/>
                </a:lnTo>
                <a:lnTo>
                  <a:pt x="6122684" y="65493"/>
                </a:lnTo>
                <a:lnTo>
                  <a:pt x="6169213" y="69643"/>
                </a:lnTo>
                <a:lnTo>
                  <a:pt x="6215050" y="73822"/>
                </a:lnTo>
                <a:lnTo>
                  <a:pt x="6259719" y="78724"/>
                </a:lnTo>
                <a:lnTo>
                  <a:pt x="6303607" y="84109"/>
                </a:lnTo>
                <a:lnTo>
                  <a:pt x="6346978" y="89815"/>
                </a:lnTo>
                <a:lnTo>
                  <a:pt x="6390005" y="95736"/>
                </a:lnTo>
                <a:lnTo>
                  <a:pt x="6432800" y="101800"/>
                </a:lnTo>
                <a:lnTo>
                  <a:pt x="6475440" y="107959"/>
                </a:lnTo>
                <a:lnTo>
                  <a:pt x="6516567" y="114182"/>
                </a:lnTo>
                <a:lnTo>
                  <a:pt x="6556686" y="120447"/>
                </a:lnTo>
                <a:lnTo>
                  <a:pt x="6596131" y="126741"/>
                </a:lnTo>
                <a:lnTo>
                  <a:pt x="6634422" y="133053"/>
                </a:lnTo>
                <a:lnTo>
                  <a:pt x="6671945" y="139378"/>
                </a:lnTo>
                <a:lnTo>
                  <a:pt x="6708953" y="145711"/>
                </a:lnTo>
                <a:lnTo>
                  <a:pt x="6743504" y="152756"/>
                </a:lnTo>
                <a:lnTo>
                  <a:pt x="6776416" y="160274"/>
                </a:lnTo>
                <a:lnTo>
                  <a:pt x="6808234" y="168109"/>
                </a:lnTo>
                <a:lnTo>
                  <a:pt x="6839324" y="176154"/>
                </a:lnTo>
                <a:lnTo>
                  <a:pt x="6869929" y="184340"/>
                </a:lnTo>
                <a:lnTo>
                  <a:pt x="6900210" y="192619"/>
                </a:lnTo>
                <a:lnTo>
                  <a:pt x="6928864" y="200255"/>
                </a:lnTo>
                <a:lnTo>
                  <a:pt x="6956433" y="207463"/>
                </a:lnTo>
                <a:lnTo>
                  <a:pt x="6983279" y="214385"/>
                </a:lnTo>
                <a:lnTo>
                  <a:pt x="7030042" y="231483"/>
                </a:lnTo>
                <a:lnTo>
                  <a:pt x="7071992" y="250841"/>
                </a:lnTo>
                <a:lnTo>
                  <a:pt x="7111803" y="271204"/>
                </a:lnTo>
                <a:lnTo>
                  <a:pt x="7150664" y="293895"/>
                </a:lnTo>
                <a:lnTo>
                  <a:pt x="7188396" y="318797"/>
                </a:lnTo>
                <a:lnTo>
                  <a:pt x="7223982" y="346327"/>
                </a:lnTo>
                <a:lnTo>
                  <a:pt x="7269006" y="389593"/>
                </a:lnTo>
                <a:lnTo>
                  <a:pt x="7302415" y="433692"/>
                </a:lnTo>
                <a:lnTo>
                  <a:pt x="7326818" y="474667"/>
                </a:lnTo>
                <a:lnTo>
                  <a:pt x="7340712" y="516990"/>
                </a:lnTo>
                <a:lnTo>
                  <a:pt x="7345927" y="560810"/>
                </a:lnTo>
                <a:lnTo>
                  <a:pt x="7337358" y="605073"/>
                </a:lnTo>
                <a:lnTo>
                  <a:pt x="7321465" y="636544"/>
                </a:lnTo>
                <a:lnTo>
                  <a:pt x="7300291" y="669346"/>
                </a:lnTo>
                <a:lnTo>
                  <a:pt x="7276770" y="702740"/>
                </a:lnTo>
                <a:lnTo>
                  <a:pt x="7244678" y="734515"/>
                </a:lnTo>
                <a:lnTo>
                  <a:pt x="7206191" y="765100"/>
                </a:lnTo>
                <a:lnTo>
                  <a:pt x="7163214" y="795156"/>
                </a:lnTo>
                <a:lnTo>
                  <a:pt x="7139479" y="810791"/>
                </a:lnTo>
                <a:lnTo>
                  <a:pt x="7114481" y="826859"/>
                </a:lnTo>
                <a:lnTo>
                  <a:pt x="7088646" y="843215"/>
                </a:lnTo>
                <a:lnTo>
                  <a:pt x="7062250" y="858353"/>
                </a:lnTo>
                <a:lnTo>
                  <a:pt x="7035479" y="872678"/>
                </a:lnTo>
                <a:lnTo>
                  <a:pt x="7008461" y="886461"/>
                </a:lnTo>
                <a:lnTo>
                  <a:pt x="6979864" y="900589"/>
                </a:lnTo>
                <a:lnTo>
                  <a:pt x="6950216" y="914947"/>
                </a:lnTo>
                <a:lnTo>
                  <a:pt x="6919869" y="929457"/>
                </a:lnTo>
                <a:lnTo>
                  <a:pt x="6888348" y="943364"/>
                </a:lnTo>
                <a:lnTo>
                  <a:pt x="6856044" y="956869"/>
                </a:lnTo>
                <a:lnTo>
                  <a:pt x="6823220" y="970105"/>
                </a:lnTo>
                <a:lnTo>
                  <a:pt x="6790048" y="982457"/>
                </a:lnTo>
                <a:lnTo>
                  <a:pt x="6756645" y="994220"/>
                </a:lnTo>
                <a:lnTo>
                  <a:pt x="6723088" y="1005589"/>
                </a:lnTo>
                <a:lnTo>
                  <a:pt x="6685899" y="1016697"/>
                </a:lnTo>
                <a:lnTo>
                  <a:pt x="6646290" y="1027629"/>
                </a:lnTo>
                <a:lnTo>
                  <a:pt x="6605067" y="1038446"/>
                </a:lnTo>
                <a:lnTo>
                  <a:pt x="6562768" y="1048479"/>
                </a:lnTo>
                <a:lnTo>
                  <a:pt x="6519753" y="1057989"/>
                </a:lnTo>
                <a:lnTo>
                  <a:pt x="6476259" y="1067152"/>
                </a:lnTo>
                <a:lnTo>
                  <a:pt x="6431035" y="1076083"/>
                </a:lnTo>
                <a:lnTo>
                  <a:pt x="6384658" y="1084859"/>
                </a:lnTo>
                <a:lnTo>
                  <a:pt x="6337512" y="1093532"/>
                </a:lnTo>
                <a:lnTo>
                  <a:pt x="6288443" y="1101431"/>
                </a:lnTo>
                <a:lnTo>
                  <a:pt x="6238092" y="1108813"/>
                </a:lnTo>
                <a:lnTo>
                  <a:pt x="6186884" y="1115851"/>
                </a:lnTo>
                <a:lnTo>
                  <a:pt x="6135108" y="1123366"/>
                </a:lnTo>
                <a:lnTo>
                  <a:pt x="6082951" y="1131198"/>
                </a:lnTo>
                <a:lnTo>
                  <a:pt x="6030541" y="1139241"/>
                </a:lnTo>
                <a:lnTo>
                  <a:pt x="5976551" y="1146720"/>
                </a:lnTo>
                <a:lnTo>
                  <a:pt x="5921508" y="1153823"/>
                </a:lnTo>
                <a:lnTo>
                  <a:pt x="5865762" y="1160674"/>
                </a:lnTo>
                <a:lnTo>
                  <a:pt x="5807432" y="1166653"/>
                </a:lnTo>
                <a:lnTo>
                  <a:pt x="5747379" y="1172050"/>
                </a:lnTo>
                <a:lnTo>
                  <a:pt x="5686177" y="1177060"/>
                </a:lnTo>
                <a:lnTo>
                  <a:pt x="5624914" y="1181810"/>
                </a:lnTo>
                <a:lnTo>
                  <a:pt x="5563612" y="1186388"/>
                </a:lnTo>
                <a:lnTo>
                  <a:pt x="5502281" y="1190852"/>
                </a:lnTo>
                <a:lnTo>
                  <a:pt x="5442345" y="1195238"/>
                </a:lnTo>
                <a:lnTo>
                  <a:pt x="5383337" y="1199574"/>
                </a:lnTo>
                <a:lnTo>
                  <a:pt x="5324948" y="1203875"/>
                </a:lnTo>
                <a:lnTo>
                  <a:pt x="5264856" y="1207448"/>
                </a:lnTo>
                <a:lnTo>
                  <a:pt x="5203628" y="1210536"/>
                </a:lnTo>
                <a:lnTo>
                  <a:pt x="5141643" y="1213300"/>
                </a:lnTo>
                <a:lnTo>
                  <a:pt x="5080564" y="1216554"/>
                </a:lnTo>
                <a:lnTo>
                  <a:pt x="5020089" y="1220134"/>
                </a:lnTo>
                <a:lnTo>
                  <a:pt x="4960015" y="1223932"/>
                </a:lnTo>
                <a:lnTo>
                  <a:pt x="4900918" y="1226464"/>
                </a:lnTo>
                <a:lnTo>
                  <a:pt x="4842469" y="1228152"/>
                </a:lnTo>
                <a:lnTo>
                  <a:pt x="4784454" y="1229277"/>
                </a:lnTo>
                <a:lnTo>
                  <a:pt x="4725315" y="1230028"/>
                </a:lnTo>
                <a:lnTo>
                  <a:pt x="4665428" y="1230528"/>
                </a:lnTo>
                <a:lnTo>
                  <a:pt x="4605043" y="1230861"/>
                </a:lnTo>
                <a:lnTo>
                  <a:pt x="4544325" y="1231083"/>
                </a:lnTo>
                <a:lnTo>
                  <a:pt x="4483384" y="1231232"/>
                </a:lnTo>
                <a:lnTo>
                  <a:pt x="4422297" y="1231330"/>
                </a:lnTo>
                <a:lnTo>
                  <a:pt x="4361817" y="1231396"/>
                </a:lnTo>
                <a:lnTo>
                  <a:pt x="4301741" y="1231440"/>
                </a:lnTo>
                <a:lnTo>
                  <a:pt x="4241934" y="1231469"/>
                </a:lnTo>
                <a:lnTo>
                  <a:pt x="4180191" y="1231489"/>
                </a:lnTo>
                <a:lnTo>
                  <a:pt x="4117157" y="1231502"/>
                </a:lnTo>
                <a:lnTo>
                  <a:pt x="4053261" y="1231511"/>
                </a:lnTo>
                <a:lnTo>
                  <a:pt x="3989498" y="1231517"/>
                </a:lnTo>
                <a:lnTo>
                  <a:pt x="3925824" y="1231520"/>
                </a:lnTo>
                <a:lnTo>
                  <a:pt x="3862206" y="1231523"/>
                </a:lnTo>
                <a:lnTo>
                  <a:pt x="3799334" y="1232230"/>
                </a:lnTo>
                <a:lnTo>
                  <a:pt x="3736958" y="1233407"/>
                </a:lnTo>
                <a:lnTo>
                  <a:pt x="3674912" y="1234897"/>
                </a:lnTo>
                <a:lnTo>
                  <a:pt x="3612382" y="1235891"/>
                </a:lnTo>
                <a:lnTo>
                  <a:pt x="3549528" y="1236553"/>
                </a:lnTo>
                <a:lnTo>
                  <a:pt x="3486460" y="1236995"/>
                </a:lnTo>
                <a:lnTo>
                  <a:pt x="3423951" y="1237289"/>
                </a:lnTo>
                <a:lnTo>
                  <a:pt x="3361820" y="1237485"/>
                </a:lnTo>
                <a:lnTo>
                  <a:pt x="3299937" y="1237616"/>
                </a:lnTo>
                <a:lnTo>
                  <a:pt x="3237516" y="1237703"/>
                </a:lnTo>
                <a:lnTo>
                  <a:pt x="3174734" y="1237762"/>
                </a:lnTo>
                <a:lnTo>
                  <a:pt x="3111714" y="1237800"/>
                </a:lnTo>
                <a:lnTo>
                  <a:pt x="3049239" y="1237826"/>
                </a:lnTo>
                <a:lnTo>
                  <a:pt x="2987127" y="1237844"/>
                </a:lnTo>
                <a:lnTo>
                  <a:pt x="2925259" y="1237855"/>
                </a:lnTo>
                <a:lnTo>
                  <a:pt x="2864257" y="1237157"/>
                </a:lnTo>
                <a:lnTo>
                  <a:pt x="2803835" y="1235986"/>
                </a:lnTo>
                <a:lnTo>
                  <a:pt x="2743797" y="1234500"/>
                </a:lnTo>
                <a:lnTo>
                  <a:pt x="2684017" y="1233509"/>
                </a:lnTo>
                <a:lnTo>
                  <a:pt x="2624407" y="1232849"/>
                </a:lnTo>
                <a:lnTo>
                  <a:pt x="2564912" y="1232409"/>
                </a:lnTo>
                <a:lnTo>
                  <a:pt x="2506199" y="1231409"/>
                </a:lnTo>
                <a:lnTo>
                  <a:pt x="2448007" y="1230038"/>
                </a:lnTo>
                <a:lnTo>
                  <a:pt x="2390161" y="1228418"/>
                </a:lnTo>
                <a:lnTo>
                  <a:pt x="2331137" y="1227338"/>
                </a:lnTo>
                <a:lnTo>
                  <a:pt x="2271327" y="1226618"/>
                </a:lnTo>
                <a:lnTo>
                  <a:pt x="2210992" y="1226138"/>
                </a:lnTo>
                <a:lnTo>
                  <a:pt x="2151719" y="1225112"/>
                </a:lnTo>
                <a:lnTo>
                  <a:pt x="2093153" y="1223723"/>
                </a:lnTo>
                <a:lnTo>
                  <a:pt x="2035059" y="1222091"/>
                </a:lnTo>
                <a:lnTo>
                  <a:pt x="1977280" y="1221709"/>
                </a:lnTo>
                <a:lnTo>
                  <a:pt x="1919711" y="1222160"/>
                </a:lnTo>
                <a:lnTo>
                  <a:pt x="1862281" y="1223166"/>
                </a:lnTo>
                <a:lnTo>
                  <a:pt x="1804239" y="1223837"/>
                </a:lnTo>
                <a:lnTo>
                  <a:pt x="1745789" y="1224284"/>
                </a:lnTo>
                <a:lnTo>
                  <a:pt x="1687067" y="1224582"/>
                </a:lnTo>
                <a:lnTo>
                  <a:pt x="1629574" y="1225486"/>
                </a:lnTo>
                <a:lnTo>
                  <a:pt x="1572901" y="1226795"/>
                </a:lnTo>
                <a:lnTo>
                  <a:pt x="1516775" y="1228372"/>
                </a:lnTo>
                <a:lnTo>
                  <a:pt x="1461718" y="1229424"/>
                </a:lnTo>
                <a:lnTo>
                  <a:pt x="1407375" y="1230125"/>
                </a:lnTo>
                <a:lnTo>
                  <a:pt x="1353507" y="1230593"/>
                </a:lnTo>
                <a:lnTo>
                  <a:pt x="1300662" y="1230199"/>
                </a:lnTo>
                <a:lnTo>
                  <a:pt x="1248499" y="1229231"/>
                </a:lnTo>
                <a:lnTo>
                  <a:pt x="1196790" y="1227880"/>
                </a:lnTo>
                <a:lnTo>
                  <a:pt x="1145384" y="1226274"/>
                </a:lnTo>
                <a:lnTo>
                  <a:pt x="1094180" y="1224497"/>
                </a:lnTo>
                <a:lnTo>
                  <a:pt x="1043111" y="1222608"/>
                </a:lnTo>
                <a:lnTo>
                  <a:pt x="992837" y="1221348"/>
                </a:lnTo>
                <a:lnTo>
                  <a:pt x="943093" y="1220508"/>
                </a:lnTo>
                <a:lnTo>
                  <a:pt x="893702" y="1219948"/>
                </a:lnTo>
                <a:lnTo>
                  <a:pt x="846664" y="1218164"/>
                </a:lnTo>
                <a:lnTo>
                  <a:pt x="801195" y="1215563"/>
                </a:lnTo>
                <a:lnTo>
                  <a:pt x="756770" y="1212418"/>
                </a:lnTo>
                <a:lnTo>
                  <a:pt x="713749" y="1208910"/>
                </a:lnTo>
                <a:lnTo>
                  <a:pt x="671662" y="1205161"/>
                </a:lnTo>
                <a:lnTo>
                  <a:pt x="630199" y="1201250"/>
                </a:lnTo>
                <a:lnTo>
                  <a:pt x="590562" y="1195115"/>
                </a:lnTo>
                <a:lnTo>
                  <a:pt x="552143" y="1187497"/>
                </a:lnTo>
                <a:lnTo>
                  <a:pt x="514536" y="1178891"/>
                </a:lnTo>
                <a:lnTo>
                  <a:pt x="478881" y="1169625"/>
                </a:lnTo>
                <a:lnTo>
                  <a:pt x="444528" y="1159921"/>
                </a:lnTo>
                <a:lnTo>
                  <a:pt x="411043" y="1149923"/>
                </a:lnTo>
                <a:lnTo>
                  <a:pt x="379547" y="1139025"/>
                </a:lnTo>
                <a:lnTo>
                  <a:pt x="349378" y="1127526"/>
                </a:lnTo>
                <a:lnTo>
                  <a:pt x="320092" y="1115627"/>
                </a:lnTo>
                <a:lnTo>
                  <a:pt x="292808" y="1102049"/>
                </a:lnTo>
                <a:lnTo>
                  <a:pt x="266857" y="1087353"/>
                </a:lnTo>
                <a:lnTo>
                  <a:pt x="241795" y="1071911"/>
                </a:lnTo>
                <a:lnTo>
                  <a:pt x="197016" y="1039702"/>
                </a:lnTo>
                <a:lnTo>
                  <a:pt x="156653" y="1005866"/>
                </a:lnTo>
                <a:lnTo>
                  <a:pt x="119899" y="969662"/>
                </a:lnTo>
                <a:lnTo>
                  <a:pt x="88512" y="928641"/>
                </a:lnTo>
                <a:lnTo>
                  <a:pt x="61862" y="884539"/>
                </a:lnTo>
                <a:lnTo>
                  <a:pt x="40610" y="839068"/>
                </a:lnTo>
                <a:lnTo>
                  <a:pt x="31697" y="815371"/>
                </a:lnTo>
                <a:lnTo>
                  <a:pt x="23639" y="791107"/>
                </a:lnTo>
                <a:lnTo>
                  <a:pt x="16150" y="766464"/>
                </a:lnTo>
                <a:lnTo>
                  <a:pt x="10452" y="741569"/>
                </a:lnTo>
                <a:lnTo>
                  <a:pt x="5947" y="716505"/>
                </a:lnTo>
                <a:lnTo>
                  <a:pt x="2239" y="691329"/>
                </a:lnTo>
                <a:lnTo>
                  <a:pt x="472" y="666784"/>
                </a:lnTo>
                <a:lnTo>
                  <a:pt x="0" y="642660"/>
                </a:lnTo>
                <a:lnTo>
                  <a:pt x="391" y="618816"/>
                </a:lnTo>
                <a:lnTo>
                  <a:pt x="4884" y="593748"/>
                </a:lnTo>
                <a:lnTo>
                  <a:pt x="12114" y="567863"/>
                </a:lnTo>
                <a:lnTo>
                  <a:pt x="21166" y="541435"/>
                </a:lnTo>
                <a:lnTo>
                  <a:pt x="34257" y="515349"/>
                </a:lnTo>
                <a:lnTo>
                  <a:pt x="50040" y="489492"/>
                </a:lnTo>
                <a:lnTo>
                  <a:pt x="67617" y="463787"/>
                </a:lnTo>
                <a:lnTo>
                  <a:pt x="89213" y="438890"/>
                </a:lnTo>
                <a:lnTo>
                  <a:pt x="113488" y="414530"/>
                </a:lnTo>
                <a:lnTo>
                  <a:pt x="139550" y="390530"/>
                </a:lnTo>
                <a:lnTo>
                  <a:pt x="166096" y="368179"/>
                </a:lnTo>
                <a:lnTo>
                  <a:pt x="192966" y="346929"/>
                </a:lnTo>
                <a:lnTo>
                  <a:pt x="220051" y="326412"/>
                </a:lnTo>
                <a:lnTo>
                  <a:pt x="247280" y="308501"/>
                </a:lnTo>
                <a:lnTo>
                  <a:pt x="274605" y="292326"/>
                </a:lnTo>
                <a:lnTo>
                  <a:pt x="301994" y="277310"/>
                </a:lnTo>
                <a:lnTo>
                  <a:pt x="328015" y="264477"/>
                </a:lnTo>
                <a:lnTo>
                  <a:pt x="353123" y="253100"/>
                </a:lnTo>
                <a:lnTo>
                  <a:pt x="393955" y="235754"/>
                </a:lnTo>
                <a:lnTo>
                  <a:pt x="426622" y="22187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" name="SMARTInkShape-Group117">
            <a:extLst>
              <a:ext uri="{FF2B5EF4-FFF2-40B4-BE49-F238E27FC236}">
                <a16:creationId xmlns:a16="http://schemas.microsoft.com/office/drawing/2014/main" xmlns="" id="{24B8312B-A6ED-4870-8997-27B4D7EE46FB}"/>
              </a:ext>
            </a:extLst>
          </p:cNvPr>
          <p:cNvGrpSpPr/>
          <p:nvPr/>
        </p:nvGrpSpPr>
        <p:grpSpPr>
          <a:xfrm>
            <a:off x="6851751" y="2182325"/>
            <a:ext cx="457100" cy="362845"/>
            <a:chOff x="6851751" y="2182325"/>
            <a:chExt cx="457100" cy="362845"/>
          </a:xfrm>
        </p:grpSpPr>
        <p:sp>
          <p:nvSpPr>
            <p:cNvPr id="204" name="SMARTInkShape-559">
              <a:extLst>
                <a:ext uri="{FF2B5EF4-FFF2-40B4-BE49-F238E27FC236}">
                  <a16:creationId xmlns:a16="http://schemas.microsoft.com/office/drawing/2014/main" xmlns="" id="{0D346CA6-6925-4F24-8E6B-3584CC5DA5F6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851751" y="2182325"/>
              <a:ext cx="323640" cy="362845"/>
            </a:xfrm>
            <a:custGeom>
              <a:avLst/>
              <a:gdLst/>
              <a:ahLst/>
              <a:cxnLst/>
              <a:rect l="0" t="0" r="0" b="0"/>
              <a:pathLst>
                <a:path w="323640" h="362845">
                  <a:moveTo>
                    <a:pt x="88799" y="249725"/>
                  </a:moveTo>
                  <a:lnTo>
                    <a:pt x="88799" y="249725"/>
                  </a:lnTo>
                  <a:lnTo>
                    <a:pt x="85428" y="246354"/>
                  </a:lnTo>
                  <a:lnTo>
                    <a:pt x="73219" y="240886"/>
                  </a:lnTo>
                  <a:lnTo>
                    <a:pt x="64001" y="240623"/>
                  </a:lnTo>
                  <a:lnTo>
                    <a:pt x="43213" y="246202"/>
                  </a:lnTo>
                  <a:lnTo>
                    <a:pt x="33026" y="255685"/>
                  </a:lnTo>
                  <a:lnTo>
                    <a:pt x="7004" y="301571"/>
                  </a:lnTo>
                  <a:lnTo>
                    <a:pt x="0" y="320275"/>
                  </a:lnTo>
                  <a:lnTo>
                    <a:pt x="179" y="337995"/>
                  </a:lnTo>
                  <a:lnTo>
                    <a:pt x="2202" y="346672"/>
                  </a:lnTo>
                  <a:lnTo>
                    <a:pt x="6373" y="353162"/>
                  </a:lnTo>
                  <a:lnTo>
                    <a:pt x="18534" y="362254"/>
                  </a:lnTo>
                  <a:lnTo>
                    <a:pt x="25728" y="362844"/>
                  </a:lnTo>
                  <a:lnTo>
                    <a:pt x="41247" y="357856"/>
                  </a:lnTo>
                  <a:lnTo>
                    <a:pt x="69222" y="336405"/>
                  </a:lnTo>
                  <a:lnTo>
                    <a:pt x="93111" y="297594"/>
                  </a:lnTo>
                  <a:lnTo>
                    <a:pt x="106942" y="259006"/>
                  </a:lnTo>
                  <a:lnTo>
                    <a:pt x="118735" y="212927"/>
                  </a:lnTo>
                  <a:lnTo>
                    <a:pt x="122867" y="187799"/>
                  </a:lnTo>
                  <a:lnTo>
                    <a:pt x="126327" y="161874"/>
                  </a:lnTo>
                  <a:lnTo>
                    <a:pt x="129341" y="136125"/>
                  </a:lnTo>
                  <a:lnTo>
                    <a:pt x="132054" y="110491"/>
                  </a:lnTo>
                  <a:lnTo>
                    <a:pt x="135540" y="63665"/>
                  </a:lnTo>
                  <a:lnTo>
                    <a:pt x="133536" y="17031"/>
                  </a:lnTo>
                  <a:lnTo>
                    <a:pt x="130319" y="2137"/>
                  </a:lnTo>
                  <a:lnTo>
                    <a:pt x="128473" y="0"/>
                  </a:lnTo>
                  <a:lnTo>
                    <a:pt x="126537" y="691"/>
                  </a:lnTo>
                  <a:lnTo>
                    <a:pt x="124541" y="3269"/>
                  </a:lnTo>
                  <a:lnTo>
                    <a:pt x="112610" y="49374"/>
                  </a:lnTo>
                  <a:lnTo>
                    <a:pt x="109964" y="85421"/>
                  </a:lnTo>
                  <a:lnTo>
                    <a:pt x="112552" y="126842"/>
                  </a:lnTo>
                  <a:lnTo>
                    <a:pt x="118406" y="169710"/>
                  </a:lnTo>
                  <a:lnTo>
                    <a:pt x="125711" y="209930"/>
                  </a:lnTo>
                  <a:lnTo>
                    <a:pt x="133662" y="243327"/>
                  </a:lnTo>
                  <a:lnTo>
                    <a:pt x="146893" y="289148"/>
                  </a:lnTo>
                  <a:lnTo>
                    <a:pt x="149896" y="297115"/>
                  </a:lnTo>
                  <a:lnTo>
                    <a:pt x="150698" y="298251"/>
                  </a:lnTo>
                  <a:lnTo>
                    <a:pt x="151937" y="296893"/>
                  </a:lnTo>
                  <a:lnTo>
                    <a:pt x="157052" y="282751"/>
                  </a:lnTo>
                  <a:lnTo>
                    <a:pt x="170555" y="235912"/>
                  </a:lnTo>
                  <a:lnTo>
                    <a:pt x="185695" y="209806"/>
                  </a:lnTo>
                  <a:lnTo>
                    <a:pt x="197481" y="198352"/>
                  </a:lnTo>
                  <a:lnTo>
                    <a:pt x="203587" y="194309"/>
                  </a:lnTo>
                  <a:lnTo>
                    <a:pt x="209068" y="192320"/>
                  </a:lnTo>
                  <a:lnTo>
                    <a:pt x="218923" y="191991"/>
                  </a:lnTo>
                  <a:lnTo>
                    <a:pt x="223526" y="195008"/>
                  </a:lnTo>
                  <a:lnTo>
                    <a:pt x="232403" y="205886"/>
                  </a:lnTo>
                  <a:lnTo>
                    <a:pt x="241963" y="231248"/>
                  </a:lnTo>
                  <a:lnTo>
                    <a:pt x="242523" y="264476"/>
                  </a:lnTo>
                  <a:lnTo>
                    <a:pt x="234849" y="294391"/>
                  </a:lnTo>
                  <a:lnTo>
                    <a:pt x="220268" y="317757"/>
                  </a:lnTo>
                  <a:lnTo>
                    <a:pt x="210495" y="325823"/>
                  </a:lnTo>
                  <a:lnTo>
                    <a:pt x="205913" y="327974"/>
                  </a:lnTo>
                  <a:lnTo>
                    <a:pt x="202153" y="327996"/>
                  </a:lnTo>
                  <a:lnTo>
                    <a:pt x="198940" y="326600"/>
                  </a:lnTo>
                  <a:lnTo>
                    <a:pt x="196093" y="324258"/>
                  </a:lnTo>
                  <a:lnTo>
                    <a:pt x="195606" y="319875"/>
                  </a:lnTo>
                  <a:lnTo>
                    <a:pt x="198828" y="307479"/>
                  </a:lnTo>
                  <a:lnTo>
                    <a:pt x="218689" y="284633"/>
                  </a:lnTo>
                  <a:lnTo>
                    <a:pt x="257004" y="251629"/>
                  </a:lnTo>
                  <a:lnTo>
                    <a:pt x="302320" y="212851"/>
                  </a:lnTo>
                  <a:lnTo>
                    <a:pt x="322442" y="197312"/>
                  </a:lnTo>
                  <a:lnTo>
                    <a:pt x="323583" y="195733"/>
                  </a:lnTo>
                  <a:lnTo>
                    <a:pt x="323639" y="194680"/>
                  </a:lnTo>
                  <a:lnTo>
                    <a:pt x="313604" y="203312"/>
                  </a:lnTo>
                  <a:lnTo>
                    <a:pt x="278966" y="249619"/>
                  </a:lnTo>
                  <a:lnTo>
                    <a:pt x="270263" y="273212"/>
                  </a:lnTo>
                  <a:lnTo>
                    <a:pt x="272949" y="306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60">
              <a:extLst>
                <a:ext uri="{FF2B5EF4-FFF2-40B4-BE49-F238E27FC236}">
                  <a16:creationId xmlns:a16="http://schemas.microsoft.com/office/drawing/2014/main" xmlns="" id="{A27CDAE4-8A4D-41D5-B67A-23CA03E9287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96150" y="2482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12698" y="2979"/>
                  </a:lnTo>
                  <a:lnTo>
                    <a:pt x="11288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18">
            <a:extLst>
              <a:ext uri="{FF2B5EF4-FFF2-40B4-BE49-F238E27FC236}">
                <a16:creationId xmlns:a16="http://schemas.microsoft.com/office/drawing/2014/main" xmlns="" id="{2CFA3536-A6D6-448F-A337-A69237254829}"/>
              </a:ext>
            </a:extLst>
          </p:cNvPr>
          <p:cNvGrpSpPr/>
          <p:nvPr/>
        </p:nvGrpSpPr>
        <p:grpSpPr>
          <a:xfrm>
            <a:off x="4859342" y="1652144"/>
            <a:ext cx="1751009" cy="1103019"/>
            <a:chOff x="4859342" y="1652144"/>
            <a:chExt cx="1751009" cy="1103019"/>
          </a:xfrm>
        </p:grpSpPr>
        <p:sp>
          <p:nvSpPr>
            <p:cNvPr id="207" name="SMARTInkShape-561">
              <a:extLst>
                <a:ext uri="{FF2B5EF4-FFF2-40B4-BE49-F238E27FC236}">
                  <a16:creationId xmlns:a16="http://schemas.microsoft.com/office/drawing/2014/main" xmlns="" id="{1E3D6259-D7C0-4ECC-A390-6A1395998C8B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048250" y="2103615"/>
              <a:ext cx="25401" cy="214136"/>
            </a:xfrm>
            <a:custGeom>
              <a:avLst/>
              <a:gdLst/>
              <a:ahLst/>
              <a:cxnLst/>
              <a:rect l="0" t="0" r="0" b="0"/>
              <a:pathLst>
                <a:path w="25401" h="2141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4364" y="20273"/>
                  </a:lnTo>
                  <a:lnTo>
                    <a:pt x="6467" y="53918"/>
                  </a:lnTo>
                  <a:lnTo>
                    <a:pt x="9459" y="85778"/>
                  </a:lnTo>
                  <a:lnTo>
                    <a:pt x="15111" y="132672"/>
                  </a:lnTo>
                  <a:lnTo>
                    <a:pt x="19181" y="164759"/>
                  </a:lnTo>
                  <a:lnTo>
                    <a:pt x="25400" y="21413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62">
              <a:extLst>
                <a:ext uri="{FF2B5EF4-FFF2-40B4-BE49-F238E27FC236}">
                  <a16:creationId xmlns:a16="http://schemas.microsoft.com/office/drawing/2014/main" xmlns="" id="{7E37E638-38F4-468E-8408-98F53D6E96A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894029" y="2376368"/>
              <a:ext cx="484422" cy="21876"/>
            </a:xfrm>
            <a:custGeom>
              <a:avLst/>
              <a:gdLst/>
              <a:ahLst/>
              <a:cxnLst/>
              <a:rect l="0" t="0" r="0" b="0"/>
              <a:pathLst>
                <a:path w="484422" h="21876">
                  <a:moveTo>
                    <a:pt x="8171" y="4882"/>
                  </a:moveTo>
                  <a:lnTo>
                    <a:pt x="8171" y="4882"/>
                  </a:lnTo>
                  <a:lnTo>
                    <a:pt x="1429" y="8253"/>
                  </a:lnTo>
                  <a:lnTo>
                    <a:pt x="148" y="10657"/>
                  </a:lnTo>
                  <a:lnTo>
                    <a:pt x="0" y="13671"/>
                  </a:lnTo>
                  <a:lnTo>
                    <a:pt x="607" y="17091"/>
                  </a:lnTo>
                  <a:lnTo>
                    <a:pt x="5950" y="19372"/>
                  </a:lnTo>
                  <a:lnTo>
                    <a:pt x="41301" y="21875"/>
                  </a:lnTo>
                  <a:lnTo>
                    <a:pt x="83808" y="19960"/>
                  </a:lnTo>
                  <a:lnTo>
                    <a:pt x="111512" y="17756"/>
                  </a:lnTo>
                  <a:lnTo>
                    <a:pt x="142682" y="14876"/>
                  </a:lnTo>
                  <a:lnTo>
                    <a:pt x="176162" y="11545"/>
                  </a:lnTo>
                  <a:lnTo>
                    <a:pt x="210476" y="8618"/>
                  </a:lnTo>
                  <a:lnTo>
                    <a:pt x="245346" y="5962"/>
                  </a:lnTo>
                  <a:lnTo>
                    <a:pt x="280588" y="3485"/>
                  </a:lnTo>
                  <a:lnTo>
                    <a:pt x="314666" y="1834"/>
                  </a:lnTo>
                  <a:lnTo>
                    <a:pt x="347968" y="733"/>
                  </a:lnTo>
                  <a:lnTo>
                    <a:pt x="380752" y="0"/>
                  </a:lnTo>
                  <a:lnTo>
                    <a:pt x="406842" y="216"/>
                  </a:lnTo>
                  <a:lnTo>
                    <a:pt x="447119" y="2338"/>
                  </a:lnTo>
                  <a:lnTo>
                    <a:pt x="484421" y="48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63">
              <a:extLst>
                <a:ext uri="{FF2B5EF4-FFF2-40B4-BE49-F238E27FC236}">
                  <a16:creationId xmlns:a16="http://schemas.microsoft.com/office/drawing/2014/main" xmlns="" id="{40AC8F87-4938-47A0-BDC4-B27ABAD1CC89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859342" y="2631604"/>
              <a:ext cx="220659" cy="92960"/>
            </a:xfrm>
            <a:custGeom>
              <a:avLst/>
              <a:gdLst/>
              <a:ahLst/>
              <a:cxnLst/>
              <a:rect l="0" t="0" r="0" b="0"/>
              <a:pathLst>
                <a:path w="220659" h="92960">
                  <a:moveTo>
                    <a:pt x="68258" y="9996"/>
                  </a:moveTo>
                  <a:lnTo>
                    <a:pt x="68258" y="9996"/>
                  </a:lnTo>
                  <a:lnTo>
                    <a:pt x="50581" y="9996"/>
                  </a:lnTo>
                  <a:lnTo>
                    <a:pt x="48007" y="11407"/>
                  </a:lnTo>
                  <a:lnTo>
                    <a:pt x="46290" y="13759"/>
                  </a:lnTo>
                  <a:lnTo>
                    <a:pt x="34221" y="57526"/>
                  </a:lnTo>
                  <a:lnTo>
                    <a:pt x="24620" y="75506"/>
                  </a:lnTo>
                  <a:lnTo>
                    <a:pt x="12838" y="89771"/>
                  </a:lnTo>
                  <a:lnTo>
                    <a:pt x="9439" y="92107"/>
                  </a:lnTo>
                  <a:lnTo>
                    <a:pt x="6467" y="92959"/>
                  </a:lnTo>
                  <a:lnTo>
                    <a:pt x="3781" y="92821"/>
                  </a:lnTo>
                  <a:lnTo>
                    <a:pt x="1990" y="90613"/>
                  </a:lnTo>
                  <a:lnTo>
                    <a:pt x="0" y="82515"/>
                  </a:lnTo>
                  <a:lnTo>
                    <a:pt x="8862" y="50635"/>
                  </a:lnTo>
                  <a:lnTo>
                    <a:pt x="24201" y="20192"/>
                  </a:lnTo>
                  <a:lnTo>
                    <a:pt x="28303" y="14677"/>
                  </a:lnTo>
                  <a:lnTo>
                    <a:pt x="40387" y="6667"/>
                  </a:lnTo>
                  <a:lnTo>
                    <a:pt x="56577" y="1461"/>
                  </a:lnTo>
                  <a:lnTo>
                    <a:pt x="103345" y="0"/>
                  </a:lnTo>
                  <a:lnTo>
                    <a:pt x="145447" y="4447"/>
                  </a:lnTo>
                  <a:lnTo>
                    <a:pt x="185438" y="10234"/>
                  </a:lnTo>
                  <a:lnTo>
                    <a:pt x="220658" y="163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64">
              <a:extLst>
                <a:ext uri="{FF2B5EF4-FFF2-40B4-BE49-F238E27FC236}">
                  <a16:creationId xmlns:a16="http://schemas.microsoft.com/office/drawing/2014/main" xmlns="" id="{095D549E-AE2A-49A1-B9E0-1557423F759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080000" y="2533650"/>
              <a:ext cx="298451" cy="221513"/>
            </a:xfrm>
            <a:custGeom>
              <a:avLst/>
              <a:gdLst/>
              <a:ahLst/>
              <a:cxnLst/>
              <a:rect l="0" t="0" r="0" b="0"/>
              <a:pathLst>
                <a:path w="298451" h="221513">
                  <a:moveTo>
                    <a:pt x="0" y="171450"/>
                  </a:moveTo>
                  <a:lnTo>
                    <a:pt x="0" y="171450"/>
                  </a:lnTo>
                  <a:lnTo>
                    <a:pt x="10126" y="193112"/>
                  </a:lnTo>
                  <a:lnTo>
                    <a:pt x="15732" y="213849"/>
                  </a:lnTo>
                  <a:lnTo>
                    <a:pt x="19457" y="218516"/>
                  </a:lnTo>
                  <a:lnTo>
                    <a:pt x="24226" y="221512"/>
                  </a:lnTo>
                  <a:lnTo>
                    <a:pt x="24878" y="218159"/>
                  </a:lnTo>
                  <a:lnTo>
                    <a:pt x="30380" y="178913"/>
                  </a:lnTo>
                  <a:lnTo>
                    <a:pt x="33225" y="138854"/>
                  </a:lnTo>
                  <a:lnTo>
                    <a:pt x="35933" y="106163"/>
                  </a:lnTo>
                  <a:lnTo>
                    <a:pt x="37458" y="63519"/>
                  </a:lnTo>
                  <a:lnTo>
                    <a:pt x="37816" y="46811"/>
                  </a:lnTo>
                  <a:lnTo>
                    <a:pt x="39320" y="41085"/>
                  </a:lnTo>
                  <a:lnTo>
                    <a:pt x="44757" y="32841"/>
                  </a:lnTo>
                  <a:lnTo>
                    <a:pt x="62493" y="24234"/>
                  </a:lnTo>
                  <a:lnTo>
                    <a:pt x="95736" y="17215"/>
                  </a:lnTo>
                  <a:lnTo>
                    <a:pt x="128391" y="12825"/>
                  </a:lnTo>
                  <a:lnTo>
                    <a:pt x="166424" y="8522"/>
                  </a:lnTo>
                  <a:lnTo>
                    <a:pt x="206846" y="4258"/>
                  </a:lnTo>
                  <a:lnTo>
                    <a:pt x="244567" y="1892"/>
                  </a:lnTo>
                  <a:lnTo>
                    <a:pt x="298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65">
              <a:extLst>
                <a:ext uri="{FF2B5EF4-FFF2-40B4-BE49-F238E27FC236}">
                  <a16:creationId xmlns:a16="http://schemas.microsoft.com/office/drawing/2014/main" xmlns="" id="{2C35C6BE-D8D9-474D-8901-7ECE89A60C8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03158" y="2636133"/>
              <a:ext cx="92743" cy="105694"/>
            </a:xfrm>
            <a:custGeom>
              <a:avLst/>
              <a:gdLst/>
              <a:ahLst/>
              <a:cxnLst/>
              <a:rect l="0" t="0" r="0" b="0"/>
              <a:pathLst>
                <a:path w="92743" h="105694">
                  <a:moveTo>
                    <a:pt x="3842" y="5467"/>
                  </a:moveTo>
                  <a:lnTo>
                    <a:pt x="3842" y="5467"/>
                  </a:lnTo>
                  <a:lnTo>
                    <a:pt x="10584" y="2096"/>
                  </a:lnTo>
                  <a:lnTo>
                    <a:pt x="24890" y="0"/>
                  </a:lnTo>
                  <a:lnTo>
                    <a:pt x="39163" y="2750"/>
                  </a:lnTo>
                  <a:lnTo>
                    <a:pt x="48957" y="8033"/>
                  </a:lnTo>
                  <a:lnTo>
                    <a:pt x="50853" y="11411"/>
                  </a:lnTo>
                  <a:lnTo>
                    <a:pt x="52958" y="20809"/>
                  </a:lnTo>
                  <a:lnTo>
                    <a:pt x="48249" y="32041"/>
                  </a:lnTo>
                  <a:lnTo>
                    <a:pt x="14424" y="76643"/>
                  </a:lnTo>
                  <a:lnTo>
                    <a:pt x="1255" y="92330"/>
                  </a:lnTo>
                  <a:lnTo>
                    <a:pt x="0" y="95125"/>
                  </a:lnTo>
                  <a:lnTo>
                    <a:pt x="576" y="97695"/>
                  </a:lnTo>
                  <a:lnTo>
                    <a:pt x="4977" y="102431"/>
                  </a:lnTo>
                  <a:lnTo>
                    <a:pt x="13519" y="105007"/>
                  </a:lnTo>
                  <a:lnTo>
                    <a:pt x="18760" y="105693"/>
                  </a:lnTo>
                  <a:lnTo>
                    <a:pt x="59255" y="93071"/>
                  </a:lnTo>
                  <a:lnTo>
                    <a:pt x="92742" y="816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66">
              <a:extLst>
                <a:ext uri="{FF2B5EF4-FFF2-40B4-BE49-F238E27FC236}">
                  <a16:creationId xmlns:a16="http://schemas.microsoft.com/office/drawing/2014/main" xmlns="" id="{7677F710-2E83-4D1C-BDC3-5900E78A0D3A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327650" y="2635250"/>
              <a:ext cx="44451" cy="101601"/>
            </a:xfrm>
            <a:custGeom>
              <a:avLst/>
              <a:gdLst/>
              <a:ahLst/>
              <a:cxnLst/>
              <a:rect l="0" t="0" r="0" b="0"/>
              <a:pathLst>
                <a:path w="44451" h="101601">
                  <a:moveTo>
                    <a:pt x="44450" y="0"/>
                  </a:moveTo>
                  <a:lnTo>
                    <a:pt x="44450" y="0"/>
                  </a:lnTo>
                  <a:lnTo>
                    <a:pt x="28870" y="15580"/>
                  </a:lnTo>
                  <a:lnTo>
                    <a:pt x="7898" y="6048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67">
              <a:extLst>
                <a:ext uri="{FF2B5EF4-FFF2-40B4-BE49-F238E27FC236}">
                  <a16:creationId xmlns:a16="http://schemas.microsoft.com/office/drawing/2014/main" xmlns="" id="{D40B33AF-902D-4342-BD4C-8FECDD60C75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391150" y="2639780"/>
              <a:ext cx="12440" cy="97071"/>
            </a:xfrm>
            <a:custGeom>
              <a:avLst/>
              <a:gdLst/>
              <a:ahLst/>
              <a:cxnLst/>
              <a:rect l="0" t="0" r="0" b="0"/>
              <a:pathLst>
                <a:path w="12440" h="97071">
                  <a:moveTo>
                    <a:pt x="6350" y="8170"/>
                  </a:moveTo>
                  <a:lnTo>
                    <a:pt x="6350" y="8170"/>
                  </a:lnTo>
                  <a:lnTo>
                    <a:pt x="10714" y="147"/>
                  </a:lnTo>
                  <a:lnTo>
                    <a:pt x="11376" y="0"/>
                  </a:lnTo>
                  <a:lnTo>
                    <a:pt x="11817" y="606"/>
                  </a:lnTo>
                  <a:lnTo>
                    <a:pt x="12439" y="8202"/>
                  </a:lnTo>
                  <a:lnTo>
                    <a:pt x="3839" y="52690"/>
                  </a:lnTo>
                  <a:lnTo>
                    <a:pt x="0" y="9707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68">
              <a:extLst>
                <a:ext uri="{FF2B5EF4-FFF2-40B4-BE49-F238E27FC236}">
                  <a16:creationId xmlns:a16="http://schemas.microsoft.com/office/drawing/2014/main" xmlns="" id="{AB28F982-1E6F-4F5E-AF31-049AA6D4CA9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330629" y="2603500"/>
              <a:ext cx="143072" cy="31751"/>
            </a:xfrm>
            <a:custGeom>
              <a:avLst/>
              <a:gdLst/>
              <a:ahLst/>
              <a:cxnLst/>
              <a:rect l="0" t="0" r="0" b="0"/>
              <a:pathLst>
                <a:path w="1430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5008"/>
                  </a:lnTo>
                  <a:lnTo>
                    <a:pt x="418" y="22316"/>
                  </a:lnTo>
                  <a:lnTo>
                    <a:pt x="2108" y="19817"/>
                  </a:lnTo>
                  <a:lnTo>
                    <a:pt x="4647" y="17444"/>
                  </a:lnTo>
                  <a:lnTo>
                    <a:pt x="36183" y="8568"/>
                  </a:lnTo>
                  <a:lnTo>
                    <a:pt x="78788" y="2852"/>
                  </a:lnTo>
                  <a:lnTo>
                    <a:pt x="121515" y="845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69">
              <a:extLst>
                <a:ext uri="{FF2B5EF4-FFF2-40B4-BE49-F238E27FC236}">
                  <a16:creationId xmlns:a16="http://schemas.microsoft.com/office/drawing/2014/main" xmlns="" id="{98899045-6D62-442F-9D65-8592B20C3EF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690483" y="2257738"/>
              <a:ext cx="259468" cy="158414"/>
            </a:xfrm>
            <a:custGeom>
              <a:avLst/>
              <a:gdLst/>
              <a:ahLst/>
              <a:cxnLst/>
              <a:rect l="0" t="0" r="0" b="0"/>
              <a:pathLst>
                <a:path w="259468" h="158414">
                  <a:moveTo>
                    <a:pt x="5467" y="91762"/>
                  </a:moveTo>
                  <a:lnTo>
                    <a:pt x="5467" y="91762"/>
                  </a:lnTo>
                  <a:lnTo>
                    <a:pt x="2096" y="91762"/>
                  </a:lnTo>
                  <a:lnTo>
                    <a:pt x="1103" y="91056"/>
                  </a:lnTo>
                  <a:lnTo>
                    <a:pt x="441" y="89880"/>
                  </a:lnTo>
                  <a:lnTo>
                    <a:pt x="0" y="88391"/>
                  </a:lnTo>
                  <a:lnTo>
                    <a:pt x="411" y="87398"/>
                  </a:lnTo>
                  <a:lnTo>
                    <a:pt x="1391" y="86736"/>
                  </a:lnTo>
                  <a:lnTo>
                    <a:pt x="41856" y="73280"/>
                  </a:lnTo>
                  <a:lnTo>
                    <a:pt x="87522" y="52520"/>
                  </a:lnTo>
                  <a:lnTo>
                    <a:pt x="127219" y="25133"/>
                  </a:lnTo>
                  <a:lnTo>
                    <a:pt x="129675" y="19825"/>
                  </a:lnTo>
                  <a:lnTo>
                    <a:pt x="129898" y="14171"/>
                  </a:lnTo>
                  <a:lnTo>
                    <a:pt x="128639" y="8285"/>
                  </a:lnTo>
                  <a:lnTo>
                    <a:pt x="124976" y="4360"/>
                  </a:lnTo>
                  <a:lnTo>
                    <a:pt x="113378" y="0"/>
                  </a:lnTo>
                  <a:lnTo>
                    <a:pt x="95056" y="3707"/>
                  </a:lnTo>
                  <a:lnTo>
                    <a:pt x="72800" y="14526"/>
                  </a:lnTo>
                  <a:lnTo>
                    <a:pt x="38588" y="44418"/>
                  </a:lnTo>
                  <a:lnTo>
                    <a:pt x="21599" y="67898"/>
                  </a:lnTo>
                  <a:lnTo>
                    <a:pt x="14518" y="92445"/>
                  </a:lnTo>
                  <a:lnTo>
                    <a:pt x="13618" y="104917"/>
                  </a:lnTo>
                  <a:lnTo>
                    <a:pt x="15840" y="115349"/>
                  </a:lnTo>
                  <a:lnTo>
                    <a:pt x="25835" y="132584"/>
                  </a:lnTo>
                  <a:lnTo>
                    <a:pt x="45329" y="145418"/>
                  </a:lnTo>
                  <a:lnTo>
                    <a:pt x="73277" y="154414"/>
                  </a:lnTo>
                  <a:lnTo>
                    <a:pt x="111571" y="158413"/>
                  </a:lnTo>
                  <a:lnTo>
                    <a:pt x="152578" y="158309"/>
                  </a:lnTo>
                  <a:lnTo>
                    <a:pt x="192205" y="154499"/>
                  </a:lnTo>
                  <a:lnTo>
                    <a:pt x="237343" y="142571"/>
                  </a:lnTo>
                  <a:lnTo>
                    <a:pt x="259467" y="1362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70">
              <a:extLst>
                <a:ext uri="{FF2B5EF4-FFF2-40B4-BE49-F238E27FC236}">
                  <a16:creationId xmlns:a16="http://schemas.microsoft.com/office/drawing/2014/main" xmlns="" id="{024FE850-A451-44BA-B15C-7D93EDA9D4A8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702300" y="194310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7186" y="38675"/>
                  </a:lnTo>
                  <a:lnTo>
                    <a:pt x="48183" y="20685"/>
                  </a:lnTo>
                  <a:lnTo>
                    <a:pt x="87026" y="11695"/>
                  </a:lnTo>
                  <a:lnTo>
                    <a:pt x="130732" y="304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71">
              <a:extLst>
                <a:ext uri="{FF2B5EF4-FFF2-40B4-BE49-F238E27FC236}">
                  <a16:creationId xmlns:a16="http://schemas.microsoft.com/office/drawing/2014/main" xmlns="" id="{A7D22BE1-5525-473F-89F2-80DB38EA631A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52218" y="1800029"/>
              <a:ext cx="42183" cy="181172"/>
            </a:xfrm>
            <a:custGeom>
              <a:avLst/>
              <a:gdLst/>
              <a:ahLst/>
              <a:cxnLst/>
              <a:rect l="0" t="0" r="0" b="0"/>
              <a:pathLst>
                <a:path w="42183" h="181172">
                  <a:moveTo>
                    <a:pt x="42182" y="3371"/>
                  </a:moveTo>
                  <a:lnTo>
                    <a:pt x="42182" y="3371"/>
                  </a:lnTo>
                  <a:lnTo>
                    <a:pt x="38811" y="0"/>
                  </a:lnTo>
                  <a:lnTo>
                    <a:pt x="19860" y="18130"/>
                  </a:lnTo>
                  <a:lnTo>
                    <a:pt x="5386" y="50313"/>
                  </a:lnTo>
                  <a:lnTo>
                    <a:pt x="0" y="86659"/>
                  </a:lnTo>
                  <a:lnTo>
                    <a:pt x="1774" y="124240"/>
                  </a:lnTo>
                  <a:lnTo>
                    <a:pt x="10141" y="155444"/>
                  </a:lnTo>
                  <a:lnTo>
                    <a:pt x="19475" y="168090"/>
                  </a:lnTo>
                  <a:lnTo>
                    <a:pt x="35832" y="181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72">
              <a:extLst>
                <a:ext uri="{FF2B5EF4-FFF2-40B4-BE49-F238E27FC236}">
                  <a16:creationId xmlns:a16="http://schemas.microsoft.com/office/drawing/2014/main" xmlns="" id="{E3EEDA61-D882-4EEB-9522-6E7A3A89A31E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6013450" y="1850495"/>
              <a:ext cx="100756" cy="90622"/>
            </a:xfrm>
            <a:custGeom>
              <a:avLst/>
              <a:gdLst/>
              <a:ahLst/>
              <a:cxnLst/>
              <a:rect l="0" t="0" r="0" b="0"/>
              <a:pathLst>
                <a:path w="100756" h="90622">
                  <a:moveTo>
                    <a:pt x="0" y="48155"/>
                  </a:moveTo>
                  <a:lnTo>
                    <a:pt x="0" y="48155"/>
                  </a:lnTo>
                  <a:lnTo>
                    <a:pt x="9460" y="15584"/>
                  </a:lnTo>
                  <a:lnTo>
                    <a:pt x="11950" y="13741"/>
                  </a:lnTo>
                  <a:lnTo>
                    <a:pt x="18481" y="11693"/>
                  </a:lnTo>
                  <a:lnTo>
                    <a:pt x="33463" y="13911"/>
                  </a:lnTo>
                  <a:lnTo>
                    <a:pt x="54678" y="22408"/>
                  </a:lnTo>
                  <a:lnTo>
                    <a:pt x="64988" y="31773"/>
                  </a:lnTo>
                  <a:lnTo>
                    <a:pt x="68726" y="37234"/>
                  </a:lnTo>
                  <a:lnTo>
                    <a:pt x="70996" y="48945"/>
                  </a:lnTo>
                  <a:lnTo>
                    <a:pt x="70615" y="55032"/>
                  </a:lnTo>
                  <a:lnTo>
                    <a:pt x="64545" y="67439"/>
                  </a:lnTo>
                  <a:lnTo>
                    <a:pt x="54792" y="78598"/>
                  </a:lnTo>
                  <a:lnTo>
                    <a:pt x="35203" y="90621"/>
                  </a:lnTo>
                  <a:lnTo>
                    <a:pt x="34052" y="89871"/>
                  </a:lnTo>
                  <a:lnTo>
                    <a:pt x="32773" y="85275"/>
                  </a:lnTo>
                  <a:lnTo>
                    <a:pt x="42166" y="64641"/>
                  </a:lnTo>
                  <a:lnTo>
                    <a:pt x="82083" y="17332"/>
                  </a:lnTo>
                  <a:lnTo>
                    <a:pt x="98750" y="264"/>
                  </a:lnTo>
                  <a:lnTo>
                    <a:pt x="99701" y="0"/>
                  </a:lnTo>
                  <a:lnTo>
                    <a:pt x="100333" y="529"/>
                  </a:lnTo>
                  <a:lnTo>
                    <a:pt x="100755" y="1588"/>
                  </a:lnTo>
                  <a:lnTo>
                    <a:pt x="84626" y="48176"/>
                  </a:lnTo>
                  <a:lnTo>
                    <a:pt x="83934" y="54519"/>
                  </a:lnTo>
                  <a:lnTo>
                    <a:pt x="86928" y="67211"/>
                  </a:lnTo>
                  <a:lnTo>
                    <a:pt x="95250" y="862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73">
              <a:extLst>
                <a:ext uri="{FF2B5EF4-FFF2-40B4-BE49-F238E27FC236}">
                  <a16:creationId xmlns:a16="http://schemas.microsoft.com/office/drawing/2014/main" xmlns="" id="{5B95BAA9-11F1-4A6A-8021-17C81CE09CA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204734" y="1885950"/>
              <a:ext cx="81767" cy="12701"/>
            </a:xfrm>
            <a:custGeom>
              <a:avLst/>
              <a:gdLst/>
              <a:ahLst/>
              <a:cxnLst/>
              <a:rect l="0" t="0" r="0" b="0"/>
              <a:pathLst>
                <a:path w="81767" h="12701">
                  <a:moveTo>
                    <a:pt x="18266" y="12700"/>
                  </a:moveTo>
                  <a:lnTo>
                    <a:pt x="18266" y="12700"/>
                  </a:lnTo>
                  <a:lnTo>
                    <a:pt x="0" y="12700"/>
                  </a:lnTo>
                  <a:lnTo>
                    <a:pt x="39634" y="2574"/>
                  </a:lnTo>
                  <a:lnTo>
                    <a:pt x="81766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74">
              <a:extLst>
                <a:ext uri="{FF2B5EF4-FFF2-40B4-BE49-F238E27FC236}">
                  <a16:creationId xmlns:a16="http://schemas.microsoft.com/office/drawing/2014/main" xmlns="" id="{5A9F1121-CFC0-48F6-95A7-D282B769FFE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286500" y="1815175"/>
              <a:ext cx="165101" cy="121576"/>
            </a:xfrm>
            <a:custGeom>
              <a:avLst/>
              <a:gdLst/>
              <a:ahLst/>
              <a:cxnLst/>
              <a:rect l="0" t="0" r="0" b="0"/>
              <a:pathLst>
                <a:path w="165101" h="121576">
                  <a:moveTo>
                    <a:pt x="0" y="121575"/>
                  </a:moveTo>
                  <a:lnTo>
                    <a:pt x="0" y="121575"/>
                  </a:lnTo>
                  <a:lnTo>
                    <a:pt x="0" y="118204"/>
                  </a:lnTo>
                  <a:lnTo>
                    <a:pt x="30756" y="75796"/>
                  </a:lnTo>
                  <a:lnTo>
                    <a:pt x="58561" y="34617"/>
                  </a:lnTo>
                  <a:lnTo>
                    <a:pt x="84347" y="2548"/>
                  </a:lnTo>
                  <a:lnTo>
                    <a:pt x="85159" y="596"/>
                  </a:lnTo>
                  <a:lnTo>
                    <a:pt x="84995" y="0"/>
                  </a:lnTo>
                  <a:lnTo>
                    <a:pt x="84180" y="308"/>
                  </a:lnTo>
                  <a:lnTo>
                    <a:pt x="69550" y="14226"/>
                  </a:lnTo>
                  <a:lnTo>
                    <a:pt x="57452" y="39595"/>
                  </a:lnTo>
                  <a:lnTo>
                    <a:pt x="49400" y="62712"/>
                  </a:lnTo>
                  <a:lnTo>
                    <a:pt x="49161" y="68928"/>
                  </a:lnTo>
                  <a:lnTo>
                    <a:pt x="52659" y="79597"/>
                  </a:lnTo>
                  <a:lnTo>
                    <a:pt x="55567" y="83006"/>
                  </a:lnTo>
                  <a:lnTo>
                    <a:pt x="62562" y="86794"/>
                  </a:lnTo>
                  <a:lnTo>
                    <a:pt x="70374" y="86597"/>
                  </a:lnTo>
                  <a:lnTo>
                    <a:pt x="74432" y="85556"/>
                  </a:lnTo>
                  <a:lnTo>
                    <a:pt x="82704" y="78755"/>
                  </a:lnTo>
                  <a:lnTo>
                    <a:pt x="111353" y="39677"/>
                  </a:lnTo>
                  <a:lnTo>
                    <a:pt x="113747" y="38754"/>
                  </a:lnTo>
                  <a:lnTo>
                    <a:pt x="116047" y="38844"/>
                  </a:lnTo>
                  <a:lnTo>
                    <a:pt x="118287" y="40316"/>
                  </a:lnTo>
                  <a:lnTo>
                    <a:pt x="122657" y="45713"/>
                  </a:lnTo>
                  <a:lnTo>
                    <a:pt x="138828" y="74341"/>
                  </a:lnTo>
                  <a:lnTo>
                    <a:pt x="165100" y="961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75">
              <a:extLst>
                <a:ext uri="{FF2B5EF4-FFF2-40B4-BE49-F238E27FC236}">
                  <a16:creationId xmlns:a16="http://schemas.microsoft.com/office/drawing/2014/main" xmlns="" id="{39EF57C7-2983-4A18-96C8-D95C9640BAA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6477000" y="1790700"/>
              <a:ext cx="27550" cy="146051"/>
            </a:xfrm>
            <a:custGeom>
              <a:avLst/>
              <a:gdLst/>
              <a:ahLst/>
              <a:cxnLst/>
              <a:rect l="0" t="0" r="0" b="0"/>
              <a:pathLst>
                <a:path w="27550" h="146051">
                  <a:moveTo>
                    <a:pt x="6350" y="0"/>
                  </a:moveTo>
                  <a:lnTo>
                    <a:pt x="6350" y="0"/>
                  </a:lnTo>
                  <a:lnTo>
                    <a:pt x="19215" y="47384"/>
                  </a:lnTo>
                  <a:lnTo>
                    <a:pt x="27549" y="87363"/>
                  </a:lnTo>
                  <a:lnTo>
                    <a:pt x="26121" y="104444"/>
                  </a:lnTo>
                  <a:lnTo>
                    <a:pt x="20075" y="11909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76">
              <a:extLst>
                <a:ext uri="{FF2B5EF4-FFF2-40B4-BE49-F238E27FC236}">
                  <a16:creationId xmlns:a16="http://schemas.microsoft.com/office/drawing/2014/main" xmlns="" id="{32394562-A0A4-459F-8D4E-1BA1BD488E99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508748" y="1652144"/>
              <a:ext cx="101603" cy="94107"/>
            </a:xfrm>
            <a:custGeom>
              <a:avLst/>
              <a:gdLst/>
              <a:ahLst/>
              <a:cxnLst/>
              <a:rect l="0" t="0" r="0" b="0"/>
              <a:pathLst>
                <a:path w="101603" h="9410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8"/>
                  </a:lnTo>
                  <a:lnTo>
                    <a:pt x="3372" y="2718"/>
                  </a:lnTo>
                  <a:lnTo>
                    <a:pt x="8791" y="572"/>
                  </a:lnTo>
                  <a:lnTo>
                    <a:pt x="12211" y="0"/>
                  </a:lnTo>
                  <a:lnTo>
                    <a:pt x="19774" y="1246"/>
                  </a:lnTo>
                  <a:lnTo>
                    <a:pt x="27840" y="4857"/>
                  </a:lnTo>
                  <a:lnTo>
                    <a:pt x="36128" y="11166"/>
                  </a:lnTo>
                  <a:lnTo>
                    <a:pt x="45357" y="26022"/>
                  </a:lnTo>
                  <a:lnTo>
                    <a:pt x="45054" y="32489"/>
                  </a:lnTo>
                  <a:lnTo>
                    <a:pt x="31245" y="61265"/>
                  </a:lnTo>
                  <a:lnTo>
                    <a:pt x="15096" y="86545"/>
                  </a:lnTo>
                  <a:lnTo>
                    <a:pt x="14298" y="89065"/>
                  </a:lnTo>
                  <a:lnTo>
                    <a:pt x="15882" y="90040"/>
                  </a:lnTo>
                  <a:lnTo>
                    <a:pt x="61411" y="87952"/>
                  </a:lnTo>
                  <a:lnTo>
                    <a:pt x="81933" y="89696"/>
                  </a:lnTo>
                  <a:lnTo>
                    <a:pt x="101602" y="941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77">
              <a:extLst>
                <a:ext uri="{FF2B5EF4-FFF2-40B4-BE49-F238E27FC236}">
                  <a16:creationId xmlns:a16="http://schemas.microsoft.com/office/drawing/2014/main" xmlns="" id="{65ADDCC0-F871-407D-8071-F92C0FA399F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076950" y="2006600"/>
              <a:ext cx="374651" cy="57151"/>
            </a:xfrm>
            <a:custGeom>
              <a:avLst/>
              <a:gdLst/>
              <a:ahLst/>
              <a:cxnLst/>
              <a:rect l="0" t="0" r="0" b="0"/>
              <a:pathLst>
                <a:path w="37465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48639" y="40522"/>
                  </a:lnTo>
                  <a:lnTo>
                    <a:pt x="92878" y="30004"/>
                  </a:lnTo>
                  <a:lnTo>
                    <a:pt x="120481" y="24236"/>
                  </a:lnTo>
                  <a:lnTo>
                    <a:pt x="150170" y="18274"/>
                  </a:lnTo>
                  <a:lnTo>
                    <a:pt x="179135" y="13594"/>
                  </a:lnTo>
                  <a:lnTo>
                    <a:pt x="207618" y="9768"/>
                  </a:lnTo>
                  <a:lnTo>
                    <a:pt x="235779" y="6512"/>
                  </a:lnTo>
                  <a:lnTo>
                    <a:pt x="260903" y="4341"/>
                  </a:lnTo>
                  <a:lnTo>
                    <a:pt x="305751" y="1929"/>
                  </a:lnTo>
                  <a:lnTo>
                    <a:pt x="349845" y="571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78">
              <a:extLst>
                <a:ext uri="{FF2B5EF4-FFF2-40B4-BE49-F238E27FC236}">
                  <a16:creationId xmlns:a16="http://schemas.microsoft.com/office/drawing/2014/main" xmlns="" id="{C0502992-97C5-4F3A-AA91-337222A8EA4D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40450" y="2096968"/>
              <a:ext cx="95251" cy="80118"/>
            </a:xfrm>
            <a:custGeom>
              <a:avLst/>
              <a:gdLst/>
              <a:ahLst/>
              <a:cxnLst/>
              <a:rect l="0" t="0" r="0" b="0"/>
              <a:pathLst>
                <a:path w="95251" h="80118">
                  <a:moveTo>
                    <a:pt x="0" y="11232"/>
                  </a:moveTo>
                  <a:lnTo>
                    <a:pt x="0" y="11232"/>
                  </a:lnTo>
                  <a:lnTo>
                    <a:pt x="0" y="7861"/>
                  </a:lnTo>
                  <a:lnTo>
                    <a:pt x="5645" y="4324"/>
                  </a:lnTo>
                  <a:lnTo>
                    <a:pt x="15210" y="1106"/>
                  </a:lnTo>
                  <a:lnTo>
                    <a:pt x="31789" y="0"/>
                  </a:lnTo>
                  <a:lnTo>
                    <a:pt x="41409" y="2242"/>
                  </a:lnTo>
                  <a:lnTo>
                    <a:pt x="48508" y="7472"/>
                  </a:lnTo>
                  <a:lnTo>
                    <a:pt x="51388" y="10842"/>
                  </a:lnTo>
                  <a:lnTo>
                    <a:pt x="52603" y="15205"/>
                  </a:lnTo>
                  <a:lnTo>
                    <a:pt x="52072" y="25698"/>
                  </a:lnTo>
                  <a:lnTo>
                    <a:pt x="45720" y="35535"/>
                  </a:lnTo>
                  <a:lnTo>
                    <a:pt x="18262" y="68298"/>
                  </a:lnTo>
                  <a:lnTo>
                    <a:pt x="17114" y="71148"/>
                  </a:lnTo>
                  <a:lnTo>
                    <a:pt x="17052" y="73754"/>
                  </a:lnTo>
                  <a:lnTo>
                    <a:pt x="17719" y="76196"/>
                  </a:lnTo>
                  <a:lnTo>
                    <a:pt x="20279" y="77825"/>
                  </a:lnTo>
                  <a:lnTo>
                    <a:pt x="34700" y="80117"/>
                  </a:lnTo>
                  <a:lnTo>
                    <a:pt x="57240" y="79385"/>
                  </a:lnTo>
                  <a:lnTo>
                    <a:pt x="95250" y="6838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79">
              <a:extLst>
                <a:ext uri="{FF2B5EF4-FFF2-40B4-BE49-F238E27FC236}">
                  <a16:creationId xmlns:a16="http://schemas.microsoft.com/office/drawing/2014/main" xmlns="" id="{F80DA157-BBB8-45DE-B2C4-0877A2812C0A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265437" y="2120900"/>
              <a:ext cx="135364" cy="74333"/>
            </a:xfrm>
            <a:custGeom>
              <a:avLst/>
              <a:gdLst/>
              <a:ahLst/>
              <a:cxnLst/>
              <a:rect l="0" t="0" r="0" b="0"/>
              <a:pathLst>
                <a:path w="135364" h="74333">
                  <a:moveTo>
                    <a:pt x="52813" y="25400"/>
                  </a:moveTo>
                  <a:lnTo>
                    <a:pt x="52813" y="25400"/>
                  </a:lnTo>
                  <a:lnTo>
                    <a:pt x="49442" y="25400"/>
                  </a:lnTo>
                  <a:lnTo>
                    <a:pt x="48449" y="26811"/>
                  </a:lnTo>
                  <a:lnTo>
                    <a:pt x="40863" y="47768"/>
                  </a:lnTo>
                  <a:lnTo>
                    <a:pt x="30614" y="63072"/>
                  </a:lnTo>
                  <a:lnTo>
                    <a:pt x="22721" y="69895"/>
                  </a:lnTo>
                  <a:lnTo>
                    <a:pt x="14509" y="73397"/>
                  </a:lnTo>
                  <a:lnTo>
                    <a:pt x="10343" y="74332"/>
                  </a:lnTo>
                  <a:lnTo>
                    <a:pt x="3834" y="73488"/>
                  </a:lnTo>
                  <a:lnTo>
                    <a:pt x="1110" y="72275"/>
                  </a:lnTo>
                  <a:lnTo>
                    <a:pt x="0" y="70056"/>
                  </a:lnTo>
                  <a:lnTo>
                    <a:pt x="647" y="63827"/>
                  </a:lnTo>
                  <a:lnTo>
                    <a:pt x="11883" y="43966"/>
                  </a:lnTo>
                  <a:lnTo>
                    <a:pt x="25005" y="30117"/>
                  </a:lnTo>
                  <a:lnTo>
                    <a:pt x="58706" y="11901"/>
                  </a:lnTo>
                  <a:lnTo>
                    <a:pt x="98270" y="3083"/>
                  </a:lnTo>
                  <a:lnTo>
                    <a:pt x="13536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580">
              <a:extLst>
                <a:ext uri="{FF2B5EF4-FFF2-40B4-BE49-F238E27FC236}">
                  <a16:creationId xmlns:a16="http://schemas.microsoft.com/office/drawing/2014/main" xmlns="" id="{622100CC-9E08-4D58-B03A-E7649863634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419850" y="2058920"/>
              <a:ext cx="127001" cy="54892"/>
            </a:xfrm>
            <a:custGeom>
              <a:avLst/>
              <a:gdLst/>
              <a:ahLst/>
              <a:cxnLst/>
              <a:rect l="0" t="0" r="0" b="0"/>
              <a:pathLst>
                <a:path w="127001" h="54892">
                  <a:moveTo>
                    <a:pt x="0" y="17530"/>
                  </a:moveTo>
                  <a:lnTo>
                    <a:pt x="0" y="17530"/>
                  </a:lnTo>
                  <a:lnTo>
                    <a:pt x="0" y="14159"/>
                  </a:lnTo>
                  <a:lnTo>
                    <a:pt x="1881" y="10622"/>
                  </a:lnTo>
                  <a:lnTo>
                    <a:pt x="8839" y="2603"/>
                  </a:lnTo>
                  <a:lnTo>
                    <a:pt x="16629" y="312"/>
                  </a:lnTo>
                  <a:lnTo>
                    <a:pt x="26440" y="0"/>
                  </a:lnTo>
                  <a:lnTo>
                    <a:pt x="35505" y="2213"/>
                  </a:lnTo>
                  <a:lnTo>
                    <a:pt x="38486" y="4496"/>
                  </a:lnTo>
                  <a:lnTo>
                    <a:pt x="41800" y="10796"/>
                  </a:lnTo>
                  <a:lnTo>
                    <a:pt x="41391" y="18300"/>
                  </a:lnTo>
                  <a:lnTo>
                    <a:pt x="35378" y="34616"/>
                  </a:lnTo>
                  <a:lnTo>
                    <a:pt x="21134" y="53135"/>
                  </a:lnTo>
                  <a:lnTo>
                    <a:pt x="21850" y="53966"/>
                  </a:lnTo>
                  <a:lnTo>
                    <a:pt x="26409" y="54891"/>
                  </a:lnTo>
                  <a:lnTo>
                    <a:pt x="65584" y="48625"/>
                  </a:lnTo>
                  <a:lnTo>
                    <a:pt x="113163" y="39316"/>
                  </a:lnTo>
                  <a:lnTo>
                    <a:pt x="127000" y="365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119">
            <a:extLst>
              <a:ext uri="{FF2B5EF4-FFF2-40B4-BE49-F238E27FC236}">
                <a16:creationId xmlns:a16="http://schemas.microsoft.com/office/drawing/2014/main" xmlns="" id="{42104F5E-3524-4022-A888-C4C23A227E49}"/>
              </a:ext>
            </a:extLst>
          </p:cNvPr>
          <p:cNvGrpSpPr/>
          <p:nvPr/>
        </p:nvGrpSpPr>
        <p:grpSpPr>
          <a:xfrm>
            <a:off x="4229100" y="1879600"/>
            <a:ext cx="344983" cy="1068665"/>
            <a:chOff x="4229100" y="1879600"/>
            <a:chExt cx="344983" cy="1068665"/>
          </a:xfrm>
        </p:grpSpPr>
        <p:sp>
          <p:nvSpPr>
            <p:cNvPr id="228" name="SMARTInkShape-581">
              <a:extLst>
                <a:ext uri="{FF2B5EF4-FFF2-40B4-BE49-F238E27FC236}">
                  <a16:creationId xmlns:a16="http://schemas.microsoft.com/office/drawing/2014/main" xmlns="" id="{8213242D-6C84-4CEC-9DCA-F55710E078D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387824" y="2160638"/>
              <a:ext cx="158777" cy="534164"/>
            </a:xfrm>
            <a:custGeom>
              <a:avLst/>
              <a:gdLst/>
              <a:ahLst/>
              <a:cxnLst/>
              <a:rect l="0" t="0" r="0" b="0"/>
              <a:pathLst>
                <a:path w="158777" h="534164">
                  <a:moveTo>
                    <a:pt x="158776" y="36462"/>
                  </a:moveTo>
                  <a:lnTo>
                    <a:pt x="158776" y="36462"/>
                  </a:lnTo>
                  <a:lnTo>
                    <a:pt x="147931" y="21959"/>
                  </a:lnTo>
                  <a:lnTo>
                    <a:pt x="131338" y="9743"/>
                  </a:lnTo>
                  <a:lnTo>
                    <a:pt x="108862" y="2048"/>
                  </a:lnTo>
                  <a:lnTo>
                    <a:pt x="92611" y="0"/>
                  </a:lnTo>
                  <a:lnTo>
                    <a:pt x="75983" y="4734"/>
                  </a:lnTo>
                  <a:lnTo>
                    <a:pt x="67597" y="8960"/>
                  </a:lnTo>
                  <a:lnTo>
                    <a:pt x="38940" y="38505"/>
                  </a:lnTo>
                  <a:lnTo>
                    <a:pt x="14849" y="85280"/>
                  </a:lnTo>
                  <a:lnTo>
                    <a:pt x="4732" y="120954"/>
                  </a:lnTo>
                  <a:lnTo>
                    <a:pt x="0" y="157975"/>
                  </a:lnTo>
                  <a:lnTo>
                    <a:pt x="2601" y="195596"/>
                  </a:lnTo>
                  <a:lnTo>
                    <a:pt x="12224" y="235364"/>
                  </a:lnTo>
                  <a:lnTo>
                    <a:pt x="25908" y="275146"/>
                  </a:lnTo>
                  <a:lnTo>
                    <a:pt x="41398" y="311642"/>
                  </a:lnTo>
                  <a:lnTo>
                    <a:pt x="57689" y="344796"/>
                  </a:lnTo>
                  <a:lnTo>
                    <a:pt x="78965" y="391227"/>
                  </a:lnTo>
                  <a:lnTo>
                    <a:pt x="94206" y="434383"/>
                  </a:lnTo>
                  <a:lnTo>
                    <a:pt x="101150" y="459555"/>
                  </a:lnTo>
                  <a:lnTo>
                    <a:pt x="101885" y="480149"/>
                  </a:lnTo>
                  <a:lnTo>
                    <a:pt x="94961" y="504240"/>
                  </a:lnTo>
                  <a:lnTo>
                    <a:pt x="77229" y="524783"/>
                  </a:lnTo>
                  <a:lnTo>
                    <a:pt x="63972" y="532188"/>
                  </a:lnTo>
                  <a:lnTo>
                    <a:pt x="57472" y="534163"/>
                  </a:lnTo>
                  <a:lnTo>
                    <a:pt x="51730" y="534068"/>
                  </a:lnTo>
                  <a:lnTo>
                    <a:pt x="31776" y="5254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82">
              <a:extLst>
                <a:ext uri="{FF2B5EF4-FFF2-40B4-BE49-F238E27FC236}">
                  <a16:creationId xmlns:a16="http://schemas.microsoft.com/office/drawing/2014/main" xmlns="" id="{6E19F243-E175-46DE-9070-9484D03E160C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229100" y="2922145"/>
              <a:ext cx="120651" cy="11556"/>
            </a:xfrm>
            <a:custGeom>
              <a:avLst/>
              <a:gdLst/>
              <a:ahLst/>
              <a:cxnLst/>
              <a:rect l="0" t="0" r="0" b="0"/>
              <a:pathLst>
                <a:path w="120651" h="11556">
                  <a:moveTo>
                    <a:pt x="0" y="11555"/>
                  </a:moveTo>
                  <a:lnTo>
                    <a:pt x="0" y="11555"/>
                  </a:lnTo>
                  <a:lnTo>
                    <a:pt x="19459" y="4648"/>
                  </a:lnTo>
                  <a:lnTo>
                    <a:pt x="56369" y="0"/>
                  </a:lnTo>
                  <a:lnTo>
                    <a:pt x="99337" y="4031"/>
                  </a:lnTo>
                  <a:lnTo>
                    <a:pt x="120650" y="520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83">
              <a:extLst>
                <a:ext uri="{FF2B5EF4-FFF2-40B4-BE49-F238E27FC236}">
                  <a16:creationId xmlns:a16="http://schemas.microsoft.com/office/drawing/2014/main" xmlns="" id="{FAA0BA67-1BEB-4E83-A36C-CA6CFC9F979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430268" y="2839038"/>
              <a:ext cx="143815" cy="109227"/>
            </a:xfrm>
            <a:custGeom>
              <a:avLst/>
              <a:gdLst/>
              <a:ahLst/>
              <a:cxnLst/>
              <a:rect l="0" t="0" r="0" b="0"/>
              <a:pathLst>
                <a:path w="143815" h="109227">
                  <a:moveTo>
                    <a:pt x="65532" y="24812"/>
                  </a:moveTo>
                  <a:lnTo>
                    <a:pt x="65532" y="24812"/>
                  </a:lnTo>
                  <a:lnTo>
                    <a:pt x="64120" y="49296"/>
                  </a:lnTo>
                  <a:lnTo>
                    <a:pt x="55393" y="76281"/>
                  </a:lnTo>
                  <a:lnTo>
                    <a:pt x="43869" y="93763"/>
                  </a:lnTo>
                  <a:lnTo>
                    <a:pt x="35678" y="100848"/>
                  </a:lnTo>
                  <a:lnTo>
                    <a:pt x="31518" y="102313"/>
                  </a:lnTo>
                  <a:lnTo>
                    <a:pt x="23133" y="102061"/>
                  </a:lnTo>
                  <a:lnTo>
                    <a:pt x="14703" y="95834"/>
                  </a:lnTo>
                  <a:lnTo>
                    <a:pt x="10479" y="91210"/>
                  </a:lnTo>
                  <a:lnTo>
                    <a:pt x="1164" y="67847"/>
                  </a:lnTo>
                  <a:lnTo>
                    <a:pt x="0" y="52405"/>
                  </a:lnTo>
                  <a:lnTo>
                    <a:pt x="2540" y="39192"/>
                  </a:lnTo>
                  <a:lnTo>
                    <a:pt x="8373" y="28616"/>
                  </a:lnTo>
                  <a:lnTo>
                    <a:pt x="11903" y="25937"/>
                  </a:lnTo>
                  <a:lnTo>
                    <a:pt x="15668" y="24856"/>
                  </a:lnTo>
                  <a:lnTo>
                    <a:pt x="29591" y="26707"/>
                  </a:lnTo>
                  <a:lnTo>
                    <a:pt x="35221" y="28192"/>
                  </a:lnTo>
                  <a:lnTo>
                    <a:pt x="47121" y="37368"/>
                  </a:lnTo>
                  <a:lnTo>
                    <a:pt x="87598" y="81953"/>
                  </a:lnTo>
                  <a:lnTo>
                    <a:pt x="105508" y="101585"/>
                  </a:lnTo>
                  <a:lnTo>
                    <a:pt x="114108" y="107852"/>
                  </a:lnTo>
                  <a:lnTo>
                    <a:pt x="117671" y="109100"/>
                  </a:lnTo>
                  <a:lnTo>
                    <a:pt x="120753" y="109226"/>
                  </a:lnTo>
                  <a:lnTo>
                    <a:pt x="123512" y="108605"/>
                  </a:lnTo>
                  <a:lnTo>
                    <a:pt x="128460" y="104152"/>
                  </a:lnTo>
                  <a:lnTo>
                    <a:pt x="133011" y="96058"/>
                  </a:lnTo>
                  <a:lnTo>
                    <a:pt x="143814" y="56493"/>
                  </a:lnTo>
                  <a:lnTo>
                    <a:pt x="143447" y="26281"/>
                  </a:lnTo>
                  <a:lnTo>
                    <a:pt x="136850" y="11118"/>
                  </a:lnTo>
                  <a:lnTo>
                    <a:pt x="132128" y="5100"/>
                  </a:lnTo>
                  <a:lnTo>
                    <a:pt x="125451" y="1793"/>
                  </a:lnTo>
                  <a:lnTo>
                    <a:pt x="108625" y="0"/>
                  </a:lnTo>
                  <a:lnTo>
                    <a:pt x="86061" y="2957"/>
                  </a:lnTo>
                  <a:lnTo>
                    <a:pt x="59182" y="184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584">
              <a:extLst>
                <a:ext uri="{FF2B5EF4-FFF2-40B4-BE49-F238E27FC236}">
                  <a16:creationId xmlns:a16="http://schemas.microsoft.com/office/drawing/2014/main" xmlns="" id="{97F9B4D0-318A-4970-9885-366B3F99F6A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302918" y="1879600"/>
              <a:ext cx="205583" cy="146051"/>
            </a:xfrm>
            <a:custGeom>
              <a:avLst/>
              <a:gdLst/>
              <a:ahLst/>
              <a:cxnLst/>
              <a:rect l="0" t="0" r="0" b="0"/>
              <a:pathLst>
                <a:path w="205583" h="146051">
                  <a:moveTo>
                    <a:pt x="142082" y="0"/>
                  </a:moveTo>
                  <a:lnTo>
                    <a:pt x="142082" y="0"/>
                  </a:lnTo>
                  <a:lnTo>
                    <a:pt x="142082" y="29886"/>
                  </a:lnTo>
                  <a:lnTo>
                    <a:pt x="136437" y="45503"/>
                  </a:lnTo>
                  <a:lnTo>
                    <a:pt x="112196" y="81896"/>
                  </a:lnTo>
                  <a:lnTo>
                    <a:pt x="85092" y="105875"/>
                  </a:lnTo>
                  <a:lnTo>
                    <a:pt x="65012" y="114083"/>
                  </a:lnTo>
                  <a:lnTo>
                    <a:pt x="45739" y="117026"/>
                  </a:lnTo>
                  <a:lnTo>
                    <a:pt x="30119" y="115982"/>
                  </a:lnTo>
                  <a:lnTo>
                    <a:pt x="16121" y="107522"/>
                  </a:lnTo>
                  <a:lnTo>
                    <a:pt x="9425" y="101314"/>
                  </a:lnTo>
                  <a:lnTo>
                    <a:pt x="1984" y="86892"/>
                  </a:lnTo>
                  <a:lnTo>
                    <a:pt x="0" y="79094"/>
                  </a:lnTo>
                  <a:lnTo>
                    <a:pt x="794" y="72485"/>
                  </a:lnTo>
                  <a:lnTo>
                    <a:pt x="7321" y="61378"/>
                  </a:lnTo>
                  <a:lnTo>
                    <a:pt x="12730" y="57852"/>
                  </a:lnTo>
                  <a:lnTo>
                    <a:pt x="26266" y="53934"/>
                  </a:lnTo>
                  <a:lnTo>
                    <a:pt x="53125" y="58471"/>
                  </a:lnTo>
                  <a:lnTo>
                    <a:pt x="69384" y="68791"/>
                  </a:lnTo>
                  <a:lnTo>
                    <a:pt x="113226" y="111002"/>
                  </a:lnTo>
                  <a:lnTo>
                    <a:pt x="132121" y="126023"/>
                  </a:lnTo>
                  <a:lnTo>
                    <a:pt x="163790" y="140369"/>
                  </a:lnTo>
                  <a:lnTo>
                    <a:pt x="205582" y="146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20">
            <a:extLst>
              <a:ext uri="{FF2B5EF4-FFF2-40B4-BE49-F238E27FC236}">
                <a16:creationId xmlns:a16="http://schemas.microsoft.com/office/drawing/2014/main" xmlns="" id="{9675515E-09F9-4DC8-BC50-20EC24108297}"/>
              </a:ext>
            </a:extLst>
          </p:cNvPr>
          <p:cNvGrpSpPr/>
          <p:nvPr/>
        </p:nvGrpSpPr>
        <p:grpSpPr>
          <a:xfrm>
            <a:off x="1943100" y="2266647"/>
            <a:ext cx="2038351" cy="408943"/>
            <a:chOff x="1943100" y="2266647"/>
            <a:chExt cx="2038351" cy="408943"/>
          </a:xfrm>
        </p:grpSpPr>
        <p:sp>
          <p:nvSpPr>
            <p:cNvPr id="233" name="SMARTInkShape-585">
              <a:extLst>
                <a:ext uri="{FF2B5EF4-FFF2-40B4-BE49-F238E27FC236}">
                  <a16:creationId xmlns:a16="http://schemas.microsoft.com/office/drawing/2014/main" xmlns="" id="{57FFC844-182F-4A0D-96F7-F8C3BBEE1D46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943100" y="2266647"/>
              <a:ext cx="127970" cy="408943"/>
            </a:xfrm>
            <a:custGeom>
              <a:avLst/>
              <a:gdLst/>
              <a:ahLst/>
              <a:cxnLst/>
              <a:rect l="0" t="0" r="0" b="0"/>
              <a:pathLst>
                <a:path w="127970" h="408943">
                  <a:moveTo>
                    <a:pt x="25400" y="120953"/>
                  </a:moveTo>
                  <a:lnTo>
                    <a:pt x="25400" y="120953"/>
                  </a:lnTo>
                  <a:lnTo>
                    <a:pt x="16562" y="120953"/>
                  </a:lnTo>
                  <a:lnTo>
                    <a:pt x="15274" y="122364"/>
                  </a:lnTo>
                  <a:lnTo>
                    <a:pt x="13844" y="127695"/>
                  </a:lnTo>
                  <a:lnTo>
                    <a:pt x="12851" y="166143"/>
                  </a:lnTo>
                  <a:lnTo>
                    <a:pt x="12745" y="205603"/>
                  </a:lnTo>
                  <a:lnTo>
                    <a:pt x="12713" y="252338"/>
                  </a:lnTo>
                  <a:lnTo>
                    <a:pt x="12706" y="287297"/>
                  </a:lnTo>
                  <a:lnTo>
                    <a:pt x="12703" y="321648"/>
                  </a:lnTo>
                  <a:lnTo>
                    <a:pt x="16072" y="365980"/>
                  </a:lnTo>
                  <a:lnTo>
                    <a:pt x="18876" y="408942"/>
                  </a:lnTo>
                  <a:lnTo>
                    <a:pt x="18934" y="408901"/>
                  </a:lnTo>
                  <a:lnTo>
                    <a:pt x="14671" y="373753"/>
                  </a:lnTo>
                  <a:lnTo>
                    <a:pt x="13576" y="340318"/>
                  </a:lnTo>
                  <a:lnTo>
                    <a:pt x="13089" y="300058"/>
                  </a:lnTo>
                  <a:lnTo>
                    <a:pt x="12873" y="257000"/>
                  </a:lnTo>
                  <a:lnTo>
                    <a:pt x="12777" y="214344"/>
                  </a:lnTo>
                  <a:lnTo>
                    <a:pt x="14616" y="171868"/>
                  </a:lnTo>
                  <a:lnTo>
                    <a:pt x="17785" y="130882"/>
                  </a:lnTo>
                  <a:lnTo>
                    <a:pt x="21545" y="93851"/>
                  </a:lnTo>
                  <a:lnTo>
                    <a:pt x="31000" y="48012"/>
                  </a:lnTo>
                  <a:lnTo>
                    <a:pt x="46109" y="14360"/>
                  </a:lnTo>
                  <a:lnTo>
                    <a:pt x="57887" y="3023"/>
                  </a:lnTo>
                  <a:lnTo>
                    <a:pt x="63991" y="0"/>
                  </a:lnTo>
                  <a:lnTo>
                    <a:pt x="70883" y="101"/>
                  </a:lnTo>
                  <a:lnTo>
                    <a:pt x="86067" y="5858"/>
                  </a:lnTo>
                  <a:lnTo>
                    <a:pt x="110481" y="27741"/>
                  </a:lnTo>
                  <a:lnTo>
                    <a:pt x="121540" y="54125"/>
                  </a:lnTo>
                  <a:lnTo>
                    <a:pt x="127969" y="99036"/>
                  </a:lnTo>
                  <a:lnTo>
                    <a:pt x="125314" y="125323"/>
                  </a:lnTo>
                  <a:lnTo>
                    <a:pt x="117078" y="148766"/>
                  </a:lnTo>
                  <a:lnTo>
                    <a:pt x="97171" y="175055"/>
                  </a:lnTo>
                  <a:lnTo>
                    <a:pt x="66656" y="196250"/>
                  </a:lnTo>
                  <a:lnTo>
                    <a:pt x="21241" y="211530"/>
                  </a:lnTo>
                  <a:lnTo>
                    <a:pt x="6854" y="214126"/>
                  </a:lnTo>
                  <a:lnTo>
                    <a:pt x="3158" y="213407"/>
                  </a:lnTo>
                  <a:lnTo>
                    <a:pt x="1400" y="211517"/>
                  </a:lnTo>
                  <a:lnTo>
                    <a:pt x="0" y="20350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86">
              <a:extLst>
                <a:ext uri="{FF2B5EF4-FFF2-40B4-BE49-F238E27FC236}">
                  <a16:creationId xmlns:a16="http://schemas.microsoft.com/office/drawing/2014/main" xmlns="" id="{670E9E90-1301-47ED-96D0-CA7040C80E0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060092" y="2438400"/>
              <a:ext cx="156059" cy="201740"/>
            </a:xfrm>
            <a:custGeom>
              <a:avLst/>
              <a:gdLst/>
              <a:ahLst/>
              <a:cxnLst/>
              <a:rect l="0" t="0" r="0" b="0"/>
              <a:pathLst>
                <a:path w="156059" h="201740">
                  <a:moveTo>
                    <a:pt x="3658" y="82550"/>
                  </a:moveTo>
                  <a:lnTo>
                    <a:pt x="3658" y="82550"/>
                  </a:lnTo>
                  <a:lnTo>
                    <a:pt x="287" y="79179"/>
                  </a:lnTo>
                  <a:lnTo>
                    <a:pt x="0" y="76775"/>
                  </a:lnTo>
                  <a:lnTo>
                    <a:pt x="1562" y="70341"/>
                  </a:lnTo>
                  <a:lnTo>
                    <a:pt x="8371" y="64659"/>
                  </a:lnTo>
                  <a:lnTo>
                    <a:pt x="13150" y="62156"/>
                  </a:lnTo>
                  <a:lnTo>
                    <a:pt x="25986" y="61256"/>
                  </a:lnTo>
                  <a:lnTo>
                    <a:pt x="33360" y="62004"/>
                  </a:lnTo>
                  <a:lnTo>
                    <a:pt x="60593" y="76541"/>
                  </a:lnTo>
                  <a:lnTo>
                    <a:pt x="75059" y="96577"/>
                  </a:lnTo>
                  <a:lnTo>
                    <a:pt x="84781" y="121240"/>
                  </a:lnTo>
                  <a:lnTo>
                    <a:pt x="89101" y="146312"/>
                  </a:lnTo>
                  <a:lnTo>
                    <a:pt x="84792" y="180857"/>
                  </a:lnTo>
                  <a:lnTo>
                    <a:pt x="78288" y="195151"/>
                  </a:lnTo>
                  <a:lnTo>
                    <a:pt x="74578" y="199951"/>
                  </a:lnTo>
                  <a:lnTo>
                    <a:pt x="70694" y="201739"/>
                  </a:lnTo>
                  <a:lnTo>
                    <a:pt x="66693" y="201520"/>
                  </a:lnTo>
                  <a:lnTo>
                    <a:pt x="62614" y="199964"/>
                  </a:lnTo>
                  <a:lnTo>
                    <a:pt x="56201" y="188826"/>
                  </a:lnTo>
                  <a:lnTo>
                    <a:pt x="53504" y="180918"/>
                  </a:lnTo>
                  <a:lnTo>
                    <a:pt x="53078" y="136077"/>
                  </a:lnTo>
                  <a:lnTo>
                    <a:pt x="63252" y="98109"/>
                  </a:lnTo>
                  <a:lnTo>
                    <a:pt x="80239" y="61948"/>
                  </a:lnTo>
                  <a:lnTo>
                    <a:pt x="112897" y="27136"/>
                  </a:lnTo>
                  <a:lnTo>
                    <a:pt x="15605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87">
              <a:extLst>
                <a:ext uri="{FF2B5EF4-FFF2-40B4-BE49-F238E27FC236}">
                  <a16:creationId xmlns:a16="http://schemas.microsoft.com/office/drawing/2014/main" xmlns="" id="{7997C156-06BD-457F-A70A-A94222ED371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317223" y="2306979"/>
              <a:ext cx="89428" cy="360022"/>
            </a:xfrm>
            <a:custGeom>
              <a:avLst/>
              <a:gdLst/>
              <a:ahLst/>
              <a:cxnLst/>
              <a:rect l="0" t="0" r="0" b="0"/>
              <a:pathLst>
                <a:path w="89428" h="360022">
                  <a:moveTo>
                    <a:pt x="89427" y="29821"/>
                  </a:moveTo>
                  <a:lnTo>
                    <a:pt x="89427" y="29821"/>
                  </a:lnTo>
                  <a:lnTo>
                    <a:pt x="82519" y="7836"/>
                  </a:lnTo>
                  <a:lnTo>
                    <a:pt x="80589" y="4580"/>
                  </a:lnTo>
                  <a:lnTo>
                    <a:pt x="77890" y="2411"/>
                  </a:lnTo>
                  <a:lnTo>
                    <a:pt x="71129" y="0"/>
                  </a:lnTo>
                  <a:lnTo>
                    <a:pt x="67351" y="768"/>
                  </a:lnTo>
                  <a:lnTo>
                    <a:pt x="59389" y="5384"/>
                  </a:lnTo>
                  <a:lnTo>
                    <a:pt x="37711" y="51674"/>
                  </a:lnTo>
                  <a:lnTo>
                    <a:pt x="25520" y="87747"/>
                  </a:lnTo>
                  <a:lnTo>
                    <a:pt x="14927" y="134823"/>
                  </a:lnTo>
                  <a:lnTo>
                    <a:pt x="10127" y="161206"/>
                  </a:lnTo>
                  <a:lnTo>
                    <a:pt x="6221" y="185850"/>
                  </a:lnTo>
                  <a:lnTo>
                    <a:pt x="0" y="232047"/>
                  </a:lnTo>
                  <a:lnTo>
                    <a:pt x="528" y="270453"/>
                  </a:lnTo>
                  <a:lnTo>
                    <a:pt x="6877" y="301868"/>
                  </a:lnTo>
                  <a:lnTo>
                    <a:pt x="19107" y="325238"/>
                  </a:lnTo>
                  <a:lnTo>
                    <a:pt x="41475" y="341270"/>
                  </a:lnTo>
                  <a:lnTo>
                    <a:pt x="83077" y="360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88">
              <a:extLst>
                <a:ext uri="{FF2B5EF4-FFF2-40B4-BE49-F238E27FC236}">
                  <a16:creationId xmlns:a16="http://schemas.microsoft.com/office/drawing/2014/main" xmlns="" id="{C5D34901-2040-4F39-BF7A-60F0CB9C99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520950" y="2406650"/>
              <a:ext cx="184151" cy="241301"/>
            </a:xfrm>
            <a:custGeom>
              <a:avLst/>
              <a:gdLst/>
              <a:ahLst/>
              <a:cxnLst/>
              <a:rect l="0" t="0" r="0" b="0"/>
              <a:pathLst>
                <a:path w="184151" h="241301">
                  <a:moveTo>
                    <a:pt x="0" y="0"/>
                  </a:moveTo>
                  <a:lnTo>
                    <a:pt x="0" y="0"/>
                  </a:lnTo>
                  <a:lnTo>
                    <a:pt x="39545" y="41427"/>
                  </a:lnTo>
                  <a:lnTo>
                    <a:pt x="82365" y="87833"/>
                  </a:lnTo>
                  <a:lnTo>
                    <a:pt x="117224" y="130055"/>
                  </a:lnTo>
                  <a:lnTo>
                    <a:pt x="143154" y="170474"/>
                  </a:lnTo>
                  <a:lnTo>
                    <a:pt x="169467" y="211212"/>
                  </a:lnTo>
                  <a:lnTo>
                    <a:pt x="18415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89">
              <a:extLst>
                <a:ext uri="{FF2B5EF4-FFF2-40B4-BE49-F238E27FC236}">
                  <a16:creationId xmlns:a16="http://schemas.microsoft.com/office/drawing/2014/main" xmlns="" id="{F5006DE9-C2DD-4834-A505-025330CAFE5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508250" y="2368550"/>
              <a:ext cx="190501" cy="298451"/>
            </a:xfrm>
            <a:custGeom>
              <a:avLst/>
              <a:gdLst/>
              <a:ahLst/>
              <a:cxnLst/>
              <a:rect l="0" t="0" r="0" b="0"/>
              <a:pathLst>
                <a:path w="190501" h="29845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78291" y="6742"/>
                  </a:lnTo>
                  <a:lnTo>
                    <a:pt x="154773" y="48953"/>
                  </a:lnTo>
                  <a:lnTo>
                    <a:pt x="140049" y="80318"/>
                  </a:lnTo>
                  <a:lnTo>
                    <a:pt x="124098" y="113073"/>
                  </a:lnTo>
                  <a:lnTo>
                    <a:pt x="95880" y="159876"/>
                  </a:lnTo>
                  <a:lnTo>
                    <a:pt x="75539" y="191941"/>
                  </a:lnTo>
                  <a:lnTo>
                    <a:pt x="44254" y="236082"/>
                  </a:lnTo>
                  <a:lnTo>
                    <a:pt x="8127" y="281979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90">
              <a:extLst>
                <a:ext uri="{FF2B5EF4-FFF2-40B4-BE49-F238E27FC236}">
                  <a16:creationId xmlns:a16="http://schemas.microsoft.com/office/drawing/2014/main" xmlns="" id="{2DA42B43-B66C-41E7-B548-2EE311E880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890047" y="2400300"/>
              <a:ext cx="253204" cy="139701"/>
            </a:xfrm>
            <a:custGeom>
              <a:avLst/>
              <a:gdLst/>
              <a:ahLst/>
              <a:cxnLst/>
              <a:rect l="0" t="0" r="0" b="0"/>
              <a:pathLst>
                <a:path w="253204" h="139701">
                  <a:moveTo>
                    <a:pt x="164303" y="0"/>
                  </a:moveTo>
                  <a:lnTo>
                    <a:pt x="164303" y="0"/>
                  </a:lnTo>
                  <a:lnTo>
                    <a:pt x="175858" y="0"/>
                  </a:lnTo>
                  <a:lnTo>
                    <a:pt x="175534" y="706"/>
                  </a:lnTo>
                  <a:lnTo>
                    <a:pt x="173293" y="3371"/>
                  </a:lnTo>
                  <a:lnTo>
                    <a:pt x="128790" y="27136"/>
                  </a:lnTo>
                  <a:lnTo>
                    <a:pt x="89967" y="48335"/>
                  </a:lnTo>
                  <a:lnTo>
                    <a:pt x="43813" y="75862"/>
                  </a:lnTo>
                  <a:lnTo>
                    <a:pt x="8772" y="101559"/>
                  </a:lnTo>
                  <a:lnTo>
                    <a:pt x="399" y="111225"/>
                  </a:lnTo>
                  <a:lnTo>
                    <a:pt x="0" y="115777"/>
                  </a:lnTo>
                  <a:lnTo>
                    <a:pt x="1851" y="120224"/>
                  </a:lnTo>
                  <a:lnTo>
                    <a:pt x="5202" y="124599"/>
                  </a:lnTo>
                  <a:lnTo>
                    <a:pt x="20214" y="131342"/>
                  </a:lnTo>
                  <a:lnTo>
                    <a:pt x="43113" y="135280"/>
                  </a:lnTo>
                  <a:lnTo>
                    <a:pt x="74458" y="134678"/>
                  </a:lnTo>
                  <a:lnTo>
                    <a:pt x="109555" y="133940"/>
                  </a:lnTo>
                  <a:lnTo>
                    <a:pt x="146321" y="133612"/>
                  </a:lnTo>
                  <a:lnTo>
                    <a:pt x="183827" y="133466"/>
                  </a:lnTo>
                  <a:lnTo>
                    <a:pt x="227159" y="136756"/>
                  </a:lnTo>
                  <a:lnTo>
                    <a:pt x="253203" y="139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91">
              <a:extLst>
                <a:ext uri="{FF2B5EF4-FFF2-40B4-BE49-F238E27FC236}">
                  <a16:creationId xmlns:a16="http://schemas.microsoft.com/office/drawing/2014/main" xmlns="" id="{6A8F325A-6CED-4049-8A19-259DDA82FF0B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946400" y="26035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38988" y="25975"/>
                  </a:lnTo>
                  <a:lnTo>
                    <a:pt x="81715" y="16555"/>
                  </a:lnTo>
                  <a:lnTo>
                    <a:pt x="113694" y="11356"/>
                  </a:lnTo>
                  <a:lnTo>
                    <a:pt x="146721" y="669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92">
              <a:extLst>
                <a:ext uri="{FF2B5EF4-FFF2-40B4-BE49-F238E27FC236}">
                  <a16:creationId xmlns:a16="http://schemas.microsoft.com/office/drawing/2014/main" xmlns="" id="{9A4345A9-62B5-494D-971B-126EBB56C94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68151" y="2373124"/>
              <a:ext cx="179900" cy="192277"/>
            </a:xfrm>
            <a:custGeom>
              <a:avLst/>
              <a:gdLst/>
              <a:ahLst/>
              <a:cxnLst/>
              <a:rect l="0" t="0" r="0" b="0"/>
              <a:pathLst>
                <a:path w="179900" h="192277">
                  <a:moveTo>
                    <a:pt x="148149" y="14476"/>
                  </a:moveTo>
                  <a:lnTo>
                    <a:pt x="148149" y="14476"/>
                  </a:lnTo>
                  <a:lnTo>
                    <a:pt x="156877" y="5042"/>
                  </a:lnTo>
                  <a:lnTo>
                    <a:pt x="159084" y="170"/>
                  </a:lnTo>
                  <a:lnTo>
                    <a:pt x="159672" y="0"/>
                  </a:lnTo>
                  <a:lnTo>
                    <a:pt x="160326" y="3574"/>
                  </a:lnTo>
                  <a:lnTo>
                    <a:pt x="148594" y="44354"/>
                  </a:lnTo>
                  <a:lnTo>
                    <a:pt x="130328" y="86045"/>
                  </a:lnTo>
                  <a:lnTo>
                    <a:pt x="100300" y="130775"/>
                  </a:lnTo>
                  <a:lnTo>
                    <a:pt x="71334" y="165195"/>
                  </a:lnTo>
                  <a:lnTo>
                    <a:pt x="51685" y="178594"/>
                  </a:lnTo>
                  <a:lnTo>
                    <a:pt x="22670" y="188222"/>
                  </a:lnTo>
                  <a:lnTo>
                    <a:pt x="13696" y="189573"/>
                  </a:lnTo>
                  <a:lnTo>
                    <a:pt x="7714" y="186946"/>
                  </a:lnTo>
                  <a:lnTo>
                    <a:pt x="3726" y="181667"/>
                  </a:lnTo>
                  <a:lnTo>
                    <a:pt x="0" y="167100"/>
                  </a:lnTo>
                  <a:lnTo>
                    <a:pt x="695" y="151218"/>
                  </a:lnTo>
                  <a:lnTo>
                    <a:pt x="8425" y="129781"/>
                  </a:lnTo>
                  <a:lnTo>
                    <a:pt x="14077" y="124507"/>
                  </a:lnTo>
                  <a:lnTo>
                    <a:pt x="29765" y="116766"/>
                  </a:lnTo>
                  <a:lnTo>
                    <a:pt x="58431" y="111812"/>
                  </a:lnTo>
                  <a:lnTo>
                    <a:pt x="78876" y="116297"/>
                  </a:lnTo>
                  <a:lnTo>
                    <a:pt x="106457" y="130723"/>
                  </a:lnTo>
                  <a:lnTo>
                    <a:pt x="150054" y="165147"/>
                  </a:lnTo>
                  <a:lnTo>
                    <a:pt x="179899" y="19227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93">
              <a:extLst>
                <a:ext uri="{FF2B5EF4-FFF2-40B4-BE49-F238E27FC236}">
                  <a16:creationId xmlns:a16="http://schemas.microsoft.com/office/drawing/2014/main" xmlns="" id="{584BEC78-2038-4D57-BABC-D12FF3DF1F7C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556000" y="2320729"/>
              <a:ext cx="57115" cy="308172"/>
            </a:xfrm>
            <a:custGeom>
              <a:avLst/>
              <a:gdLst/>
              <a:ahLst/>
              <a:cxnLst/>
              <a:rect l="0" t="0" r="0" b="0"/>
              <a:pathLst>
                <a:path w="57115" h="308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20264" y="35477"/>
                  </a:lnTo>
                  <a:lnTo>
                    <a:pt x="34305" y="75835"/>
                  </a:lnTo>
                  <a:lnTo>
                    <a:pt x="45585" y="112012"/>
                  </a:lnTo>
                  <a:lnTo>
                    <a:pt x="53892" y="153491"/>
                  </a:lnTo>
                  <a:lnTo>
                    <a:pt x="57114" y="195680"/>
                  </a:lnTo>
                  <a:lnTo>
                    <a:pt x="51489" y="233245"/>
                  </a:lnTo>
                  <a:lnTo>
                    <a:pt x="29681" y="279386"/>
                  </a:lnTo>
                  <a:lnTo>
                    <a:pt x="12700" y="3081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94">
              <a:extLst>
                <a:ext uri="{FF2B5EF4-FFF2-40B4-BE49-F238E27FC236}">
                  <a16:creationId xmlns:a16="http://schemas.microsoft.com/office/drawing/2014/main" xmlns="" id="{D1AE37DB-3D04-47B8-8190-C179B59F377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22700" y="24447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19050"/>
                  </a:moveTo>
                  <a:lnTo>
                    <a:pt x="0" y="19050"/>
                  </a:lnTo>
                  <a:lnTo>
                    <a:pt x="29886" y="15679"/>
                  </a:lnTo>
                  <a:lnTo>
                    <a:pt x="67102" y="6841"/>
                  </a:lnTo>
                  <a:lnTo>
                    <a:pt x="110507" y="202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95">
              <a:extLst>
                <a:ext uri="{FF2B5EF4-FFF2-40B4-BE49-F238E27FC236}">
                  <a16:creationId xmlns:a16="http://schemas.microsoft.com/office/drawing/2014/main" xmlns="" id="{481F83E0-3391-4F64-9387-32B5DD41052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38379" y="2533650"/>
              <a:ext cx="143072" cy="28772"/>
            </a:xfrm>
            <a:custGeom>
              <a:avLst/>
              <a:gdLst/>
              <a:ahLst/>
              <a:cxnLst/>
              <a:rect l="0" t="0" r="0" b="0"/>
              <a:pathLst>
                <a:path w="14307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34985" y="24125"/>
                  </a:lnTo>
                  <a:lnTo>
                    <a:pt x="75277" y="15661"/>
                  </a:lnTo>
                  <a:lnTo>
                    <a:pt x="112940" y="6960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5" name="SMARTInkShape-596">
            <a:extLst>
              <a:ext uri="{FF2B5EF4-FFF2-40B4-BE49-F238E27FC236}">
                <a16:creationId xmlns:a16="http://schemas.microsoft.com/office/drawing/2014/main" xmlns="" id="{A6C8AEEB-5DDB-4558-94A0-01DED9E0A42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27250" y="1886773"/>
            <a:ext cx="1377951" cy="79596"/>
          </a:xfrm>
          <a:custGeom>
            <a:avLst/>
            <a:gdLst/>
            <a:ahLst/>
            <a:cxnLst/>
            <a:rect l="0" t="0" r="0" b="0"/>
            <a:pathLst>
              <a:path w="1377951" h="79596">
                <a:moveTo>
                  <a:pt x="0" y="5527"/>
                </a:moveTo>
                <a:lnTo>
                  <a:pt x="0" y="5527"/>
                </a:lnTo>
                <a:lnTo>
                  <a:pt x="12948" y="32259"/>
                </a:lnTo>
                <a:lnTo>
                  <a:pt x="33626" y="50372"/>
                </a:lnTo>
                <a:lnTo>
                  <a:pt x="54456" y="62852"/>
                </a:lnTo>
                <a:lnTo>
                  <a:pt x="87232" y="69810"/>
                </a:lnTo>
                <a:lnTo>
                  <a:pt x="129786" y="70786"/>
                </a:lnTo>
                <a:lnTo>
                  <a:pt x="154963" y="68083"/>
                </a:lnTo>
                <a:lnTo>
                  <a:pt x="181625" y="64165"/>
                </a:lnTo>
                <a:lnTo>
                  <a:pt x="209984" y="58730"/>
                </a:lnTo>
                <a:lnTo>
                  <a:pt x="239472" y="52284"/>
                </a:lnTo>
                <a:lnTo>
                  <a:pt x="269715" y="45165"/>
                </a:lnTo>
                <a:lnTo>
                  <a:pt x="301166" y="36891"/>
                </a:lnTo>
                <a:lnTo>
                  <a:pt x="333422" y="27848"/>
                </a:lnTo>
                <a:lnTo>
                  <a:pt x="366214" y="18291"/>
                </a:lnTo>
                <a:lnTo>
                  <a:pt x="397248" y="11214"/>
                </a:lnTo>
                <a:lnTo>
                  <a:pt x="427110" y="5791"/>
                </a:lnTo>
                <a:lnTo>
                  <a:pt x="456190" y="1469"/>
                </a:lnTo>
                <a:lnTo>
                  <a:pt x="483338" y="0"/>
                </a:lnTo>
                <a:lnTo>
                  <a:pt x="509197" y="431"/>
                </a:lnTo>
                <a:lnTo>
                  <a:pt x="534198" y="2130"/>
                </a:lnTo>
                <a:lnTo>
                  <a:pt x="580792" y="9662"/>
                </a:lnTo>
                <a:lnTo>
                  <a:pt x="623607" y="21476"/>
                </a:lnTo>
                <a:lnTo>
                  <a:pt x="661451" y="38486"/>
                </a:lnTo>
                <a:lnTo>
                  <a:pt x="697086" y="54042"/>
                </a:lnTo>
                <a:lnTo>
                  <a:pt x="732444" y="66600"/>
                </a:lnTo>
                <a:lnTo>
                  <a:pt x="769325" y="74533"/>
                </a:lnTo>
                <a:lnTo>
                  <a:pt x="812528" y="78530"/>
                </a:lnTo>
                <a:lnTo>
                  <a:pt x="835902" y="79595"/>
                </a:lnTo>
                <a:lnTo>
                  <a:pt x="860657" y="78895"/>
                </a:lnTo>
                <a:lnTo>
                  <a:pt x="886333" y="77017"/>
                </a:lnTo>
                <a:lnTo>
                  <a:pt x="912622" y="74353"/>
                </a:lnTo>
                <a:lnTo>
                  <a:pt x="940026" y="71167"/>
                </a:lnTo>
                <a:lnTo>
                  <a:pt x="968173" y="67631"/>
                </a:lnTo>
                <a:lnTo>
                  <a:pt x="996815" y="63863"/>
                </a:lnTo>
                <a:lnTo>
                  <a:pt x="1025082" y="60645"/>
                </a:lnTo>
                <a:lnTo>
                  <a:pt x="1053099" y="57795"/>
                </a:lnTo>
                <a:lnTo>
                  <a:pt x="1080950" y="55189"/>
                </a:lnTo>
                <a:lnTo>
                  <a:pt x="1107277" y="53451"/>
                </a:lnTo>
                <a:lnTo>
                  <a:pt x="1132591" y="52293"/>
                </a:lnTo>
                <a:lnTo>
                  <a:pt x="1157227" y="51521"/>
                </a:lnTo>
                <a:lnTo>
                  <a:pt x="1203415" y="48782"/>
                </a:lnTo>
                <a:lnTo>
                  <a:pt x="1245346" y="45212"/>
                </a:lnTo>
                <a:lnTo>
                  <a:pt x="1280444" y="41274"/>
                </a:lnTo>
                <a:lnTo>
                  <a:pt x="1318151" y="39054"/>
                </a:lnTo>
                <a:lnTo>
                  <a:pt x="1377950" y="3727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SMARTInkShape-Group122">
            <a:extLst>
              <a:ext uri="{FF2B5EF4-FFF2-40B4-BE49-F238E27FC236}">
                <a16:creationId xmlns:a16="http://schemas.microsoft.com/office/drawing/2014/main" xmlns="" id="{FB7594D8-391B-454A-92E5-C417A147F10A}"/>
              </a:ext>
            </a:extLst>
          </p:cNvPr>
          <p:cNvGrpSpPr/>
          <p:nvPr/>
        </p:nvGrpSpPr>
        <p:grpSpPr>
          <a:xfrm>
            <a:off x="6897691" y="542729"/>
            <a:ext cx="1147760" cy="340398"/>
            <a:chOff x="6897691" y="542729"/>
            <a:chExt cx="1147760" cy="340398"/>
          </a:xfrm>
        </p:grpSpPr>
        <p:sp>
          <p:nvSpPr>
            <p:cNvPr id="246" name="SMARTInkShape-597">
              <a:extLst>
                <a:ext uri="{FF2B5EF4-FFF2-40B4-BE49-F238E27FC236}">
                  <a16:creationId xmlns:a16="http://schemas.microsoft.com/office/drawing/2014/main" xmlns="" id="{65D36493-6325-4896-88FB-3EE67420A85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897691" y="723901"/>
              <a:ext cx="220660" cy="159226"/>
            </a:xfrm>
            <a:custGeom>
              <a:avLst/>
              <a:gdLst/>
              <a:ahLst/>
              <a:cxnLst/>
              <a:rect l="0" t="0" r="0" b="0"/>
              <a:pathLst>
                <a:path w="220660" h="159226">
                  <a:moveTo>
                    <a:pt x="112709" y="57149"/>
                  </a:moveTo>
                  <a:lnTo>
                    <a:pt x="112709" y="57149"/>
                  </a:lnTo>
                  <a:lnTo>
                    <a:pt x="117072" y="47010"/>
                  </a:lnTo>
                  <a:lnTo>
                    <a:pt x="118797" y="27295"/>
                  </a:lnTo>
                  <a:lnTo>
                    <a:pt x="115610" y="11379"/>
                  </a:lnTo>
                  <a:lnTo>
                    <a:pt x="110236" y="3176"/>
                  </a:lnTo>
                  <a:lnTo>
                    <a:pt x="106826" y="0"/>
                  </a:lnTo>
                  <a:lnTo>
                    <a:pt x="101026" y="0"/>
                  </a:lnTo>
                  <a:lnTo>
                    <a:pt x="85174" y="5644"/>
                  </a:lnTo>
                  <a:lnTo>
                    <a:pt x="53045" y="30835"/>
                  </a:lnTo>
                  <a:lnTo>
                    <a:pt x="20085" y="71851"/>
                  </a:lnTo>
                  <a:lnTo>
                    <a:pt x="1460" y="113011"/>
                  </a:lnTo>
                  <a:lnTo>
                    <a:pt x="0" y="135364"/>
                  </a:lnTo>
                  <a:lnTo>
                    <a:pt x="1586" y="145275"/>
                  </a:lnTo>
                  <a:lnTo>
                    <a:pt x="6171" y="151883"/>
                  </a:lnTo>
                  <a:lnTo>
                    <a:pt x="12756" y="156288"/>
                  </a:lnTo>
                  <a:lnTo>
                    <a:pt x="20674" y="159225"/>
                  </a:lnTo>
                  <a:lnTo>
                    <a:pt x="42641" y="156844"/>
                  </a:lnTo>
                  <a:lnTo>
                    <a:pt x="67457" y="148025"/>
                  </a:lnTo>
                  <a:lnTo>
                    <a:pt x="112132" y="117485"/>
                  </a:lnTo>
                  <a:lnTo>
                    <a:pt x="153502" y="79637"/>
                  </a:lnTo>
                  <a:lnTo>
                    <a:pt x="155426" y="79197"/>
                  </a:lnTo>
                  <a:lnTo>
                    <a:pt x="157415" y="79609"/>
                  </a:lnTo>
                  <a:lnTo>
                    <a:pt x="159446" y="80589"/>
                  </a:lnTo>
                  <a:lnTo>
                    <a:pt x="160801" y="83359"/>
                  </a:lnTo>
                  <a:lnTo>
                    <a:pt x="166736" y="103013"/>
                  </a:lnTo>
                  <a:lnTo>
                    <a:pt x="174115" y="114222"/>
                  </a:lnTo>
                  <a:lnTo>
                    <a:pt x="184451" y="123907"/>
                  </a:lnTo>
                  <a:lnTo>
                    <a:pt x="220659" y="13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98">
              <a:extLst>
                <a:ext uri="{FF2B5EF4-FFF2-40B4-BE49-F238E27FC236}">
                  <a16:creationId xmlns:a16="http://schemas.microsoft.com/office/drawing/2014/main" xmlns="" id="{01345538-B138-4D36-AB62-5C2AE5E12AC9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082941" y="592266"/>
              <a:ext cx="175110" cy="144335"/>
            </a:xfrm>
            <a:custGeom>
              <a:avLst/>
              <a:gdLst/>
              <a:ahLst/>
              <a:cxnLst/>
              <a:rect l="0" t="0" r="0" b="0"/>
              <a:pathLst>
                <a:path w="175110" h="144335">
                  <a:moveTo>
                    <a:pt x="3659" y="10984"/>
                  </a:moveTo>
                  <a:lnTo>
                    <a:pt x="3659" y="10984"/>
                  </a:lnTo>
                  <a:lnTo>
                    <a:pt x="288" y="7613"/>
                  </a:lnTo>
                  <a:lnTo>
                    <a:pt x="0" y="5914"/>
                  </a:lnTo>
                  <a:lnTo>
                    <a:pt x="514" y="4076"/>
                  </a:lnTo>
                  <a:lnTo>
                    <a:pt x="1563" y="2146"/>
                  </a:lnTo>
                  <a:lnTo>
                    <a:pt x="10253" y="0"/>
                  </a:lnTo>
                  <a:lnTo>
                    <a:pt x="32894" y="674"/>
                  </a:lnTo>
                  <a:lnTo>
                    <a:pt x="51930" y="4991"/>
                  </a:lnTo>
                  <a:lnTo>
                    <a:pt x="72150" y="13965"/>
                  </a:lnTo>
                  <a:lnTo>
                    <a:pt x="87252" y="26890"/>
                  </a:lnTo>
                  <a:lnTo>
                    <a:pt x="97256" y="42042"/>
                  </a:lnTo>
                  <a:lnTo>
                    <a:pt x="101702" y="58184"/>
                  </a:lnTo>
                  <a:lnTo>
                    <a:pt x="99915" y="72884"/>
                  </a:lnTo>
                  <a:lnTo>
                    <a:pt x="93711" y="86473"/>
                  </a:lnTo>
                  <a:lnTo>
                    <a:pt x="78320" y="105318"/>
                  </a:lnTo>
                  <a:lnTo>
                    <a:pt x="62469" y="120152"/>
                  </a:lnTo>
                  <a:lnTo>
                    <a:pt x="58020" y="129118"/>
                  </a:lnTo>
                  <a:lnTo>
                    <a:pt x="58244" y="132779"/>
                  </a:lnTo>
                  <a:lnTo>
                    <a:pt x="59803" y="135925"/>
                  </a:lnTo>
                  <a:lnTo>
                    <a:pt x="62255" y="138728"/>
                  </a:lnTo>
                  <a:lnTo>
                    <a:pt x="89303" y="142673"/>
                  </a:lnTo>
                  <a:lnTo>
                    <a:pt x="120510" y="143596"/>
                  </a:lnTo>
                  <a:lnTo>
                    <a:pt x="175109" y="14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99">
              <a:extLst>
                <a:ext uri="{FF2B5EF4-FFF2-40B4-BE49-F238E27FC236}">
                  <a16:creationId xmlns:a16="http://schemas.microsoft.com/office/drawing/2014/main" xmlns="" id="{0230484F-B443-466F-B7B7-1BF7479A9E9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379591" y="749300"/>
              <a:ext cx="284860" cy="118407"/>
            </a:xfrm>
            <a:custGeom>
              <a:avLst/>
              <a:gdLst/>
              <a:ahLst/>
              <a:cxnLst/>
              <a:rect l="0" t="0" r="0" b="0"/>
              <a:pathLst>
                <a:path w="284860" h="118407">
                  <a:moveTo>
                    <a:pt x="49909" y="38100"/>
                  </a:moveTo>
                  <a:lnTo>
                    <a:pt x="49909" y="38100"/>
                  </a:lnTo>
                  <a:lnTo>
                    <a:pt x="56650" y="44842"/>
                  </a:lnTo>
                  <a:lnTo>
                    <a:pt x="59960" y="53796"/>
                  </a:lnTo>
                  <a:lnTo>
                    <a:pt x="60843" y="59148"/>
                  </a:lnTo>
                  <a:lnTo>
                    <a:pt x="58061" y="70738"/>
                  </a:lnTo>
                  <a:lnTo>
                    <a:pt x="44777" y="98796"/>
                  </a:lnTo>
                  <a:lnTo>
                    <a:pt x="33046" y="109291"/>
                  </a:lnTo>
                  <a:lnTo>
                    <a:pt x="14338" y="117284"/>
                  </a:lnTo>
                  <a:lnTo>
                    <a:pt x="9263" y="118406"/>
                  </a:lnTo>
                  <a:lnTo>
                    <a:pt x="5878" y="117037"/>
                  </a:lnTo>
                  <a:lnTo>
                    <a:pt x="3621" y="114008"/>
                  </a:lnTo>
                  <a:lnTo>
                    <a:pt x="1114" y="103587"/>
                  </a:lnTo>
                  <a:lnTo>
                    <a:pt x="0" y="87196"/>
                  </a:lnTo>
                  <a:lnTo>
                    <a:pt x="5149" y="70033"/>
                  </a:lnTo>
                  <a:lnTo>
                    <a:pt x="15904" y="53704"/>
                  </a:lnTo>
                  <a:lnTo>
                    <a:pt x="32443" y="39391"/>
                  </a:lnTo>
                  <a:lnTo>
                    <a:pt x="68330" y="22803"/>
                  </a:lnTo>
                  <a:lnTo>
                    <a:pt x="110243" y="12323"/>
                  </a:lnTo>
                  <a:lnTo>
                    <a:pt x="157313" y="8120"/>
                  </a:lnTo>
                  <a:lnTo>
                    <a:pt x="203638" y="6874"/>
                  </a:lnTo>
                  <a:lnTo>
                    <a:pt x="245271" y="6505"/>
                  </a:lnTo>
                  <a:lnTo>
                    <a:pt x="284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600">
              <a:extLst>
                <a:ext uri="{FF2B5EF4-FFF2-40B4-BE49-F238E27FC236}">
                  <a16:creationId xmlns:a16="http://schemas.microsoft.com/office/drawing/2014/main" xmlns="" id="{8B2CC32E-3A18-48EC-B7FC-EBE64D53A71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639050" y="572906"/>
              <a:ext cx="171451" cy="100195"/>
            </a:xfrm>
            <a:custGeom>
              <a:avLst/>
              <a:gdLst/>
              <a:ahLst/>
              <a:cxnLst/>
              <a:rect l="0" t="0" r="0" b="0"/>
              <a:pathLst>
                <a:path w="171451" h="1001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116" y="8210"/>
                  </a:lnTo>
                  <a:lnTo>
                    <a:pt x="10113" y="3338"/>
                  </a:lnTo>
                  <a:lnTo>
                    <a:pt x="26515" y="0"/>
                  </a:lnTo>
                  <a:lnTo>
                    <a:pt x="51522" y="2381"/>
                  </a:lnTo>
                  <a:lnTo>
                    <a:pt x="65467" y="9450"/>
                  </a:lnTo>
                  <a:lnTo>
                    <a:pt x="71162" y="14298"/>
                  </a:lnTo>
                  <a:lnTo>
                    <a:pt x="77488" y="27210"/>
                  </a:lnTo>
                  <a:lnTo>
                    <a:pt x="79595" y="41651"/>
                  </a:lnTo>
                  <a:lnTo>
                    <a:pt x="76814" y="60976"/>
                  </a:lnTo>
                  <a:lnTo>
                    <a:pt x="71521" y="75247"/>
                  </a:lnTo>
                  <a:lnTo>
                    <a:pt x="67535" y="81580"/>
                  </a:lnTo>
                  <a:lnTo>
                    <a:pt x="67601" y="84257"/>
                  </a:lnTo>
                  <a:lnTo>
                    <a:pt x="69056" y="86747"/>
                  </a:lnTo>
                  <a:lnTo>
                    <a:pt x="71439" y="89113"/>
                  </a:lnTo>
                  <a:lnTo>
                    <a:pt x="81609" y="91741"/>
                  </a:lnTo>
                  <a:lnTo>
                    <a:pt x="125020" y="97931"/>
                  </a:lnTo>
                  <a:lnTo>
                    <a:pt x="171450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01">
              <a:extLst>
                <a:ext uri="{FF2B5EF4-FFF2-40B4-BE49-F238E27FC236}">
                  <a16:creationId xmlns:a16="http://schemas.microsoft.com/office/drawing/2014/main" xmlns="" id="{89FBCCFA-6D6C-4781-A748-50EA3AB2646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861300" y="542729"/>
              <a:ext cx="66199" cy="339922"/>
            </a:xfrm>
            <a:custGeom>
              <a:avLst/>
              <a:gdLst/>
              <a:ahLst/>
              <a:cxnLst/>
              <a:rect l="0" t="0" r="0" b="0"/>
              <a:pathLst>
                <a:path w="66199" h="339922">
                  <a:moveTo>
                    <a:pt x="44450" y="3371"/>
                  </a:moveTo>
                  <a:lnTo>
                    <a:pt x="44450" y="3371"/>
                  </a:lnTo>
                  <a:lnTo>
                    <a:pt x="41079" y="0"/>
                  </a:lnTo>
                  <a:lnTo>
                    <a:pt x="39381" y="418"/>
                  </a:lnTo>
                  <a:lnTo>
                    <a:pt x="35611" y="4646"/>
                  </a:lnTo>
                  <a:lnTo>
                    <a:pt x="32893" y="25072"/>
                  </a:lnTo>
                  <a:lnTo>
                    <a:pt x="42114" y="65696"/>
                  </a:lnTo>
                  <a:lnTo>
                    <a:pt x="53479" y="111992"/>
                  </a:lnTo>
                  <a:lnTo>
                    <a:pt x="61633" y="152306"/>
                  </a:lnTo>
                  <a:lnTo>
                    <a:pt x="66198" y="194213"/>
                  </a:lnTo>
                  <a:lnTo>
                    <a:pt x="65405" y="234239"/>
                  </a:lnTo>
                  <a:lnTo>
                    <a:pt x="55645" y="268492"/>
                  </a:lnTo>
                  <a:lnTo>
                    <a:pt x="24170" y="312172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02">
              <a:extLst>
                <a:ext uri="{FF2B5EF4-FFF2-40B4-BE49-F238E27FC236}">
                  <a16:creationId xmlns:a16="http://schemas.microsoft.com/office/drawing/2014/main" xmlns="" id="{22052EE3-5BEB-4B56-8B69-F5AEB566B82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026400" y="878992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3658"/>
                  </a:moveTo>
                  <a:lnTo>
                    <a:pt x="19050" y="3658"/>
                  </a:lnTo>
                  <a:lnTo>
                    <a:pt x="15679" y="287"/>
                  </a:lnTo>
                  <a:lnTo>
                    <a:pt x="13274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23">
            <a:extLst>
              <a:ext uri="{FF2B5EF4-FFF2-40B4-BE49-F238E27FC236}">
                <a16:creationId xmlns:a16="http://schemas.microsoft.com/office/drawing/2014/main" xmlns="" id="{7214ECAA-998E-4524-8C0E-7B6149D9141E}"/>
              </a:ext>
            </a:extLst>
          </p:cNvPr>
          <p:cNvGrpSpPr/>
          <p:nvPr/>
        </p:nvGrpSpPr>
        <p:grpSpPr>
          <a:xfrm>
            <a:off x="4712338" y="538046"/>
            <a:ext cx="1898013" cy="439855"/>
            <a:chOff x="4712338" y="538046"/>
            <a:chExt cx="1898013" cy="439855"/>
          </a:xfrm>
        </p:grpSpPr>
        <p:sp>
          <p:nvSpPr>
            <p:cNvPr id="253" name="SMARTInkShape-603">
              <a:extLst>
                <a:ext uri="{FF2B5EF4-FFF2-40B4-BE49-F238E27FC236}">
                  <a16:creationId xmlns:a16="http://schemas.microsoft.com/office/drawing/2014/main" xmlns="" id="{1B36304A-0596-4AC9-A631-57C2A5BB8B73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712338" y="571500"/>
              <a:ext cx="338635" cy="402743"/>
            </a:xfrm>
            <a:custGeom>
              <a:avLst/>
              <a:gdLst/>
              <a:ahLst/>
              <a:cxnLst/>
              <a:rect l="0" t="0" r="0" b="0"/>
              <a:pathLst>
                <a:path w="338635" h="402743">
                  <a:moveTo>
                    <a:pt x="12062" y="152400"/>
                  </a:moveTo>
                  <a:lnTo>
                    <a:pt x="12062" y="152400"/>
                  </a:lnTo>
                  <a:lnTo>
                    <a:pt x="12062" y="141465"/>
                  </a:lnTo>
                  <a:lnTo>
                    <a:pt x="13473" y="153716"/>
                  </a:lnTo>
                  <a:lnTo>
                    <a:pt x="21496" y="188224"/>
                  </a:lnTo>
                  <a:lnTo>
                    <a:pt x="26368" y="220533"/>
                  </a:lnTo>
                  <a:lnTo>
                    <a:pt x="29002" y="257941"/>
                  </a:lnTo>
                  <a:lnTo>
                    <a:pt x="30174" y="297379"/>
                  </a:lnTo>
                  <a:lnTo>
                    <a:pt x="30695" y="336074"/>
                  </a:lnTo>
                  <a:lnTo>
                    <a:pt x="27618" y="380075"/>
                  </a:lnTo>
                  <a:lnTo>
                    <a:pt x="22237" y="401971"/>
                  </a:lnTo>
                  <a:lnTo>
                    <a:pt x="20962" y="402742"/>
                  </a:lnTo>
                  <a:lnTo>
                    <a:pt x="12006" y="359595"/>
                  </a:lnTo>
                  <a:lnTo>
                    <a:pt x="6627" y="318805"/>
                  </a:lnTo>
                  <a:lnTo>
                    <a:pt x="4206" y="295087"/>
                  </a:lnTo>
                  <a:lnTo>
                    <a:pt x="2591" y="268691"/>
                  </a:lnTo>
                  <a:lnTo>
                    <a:pt x="1515" y="240511"/>
                  </a:lnTo>
                  <a:lnTo>
                    <a:pt x="797" y="211141"/>
                  </a:lnTo>
                  <a:lnTo>
                    <a:pt x="319" y="183799"/>
                  </a:lnTo>
                  <a:lnTo>
                    <a:pt x="0" y="157811"/>
                  </a:lnTo>
                  <a:lnTo>
                    <a:pt x="2467" y="111766"/>
                  </a:lnTo>
                  <a:lnTo>
                    <a:pt x="18314" y="64866"/>
                  </a:lnTo>
                  <a:lnTo>
                    <a:pt x="28010" y="47409"/>
                  </a:lnTo>
                  <a:lnTo>
                    <a:pt x="34689" y="43600"/>
                  </a:lnTo>
                  <a:lnTo>
                    <a:pt x="51516" y="43132"/>
                  </a:lnTo>
                  <a:lnTo>
                    <a:pt x="70755" y="57034"/>
                  </a:lnTo>
                  <a:lnTo>
                    <a:pt x="107063" y="98273"/>
                  </a:lnTo>
                  <a:lnTo>
                    <a:pt x="138246" y="137516"/>
                  </a:lnTo>
                  <a:lnTo>
                    <a:pt x="155452" y="160822"/>
                  </a:lnTo>
                  <a:lnTo>
                    <a:pt x="173272" y="185531"/>
                  </a:lnTo>
                  <a:lnTo>
                    <a:pt x="190796" y="210471"/>
                  </a:lnTo>
                  <a:lnTo>
                    <a:pt x="208124" y="235564"/>
                  </a:lnTo>
                  <a:lnTo>
                    <a:pt x="225320" y="260759"/>
                  </a:lnTo>
                  <a:lnTo>
                    <a:pt x="251952" y="303806"/>
                  </a:lnTo>
                  <a:lnTo>
                    <a:pt x="280932" y="350367"/>
                  </a:lnTo>
                  <a:lnTo>
                    <a:pt x="299573" y="374949"/>
                  </a:lnTo>
                  <a:lnTo>
                    <a:pt x="301102" y="374144"/>
                  </a:lnTo>
                  <a:lnTo>
                    <a:pt x="307321" y="341284"/>
                  </a:lnTo>
                  <a:lnTo>
                    <a:pt x="314738" y="304788"/>
                  </a:lnTo>
                  <a:lnTo>
                    <a:pt x="325090" y="257992"/>
                  </a:lnTo>
                  <a:lnTo>
                    <a:pt x="328697" y="229851"/>
                  </a:lnTo>
                  <a:lnTo>
                    <a:pt x="331102" y="199095"/>
                  </a:lnTo>
                  <a:lnTo>
                    <a:pt x="332706" y="166597"/>
                  </a:lnTo>
                  <a:lnTo>
                    <a:pt x="334480" y="135759"/>
                  </a:lnTo>
                  <a:lnTo>
                    <a:pt x="336368" y="106028"/>
                  </a:lnTo>
                  <a:lnTo>
                    <a:pt x="338333" y="77035"/>
                  </a:lnTo>
                  <a:lnTo>
                    <a:pt x="338634" y="39177"/>
                  </a:lnTo>
                  <a:lnTo>
                    <a:pt x="334837" y="11608"/>
                  </a:lnTo>
                  <a:lnTo>
                    <a:pt x="329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04">
              <a:extLst>
                <a:ext uri="{FF2B5EF4-FFF2-40B4-BE49-F238E27FC236}">
                  <a16:creationId xmlns:a16="http://schemas.microsoft.com/office/drawing/2014/main" xmlns="" id="{D1EC1A86-3EA0-46BD-B66D-8F6A0DEFE3F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109095" y="777405"/>
              <a:ext cx="66156" cy="145718"/>
            </a:xfrm>
            <a:custGeom>
              <a:avLst/>
              <a:gdLst/>
              <a:ahLst/>
              <a:cxnLst/>
              <a:rect l="0" t="0" r="0" b="0"/>
              <a:pathLst>
                <a:path w="66156" h="145718">
                  <a:moveTo>
                    <a:pt x="66155" y="41745"/>
                  </a:moveTo>
                  <a:lnTo>
                    <a:pt x="66155" y="41745"/>
                  </a:lnTo>
                  <a:lnTo>
                    <a:pt x="65450" y="30900"/>
                  </a:lnTo>
                  <a:lnTo>
                    <a:pt x="57316" y="6424"/>
                  </a:lnTo>
                  <a:lnTo>
                    <a:pt x="53912" y="3381"/>
                  </a:lnTo>
                  <a:lnTo>
                    <a:pt x="44486" y="0"/>
                  </a:lnTo>
                  <a:lnTo>
                    <a:pt x="33241" y="2260"/>
                  </a:lnTo>
                  <a:lnTo>
                    <a:pt x="27279" y="4838"/>
                  </a:lnTo>
                  <a:lnTo>
                    <a:pt x="15010" y="18992"/>
                  </a:lnTo>
                  <a:lnTo>
                    <a:pt x="4618" y="40099"/>
                  </a:lnTo>
                  <a:lnTo>
                    <a:pt x="0" y="65943"/>
                  </a:lnTo>
                  <a:lnTo>
                    <a:pt x="4142" y="104889"/>
                  </a:lnTo>
                  <a:lnTo>
                    <a:pt x="17677" y="133126"/>
                  </a:lnTo>
                  <a:lnTo>
                    <a:pt x="27205" y="142331"/>
                  </a:lnTo>
                  <a:lnTo>
                    <a:pt x="31722" y="144786"/>
                  </a:lnTo>
                  <a:lnTo>
                    <a:pt x="35439" y="145717"/>
                  </a:lnTo>
                  <a:lnTo>
                    <a:pt x="38621" y="145632"/>
                  </a:lnTo>
                  <a:lnTo>
                    <a:pt x="41449" y="144869"/>
                  </a:lnTo>
                  <a:lnTo>
                    <a:pt x="42629" y="141539"/>
                  </a:lnTo>
                  <a:lnTo>
                    <a:pt x="41718" y="95040"/>
                  </a:lnTo>
                  <a:lnTo>
                    <a:pt x="49627" y="53746"/>
                  </a:lnTo>
                  <a:lnTo>
                    <a:pt x="55517" y="45197"/>
                  </a:lnTo>
                  <a:lnTo>
                    <a:pt x="66155" y="35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605">
              <a:extLst>
                <a:ext uri="{FF2B5EF4-FFF2-40B4-BE49-F238E27FC236}">
                  <a16:creationId xmlns:a16="http://schemas.microsoft.com/office/drawing/2014/main" xmlns="" id="{991601AA-A43E-4034-82F6-7C2E9E5FB0C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219700" y="698500"/>
              <a:ext cx="139701" cy="202237"/>
            </a:xfrm>
            <a:custGeom>
              <a:avLst/>
              <a:gdLst/>
              <a:ahLst/>
              <a:cxnLst/>
              <a:rect l="0" t="0" r="0" b="0"/>
              <a:pathLst>
                <a:path w="139701" h="202237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1881" y="70616"/>
                  </a:lnTo>
                  <a:lnTo>
                    <a:pt x="8838" y="61535"/>
                  </a:lnTo>
                  <a:lnTo>
                    <a:pt x="12242" y="60779"/>
                  </a:lnTo>
                  <a:lnTo>
                    <a:pt x="21669" y="61820"/>
                  </a:lnTo>
                  <a:lnTo>
                    <a:pt x="42247" y="76486"/>
                  </a:lnTo>
                  <a:lnTo>
                    <a:pt x="59476" y="102077"/>
                  </a:lnTo>
                  <a:lnTo>
                    <a:pt x="76529" y="147398"/>
                  </a:lnTo>
                  <a:lnTo>
                    <a:pt x="79355" y="181727"/>
                  </a:lnTo>
                  <a:lnTo>
                    <a:pt x="75015" y="196244"/>
                  </a:lnTo>
                  <a:lnTo>
                    <a:pt x="72587" y="199974"/>
                  </a:lnTo>
                  <a:lnTo>
                    <a:pt x="70264" y="201755"/>
                  </a:lnTo>
                  <a:lnTo>
                    <a:pt x="68009" y="202236"/>
                  </a:lnTo>
                  <a:lnTo>
                    <a:pt x="61741" y="193364"/>
                  </a:lnTo>
                  <a:lnTo>
                    <a:pt x="54957" y="175545"/>
                  </a:lnTo>
                  <a:lnTo>
                    <a:pt x="49590" y="148811"/>
                  </a:lnTo>
                  <a:lnTo>
                    <a:pt x="52379" y="114351"/>
                  </a:lnTo>
                  <a:lnTo>
                    <a:pt x="62791" y="78339"/>
                  </a:lnTo>
                  <a:lnTo>
                    <a:pt x="81529" y="4822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606">
              <a:extLst>
                <a:ext uri="{FF2B5EF4-FFF2-40B4-BE49-F238E27FC236}">
                  <a16:creationId xmlns:a16="http://schemas.microsoft.com/office/drawing/2014/main" xmlns="" id="{4B22DABC-41D6-46CD-ABA4-02497D03894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513672" y="538046"/>
              <a:ext cx="166887" cy="427155"/>
            </a:xfrm>
            <a:custGeom>
              <a:avLst/>
              <a:gdLst/>
              <a:ahLst/>
              <a:cxnLst/>
              <a:rect l="0" t="0" r="0" b="0"/>
              <a:pathLst>
                <a:path w="166887" h="427155">
                  <a:moveTo>
                    <a:pt x="163228" y="27104"/>
                  </a:moveTo>
                  <a:lnTo>
                    <a:pt x="163228" y="27104"/>
                  </a:lnTo>
                  <a:lnTo>
                    <a:pt x="166599" y="16991"/>
                  </a:lnTo>
                  <a:lnTo>
                    <a:pt x="166886" y="13306"/>
                  </a:lnTo>
                  <a:lnTo>
                    <a:pt x="165324" y="7331"/>
                  </a:lnTo>
                  <a:lnTo>
                    <a:pt x="160397" y="2323"/>
                  </a:lnTo>
                  <a:lnTo>
                    <a:pt x="157107" y="0"/>
                  </a:lnTo>
                  <a:lnTo>
                    <a:pt x="152091" y="568"/>
                  </a:lnTo>
                  <a:lnTo>
                    <a:pt x="138993" y="6844"/>
                  </a:lnTo>
                  <a:lnTo>
                    <a:pt x="109010" y="32390"/>
                  </a:lnTo>
                  <a:lnTo>
                    <a:pt x="85509" y="64261"/>
                  </a:lnTo>
                  <a:lnTo>
                    <a:pt x="60953" y="105707"/>
                  </a:lnTo>
                  <a:lnTo>
                    <a:pt x="48478" y="129600"/>
                  </a:lnTo>
                  <a:lnTo>
                    <a:pt x="35928" y="154702"/>
                  </a:lnTo>
                  <a:lnTo>
                    <a:pt x="25445" y="179902"/>
                  </a:lnTo>
                  <a:lnTo>
                    <a:pt x="16339" y="205170"/>
                  </a:lnTo>
                  <a:lnTo>
                    <a:pt x="8152" y="230481"/>
                  </a:lnTo>
                  <a:lnTo>
                    <a:pt x="937" y="275538"/>
                  </a:lnTo>
                  <a:lnTo>
                    <a:pt x="0" y="296443"/>
                  </a:lnTo>
                  <a:lnTo>
                    <a:pt x="10249" y="332842"/>
                  </a:lnTo>
                  <a:lnTo>
                    <a:pt x="30326" y="364071"/>
                  </a:lnTo>
                  <a:lnTo>
                    <a:pt x="73363" y="399369"/>
                  </a:lnTo>
                  <a:lnTo>
                    <a:pt x="116218" y="418294"/>
                  </a:lnTo>
                  <a:lnTo>
                    <a:pt x="137828" y="42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07">
              <a:extLst>
                <a:ext uri="{FF2B5EF4-FFF2-40B4-BE49-F238E27FC236}">
                  <a16:creationId xmlns:a16="http://schemas.microsoft.com/office/drawing/2014/main" xmlns="" id="{76A7E2F0-0FDB-4484-BE80-8ABF95A0785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3708" y="719441"/>
              <a:ext cx="123693" cy="163210"/>
            </a:xfrm>
            <a:custGeom>
              <a:avLst/>
              <a:gdLst/>
              <a:ahLst/>
              <a:cxnLst/>
              <a:rect l="0" t="0" r="0" b="0"/>
              <a:pathLst>
                <a:path w="123693" h="163210">
                  <a:moveTo>
                    <a:pt x="110992" y="55259"/>
                  </a:moveTo>
                  <a:lnTo>
                    <a:pt x="110992" y="55259"/>
                  </a:lnTo>
                  <a:lnTo>
                    <a:pt x="111697" y="40756"/>
                  </a:lnTo>
                  <a:lnTo>
                    <a:pt x="114363" y="32115"/>
                  </a:lnTo>
                  <a:lnTo>
                    <a:pt x="112255" y="21689"/>
                  </a:lnTo>
                  <a:lnTo>
                    <a:pt x="106616" y="11411"/>
                  </a:lnTo>
                  <a:lnTo>
                    <a:pt x="99404" y="4492"/>
                  </a:lnTo>
                  <a:lnTo>
                    <a:pt x="87733" y="946"/>
                  </a:lnTo>
                  <a:lnTo>
                    <a:pt x="80670" y="0"/>
                  </a:lnTo>
                  <a:lnTo>
                    <a:pt x="63414" y="6475"/>
                  </a:lnTo>
                  <a:lnTo>
                    <a:pt x="44691" y="20172"/>
                  </a:lnTo>
                  <a:lnTo>
                    <a:pt x="19694" y="51683"/>
                  </a:lnTo>
                  <a:lnTo>
                    <a:pt x="4135" y="87125"/>
                  </a:lnTo>
                  <a:lnTo>
                    <a:pt x="0" y="109403"/>
                  </a:lnTo>
                  <a:lnTo>
                    <a:pt x="1013" y="118166"/>
                  </a:lnTo>
                  <a:lnTo>
                    <a:pt x="7785" y="131666"/>
                  </a:lnTo>
                  <a:lnTo>
                    <a:pt x="13965" y="135830"/>
                  </a:lnTo>
                  <a:lnTo>
                    <a:pt x="30240" y="140457"/>
                  </a:lnTo>
                  <a:lnTo>
                    <a:pt x="51113" y="136869"/>
                  </a:lnTo>
                  <a:lnTo>
                    <a:pt x="73090" y="127514"/>
                  </a:lnTo>
                  <a:lnTo>
                    <a:pt x="92266" y="113948"/>
                  </a:lnTo>
                  <a:lnTo>
                    <a:pt x="104551" y="98512"/>
                  </a:lnTo>
                  <a:lnTo>
                    <a:pt x="122060" y="64791"/>
                  </a:lnTo>
                  <a:lnTo>
                    <a:pt x="121898" y="64436"/>
                  </a:lnTo>
                  <a:lnTo>
                    <a:pt x="119838" y="65923"/>
                  </a:lnTo>
                  <a:lnTo>
                    <a:pt x="117561" y="111972"/>
                  </a:lnTo>
                  <a:lnTo>
                    <a:pt x="123692" y="16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608">
              <a:extLst>
                <a:ext uri="{FF2B5EF4-FFF2-40B4-BE49-F238E27FC236}">
                  <a16:creationId xmlns:a16="http://schemas.microsoft.com/office/drawing/2014/main" xmlns="" id="{81C84CF3-4D4A-4B80-9B7E-FA14569280F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976494" y="708366"/>
              <a:ext cx="233807" cy="269535"/>
            </a:xfrm>
            <a:custGeom>
              <a:avLst/>
              <a:gdLst/>
              <a:ahLst/>
              <a:cxnLst/>
              <a:rect l="0" t="0" r="0" b="0"/>
              <a:pathLst>
                <a:path w="233807" h="269535">
                  <a:moveTo>
                    <a:pt x="11556" y="269534"/>
                  </a:moveTo>
                  <a:lnTo>
                    <a:pt x="11556" y="269534"/>
                  </a:lnTo>
                  <a:lnTo>
                    <a:pt x="2717" y="269534"/>
                  </a:lnTo>
                  <a:lnTo>
                    <a:pt x="1430" y="268828"/>
                  </a:lnTo>
                  <a:lnTo>
                    <a:pt x="572" y="267653"/>
                  </a:lnTo>
                  <a:lnTo>
                    <a:pt x="0" y="266163"/>
                  </a:lnTo>
                  <a:lnTo>
                    <a:pt x="32122" y="219315"/>
                  </a:lnTo>
                  <a:lnTo>
                    <a:pt x="53555" y="178297"/>
                  </a:lnTo>
                  <a:lnTo>
                    <a:pt x="64559" y="141966"/>
                  </a:lnTo>
                  <a:lnTo>
                    <a:pt x="74153" y="102300"/>
                  </a:lnTo>
                  <a:lnTo>
                    <a:pt x="82415" y="63974"/>
                  </a:lnTo>
                  <a:lnTo>
                    <a:pt x="90329" y="22126"/>
                  </a:lnTo>
                  <a:lnTo>
                    <a:pt x="92281" y="4395"/>
                  </a:lnTo>
                  <a:lnTo>
                    <a:pt x="91479" y="1758"/>
                  </a:lnTo>
                  <a:lnTo>
                    <a:pt x="90238" y="0"/>
                  </a:lnTo>
                  <a:lnTo>
                    <a:pt x="83215" y="7454"/>
                  </a:lnTo>
                  <a:lnTo>
                    <a:pt x="73743" y="24643"/>
                  </a:lnTo>
                  <a:lnTo>
                    <a:pt x="62594" y="66054"/>
                  </a:lnTo>
                  <a:lnTo>
                    <a:pt x="62819" y="111955"/>
                  </a:lnTo>
                  <a:lnTo>
                    <a:pt x="65619" y="137175"/>
                  </a:lnTo>
                  <a:lnTo>
                    <a:pt x="74860" y="154498"/>
                  </a:lnTo>
                  <a:lnTo>
                    <a:pt x="81275" y="161094"/>
                  </a:lnTo>
                  <a:lnTo>
                    <a:pt x="88374" y="164785"/>
                  </a:lnTo>
                  <a:lnTo>
                    <a:pt x="103788" y="167005"/>
                  </a:lnTo>
                  <a:lnTo>
                    <a:pt x="121927" y="159995"/>
                  </a:lnTo>
                  <a:lnTo>
                    <a:pt x="139632" y="146767"/>
                  </a:lnTo>
                  <a:lnTo>
                    <a:pt x="157533" y="118780"/>
                  </a:lnTo>
                  <a:lnTo>
                    <a:pt x="177228" y="72849"/>
                  </a:lnTo>
                  <a:lnTo>
                    <a:pt x="181294" y="63796"/>
                  </a:lnTo>
                  <a:lnTo>
                    <a:pt x="179011" y="78062"/>
                  </a:lnTo>
                  <a:lnTo>
                    <a:pt x="183625" y="110731"/>
                  </a:lnTo>
                  <a:lnTo>
                    <a:pt x="192454" y="144862"/>
                  </a:lnTo>
                  <a:lnTo>
                    <a:pt x="207196" y="168498"/>
                  </a:lnTo>
                  <a:lnTo>
                    <a:pt x="233806" y="19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609">
              <a:extLst>
                <a:ext uri="{FF2B5EF4-FFF2-40B4-BE49-F238E27FC236}">
                  <a16:creationId xmlns:a16="http://schemas.microsoft.com/office/drawing/2014/main" xmlns="" id="{D1AEBDC1-3092-4957-8D05-1C45F905F2C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6312783" y="812800"/>
              <a:ext cx="126118" cy="25401"/>
            </a:xfrm>
            <a:custGeom>
              <a:avLst/>
              <a:gdLst/>
              <a:ahLst/>
              <a:cxnLst/>
              <a:rect l="0" t="0" r="0" b="0"/>
              <a:pathLst>
                <a:path w="1261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5205" y="21036"/>
                  </a:lnTo>
                  <a:lnTo>
                    <a:pt x="61689" y="14155"/>
                  </a:lnTo>
                  <a:lnTo>
                    <a:pt x="108365" y="4146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10">
              <a:extLst>
                <a:ext uri="{FF2B5EF4-FFF2-40B4-BE49-F238E27FC236}">
                  <a16:creationId xmlns:a16="http://schemas.microsoft.com/office/drawing/2014/main" xmlns="" id="{180F6622-15AE-4C0B-8060-C4590DA92AD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352979" y="755650"/>
              <a:ext cx="16072" cy="158751"/>
            </a:xfrm>
            <a:custGeom>
              <a:avLst/>
              <a:gdLst/>
              <a:ahLst/>
              <a:cxnLst/>
              <a:rect l="0" t="0" r="0" b="0"/>
              <a:pathLst>
                <a:path w="16072" h="158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749" y="50901"/>
                  </a:lnTo>
                  <a:lnTo>
                    <a:pt x="3249" y="95819"/>
                  </a:lnTo>
                  <a:lnTo>
                    <a:pt x="5227" y="133750"/>
                  </a:lnTo>
                  <a:lnTo>
                    <a:pt x="1607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11">
              <a:extLst>
                <a:ext uri="{FF2B5EF4-FFF2-40B4-BE49-F238E27FC236}">
                  <a16:creationId xmlns:a16="http://schemas.microsoft.com/office/drawing/2014/main" xmlns="" id="{56B9482D-3596-451C-AA80-9782A3A673E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442216" y="615950"/>
              <a:ext cx="131393" cy="268218"/>
            </a:xfrm>
            <a:custGeom>
              <a:avLst/>
              <a:gdLst/>
              <a:ahLst/>
              <a:cxnLst/>
              <a:rect l="0" t="0" r="0" b="0"/>
              <a:pathLst>
                <a:path w="131393" h="268218">
                  <a:moveTo>
                    <a:pt x="66534" y="0"/>
                  </a:moveTo>
                  <a:lnTo>
                    <a:pt x="66534" y="0"/>
                  </a:lnTo>
                  <a:lnTo>
                    <a:pt x="59793" y="6742"/>
                  </a:lnTo>
                  <a:lnTo>
                    <a:pt x="49235" y="43351"/>
                  </a:lnTo>
                  <a:lnTo>
                    <a:pt x="38988" y="87477"/>
                  </a:lnTo>
                  <a:lnTo>
                    <a:pt x="33595" y="119782"/>
                  </a:lnTo>
                  <a:lnTo>
                    <a:pt x="26591" y="166332"/>
                  </a:lnTo>
                  <a:lnTo>
                    <a:pt x="20048" y="204663"/>
                  </a:lnTo>
                  <a:lnTo>
                    <a:pt x="16303" y="233618"/>
                  </a:lnTo>
                  <a:lnTo>
                    <a:pt x="16113" y="234062"/>
                  </a:lnTo>
                  <a:lnTo>
                    <a:pt x="42488" y="188621"/>
                  </a:lnTo>
                  <a:lnTo>
                    <a:pt x="60585" y="171991"/>
                  </a:lnTo>
                  <a:lnTo>
                    <a:pt x="73062" y="165105"/>
                  </a:lnTo>
                  <a:lnTo>
                    <a:pt x="87545" y="163456"/>
                  </a:lnTo>
                  <a:lnTo>
                    <a:pt x="95359" y="164004"/>
                  </a:lnTo>
                  <a:lnTo>
                    <a:pt x="109684" y="170257"/>
                  </a:lnTo>
                  <a:lnTo>
                    <a:pt x="121695" y="180092"/>
                  </a:lnTo>
                  <a:lnTo>
                    <a:pt x="129385" y="191519"/>
                  </a:lnTo>
                  <a:lnTo>
                    <a:pt x="131392" y="205534"/>
                  </a:lnTo>
                  <a:lnTo>
                    <a:pt x="130939" y="213223"/>
                  </a:lnTo>
                  <a:lnTo>
                    <a:pt x="120189" y="237528"/>
                  </a:lnTo>
                  <a:lnTo>
                    <a:pt x="105668" y="250442"/>
                  </a:lnTo>
                  <a:lnTo>
                    <a:pt x="86748" y="260180"/>
                  </a:lnTo>
                  <a:lnTo>
                    <a:pt x="52298" y="268217"/>
                  </a:lnTo>
                  <a:lnTo>
                    <a:pt x="10256" y="265327"/>
                  </a:lnTo>
                  <a:lnTo>
                    <a:pt x="3615" y="263668"/>
                  </a:lnTo>
                  <a:lnTo>
                    <a:pt x="599" y="261857"/>
                  </a:lnTo>
                  <a:lnTo>
                    <a:pt x="0" y="259943"/>
                  </a:lnTo>
                  <a:lnTo>
                    <a:pt x="3034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12">
              <a:extLst>
                <a:ext uri="{FF2B5EF4-FFF2-40B4-BE49-F238E27FC236}">
                  <a16:creationId xmlns:a16="http://schemas.microsoft.com/office/drawing/2014/main" xmlns="" id="{FE6A2C91-C06A-4B0B-90B2-A29172AF8D6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572250" y="863600"/>
              <a:ext cx="38101" cy="50801"/>
            </a:xfrm>
            <a:custGeom>
              <a:avLst/>
              <a:gdLst/>
              <a:ahLst/>
              <a:cxnLst/>
              <a:rect l="0" t="0" r="0" b="0"/>
              <a:pathLst>
                <a:path w="38101" h="50801">
                  <a:moveTo>
                    <a:pt x="38100" y="0"/>
                  </a:moveTo>
                  <a:lnTo>
                    <a:pt x="38100" y="0"/>
                  </a:lnTo>
                  <a:lnTo>
                    <a:pt x="38100" y="6742"/>
                  </a:lnTo>
                  <a:lnTo>
                    <a:pt x="31358" y="2104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124">
            <a:extLst>
              <a:ext uri="{FF2B5EF4-FFF2-40B4-BE49-F238E27FC236}">
                <a16:creationId xmlns:a16="http://schemas.microsoft.com/office/drawing/2014/main" xmlns="" id="{F1950852-6864-4D20-96F8-F08C13E5FF10}"/>
              </a:ext>
            </a:extLst>
          </p:cNvPr>
          <p:cNvGrpSpPr/>
          <p:nvPr/>
        </p:nvGrpSpPr>
        <p:grpSpPr>
          <a:xfrm>
            <a:off x="3764952" y="246930"/>
            <a:ext cx="495899" cy="656998"/>
            <a:chOff x="3764952" y="246930"/>
            <a:chExt cx="495899" cy="656998"/>
          </a:xfrm>
        </p:grpSpPr>
        <p:sp>
          <p:nvSpPr>
            <p:cNvPr id="264" name="SMARTInkShape-613">
              <a:extLst>
                <a:ext uri="{FF2B5EF4-FFF2-40B4-BE49-F238E27FC236}">
                  <a16:creationId xmlns:a16="http://schemas.microsoft.com/office/drawing/2014/main" xmlns="" id="{6B42E6A7-2328-4D1A-BAB5-44C56F28F832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64952" y="795271"/>
              <a:ext cx="495899" cy="108657"/>
            </a:xfrm>
            <a:custGeom>
              <a:avLst/>
              <a:gdLst/>
              <a:ahLst/>
              <a:cxnLst/>
              <a:rect l="0" t="0" r="0" b="0"/>
              <a:pathLst>
                <a:path w="495899" h="108657">
                  <a:moveTo>
                    <a:pt x="64098" y="93729"/>
                  </a:moveTo>
                  <a:lnTo>
                    <a:pt x="64098" y="93729"/>
                  </a:lnTo>
                  <a:lnTo>
                    <a:pt x="30873" y="108656"/>
                  </a:lnTo>
                  <a:lnTo>
                    <a:pt x="25720" y="108619"/>
                  </a:lnTo>
                  <a:lnTo>
                    <a:pt x="16232" y="104815"/>
                  </a:lnTo>
                  <a:lnTo>
                    <a:pt x="2957" y="91369"/>
                  </a:lnTo>
                  <a:lnTo>
                    <a:pt x="0" y="74336"/>
                  </a:lnTo>
                  <a:lnTo>
                    <a:pt x="2449" y="53360"/>
                  </a:lnTo>
                  <a:lnTo>
                    <a:pt x="10593" y="32278"/>
                  </a:lnTo>
                  <a:lnTo>
                    <a:pt x="30449" y="7318"/>
                  </a:lnTo>
                  <a:lnTo>
                    <a:pt x="38843" y="2960"/>
                  </a:lnTo>
                  <a:lnTo>
                    <a:pt x="57577" y="0"/>
                  </a:lnTo>
                  <a:lnTo>
                    <a:pt x="75781" y="4800"/>
                  </a:lnTo>
                  <a:lnTo>
                    <a:pt x="120577" y="31870"/>
                  </a:lnTo>
                  <a:lnTo>
                    <a:pt x="165891" y="57605"/>
                  </a:lnTo>
                  <a:lnTo>
                    <a:pt x="200356" y="72735"/>
                  </a:lnTo>
                  <a:lnTo>
                    <a:pt x="235429" y="85809"/>
                  </a:lnTo>
                  <a:lnTo>
                    <a:pt x="282942" y="100398"/>
                  </a:lnTo>
                  <a:lnTo>
                    <a:pt x="328299" y="107386"/>
                  </a:lnTo>
                  <a:lnTo>
                    <a:pt x="373724" y="100049"/>
                  </a:lnTo>
                  <a:lnTo>
                    <a:pt x="420501" y="80628"/>
                  </a:lnTo>
                  <a:lnTo>
                    <a:pt x="465222" y="50663"/>
                  </a:lnTo>
                  <a:lnTo>
                    <a:pt x="488113" y="27523"/>
                  </a:lnTo>
                  <a:lnTo>
                    <a:pt x="493592" y="17119"/>
                  </a:lnTo>
                  <a:lnTo>
                    <a:pt x="495898" y="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14">
              <a:extLst>
                <a:ext uri="{FF2B5EF4-FFF2-40B4-BE49-F238E27FC236}">
                  <a16:creationId xmlns:a16="http://schemas.microsoft.com/office/drawing/2014/main" xmlns="" id="{CDCEB130-2FCB-472E-867F-829FDCFD289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917950" y="246930"/>
              <a:ext cx="173732" cy="210271"/>
            </a:xfrm>
            <a:custGeom>
              <a:avLst/>
              <a:gdLst/>
              <a:ahLst/>
              <a:cxnLst/>
              <a:rect l="0" t="0" r="0" b="0"/>
              <a:pathLst>
                <a:path w="173732" h="210271">
                  <a:moveTo>
                    <a:pt x="0" y="32470"/>
                  </a:moveTo>
                  <a:lnTo>
                    <a:pt x="0" y="32470"/>
                  </a:lnTo>
                  <a:lnTo>
                    <a:pt x="0" y="22357"/>
                  </a:lnTo>
                  <a:lnTo>
                    <a:pt x="1411" y="18672"/>
                  </a:lnTo>
                  <a:lnTo>
                    <a:pt x="6742" y="12697"/>
                  </a:lnTo>
                  <a:lnTo>
                    <a:pt x="24419" y="1995"/>
                  </a:lnTo>
                  <a:lnTo>
                    <a:pt x="57643" y="0"/>
                  </a:lnTo>
                  <a:lnTo>
                    <a:pt x="98767" y="7249"/>
                  </a:lnTo>
                  <a:lnTo>
                    <a:pt x="138861" y="28446"/>
                  </a:lnTo>
                  <a:lnTo>
                    <a:pt x="157201" y="47145"/>
                  </a:lnTo>
                  <a:lnTo>
                    <a:pt x="168645" y="67214"/>
                  </a:lnTo>
                  <a:lnTo>
                    <a:pt x="173731" y="87893"/>
                  </a:lnTo>
                  <a:lnTo>
                    <a:pt x="169852" y="119369"/>
                  </a:lnTo>
                  <a:lnTo>
                    <a:pt x="149653" y="151038"/>
                  </a:lnTo>
                  <a:lnTo>
                    <a:pt x="102799" y="193459"/>
                  </a:lnTo>
                  <a:lnTo>
                    <a:pt x="95077" y="201152"/>
                  </a:lnTo>
                  <a:lnTo>
                    <a:pt x="88900" y="210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615">
              <a:extLst>
                <a:ext uri="{FF2B5EF4-FFF2-40B4-BE49-F238E27FC236}">
                  <a16:creationId xmlns:a16="http://schemas.microsoft.com/office/drawing/2014/main" xmlns="" id="{375ABE58-C33C-4A8F-8624-4243B471047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96484" y="565150"/>
              <a:ext cx="58540" cy="35974"/>
            </a:xfrm>
            <a:custGeom>
              <a:avLst/>
              <a:gdLst/>
              <a:ahLst/>
              <a:cxnLst/>
              <a:rect l="0" t="0" r="0" b="0"/>
              <a:pathLst>
                <a:path w="58540" h="35974">
                  <a:moveTo>
                    <a:pt x="35766" y="6350"/>
                  </a:moveTo>
                  <a:lnTo>
                    <a:pt x="35766" y="6350"/>
                  </a:lnTo>
                  <a:lnTo>
                    <a:pt x="14104" y="7056"/>
                  </a:lnTo>
                  <a:lnTo>
                    <a:pt x="5912" y="9721"/>
                  </a:lnTo>
                  <a:lnTo>
                    <a:pt x="3163" y="11420"/>
                  </a:lnTo>
                  <a:lnTo>
                    <a:pt x="108" y="15188"/>
                  </a:lnTo>
                  <a:lnTo>
                    <a:pt x="0" y="17181"/>
                  </a:lnTo>
                  <a:lnTo>
                    <a:pt x="6719" y="30920"/>
                  </a:lnTo>
                  <a:lnTo>
                    <a:pt x="10757" y="33313"/>
                  </a:lnTo>
                  <a:lnTo>
                    <a:pt x="22770" y="35973"/>
                  </a:lnTo>
                  <a:lnTo>
                    <a:pt x="33753" y="35273"/>
                  </a:lnTo>
                  <a:lnTo>
                    <a:pt x="43338" y="31905"/>
                  </a:lnTo>
                  <a:lnTo>
                    <a:pt x="52301" y="25704"/>
                  </a:lnTo>
                  <a:lnTo>
                    <a:pt x="57226" y="18244"/>
                  </a:lnTo>
                  <a:lnTo>
                    <a:pt x="58539" y="14280"/>
                  </a:lnTo>
                  <a:lnTo>
                    <a:pt x="58004" y="10931"/>
                  </a:lnTo>
                  <a:lnTo>
                    <a:pt x="56236" y="7993"/>
                  </a:lnTo>
                  <a:lnTo>
                    <a:pt x="53646" y="5329"/>
                  </a:lnTo>
                  <a:lnTo>
                    <a:pt x="45124" y="2368"/>
                  </a:lnTo>
                  <a:lnTo>
                    <a:pt x="29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125">
            <a:extLst>
              <a:ext uri="{FF2B5EF4-FFF2-40B4-BE49-F238E27FC236}">
                <a16:creationId xmlns:a16="http://schemas.microsoft.com/office/drawing/2014/main" xmlns="" id="{1D024DBE-6269-45A8-811B-084896A89086}"/>
              </a:ext>
            </a:extLst>
          </p:cNvPr>
          <p:cNvGrpSpPr/>
          <p:nvPr/>
        </p:nvGrpSpPr>
        <p:grpSpPr>
          <a:xfrm>
            <a:off x="2122127" y="1352550"/>
            <a:ext cx="1587944" cy="349251"/>
            <a:chOff x="2122127" y="1352550"/>
            <a:chExt cx="1587944" cy="349251"/>
          </a:xfrm>
        </p:grpSpPr>
        <p:sp>
          <p:nvSpPr>
            <p:cNvPr id="268" name="SMARTInkShape-616">
              <a:extLst>
                <a:ext uri="{FF2B5EF4-FFF2-40B4-BE49-F238E27FC236}">
                  <a16:creationId xmlns:a16="http://schemas.microsoft.com/office/drawing/2014/main" xmlns="" id="{00123AF2-51F3-48BE-9DE1-3EABA60140E9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122127" y="1384300"/>
              <a:ext cx="221024" cy="296483"/>
            </a:xfrm>
            <a:custGeom>
              <a:avLst/>
              <a:gdLst/>
              <a:ahLst/>
              <a:cxnLst/>
              <a:rect l="0" t="0" r="0" b="0"/>
              <a:pathLst>
                <a:path w="221024" h="296483">
                  <a:moveTo>
                    <a:pt x="11473" y="120650"/>
                  </a:moveTo>
                  <a:lnTo>
                    <a:pt x="11473" y="120650"/>
                  </a:lnTo>
                  <a:lnTo>
                    <a:pt x="20311" y="157278"/>
                  </a:lnTo>
                  <a:lnTo>
                    <a:pt x="23029" y="195316"/>
                  </a:lnTo>
                  <a:lnTo>
                    <a:pt x="20463" y="241238"/>
                  </a:lnTo>
                  <a:lnTo>
                    <a:pt x="17639" y="284927"/>
                  </a:lnTo>
                  <a:lnTo>
                    <a:pt x="14684" y="295497"/>
                  </a:lnTo>
                  <a:lnTo>
                    <a:pt x="12908" y="296482"/>
                  </a:lnTo>
                  <a:lnTo>
                    <a:pt x="11018" y="295021"/>
                  </a:lnTo>
                  <a:lnTo>
                    <a:pt x="9053" y="291931"/>
                  </a:lnTo>
                  <a:lnTo>
                    <a:pt x="1535" y="247956"/>
                  </a:lnTo>
                  <a:lnTo>
                    <a:pt x="0" y="207569"/>
                  </a:lnTo>
                  <a:lnTo>
                    <a:pt x="3082" y="163279"/>
                  </a:lnTo>
                  <a:lnTo>
                    <a:pt x="9155" y="119841"/>
                  </a:lnTo>
                  <a:lnTo>
                    <a:pt x="16557" y="81720"/>
                  </a:lnTo>
                  <a:lnTo>
                    <a:pt x="28314" y="55370"/>
                  </a:lnTo>
                  <a:lnTo>
                    <a:pt x="35401" y="45380"/>
                  </a:lnTo>
                  <a:lnTo>
                    <a:pt x="42241" y="39425"/>
                  </a:lnTo>
                  <a:lnTo>
                    <a:pt x="48918" y="36161"/>
                  </a:lnTo>
                  <a:lnTo>
                    <a:pt x="55487" y="34691"/>
                  </a:lnTo>
                  <a:lnTo>
                    <a:pt x="62688" y="36533"/>
                  </a:lnTo>
                  <a:lnTo>
                    <a:pt x="78215" y="46105"/>
                  </a:lnTo>
                  <a:lnTo>
                    <a:pt x="102823" y="80845"/>
                  </a:lnTo>
                  <a:lnTo>
                    <a:pt x="117690" y="112837"/>
                  </a:lnTo>
                  <a:lnTo>
                    <a:pt x="131353" y="148222"/>
                  </a:lnTo>
                  <a:lnTo>
                    <a:pt x="144481" y="185115"/>
                  </a:lnTo>
                  <a:lnTo>
                    <a:pt x="163771" y="228102"/>
                  </a:lnTo>
                  <a:lnTo>
                    <a:pt x="176151" y="249698"/>
                  </a:lnTo>
                  <a:lnTo>
                    <a:pt x="179114" y="251837"/>
                  </a:lnTo>
                  <a:lnTo>
                    <a:pt x="181795" y="251853"/>
                  </a:lnTo>
                  <a:lnTo>
                    <a:pt x="184287" y="250452"/>
                  </a:lnTo>
                  <a:lnTo>
                    <a:pt x="194538" y="221512"/>
                  </a:lnTo>
                  <a:lnTo>
                    <a:pt x="200550" y="187115"/>
                  </a:lnTo>
                  <a:lnTo>
                    <a:pt x="205574" y="145251"/>
                  </a:lnTo>
                  <a:lnTo>
                    <a:pt x="210159" y="98423"/>
                  </a:lnTo>
                  <a:lnTo>
                    <a:pt x="214548" y="58795"/>
                  </a:lnTo>
                  <a:lnTo>
                    <a:pt x="219105" y="18126"/>
                  </a:lnTo>
                  <a:lnTo>
                    <a:pt x="221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617">
              <a:extLst>
                <a:ext uri="{FF2B5EF4-FFF2-40B4-BE49-F238E27FC236}">
                  <a16:creationId xmlns:a16="http://schemas.microsoft.com/office/drawing/2014/main" xmlns="" id="{DF92846D-3831-419A-9026-4AFAE869C3E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363891" y="1530350"/>
              <a:ext cx="75354" cy="98022"/>
            </a:xfrm>
            <a:custGeom>
              <a:avLst/>
              <a:gdLst/>
              <a:ahLst/>
              <a:cxnLst/>
              <a:rect l="0" t="0" r="0" b="0"/>
              <a:pathLst>
                <a:path w="75354" h="98022">
                  <a:moveTo>
                    <a:pt x="55459" y="25400"/>
                  </a:moveTo>
                  <a:lnTo>
                    <a:pt x="55459" y="25400"/>
                  </a:lnTo>
                  <a:lnTo>
                    <a:pt x="49684" y="20330"/>
                  </a:lnTo>
                  <a:lnTo>
                    <a:pt x="43250" y="16561"/>
                  </a:lnTo>
                  <a:lnTo>
                    <a:pt x="23257" y="13463"/>
                  </a:lnTo>
                  <a:lnTo>
                    <a:pt x="13865" y="13039"/>
                  </a:lnTo>
                  <a:lnTo>
                    <a:pt x="10091" y="14337"/>
                  </a:lnTo>
                  <a:lnTo>
                    <a:pt x="4016" y="19542"/>
                  </a:lnTo>
                  <a:lnTo>
                    <a:pt x="845" y="30323"/>
                  </a:lnTo>
                  <a:lnTo>
                    <a:pt x="0" y="37149"/>
                  </a:lnTo>
                  <a:lnTo>
                    <a:pt x="5552" y="63610"/>
                  </a:lnTo>
                  <a:lnTo>
                    <a:pt x="16109" y="79777"/>
                  </a:lnTo>
                  <a:lnTo>
                    <a:pt x="22876" y="87051"/>
                  </a:lnTo>
                  <a:lnTo>
                    <a:pt x="37920" y="95134"/>
                  </a:lnTo>
                  <a:lnTo>
                    <a:pt x="52603" y="98021"/>
                  </a:lnTo>
                  <a:lnTo>
                    <a:pt x="63832" y="96952"/>
                  </a:lnTo>
                  <a:lnTo>
                    <a:pt x="68097" y="94268"/>
                  </a:lnTo>
                  <a:lnTo>
                    <a:pt x="74716" y="85641"/>
                  </a:lnTo>
                  <a:lnTo>
                    <a:pt x="75353" y="79672"/>
                  </a:lnTo>
                  <a:lnTo>
                    <a:pt x="72297" y="65513"/>
                  </a:lnTo>
                  <a:lnTo>
                    <a:pt x="45378" y="22206"/>
                  </a:lnTo>
                  <a:lnTo>
                    <a:pt x="42277" y="11515"/>
                  </a:lnTo>
                  <a:lnTo>
                    <a:pt x="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618">
              <a:extLst>
                <a:ext uri="{FF2B5EF4-FFF2-40B4-BE49-F238E27FC236}">
                  <a16:creationId xmlns:a16="http://schemas.microsoft.com/office/drawing/2014/main" xmlns="" id="{8FC6825E-464D-4131-B296-0A245D06DF5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44750" y="1466850"/>
              <a:ext cx="127001" cy="148868"/>
            </a:xfrm>
            <a:custGeom>
              <a:avLst/>
              <a:gdLst/>
              <a:ahLst/>
              <a:cxnLst/>
              <a:rect l="0" t="0" r="0" b="0"/>
              <a:pathLst>
                <a:path w="127001" h="148868">
                  <a:moveTo>
                    <a:pt x="0" y="63500"/>
                  </a:moveTo>
                  <a:lnTo>
                    <a:pt x="0" y="63500"/>
                  </a:lnTo>
                  <a:lnTo>
                    <a:pt x="35353" y="66871"/>
                  </a:lnTo>
                  <a:lnTo>
                    <a:pt x="59707" y="79080"/>
                  </a:lnTo>
                  <a:lnTo>
                    <a:pt x="70751" y="92062"/>
                  </a:lnTo>
                  <a:lnTo>
                    <a:pt x="77306" y="107239"/>
                  </a:lnTo>
                  <a:lnTo>
                    <a:pt x="80291" y="130944"/>
                  </a:lnTo>
                  <a:lnTo>
                    <a:pt x="78488" y="144981"/>
                  </a:lnTo>
                  <a:lnTo>
                    <a:pt x="74198" y="148159"/>
                  </a:lnTo>
                  <a:lnTo>
                    <a:pt x="67809" y="148867"/>
                  </a:lnTo>
                  <a:lnTo>
                    <a:pt x="60023" y="147928"/>
                  </a:lnTo>
                  <a:lnTo>
                    <a:pt x="54832" y="143774"/>
                  </a:lnTo>
                  <a:lnTo>
                    <a:pt x="49064" y="129751"/>
                  </a:lnTo>
                  <a:lnTo>
                    <a:pt x="55930" y="91910"/>
                  </a:lnTo>
                  <a:lnTo>
                    <a:pt x="74741" y="48321"/>
                  </a:lnTo>
                  <a:lnTo>
                    <a:pt x="93896" y="26415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19">
              <a:extLst>
                <a:ext uri="{FF2B5EF4-FFF2-40B4-BE49-F238E27FC236}">
                  <a16:creationId xmlns:a16="http://schemas.microsoft.com/office/drawing/2014/main" xmlns="" id="{82685C9D-91CA-4818-B333-3F18484BCAE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54865" y="1396821"/>
              <a:ext cx="56586" cy="285930"/>
            </a:xfrm>
            <a:custGeom>
              <a:avLst/>
              <a:gdLst/>
              <a:ahLst/>
              <a:cxnLst/>
              <a:rect l="0" t="0" r="0" b="0"/>
              <a:pathLst>
                <a:path w="56586" h="285930">
                  <a:moveTo>
                    <a:pt x="56585" y="50979"/>
                  </a:moveTo>
                  <a:lnTo>
                    <a:pt x="56585" y="50979"/>
                  </a:lnTo>
                  <a:lnTo>
                    <a:pt x="50497" y="3481"/>
                  </a:lnTo>
                  <a:lnTo>
                    <a:pt x="49704" y="969"/>
                  </a:lnTo>
                  <a:lnTo>
                    <a:pt x="48470" y="0"/>
                  </a:lnTo>
                  <a:lnTo>
                    <a:pt x="46942" y="60"/>
                  </a:lnTo>
                  <a:lnTo>
                    <a:pt x="43362" y="7652"/>
                  </a:lnTo>
                  <a:lnTo>
                    <a:pt x="31944" y="49006"/>
                  </a:lnTo>
                  <a:lnTo>
                    <a:pt x="24232" y="83028"/>
                  </a:lnTo>
                  <a:lnTo>
                    <a:pt x="15394" y="120962"/>
                  </a:lnTo>
                  <a:lnTo>
                    <a:pt x="4411" y="158988"/>
                  </a:lnTo>
                  <a:lnTo>
                    <a:pt x="0" y="195174"/>
                  </a:lnTo>
                  <a:lnTo>
                    <a:pt x="1803" y="228660"/>
                  </a:lnTo>
                  <a:lnTo>
                    <a:pt x="18485" y="285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20">
              <a:extLst>
                <a:ext uri="{FF2B5EF4-FFF2-40B4-BE49-F238E27FC236}">
                  <a16:creationId xmlns:a16="http://schemas.microsoft.com/office/drawing/2014/main" xmlns="" id="{EA70EE3D-991E-4A2E-87D2-B04D5E4E12F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763133" y="1470198"/>
              <a:ext cx="176918" cy="168103"/>
            </a:xfrm>
            <a:custGeom>
              <a:avLst/>
              <a:gdLst/>
              <a:ahLst/>
              <a:cxnLst/>
              <a:rect l="0" t="0" r="0" b="0"/>
              <a:pathLst>
                <a:path w="176918" h="168103">
                  <a:moveTo>
                    <a:pt x="5467" y="168102"/>
                  </a:moveTo>
                  <a:lnTo>
                    <a:pt x="5467" y="168102"/>
                  </a:lnTo>
                  <a:lnTo>
                    <a:pt x="2096" y="164731"/>
                  </a:lnTo>
                  <a:lnTo>
                    <a:pt x="441" y="161194"/>
                  </a:lnTo>
                  <a:lnTo>
                    <a:pt x="0" y="159264"/>
                  </a:lnTo>
                  <a:lnTo>
                    <a:pt x="2750" y="149804"/>
                  </a:lnTo>
                  <a:lnTo>
                    <a:pt x="26970" y="104849"/>
                  </a:lnTo>
                  <a:lnTo>
                    <a:pt x="41752" y="65715"/>
                  </a:lnTo>
                  <a:lnTo>
                    <a:pt x="53911" y="19962"/>
                  </a:lnTo>
                  <a:lnTo>
                    <a:pt x="59019" y="4186"/>
                  </a:lnTo>
                  <a:lnTo>
                    <a:pt x="58807" y="1675"/>
                  </a:lnTo>
                  <a:lnTo>
                    <a:pt x="57960" y="0"/>
                  </a:lnTo>
                  <a:lnTo>
                    <a:pt x="56690" y="295"/>
                  </a:lnTo>
                  <a:lnTo>
                    <a:pt x="53398" y="4386"/>
                  </a:lnTo>
                  <a:lnTo>
                    <a:pt x="46240" y="34425"/>
                  </a:lnTo>
                  <a:lnTo>
                    <a:pt x="44095" y="78510"/>
                  </a:lnTo>
                  <a:lnTo>
                    <a:pt x="45213" y="99356"/>
                  </a:lnTo>
                  <a:lnTo>
                    <a:pt x="53775" y="124841"/>
                  </a:lnTo>
                  <a:lnTo>
                    <a:pt x="61274" y="134294"/>
                  </a:lnTo>
                  <a:lnTo>
                    <a:pt x="65955" y="135685"/>
                  </a:lnTo>
                  <a:lnTo>
                    <a:pt x="76801" y="133469"/>
                  </a:lnTo>
                  <a:lnTo>
                    <a:pt x="98178" y="117545"/>
                  </a:lnTo>
                  <a:lnTo>
                    <a:pt x="122386" y="88211"/>
                  </a:lnTo>
                  <a:lnTo>
                    <a:pt x="140691" y="49337"/>
                  </a:lnTo>
                  <a:lnTo>
                    <a:pt x="158262" y="10567"/>
                  </a:lnTo>
                  <a:lnTo>
                    <a:pt x="158130" y="8045"/>
                  </a:lnTo>
                  <a:lnTo>
                    <a:pt x="154224" y="40860"/>
                  </a:lnTo>
                  <a:lnTo>
                    <a:pt x="160619" y="81566"/>
                  </a:lnTo>
                  <a:lnTo>
                    <a:pt x="176917" y="117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621">
              <a:extLst>
                <a:ext uri="{FF2B5EF4-FFF2-40B4-BE49-F238E27FC236}">
                  <a16:creationId xmlns:a16="http://schemas.microsoft.com/office/drawing/2014/main" xmlns="" id="{DB72F56A-087C-40EF-BE6B-83757EF9278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003550" y="160655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1079" y="10113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622">
              <a:extLst>
                <a:ext uri="{FF2B5EF4-FFF2-40B4-BE49-F238E27FC236}">
                  <a16:creationId xmlns:a16="http://schemas.microsoft.com/office/drawing/2014/main" xmlns="" id="{C6F4FC4D-673D-4DB1-9E5C-B1C1F37BE39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156653" y="1536700"/>
              <a:ext cx="272348" cy="102543"/>
            </a:xfrm>
            <a:custGeom>
              <a:avLst/>
              <a:gdLst/>
              <a:ahLst/>
              <a:cxnLst/>
              <a:rect l="0" t="0" r="0" b="0"/>
              <a:pathLst>
                <a:path w="272348" h="102543">
                  <a:moveTo>
                    <a:pt x="81847" y="38100"/>
                  </a:moveTo>
                  <a:lnTo>
                    <a:pt x="81847" y="38100"/>
                  </a:lnTo>
                  <a:lnTo>
                    <a:pt x="85218" y="34729"/>
                  </a:lnTo>
                  <a:lnTo>
                    <a:pt x="90636" y="33074"/>
                  </a:lnTo>
                  <a:lnTo>
                    <a:pt x="105612" y="32012"/>
                  </a:lnTo>
                  <a:lnTo>
                    <a:pt x="108273" y="33335"/>
                  </a:lnTo>
                  <a:lnTo>
                    <a:pt x="110048" y="35629"/>
                  </a:lnTo>
                  <a:lnTo>
                    <a:pt x="111231" y="38570"/>
                  </a:lnTo>
                  <a:lnTo>
                    <a:pt x="110664" y="45599"/>
                  </a:lnTo>
                  <a:lnTo>
                    <a:pt x="106649" y="54839"/>
                  </a:lnTo>
                  <a:lnTo>
                    <a:pt x="91783" y="75202"/>
                  </a:lnTo>
                  <a:lnTo>
                    <a:pt x="77561" y="88456"/>
                  </a:lnTo>
                  <a:lnTo>
                    <a:pt x="46945" y="101076"/>
                  </a:lnTo>
                  <a:lnTo>
                    <a:pt x="17805" y="102542"/>
                  </a:lnTo>
                  <a:lnTo>
                    <a:pt x="10930" y="100112"/>
                  </a:lnTo>
                  <a:lnTo>
                    <a:pt x="1410" y="91766"/>
                  </a:lnTo>
                  <a:lnTo>
                    <a:pt x="0" y="85872"/>
                  </a:lnTo>
                  <a:lnTo>
                    <a:pt x="2196" y="71797"/>
                  </a:lnTo>
                  <a:lnTo>
                    <a:pt x="13520" y="56134"/>
                  </a:lnTo>
                  <a:lnTo>
                    <a:pt x="31724" y="40471"/>
                  </a:lnTo>
                  <a:lnTo>
                    <a:pt x="71856" y="20458"/>
                  </a:lnTo>
                  <a:lnTo>
                    <a:pt x="107981" y="10033"/>
                  </a:lnTo>
                  <a:lnTo>
                    <a:pt x="143791" y="4459"/>
                  </a:lnTo>
                  <a:lnTo>
                    <a:pt x="177817" y="1982"/>
                  </a:lnTo>
                  <a:lnTo>
                    <a:pt x="222623" y="587"/>
                  </a:lnTo>
                  <a:lnTo>
                    <a:pt x="272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23">
              <a:extLst>
                <a:ext uri="{FF2B5EF4-FFF2-40B4-BE49-F238E27FC236}">
                  <a16:creationId xmlns:a16="http://schemas.microsoft.com/office/drawing/2014/main" xmlns="" id="{8420433B-D9E2-4CF5-B152-638F9E99B48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29000" y="1358442"/>
              <a:ext cx="190501" cy="126010"/>
            </a:xfrm>
            <a:custGeom>
              <a:avLst/>
              <a:gdLst/>
              <a:ahLst/>
              <a:cxnLst/>
              <a:rect l="0" t="0" r="0" b="0"/>
              <a:pathLst>
                <a:path w="190501" h="126010">
                  <a:moveTo>
                    <a:pt x="0" y="38558"/>
                  </a:moveTo>
                  <a:lnTo>
                    <a:pt x="0" y="38558"/>
                  </a:lnTo>
                  <a:lnTo>
                    <a:pt x="0" y="28445"/>
                  </a:lnTo>
                  <a:lnTo>
                    <a:pt x="3763" y="19717"/>
                  </a:lnTo>
                  <a:lnTo>
                    <a:pt x="10845" y="11134"/>
                  </a:lnTo>
                  <a:lnTo>
                    <a:pt x="21048" y="2616"/>
                  </a:lnTo>
                  <a:lnTo>
                    <a:pt x="26731" y="486"/>
                  </a:lnTo>
                  <a:lnTo>
                    <a:pt x="38692" y="0"/>
                  </a:lnTo>
                  <a:lnTo>
                    <a:pt x="64067" y="7064"/>
                  </a:lnTo>
                  <a:lnTo>
                    <a:pt x="78099" y="16094"/>
                  </a:lnTo>
                  <a:lnTo>
                    <a:pt x="83816" y="21465"/>
                  </a:lnTo>
                  <a:lnTo>
                    <a:pt x="85510" y="28574"/>
                  </a:lnTo>
                  <a:lnTo>
                    <a:pt x="81749" y="45880"/>
                  </a:lnTo>
                  <a:lnTo>
                    <a:pt x="51182" y="89207"/>
                  </a:lnTo>
                  <a:lnTo>
                    <a:pt x="26992" y="120121"/>
                  </a:lnTo>
                  <a:lnTo>
                    <a:pt x="27167" y="122567"/>
                  </a:lnTo>
                  <a:lnTo>
                    <a:pt x="28695" y="124197"/>
                  </a:lnTo>
                  <a:lnTo>
                    <a:pt x="36036" y="126009"/>
                  </a:lnTo>
                  <a:lnTo>
                    <a:pt x="80684" y="125856"/>
                  </a:lnTo>
                  <a:lnTo>
                    <a:pt x="125349" y="117262"/>
                  </a:lnTo>
                  <a:lnTo>
                    <a:pt x="168687" y="107190"/>
                  </a:lnTo>
                  <a:lnTo>
                    <a:pt x="190500" y="10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624">
              <a:extLst>
                <a:ext uri="{FF2B5EF4-FFF2-40B4-BE49-F238E27FC236}">
                  <a16:creationId xmlns:a16="http://schemas.microsoft.com/office/drawing/2014/main" xmlns="" id="{E66F9D24-8F3E-41F7-A1C1-75F6D940BE2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94100" y="1352550"/>
              <a:ext cx="115971" cy="349251"/>
            </a:xfrm>
            <a:custGeom>
              <a:avLst/>
              <a:gdLst/>
              <a:ahLst/>
              <a:cxnLst/>
              <a:rect l="0" t="0" r="0" b="0"/>
              <a:pathLst>
                <a:path w="115971" h="349251">
                  <a:moveTo>
                    <a:pt x="38100" y="0"/>
                  </a:moveTo>
                  <a:lnTo>
                    <a:pt x="38100" y="0"/>
                  </a:lnTo>
                  <a:lnTo>
                    <a:pt x="64780" y="41427"/>
                  </a:lnTo>
                  <a:lnTo>
                    <a:pt x="92523" y="87832"/>
                  </a:lnTo>
                  <a:lnTo>
                    <a:pt x="110121" y="133426"/>
                  </a:lnTo>
                  <a:lnTo>
                    <a:pt x="115970" y="169837"/>
                  </a:lnTo>
                  <a:lnTo>
                    <a:pt x="115748" y="209539"/>
                  </a:lnTo>
                  <a:lnTo>
                    <a:pt x="106242" y="250703"/>
                  </a:lnTo>
                  <a:lnTo>
                    <a:pt x="88846" y="286871"/>
                  </a:lnTo>
                  <a:lnTo>
                    <a:pt x="67709" y="315882"/>
                  </a:lnTo>
                  <a:lnTo>
                    <a:pt x="46556" y="333479"/>
                  </a:lnTo>
                  <a:lnTo>
                    <a:pt x="27277" y="342241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26">
            <a:extLst>
              <a:ext uri="{FF2B5EF4-FFF2-40B4-BE49-F238E27FC236}">
                <a16:creationId xmlns:a16="http://schemas.microsoft.com/office/drawing/2014/main" xmlns="" id="{4727EB48-D882-443E-8BF7-B394B27F39F4}"/>
              </a:ext>
            </a:extLst>
          </p:cNvPr>
          <p:cNvGrpSpPr/>
          <p:nvPr/>
        </p:nvGrpSpPr>
        <p:grpSpPr>
          <a:xfrm>
            <a:off x="2070529" y="622300"/>
            <a:ext cx="1034622" cy="514351"/>
            <a:chOff x="2070529" y="622300"/>
            <a:chExt cx="1034622" cy="514351"/>
          </a:xfrm>
        </p:grpSpPr>
        <p:sp>
          <p:nvSpPr>
            <p:cNvPr id="278" name="SMARTInkShape-625">
              <a:extLst>
                <a:ext uri="{FF2B5EF4-FFF2-40B4-BE49-F238E27FC236}">
                  <a16:creationId xmlns:a16="http://schemas.microsoft.com/office/drawing/2014/main" xmlns="" id="{39192F5D-D3CA-4DF0-B27C-E38E1D2FCAA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70529" y="750594"/>
              <a:ext cx="215472" cy="182857"/>
            </a:xfrm>
            <a:custGeom>
              <a:avLst/>
              <a:gdLst/>
              <a:ahLst/>
              <a:cxnLst/>
              <a:rect l="0" t="0" r="0" b="0"/>
              <a:pathLst>
                <a:path w="215472" h="182857">
                  <a:moveTo>
                    <a:pt x="132921" y="68556"/>
                  </a:moveTo>
                  <a:lnTo>
                    <a:pt x="132921" y="68556"/>
                  </a:lnTo>
                  <a:lnTo>
                    <a:pt x="144477" y="29243"/>
                  </a:lnTo>
                  <a:lnTo>
                    <a:pt x="142742" y="24003"/>
                  </a:lnTo>
                  <a:lnTo>
                    <a:pt x="135169" y="14418"/>
                  </a:lnTo>
                  <a:lnTo>
                    <a:pt x="112264" y="1088"/>
                  </a:lnTo>
                  <a:lnTo>
                    <a:pt x="95047" y="0"/>
                  </a:lnTo>
                  <a:lnTo>
                    <a:pt x="86505" y="1685"/>
                  </a:lnTo>
                  <a:lnTo>
                    <a:pt x="54257" y="20912"/>
                  </a:lnTo>
                  <a:lnTo>
                    <a:pt x="24633" y="55694"/>
                  </a:lnTo>
                  <a:lnTo>
                    <a:pt x="4723" y="97279"/>
                  </a:lnTo>
                  <a:lnTo>
                    <a:pt x="0" y="134138"/>
                  </a:lnTo>
                  <a:lnTo>
                    <a:pt x="7288" y="152737"/>
                  </a:lnTo>
                  <a:lnTo>
                    <a:pt x="13182" y="160660"/>
                  </a:lnTo>
                  <a:lnTo>
                    <a:pt x="20639" y="165236"/>
                  </a:lnTo>
                  <a:lnTo>
                    <a:pt x="38333" y="168440"/>
                  </a:lnTo>
                  <a:lnTo>
                    <a:pt x="57956" y="163749"/>
                  </a:lnTo>
                  <a:lnTo>
                    <a:pt x="68128" y="159535"/>
                  </a:lnTo>
                  <a:lnTo>
                    <a:pt x="85074" y="145445"/>
                  </a:lnTo>
                  <a:lnTo>
                    <a:pt x="98955" y="126718"/>
                  </a:lnTo>
                  <a:lnTo>
                    <a:pt x="113293" y="93080"/>
                  </a:lnTo>
                  <a:lnTo>
                    <a:pt x="117462" y="63279"/>
                  </a:lnTo>
                  <a:lnTo>
                    <a:pt x="115249" y="50138"/>
                  </a:lnTo>
                  <a:lnTo>
                    <a:pt x="114789" y="49221"/>
                  </a:lnTo>
                  <a:lnTo>
                    <a:pt x="114483" y="49316"/>
                  </a:lnTo>
                  <a:lnTo>
                    <a:pt x="115833" y="85900"/>
                  </a:lnTo>
                  <a:lnTo>
                    <a:pt x="120387" y="108014"/>
                  </a:lnTo>
                  <a:lnTo>
                    <a:pt x="129467" y="129602"/>
                  </a:lnTo>
                  <a:lnTo>
                    <a:pt x="153221" y="158219"/>
                  </a:lnTo>
                  <a:lnTo>
                    <a:pt x="176280" y="170260"/>
                  </a:lnTo>
                  <a:lnTo>
                    <a:pt x="215471" y="18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26">
              <a:extLst>
                <a:ext uri="{FF2B5EF4-FFF2-40B4-BE49-F238E27FC236}">
                  <a16:creationId xmlns:a16="http://schemas.microsoft.com/office/drawing/2014/main" xmlns="" id="{D6F70595-5261-4DE4-8C13-79AB7ECB2B2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324983" y="686062"/>
              <a:ext cx="227718" cy="235984"/>
            </a:xfrm>
            <a:custGeom>
              <a:avLst/>
              <a:gdLst/>
              <a:ahLst/>
              <a:cxnLst/>
              <a:rect l="0" t="0" r="0" b="0"/>
              <a:pathLst>
                <a:path w="227718" h="235984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41856" y="29647"/>
                  </a:lnTo>
                  <a:lnTo>
                    <a:pt x="83433" y="63476"/>
                  </a:lnTo>
                  <a:lnTo>
                    <a:pt x="128130" y="104780"/>
                  </a:lnTo>
                  <a:lnTo>
                    <a:pt x="169282" y="151668"/>
                  </a:lnTo>
                  <a:lnTo>
                    <a:pt x="198173" y="194567"/>
                  </a:lnTo>
                  <a:lnTo>
                    <a:pt x="224473" y="235983"/>
                  </a:lnTo>
                  <a:lnTo>
                    <a:pt x="225554" y="235551"/>
                  </a:lnTo>
                  <a:lnTo>
                    <a:pt x="227717" y="221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627">
              <a:extLst>
                <a:ext uri="{FF2B5EF4-FFF2-40B4-BE49-F238E27FC236}">
                  <a16:creationId xmlns:a16="http://schemas.microsoft.com/office/drawing/2014/main" xmlns="" id="{3F9EDFB2-4372-45C2-A299-AC08B216B76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400300" y="657029"/>
              <a:ext cx="158751" cy="289122"/>
            </a:xfrm>
            <a:custGeom>
              <a:avLst/>
              <a:gdLst/>
              <a:ahLst/>
              <a:cxnLst/>
              <a:rect l="0" t="0" r="0" b="0"/>
              <a:pathLst>
                <a:path w="158751" h="289122">
                  <a:moveTo>
                    <a:pt x="158750" y="3371"/>
                  </a:moveTo>
                  <a:lnTo>
                    <a:pt x="158750" y="3371"/>
                  </a:lnTo>
                  <a:lnTo>
                    <a:pt x="152008" y="0"/>
                  </a:lnTo>
                  <a:lnTo>
                    <a:pt x="148611" y="1124"/>
                  </a:lnTo>
                  <a:lnTo>
                    <a:pt x="141073" y="8017"/>
                  </a:lnTo>
                  <a:lnTo>
                    <a:pt x="118961" y="47014"/>
                  </a:lnTo>
                  <a:lnTo>
                    <a:pt x="104142" y="78507"/>
                  </a:lnTo>
                  <a:lnTo>
                    <a:pt x="82504" y="113670"/>
                  </a:lnTo>
                  <a:lnTo>
                    <a:pt x="57835" y="151171"/>
                  </a:lnTo>
                  <a:lnTo>
                    <a:pt x="35112" y="191356"/>
                  </a:lnTo>
                  <a:lnTo>
                    <a:pt x="17016" y="225209"/>
                  </a:lnTo>
                  <a:lnTo>
                    <a:pt x="4740" y="252249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628">
              <a:extLst>
                <a:ext uri="{FF2B5EF4-FFF2-40B4-BE49-F238E27FC236}">
                  <a16:creationId xmlns:a16="http://schemas.microsoft.com/office/drawing/2014/main" xmlns="" id="{6C46E190-FA22-45C7-B0F9-26289371F48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616200" y="838200"/>
              <a:ext cx="228601" cy="6089"/>
            </a:xfrm>
            <a:custGeom>
              <a:avLst/>
              <a:gdLst/>
              <a:ahLst/>
              <a:cxnLst/>
              <a:rect l="0" t="0" r="0" b="0"/>
              <a:pathLst>
                <a:path w="228601" h="6089">
                  <a:moveTo>
                    <a:pt x="0" y="0"/>
                  </a:moveTo>
                  <a:lnTo>
                    <a:pt x="0" y="0"/>
                  </a:lnTo>
                  <a:lnTo>
                    <a:pt x="37590" y="4364"/>
                  </a:lnTo>
                  <a:lnTo>
                    <a:pt x="82713" y="5762"/>
                  </a:lnTo>
                  <a:lnTo>
                    <a:pt x="120252" y="6088"/>
                  </a:lnTo>
                  <a:lnTo>
                    <a:pt x="156691" y="4352"/>
                  </a:lnTo>
                  <a:lnTo>
                    <a:pt x="199532" y="1289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29">
              <a:extLst>
                <a:ext uri="{FF2B5EF4-FFF2-40B4-BE49-F238E27FC236}">
                  <a16:creationId xmlns:a16="http://schemas.microsoft.com/office/drawing/2014/main" xmlns="" id="{464FE0B0-E743-4CD1-A96B-6C77A78D4B6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745891" y="762000"/>
              <a:ext cx="48110" cy="165101"/>
            </a:xfrm>
            <a:custGeom>
              <a:avLst/>
              <a:gdLst/>
              <a:ahLst/>
              <a:cxnLst/>
              <a:rect l="0" t="0" r="0" b="0"/>
              <a:pathLst>
                <a:path w="48110" h="1651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2313" y="42063"/>
                  </a:lnTo>
                  <a:lnTo>
                    <a:pt x="24993" y="83176"/>
                  </a:lnTo>
                  <a:lnTo>
                    <a:pt x="37269" y="128642"/>
                  </a:lnTo>
                  <a:lnTo>
                    <a:pt x="4810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30">
              <a:extLst>
                <a:ext uri="{FF2B5EF4-FFF2-40B4-BE49-F238E27FC236}">
                  <a16:creationId xmlns:a16="http://schemas.microsoft.com/office/drawing/2014/main" xmlns="" id="{191CD0E6-275B-462E-BC19-CABEE5838C5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57500" y="622300"/>
              <a:ext cx="136776" cy="305657"/>
            </a:xfrm>
            <a:custGeom>
              <a:avLst/>
              <a:gdLst/>
              <a:ahLst/>
              <a:cxnLst/>
              <a:rect l="0" t="0" r="0" b="0"/>
              <a:pathLst>
                <a:path w="136776" h="305657">
                  <a:moveTo>
                    <a:pt x="44450" y="0"/>
                  </a:moveTo>
                  <a:lnTo>
                    <a:pt x="44450" y="0"/>
                  </a:lnTo>
                  <a:lnTo>
                    <a:pt x="41079" y="0"/>
                  </a:lnTo>
                  <a:lnTo>
                    <a:pt x="40791" y="706"/>
                  </a:lnTo>
                  <a:lnTo>
                    <a:pt x="42354" y="3371"/>
                  </a:lnTo>
                  <a:lnTo>
                    <a:pt x="39672" y="37590"/>
                  </a:lnTo>
                  <a:lnTo>
                    <a:pt x="37155" y="83418"/>
                  </a:lnTo>
                  <a:lnTo>
                    <a:pt x="31565" y="123623"/>
                  </a:lnTo>
                  <a:lnTo>
                    <a:pt x="26258" y="163599"/>
                  </a:lnTo>
                  <a:lnTo>
                    <a:pt x="21548" y="199711"/>
                  </a:lnTo>
                  <a:lnTo>
                    <a:pt x="16538" y="244112"/>
                  </a:lnTo>
                  <a:lnTo>
                    <a:pt x="17375" y="249525"/>
                  </a:lnTo>
                  <a:lnTo>
                    <a:pt x="20051" y="250311"/>
                  </a:lnTo>
                  <a:lnTo>
                    <a:pt x="28667" y="243659"/>
                  </a:lnTo>
                  <a:lnTo>
                    <a:pt x="70528" y="203732"/>
                  </a:lnTo>
                  <a:lnTo>
                    <a:pt x="93569" y="191050"/>
                  </a:lnTo>
                  <a:lnTo>
                    <a:pt x="107203" y="189098"/>
                  </a:lnTo>
                  <a:lnTo>
                    <a:pt x="119612" y="191288"/>
                  </a:lnTo>
                  <a:lnTo>
                    <a:pt x="129831" y="196965"/>
                  </a:lnTo>
                  <a:lnTo>
                    <a:pt x="133121" y="201866"/>
                  </a:lnTo>
                  <a:lnTo>
                    <a:pt x="136775" y="214836"/>
                  </a:lnTo>
                  <a:lnTo>
                    <a:pt x="135462" y="241377"/>
                  </a:lnTo>
                  <a:lnTo>
                    <a:pt x="124882" y="259443"/>
                  </a:lnTo>
                  <a:lnTo>
                    <a:pt x="89344" y="290667"/>
                  </a:lnTo>
                  <a:lnTo>
                    <a:pt x="55400" y="303983"/>
                  </a:lnTo>
                  <a:lnTo>
                    <a:pt x="25273" y="305656"/>
                  </a:lnTo>
                  <a:lnTo>
                    <a:pt x="18260" y="30254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31">
              <a:extLst>
                <a:ext uri="{FF2B5EF4-FFF2-40B4-BE49-F238E27FC236}">
                  <a16:creationId xmlns:a16="http://schemas.microsoft.com/office/drawing/2014/main" xmlns="" id="{96481C1B-ACD2-4456-993C-9CF92A48A25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088791" y="869950"/>
              <a:ext cx="16360" cy="31751"/>
            </a:xfrm>
            <a:custGeom>
              <a:avLst/>
              <a:gdLst/>
              <a:ahLst/>
              <a:cxnLst/>
              <a:rect l="0" t="0" r="0" b="0"/>
              <a:pathLst>
                <a:path w="16360" h="3175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775"/>
                  </a:lnTo>
                  <a:lnTo>
                    <a:pt x="1563" y="12209"/>
                  </a:lnTo>
                  <a:lnTo>
                    <a:pt x="1635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32">
              <a:extLst>
                <a:ext uri="{FF2B5EF4-FFF2-40B4-BE49-F238E27FC236}">
                  <a16:creationId xmlns:a16="http://schemas.microsoft.com/office/drawing/2014/main" xmlns="" id="{EFE0F094-6F76-4DDC-9A60-701DD390DE6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98700" y="1088182"/>
              <a:ext cx="368301" cy="48469"/>
            </a:xfrm>
            <a:custGeom>
              <a:avLst/>
              <a:gdLst/>
              <a:ahLst/>
              <a:cxnLst/>
              <a:rect l="0" t="0" r="0" b="0"/>
              <a:pathLst>
                <a:path w="368301" h="48469">
                  <a:moveTo>
                    <a:pt x="0" y="4018"/>
                  </a:moveTo>
                  <a:lnTo>
                    <a:pt x="0" y="4018"/>
                  </a:lnTo>
                  <a:lnTo>
                    <a:pt x="0" y="360"/>
                  </a:lnTo>
                  <a:lnTo>
                    <a:pt x="0" y="1922"/>
                  </a:lnTo>
                  <a:lnTo>
                    <a:pt x="6742" y="10139"/>
                  </a:lnTo>
                  <a:lnTo>
                    <a:pt x="24419" y="18140"/>
                  </a:lnTo>
                  <a:lnTo>
                    <a:pt x="70884" y="25753"/>
                  </a:lnTo>
                  <a:lnTo>
                    <a:pt x="111000" y="22766"/>
                  </a:lnTo>
                  <a:lnTo>
                    <a:pt x="150912" y="9472"/>
                  </a:lnTo>
                  <a:lnTo>
                    <a:pt x="179231" y="0"/>
                  </a:lnTo>
                  <a:lnTo>
                    <a:pt x="182987" y="634"/>
                  </a:lnTo>
                  <a:lnTo>
                    <a:pt x="185491" y="2467"/>
                  </a:lnTo>
                  <a:lnTo>
                    <a:pt x="205340" y="36714"/>
                  </a:lnTo>
                  <a:lnTo>
                    <a:pt x="208860" y="37810"/>
                  </a:lnTo>
                  <a:lnTo>
                    <a:pt x="245808" y="36176"/>
                  </a:lnTo>
                  <a:lnTo>
                    <a:pt x="287478" y="32518"/>
                  </a:lnTo>
                  <a:lnTo>
                    <a:pt x="325460" y="33707"/>
                  </a:lnTo>
                  <a:lnTo>
                    <a:pt x="368300" y="4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27">
            <a:extLst>
              <a:ext uri="{FF2B5EF4-FFF2-40B4-BE49-F238E27FC236}">
                <a16:creationId xmlns:a16="http://schemas.microsoft.com/office/drawing/2014/main" xmlns="" id="{A7DEF958-FBF5-4B46-865F-3E9FF79D1C0A}"/>
              </a:ext>
            </a:extLst>
          </p:cNvPr>
          <p:cNvGrpSpPr/>
          <p:nvPr/>
        </p:nvGrpSpPr>
        <p:grpSpPr>
          <a:xfrm>
            <a:off x="1055244" y="578994"/>
            <a:ext cx="697357" cy="437007"/>
            <a:chOff x="1055244" y="578994"/>
            <a:chExt cx="697357" cy="437007"/>
          </a:xfrm>
        </p:grpSpPr>
        <p:sp>
          <p:nvSpPr>
            <p:cNvPr id="287" name="SMARTInkShape-633">
              <a:extLst>
                <a:ext uri="{FF2B5EF4-FFF2-40B4-BE49-F238E27FC236}">
                  <a16:creationId xmlns:a16="http://schemas.microsoft.com/office/drawing/2014/main" xmlns="" id="{7D1A24B8-D8A6-418D-8C71-3535EFD6ACA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055244" y="578994"/>
              <a:ext cx="221107" cy="238017"/>
            </a:xfrm>
            <a:custGeom>
              <a:avLst/>
              <a:gdLst/>
              <a:ahLst/>
              <a:cxnLst/>
              <a:rect l="0" t="0" r="0" b="0"/>
              <a:pathLst>
                <a:path w="221107" h="238017">
                  <a:moveTo>
                    <a:pt x="11556" y="11556"/>
                  </a:moveTo>
                  <a:lnTo>
                    <a:pt x="11556" y="11556"/>
                  </a:lnTo>
                  <a:lnTo>
                    <a:pt x="0" y="0"/>
                  </a:lnTo>
                  <a:lnTo>
                    <a:pt x="9927" y="4857"/>
                  </a:lnTo>
                  <a:lnTo>
                    <a:pt x="37578" y="26022"/>
                  </a:lnTo>
                  <a:lnTo>
                    <a:pt x="68959" y="65919"/>
                  </a:lnTo>
                  <a:lnTo>
                    <a:pt x="102413" y="105667"/>
                  </a:lnTo>
                  <a:lnTo>
                    <a:pt x="138430" y="143863"/>
                  </a:lnTo>
                  <a:lnTo>
                    <a:pt x="176919" y="186850"/>
                  </a:lnTo>
                  <a:lnTo>
                    <a:pt x="205541" y="232896"/>
                  </a:lnTo>
                  <a:lnTo>
                    <a:pt x="207202" y="235316"/>
                  </a:lnTo>
                  <a:lnTo>
                    <a:pt x="210928" y="238005"/>
                  </a:lnTo>
                  <a:lnTo>
                    <a:pt x="212910" y="238016"/>
                  </a:lnTo>
                  <a:lnTo>
                    <a:pt x="221106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34">
              <a:extLst>
                <a:ext uri="{FF2B5EF4-FFF2-40B4-BE49-F238E27FC236}">
                  <a16:creationId xmlns:a16="http://schemas.microsoft.com/office/drawing/2014/main" xmlns="" id="{31BA3EE5-9BAC-4EFE-A688-86BCEDB31BA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65183" y="600458"/>
              <a:ext cx="99729" cy="415543"/>
            </a:xfrm>
            <a:custGeom>
              <a:avLst/>
              <a:gdLst/>
              <a:ahLst/>
              <a:cxnLst/>
              <a:rect l="0" t="0" r="0" b="0"/>
              <a:pathLst>
                <a:path w="99729" h="415543">
                  <a:moveTo>
                    <a:pt x="87367" y="28192"/>
                  </a:moveTo>
                  <a:lnTo>
                    <a:pt x="87367" y="28192"/>
                  </a:lnTo>
                  <a:lnTo>
                    <a:pt x="87367" y="21450"/>
                  </a:lnTo>
                  <a:lnTo>
                    <a:pt x="89249" y="16259"/>
                  </a:lnTo>
                  <a:lnTo>
                    <a:pt x="98351" y="2859"/>
                  </a:lnTo>
                  <a:lnTo>
                    <a:pt x="98923" y="720"/>
                  </a:lnTo>
                  <a:lnTo>
                    <a:pt x="99304" y="0"/>
                  </a:lnTo>
                  <a:lnTo>
                    <a:pt x="99559" y="225"/>
                  </a:lnTo>
                  <a:lnTo>
                    <a:pt x="99728" y="1081"/>
                  </a:lnTo>
                  <a:lnTo>
                    <a:pt x="96153" y="3913"/>
                  </a:lnTo>
                  <a:lnTo>
                    <a:pt x="93225" y="5656"/>
                  </a:lnTo>
                  <a:lnTo>
                    <a:pt x="72442" y="40076"/>
                  </a:lnTo>
                  <a:lnTo>
                    <a:pt x="56839" y="76163"/>
                  </a:lnTo>
                  <a:lnTo>
                    <a:pt x="43279" y="121898"/>
                  </a:lnTo>
                  <a:lnTo>
                    <a:pt x="34611" y="156623"/>
                  </a:lnTo>
                  <a:lnTo>
                    <a:pt x="26055" y="190870"/>
                  </a:lnTo>
                  <a:lnTo>
                    <a:pt x="21312" y="224906"/>
                  </a:lnTo>
                  <a:lnTo>
                    <a:pt x="18498" y="258848"/>
                  </a:lnTo>
                  <a:lnTo>
                    <a:pt x="14896" y="292749"/>
                  </a:lnTo>
                  <a:lnTo>
                    <a:pt x="8901" y="336825"/>
                  </a:lnTo>
                  <a:lnTo>
                    <a:pt x="1260" y="378095"/>
                  </a:lnTo>
                  <a:lnTo>
                    <a:pt x="0" y="396293"/>
                  </a:lnTo>
                  <a:lnTo>
                    <a:pt x="4817" y="415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35">
              <a:extLst>
                <a:ext uri="{FF2B5EF4-FFF2-40B4-BE49-F238E27FC236}">
                  <a16:creationId xmlns:a16="http://schemas.microsoft.com/office/drawing/2014/main" xmlns="" id="{BA3CBD2F-BB6E-41B4-9083-C6D7057D7D2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555750" y="817883"/>
              <a:ext cx="196851" cy="26668"/>
            </a:xfrm>
            <a:custGeom>
              <a:avLst/>
              <a:gdLst/>
              <a:ahLst/>
              <a:cxnLst/>
              <a:rect l="0" t="0" r="0" b="0"/>
              <a:pathLst>
                <a:path w="196851" h="26668">
                  <a:moveTo>
                    <a:pt x="0" y="26667"/>
                  </a:moveTo>
                  <a:lnTo>
                    <a:pt x="0" y="26667"/>
                  </a:lnTo>
                  <a:lnTo>
                    <a:pt x="6481" y="25961"/>
                  </a:lnTo>
                  <a:lnTo>
                    <a:pt x="46087" y="17829"/>
                  </a:lnTo>
                  <a:lnTo>
                    <a:pt x="89777" y="8369"/>
                  </a:lnTo>
                  <a:lnTo>
                    <a:pt x="135099" y="0"/>
                  </a:lnTo>
                  <a:lnTo>
                    <a:pt x="180994" y="285"/>
                  </a:lnTo>
                  <a:lnTo>
                    <a:pt x="196850" y="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36">
              <a:extLst>
                <a:ext uri="{FF2B5EF4-FFF2-40B4-BE49-F238E27FC236}">
                  <a16:creationId xmlns:a16="http://schemas.microsoft.com/office/drawing/2014/main" xmlns="" id="{7F7CD5CF-B3FC-4492-9D28-307566B31C4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563865" y="933450"/>
              <a:ext cx="188736" cy="37047"/>
            </a:xfrm>
            <a:custGeom>
              <a:avLst/>
              <a:gdLst/>
              <a:ahLst/>
              <a:cxnLst/>
              <a:rect l="0" t="0" r="0" b="0"/>
              <a:pathLst>
                <a:path w="188736" h="37047">
                  <a:moveTo>
                    <a:pt x="10935" y="25400"/>
                  </a:moveTo>
                  <a:lnTo>
                    <a:pt x="10935" y="25400"/>
                  </a:lnTo>
                  <a:lnTo>
                    <a:pt x="0" y="36335"/>
                  </a:lnTo>
                  <a:lnTo>
                    <a:pt x="1529" y="36923"/>
                  </a:lnTo>
                  <a:lnTo>
                    <a:pt x="16615" y="37046"/>
                  </a:lnTo>
                  <a:lnTo>
                    <a:pt x="53227" y="31516"/>
                  </a:lnTo>
                  <a:lnTo>
                    <a:pt x="88527" y="22474"/>
                  </a:lnTo>
                  <a:lnTo>
                    <a:pt x="127735" y="13281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501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SMARTInkShape-Group191">
            <a:extLst>
              <a:ext uri="{FF2B5EF4-FFF2-40B4-BE49-F238E27FC236}">
                <a16:creationId xmlns:a16="http://schemas.microsoft.com/office/drawing/2014/main" xmlns="" id="{71476FCB-6D8D-4534-A146-2830AE651E5C}"/>
              </a:ext>
            </a:extLst>
          </p:cNvPr>
          <p:cNvGrpSpPr/>
          <p:nvPr/>
        </p:nvGrpSpPr>
        <p:grpSpPr>
          <a:xfrm>
            <a:off x="833863" y="682142"/>
            <a:ext cx="740938" cy="416409"/>
            <a:chOff x="833863" y="682142"/>
            <a:chExt cx="740938" cy="416409"/>
          </a:xfrm>
        </p:grpSpPr>
        <p:sp>
          <p:nvSpPr>
            <p:cNvPr id="410" name="SMARTInkShape-885">
              <a:extLst>
                <a:ext uri="{FF2B5EF4-FFF2-40B4-BE49-F238E27FC236}">
                  <a16:creationId xmlns:a16="http://schemas.microsoft.com/office/drawing/2014/main" xmlns="" id="{AC8E6DFF-69A6-49BF-854A-CB936D3F118D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839083" y="685800"/>
              <a:ext cx="297568" cy="381001"/>
            </a:xfrm>
            <a:custGeom>
              <a:avLst/>
              <a:gdLst/>
              <a:ahLst/>
              <a:cxnLst/>
              <a:rect l="0" t="0" r="0" b="0"/>
              <a:pathLst>
                <a:path w="297568" h="3810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4574" y="39345"/>
                  </a:lnTo>
                  <a:lnTo>
                    <a:pt x="84239" y="82213"/>
                  </a:lnTo>
                  <a:lnTo>
                    <a:pt x="117382" y="118854"/>
                  </a:lnTo>
                  <a:lnTo>
                    <a:pt x="153279" y="158657"/>
                  </a:lnTo>
                  <a:lnTo>
                    <a:pt x="190400" y="199866"/>
                  </a:lnTo>
                  <a:lnTo>
                    <a:pt x="222421" y="241700"/>
                  </a:lnTo>
                  <a:lnTo>
                    <a:pt x="248646" y="280989"/>
                  </a:lnTo>
                  <a:lnTo>
                    <a:pt x="274605" y="326202"/>
                  </a:lnTo>
                  <a:lnTo>
                    <a:pt x="292613" y="367798"/>
                  </a:lnTo>
                  <a:lnTo>
                    <a:pt x="296099" y="379675"/>
                  </a:lnTo>
                  <a:lnTo>
                    <a:pt x="29756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886">
              <a:extLst>
                <a:ext uri="{FF2B5EF4-FFF2-40B4-BE49-F238E27FC236}">
                  <a16:creationId xmlns:a16="http://schemas.microsoft.com/office/drawing/2014/main" xmlns="" id="{900BBDF6-4E35-407D-B41E-016DAEDF09A2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33863" y="682142"/>
              <a:ext cx="347238" cy="416409"/>
            </a:xfrm>
            <a:custGeom>
              <a:avLst/>
              <a:gdLst/>
              <a:ahLst/>
              <a:cxnLst/>
              <a:rect l="0" t="0" r="0" b="0"/>
              <a:pathLst>
                <a:path w="347238" h="416409">
                  <a:moveTo>
                    <a:pt x="347237" y="3658"/>
                  </a:moveTo>
                  <a:lnTo>
                    <a:pt x="347237" y="3658"/>
                  </a:lnTo>
                  <a:lnTo>
                    <a:pt x="340495" y="287"/>
                  </a:lnTo>
                  <a:lnTo>
                    <a:pt x="337803" y="0"/>
                  </a:lnTo>
                  <a:lnTo>
                    <a:pt x="332931" y="1562"/>
                  </a:lnTo>
                  <a:lnTo>
                    <a:pt x="290511" y="41682"/>
                  </a:lnTo>
                  <a:lnTo>
                    <a:pt x="246468" y="89243"/>
                  </a:lnTo>
                  <a:lnTo>
                    <a:pt x="210023" y="132007"/>
                  </a:lnTo>
                  <a:lnTo>
                    <a:pt x="189439" y="156252"/>
                  </a:lnTo>
                  <a:lnTo>
                    <a:pt x="167955" y="181587"/>
                  </a:lnTo>
                  <a:lnTo>
                    <a:pt x="127150" y="228552"/>
                  </a:lnTo>
                  <a:lnTo>
                    <a:pt x="89260" y="272944"/>
                  </a:lnTo>
                  <a:lnTo>
                    <a:pt x="55956" y="316193"/>
                  </a:lnTo>
                  <a:lnTo>
                    <a:pt x="30336" y="351407"/>
                  </a:lnTo>
                  <a:lnTo>
                    <a:pt x="1006" y="395023"/>
                  </a:lnTo>
                  <a:lnTo>
                    <a:pt x="0" y="400740"/>
                  </a:lnTo>
                  <a:lnTo>
                    <a:pt x="1445" y="405257"/>
                  </a:lnTo>
                  <a:lnTo>
                    <a:pt x="10687" y="4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887">
              <a:extLst>
                <a:ext uri="{FF2B5EF4-FFF2-40B4-BE49-F238E27FC236}">
                  <a16:creationId xmlns:a16="http://schemas.microsoft.com/office/drawing/2014/main" xmlns="" id="{58A766A4-6DE3-4B33-AAC2-A33DC65926E0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1321944" y="863600"/>
              <a:ext cx="252857" cy="88901"/>
            </a:xfrm>
            <a:custGeom>
              <a:avLst/>
              <a:gdLst/>
              <a:ahLst/>
              <a:cxnLst/>
              <a:rect l="0" t="0" r="0" b="0"/>
              <a:pathLst>
                <a:path w="252857" h="88901">
                  <a:moveTo>
                    <a:pt x="11556" y="88900"/>
                  </a:moveTo>
                  <a:lnTo>
                    <a:pt x="11556" y="88900"/>
                  </a:lnTo>
                  <a:lnTo>
                    <a:pt x="2718" y="80062"/>
                  </a:lnTo>
                  <a:lnTo>
                    <a:pt x="572" y="74153"/>
                  </a:lnTo>
                  <a:lnTo>
                    <a:pt x="0" y="70602"/>
                  </a:lnTo>
                  <a:lnTo>
                    <a:pt x="9221" y="44625"/>
                  </a:lnTo>
                  <a:lnTo>
                    <a:pt x="21291" y="22708"/>
                  </a:lnTo>
                  <a:lnTo>
                    <a:pt x="32110" y="14091"/>
                  </a:lnTo>
                  <a:lnTo>
                    <a:pt x="37959" y="12921"/>
                  </a:lnTo>
                  <a:lnTo>
                    <a:pt x="50102" y="15385"/>
                  </a:lnTo>
                  <a:lnTo>
                    <a:pt x="96633" y="50711"/>
                  </a:lnTo>
                  <a:lnTo>
                    <a:pt x="135240" y="74771"/>
                  </a:lnTo>
                  <a:lnTo>
                    <a:pt x="174956" y="85900"/>
                  </a:lnTo>
                  <a:lnTo>
                    <a:pt x="183989" y="86900"/>
                  </a:lnTo>
                  <a:lnTo>
                    <a:pt x="191423" y="85450"/>
                  </a:lnTo>
                  <a:lnTo>
                    <a:pt x="203445" y="78195"/>
                  </a:lnTo>
                  <a:lnTo>
                    <a:pt x="211610" y="66033"/>
                  </a:lnTo>
                  <a:lnTo>
                    <a:pt x="234087" y="22478"/>
                  </a:lnTo>
                  <a:lnTo>
                    <a:pt x="252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192">
            <a:extLst>
              <a:ext uri="{FF2B5EF4-FFF2-40B4-BE49-F238E27FC236}">
                <a16:creationId xmlns:a16="http://schemas.microsoft.com/office/drawing/2014/main" xmlns="" id="{68E4A880-55B9-40A8-A685-39B3024E6C87}"/>
              </a:ext>
            </a:extLst>
          </p:cNvPr>
          <p:cNvGrpSpPr/>
          <p:nvPr/>
        </p:nvGrpSpPr>
        <p:grpSpPr>
          <a:xfrm>
            <a:off x="1859186" y="564651"/>
            <a:ext cx="2382615" cy="465213"/>
            <a:chOff x="1859186" y="564651"/>
            <a:chExt cx="2382615" cy="465213"/>
          </a:xfrm>
        </p:grpSpPr>
        <p:sp>
          <p:nvSpPr>
            <p:cNvPr id="414" name="SMARTInkShape-888">
              <a:extLst>
                <a:ext uri="{FF2B5EF4-FFF2-40B4-BE49-F238E27FC236}">
                  <a16:creationId xmlns:a16="http://schemas.microsoft.com/office/drawing/2014/main" xmlns="" id="{C583F65D-1F44-4FDF-A9E8-DBB000340BC2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1859186" y="684744"/>
              <a:ext cx="219788" cy="345120"/>
            </a:xfrm>
            <a:custGeom>
              <a:avLst/>
              <a:gdLst/>
              <a:ahLst/>
              <a:cxnLst/>
              <a:rect l="0" t="0" r="0" b="0"/>
              <a:pathLst>
                <a:path w="219788" h="345120">
                  <a:moveTo>
                    <a:pt x="7714" y="115356"/>
                  </a:moveTo>
                  <a:lnTo>
                    <a:pt x="7714" y="115356"/>
                  </a:lnTo>
                  <a:lnTo>
                    <a:pt x="11085" y="118727"/>
                  </a:lnTo>
                  <a:lnTo>
                    <a:pt x="18545" y="153651"/>
                  </a:lnTo>
                  <a:lnTo>
                    <a:pt x="25426" y="201021"/>
                  </a:lnTo>
                  <a:lnTo>
                    <a:pt x="32284" y="234333"/>
                  </a:lnTo>
                  <a:lnTo>
                    <a:pt x="37337" y="281450"/>
                  </a:lnTo>
                  <a:lnTo>
                    <a:pt x="35463" y="319948"/>
                  </a:lnTo>
                  <a:lnTo>
                    <a:pt x="30439" y="343584"/>
                  </a:lnTo>
                  <a:lnTo>
                    <a:pt x="27803" y="345119"/>
                  </a:lnTo>
                  <a:lnTo>
                    <a:pt x="24634" y="343320"/>
                  </a:lnTo>
                  <a:lnTo>
                    <a:pt x="21111" y="339299"/>
                  </a:lnTo>
                  <a:lnTo>
                    <a:pt x="9410" y="303300"/>
                  </a:lnTo>
                  <a:lnTo>
                    <a:pt x="3058" y="262622"/>
                  </a:lnTo>
                  <a:lnTo>
                    <a:pt x="377" y="238933"/>
                  </a:lnTo>
                  <a:lnTo>
                    <a:pt x="0" y="214674"/>
                  </a:lnTo>
                  <a:lnTo>
                    <a:pt x="1160" y="190035"/>
                  </a:lnTo>
                  <a:lnTo>
                    <a:pt x="6212" y="144313"/>
                  </a:lnTo>
                  <a:lnTo>
                    <a:pt x="16990" y="98301"/>
                  </a:lnTo>
                  <a:lnTo>
                    <a:pt x="25007" y="83552"/>
                  </a:lnTo>
                  <a:lnTo>
                    <a:pt x="29826" y="81453"/>
                  </a:lnTo>
                  <a:lnTo>
                    <a:pt x="35155" y="82171"/>
                  </a:lnTo>
                  <a:lnTo>
                    <a:pt x="40825" y="84766"/>
                  </a:lnTo>
                  <a:lnTo>
                    <a:pt x="69030" y="118757"/>
                  </a:lnTo>
                  <a:lnTo>
                    <a:pt x="92115" y="153321"/>
                  </a:lnTo>
                  <a:lnTo>
                    <a:pt x="115781" y="191496"/>
                  </a:lnTo>
                  <a:lnTo>
                    <a:pt x="138059" y="229629"/>
                  </a:lnTo>
                  <a:lnTo>
                    <a:pt x="167063" y="276685"/>
                  </a:lnTo>
                  <a:lnTo>
                    <a:pt x="181076" y="292891"/>
                  </a:lnTo>
                  <a:lnTo>
                    <a:pt x="186789" y="297213"/>
                  </a:lnTo>
                  <a:lnTo>
                    <a:pt x="192008" y="297272"/>
                  </a:lnTo>
                  <a:lnTo>
                    <a:pt x="196899" y="294489"/>
                  </a:lnTo>
                  <a:lnTo>
                    <a:pt x="201571" y="289811"/>
                  </a:lnTo>
                  <a:lnTo>
                    <a:pt x="211516" y="252889"/>
                  </a:lnTo>
                  <a:lnTo>
                    <a:pt x="216591" y="210113"/>
                  </a:lnTo>
                  <a:lnTo>
                    <a:pt x="218932" y="184877"/>
                  </a:lnTo>
                  <a:lnTo>
                    <a:pt x="219787" y="158881"/>
                  </a:lnTo>
                  <a:lnTo>
                    <a:pt x="219652" y="132379"/>
                  </a:lnTo>
                  <a:lnTo>
                    <a:pt x="218856" y="105538"/>
                  </a:lnTo>
                  <a:lnTo>
                    <a:pt x="217972" y="60663"/>
                  </a:lnTo>
                  <a:lnTo>
                    <a:pt x="213711" y="14954"/>
                  </a:lnTo>
                  <a:lnTo>
                    <a:pt x="208629" y="1589"/>
                  </a:lnTo>
                  <a:lnTo>
                    <a:pt x="207274" y="0"/>
                  </a:lnTo>
                  <a:lnTo>
                    <a:pt x="204564" y="1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889">
              <a:extLst>
                <a:ext uri="{FF2B5EF4-FFF2-40B4-BE49-F238E27FC236}">
                  <a16:creationId xmlns:a16="http://schemas.microsoft.com/office/drawing/2014/main" xmlns="" id="{738D1E46-4D2B-4DF8-8F4E-1F4993E08266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132662" y="839107"/>
              <a:ext cx="88776" cy="118801"/>
            </a:xfrm>
            <a:custGeom>
              <a:avLst/>
              <a:gdLst/>
              <a:ahLst/>
              <a:cxnLst/>
              <a:rect l="0" t="0" r="0" b="0"/>
              <a:pathLst>
                <a:path w="88776" h="118801">
                  <a:moveTo>
                    <a:pt x="83488" y="43543"/>
                  </a:moveTo>
                  <a:lnTo>
                    <a:pt x="83488" y="43543"/>
                  </a:lnTo>
                  <a:lnTo>
                    <a:pt x="65811" y="14932"/>
                  </a:lnTo>
                  <a:lnTo>
                    <a:pt x="53634" y="1512"/>
                  </a:lnTo>
                  <a:lnTo>
                    <a:pt x="48063" y="0"/>
                  </a:lnTo>
                  <a:lnTo>
                    <a:pt x="34347" y="2083"/>
                  </a:lnTo>
                  <a:lnTo>
                    <a:pt x="20725" y="13357"/>
                  </a:lnTo>
                  <a:lnTo>
                    <a:pt x="9027" y="30833"/>
                  </a:lnTo>
                  <a:lnTo>
                    <a:pt x="1476" y="52711"/>
                  </a:lnTo>
                  <a:lnTo>
                    <a:pt x="0" y="88828"/>
                  </a:lnTo>
                  <a:lnTo>
                    <a:pt x="3840" y="98427"/>
                  </a:lnTo>
                  <a:lnTo>
                    <a:pt x="17515" y="112856"/>
                  </a:lnTo>
                  <a:lnTo>
                    <a:pt x="35352" y="118329"/>
                  </a:lnTo>
                  <a:lnTo>
                    <a:pt x="45047" y="118800"/>
                  </a:lnTo>
                  <a:lnTo>
                    <a:pt x="63345" y="113679"/>
                  </a:lnTo>
                  <a:lnTo>
                    <a:pt x="72176" y="109351"/>
                  </a:lnTo>
                  <a:lnTo>
                    <a:pt x="78769" y="102231"/>
                  </a:lnTo>
                  <a:lnTo>
                    <a:pt x="87976" y="83032"/>
                  </a:lnTo>
                  <a:lnTo>
                    <a:pt x="88775" y="60388"/>
                  </a:lnTo>
                  <a:lnTo>
                    <a:pt x="83721" y="37624"/>
                  </a:lnTo>
                  <a:lnTo>
                    <a:pt x="74419" y="18099"/>
                  </a:lnTo>
                  <a:lnTo>
                    <a:pt x="68270" y="12470"/>
                  </a:lnTo>
                  <a:lnTo>
                    <a:pt x="61348" y="9422"/>
                  </a:lnTo>
                  <a:lnTo>
                    <a:pt x="39038" y="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890">
              <a:extLst>
                <a:ext uri="{FF2B5EF4-FFF2-40B4-BE49-F238E27FC236}">
                  <a16:creationId xmlns:a16="http://schemas.microsoft.com/office/drawing/2014/main" xmlns="" id="{554C20AA-353E-460C-87D3-79108C66FD5B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2260600" y="800100"/>
              <a:ext cx="133351" cy="172999"/>
            </a:xfrm>
            <a:custGeom>
              <a:avLst/>
              <a:gdLst/>
              <a:ahLst/>
              <a:cxnLst/>
              <a:rect l="0" t="0" r="0" b="0"/>
              <a:pathLst>
                <a:path w="133351" h="172999">
                  <a:moveTo>
                    <a:pt x="0" y="63500"/>
                  </a:moveTo>
                  <a:lnTo>
                    <a:pt x="0" y="63500"/>
                  </a:lnTo>
                  <a:lnTo>
                    <a:pt x="0" y="51291"/>
                  </a:lnTo>
                  <a:lnTo>
                    <a:pt x="2117" y="49010"/>
                  </a:lnTo>
                  <a:lnTo>
                    <a:pt x="10113" y="46477"/>
                  </a:lnTo>
                  <a:lnTo>
                    <a:pt x="29886" y="48421"/>
                  </a:lnTo>
                  <a:lnTo>
                    <a:pt x="56990" y="66950"/>
                  </a:lnTo>
                  <a:lnTo>
                    <a:pt x="80621" y="98154"/>
                  </a:lnTo>
                  <a:lnTo>
                    <a:pt x="90915" y="134210"/>
                  </a:lnTo>
                  <a:lnTo>
                    <a:pt x="90595" y="161592"/>
                  </a:lnTo>
                  <a:lnTo>
                    <a:pt x="87913" y="166995"/>
                  </a:lnTo>
                  <a:lnTo>
                    <a:pt x="84009" y="170596"/>
                  </a:lnTo>
                  <a:lnTo>
                    <a:pt x="79289" y="172998"/>
                  </a:lnTo>
                  <a:lnTo>
                    <a:pt x="74732" y="172482"/>
                  </a:lnTo>
                  <a:lnTo>
                    <a:pt x="65905" y="166264"/>
                  </a:lnTo>
                  <a:lnTo>
                    <a:pt x="56373" y="140750"/>
                  </a:lnTo>
                  <a:lnTo>
                    <a:pt x="55822" y="96267"/>
                  </a:lnTo>
                  <a:lnTo>
                    <a:pt x="62204" y="63011"/>
                  </a:lnTo>
                  <a:lnTo>
                    <a:pt x="73507" y="33649"/>
                  </a:lnTo>
                  <a:lnTo>
                    <a:pt x="90290" y="15896"/>
                  </a:lnTo>
                  <a:lnTo>
                    <a:pt x="107627" y="706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891">
              <a:extLst>
                <a:ext uri="{FF2B5EF4-FFF2-40B4-BE49-F238E27FC236}">
                  <a16:creationId xmlns:a16="http://schemas.microsoft.com/office/drawing/2014/main" xmlns="" id="{817DEAC0-3FDD-40CA-9290-26059A277A34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2457450" y="813756"/>
              <a:ext cx="171451" cy="163953"/>
            </a:xfrm>
            <a:custGeom>
              <a:avLst/>
              <a:gdLst/>
              <a:ahLst/>
              <a:cxnLst/>
              <a:rect l="0" t="0" r="0" b="0"/>
              <a:pathLst>
                <a:path w="171451" h="163953">
                  <a:moveTo>
                    <a:pt x="0" y="43494"/>
                  </a:moveTo>
                  <a:lnTo>
                    <a:pt x="0" y="43494"/>
                  </a:lnTo>
                  <a:lnTo>
                    <a:pt x="3371" y="46865"/>
                  </a:lnTo>
                  <a:lnTo>
                    <a:pt x="7839" y="85871"/>
                  </a:lnTo>
                  <a:lnTo>
                    <a:pt x="11740" y="129868"/>
                  </a:lnTo>
                  <a:lnTo>
                    <a:pt x="7148" y="163855"/>
                  </a:lnTo>
                  <a:lnTo>
                    <a:pt x="6177" y="163952"/>
                  </a:lnTo>
                  <a:lnTo>
                    <a:pt x="3216" y="158414"/>
                  </a:lnTo>
                  <a:lnTo>
                    <a:pt x="6410" y="120992"/>
                  </a:lnTo>
                  <a:lnTo>
                    <a:pt x="16089" y="78843"/>
                  </a:lnTo>
                  <a:lnTo>
                    <a:pt x="32780" y="34447"/>
                  </a:lnTo>
                  <a:lnTo>
                    <a:pt x="35259" y="31818"/>
                  </a:lnTo>
                  <a:lnTo>
                    <a:pt x="37617" y="30771"/>
                  </a:lnTo>
                  <a:lnTo>
                    <a:pt x="39895" y="30779"/>
                  </a:lnTo>
                  <a:lnTo>
                    <a:pt x="41413" y="33606"/>
                  </a:lnTo>
                  <a:lnTo>
                    <a:pt x="46154" y="78491"/>
                  </a:lnTo>
                  <a:lnTo>
                    <a:pt x="49441" y="87270"/>
                  </a:lnTo>
                  <a:lnTo>
                    <a:pt x="53253" y="91172"/>
                  </a:lnTo>
                  <a:lnTo>
                    <a:pt x="55258" y="90096"/>
                  </a:lnTo>
                  <a:lnTo>
                    <a:pt x="78652" y="46788"/>
                  </a:lnTo>
                  <a:lnTo>
                    <a:pt x="102084" y="13649"/>
                  </a:lnTo>
                  <a:lnTo>
                    <a:pt x="120793" y="0"/>
                  </a:lnTo>
                  <a:lnTo>
                    <a:pt x="127095" y="387"/>
                  </a:lnTo>
                  <a:lnTo>
                    <a:pt x="139743" y="8343"/>
                  </a:lnTo>
                  <a:lnTo>
                    <a:pt x="155392" y="32060"/>
                  </a:lnTo>
                  <a:lnTo>
                    <a:pt x="167546" y="76748"/>
                  </a:lnTo>
                  <a:lnTo>
                    <a:pt x="171450" y="12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892">
              <a:extLst>
                <a:ext uri="{FF2B5EF4-FFF2-40B4-BE49-F238E27FC236}">
                  <a16:creationId xmlns:a16="http://schemas.microsoft.com/office/drawing/2014/main" xmlns="" id="{544596D4-C431-4E3A-AFAB-F30DB016821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2670822" y="564651"/>
              <a:ext cx="259520" cy="367620"/>
            </a:xfrm>
            <a:custGeom>
              <a:avLst/>
              <a:gdLst/>
              <a:ahLst/>
              <a:cxnLst/>
              <a:rect l="0" t="0" r="0" b="0"/>
              <a:pathLst>
                <a:path w="259520" h="367620">
                  <a:moveTo>
                    <a:pt x="91428" y="292599"/>
                  </a:moveTo>
                  <a:lnTo>
                    <a:pt x="91428" y="292599"/>
                  </a:lnTo>
                  <a:lnTo>
                    <a:pt x="90722" y="273732"/>
                  </a:lnTo>
                  <a:lnTo>
                    <a:pt x="88057" y="263988"/>
                  </a:lnTo>
                  <a:lnTo>
                    <a:pt x="82830" y="261530"/>
                  </a:lnTo>
                  <a:lnTo>
                    <a:pt x="65735" y="260681"/>
                  </a:lnTo>
                  <a:lnTo>
                    <a:pt x="32310" y="267541"/>
                  </a:lnTo>
                  <a:lnTo>
                    <a:pt x="15529" y="280286"/>
                  </a:lnTo>
                  <a:lnTo>
                    <a:pt x="4778" y="297004"/>
                  </a:lnTo>
                  <a:lnTo>
                    <a:pt x="0" y="313842"/>
                  </a:lnTo>
                  <a:lnTo>
                    <a:pt x="843" y="320167"/>
                  </a:lnTo>
                  <a:lnTo>
                    <a:pt x="3521" y="325089"/>
                  </a:lnTo>
                  <a:lnTo>
                    <a:pt x="7423" y="329075"/>
                  </a:lnTo>
                  <a:lnTo>
                    <a:pt x="19285" y="333505"/>
                  </a:lnTo>
                  <a:lnTo>
                    <a:pt x="33259" y="334768"/>
                  </a:lnTo>
                  <a:lnTo>
                    <a:pt x="51615" y="331513"/>
                  </a:lnTo>
                  <a:lnTo>
                    <a:pt x="59152" y="328003"/>
                  </a:lnTo>
                  <a:lnTo>
                    <a:pt x="62855" y="327491"/>
                  </a:lnTo>
                  <a:lnTo>
                    <a:pt x="70732" y="328803"/>
                  </a:lnTo>
                  <a:lnTo>
                    <a:pt x="73398" y="330846"/>
                  </a:lnTo>
                  <a:lnTo>
                    <a:pt x="89104" y="356614"/>
                  </a:lnTo>
                  <a:lnTo>
                    <a:pt x="99568" y="365971"/>
                  </a:lnTo>
                  <a:lnTo>
                    <a:pt x="106027" y="367619"/>
                  </a:lnTo>
                  <a:lnTo>
                    <a:pt x="120729" y="365687"/>
                  </a:lnTo>
                  <a:lnTo>
                    <a:pt x="136671" y="354481"/>
                  </a:lnTo>
                  <a:lnTo>
                    <a:pt x="165276" y="318931"/>
                  </a:lnTo>
                  <a:lnTo>
                    <a:pt x="187749" y="281019"/>
                  </a:lnTo>
                  <a:lnTo>
                    <a:pt x="209497" y="233595"/>
                  </a:lnTo>
                  <a:lnTo>
                    <a:pt x="219529" y="206696"/>
                  </a:lnTo>
                  <a:lnTo>
                    <a:pt x="229040" y="178180"/>
                  </a:lnTo>
                  <a:lnTo>
                    <a:pt x="238203" y="148587"/>
                  </a:lnTo>
                  <a:lnTo>
                    <a:pt x="245722" y="121096"/>
                  </a:lnTo>
                  <a:lnTo>
                    <a:pt x="252146" y="95008"/>
                  </a:lnTo>
                  <a:lnTo>
                    <a:pt x="259519" y="49559"/>
                  </a:lnTo>
                  <a:lnTo>
                    <a:pt x="255741" y="17600"/>
                  </a:lnTo>
                  <a:lnTo>
                    <a:pt x="250359" y="8372"/>
                  </a:lnTo>
                  <a:lnTo>
                    <a:pt x="243243" y="2925"/>
                  </a:lnTo>
                  <a:lnTo>
                    <a:pt x="234971" y="0"/>
                  </a:lnTo>
                  <a:lnTo>
                    <a:pt x="225929" y="3694"/>
                  </a:lnTo>
                  <a:lnTo>
                    <a:pt x="206475" y="22850"/>
                  </a:lnTo>
                  <a:lnTo>
                    <a:pt x="189832" y="59587"/>
                  </a:lnTo>
                  <a:lnTo>
                    <a:pt x="176791" y="107193"/>
                  </a:lnTo>
                  <a:lnTo>
                    <a:pt x="172326" y="133718"/>
                  </a:lnTo>
                  <a:lnTo>
                    <a:pt x="168643" y="161278"/>
                  </a:lnTo>
                  <a:lnTo>
                    <a:pt x="166188" y="186707"/>
                  </a:lnTo>
                  <a:lnTo>
                    <a:pt x="163460" y="233777"/>
                  </a:lnTo>
                  <a:lnTo>
                    <a:pt x="167892" y="274452"/>
                  </a:lnTo>
                  <a:lnTo>
                    <a:pt x="176212" y="309228"/>
                  </a:lnTo>
                  <a:lnTo>
                    <a:pt x="193028" y="362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893">
              <a:extLst>
                <a:ext uri="{FF2B5EF4-FFF2-40B4-BE49-F238E27FC236}">
                  <a16:creationId xmlns:a16="http://schemas.microsoft.com/office/drawing/2014/main" xmlns="" id="{BB51E5DC-DE06-4811-8EC0-F824601F8848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3129924" y="613054"/>
              <a:ext cx="172077" cy="304180"/>
            </a:xfrm>
            <a:custGeom>
              <a:avLst/>
              <a:gdLst/>
              <a:ahLst/>
              <a:cxnLst/>
              <a:rect l="0" t="0" r="0" b="0"/>
              <a:pathLst>
                <a:path w="172077" h="304180">
                  <a:moveTo>
                    <a:pt x="108576" y="15596"/>
                  </a:moveTo>
                  <a:lnTo>
                    <a:pt x="108576" y="15596"/>
                  </a:lnTo>
                  <a:lnTo>
                    <a:pt x="111947" y="12225"/>
                  </a:lnTo>
                  <a:lnTo>
                    <a:pt x="113602" y="8688"/>
                  </a:lnTo>
                  <a:lnTo>
                    <a:pt x="114043" y="6758"/>
                  </a:lnTo>
                  <a:lnTo>
                    <a:pt x="113632" y="4765"/>
                  </a:lnTo>
                  <a:lnTo>
                    <a:pt x="111293" y="669"/>
                  </a:lnTo>
                  <a:lnTo>
                    <a:pt x="108977" y="0"/>
                  </a:lnTo>
                  <a:lnTo>
                    <a:pt x="102639" y="1139"/>
                  </a:lnTo>
                  <a:lnTo>
                    <a:pt x="84396" y="9117"/>
                  </a:lnTo>
                  <a:lnTo>
                    <a:pt x="61116" y="33902"/>
                  </a:lnTo>
                  <a:lnTo>
                    <a:pt x="42797" y="65595"/>
                  </a:lnTo>
                  <a:lnTo>
                    <a:pt x="25013" y="105551"/>
                  </a:lnTo>
                  <a:lnTo>
                    <a:pt x="12406" y="149180"/>
                  </a:lnTo>
                  <a:lnTo>
                    <a:pt x="3980" y="190678"/>
                  </a:lnTo>
                  <a:lnTo>
                    <a:pt x="0" y="228171"/>
                  </a:lnTo>
                  <a:lnTo>
                    <a:pt x="2935" y="258946"/>
                  </a:lnTo>
                  <a:lnTo>
                    <a:pt x="18350" y="282972"/>
                  </a:lnTo>
                  <a:lnTo>
                    <a:pt x="29375" y="293330"/>
                  </a:lnTo>
                  <a:lnTo>
                    <a:pt x="58559" y="302957"/>
                  </a:lnTo>
                  <a:lnTo>
                    <a:pt x="93402" y="304179"/>
                  </a:lnTo>
                  <a:lnTo>
                    <a:pt x="132406" y="300018"/>
                  </a:lnTo>
                  <a:lnTo>
                    <a:pt x="172076" y="294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894">
              <a:extLst>
                <a:ext uri="{FF2B5EF4-FFF2-40B4-BE49-F238E27FC236}">
                  <a16:creationId xmlns:a16="http://schemas.microsoft.com/office/drawing/2014/main" xmlns="" id="{B7C2E223-C0F2-4701-8548-E4CFE28E98F4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3365500" y="674244"/>
              <a:ext cx="133351" cy="178220"/>
            </a:xfrm>
            <a:custGeom>
              <a:avLst/>
              <a:gdLst/>
              <a:ahLst/>
              <a:cxnLst/>
              <a:rect l="0" t="0" r="0" b="0"/>
              <a:pathLst>
                <a:path w="133351" h="178220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15580" y="2718"/>
                  </a:lnTo>
                  <a:lnTo>
                    <a:pt x="39345" y="0"/>
                  </a:lnTo>
                  <a:lnTo>
                    <a:pt x="68730" y="5937"/>
                  </a:lnTo>
                  <a:lnTo>
                    <a:pt x="93037" y="20004"/>
                  </a:lnTo>
                  <a:lnTo>
                    <a:pt x="98008" y="27771"/>
                  </a:lnTo>
                  <a:lnTo>
                    <a:pt x="103531" y="47691"/>
                  </a:lnTo>
                  <a:lnTo>
                    <a:pt x="98460" y="70655"/>
                  </a:lnTo>
                  <a:lnTo>
                    <a:pt x="85388" y="94267"/>
                  </a:lnTo>
                  <a:lnTo>
                    <a:pt x="46265" y="134407"/>
                  </a:lnTo>
                  <a:lnTo>
                    <a:pt x="17683" y="159765"/>
                  </a:lnTo>
                  <a:lnTo>
                    <a:pt x="14611" y="163984"/>
                  </a:lnTo>
                  <a:lnTo>
                    <a:pt x="13269" y="167503"/>
                  </a:lnTo>
                  <a:lnTo>
                    <a:pt x="13079" y="170554"/>
                  </a:lnTo>
                  <a:lnTo>
                    <a:pt x="15775" y="173293"/>
                  </a:lnTo>
                  <a:lnTo>
                    <a:pt x="26296" y="178219"/>
                  </a:lnTo>
                  <a:lnTo>
                    <a:pt x="58199" y="174846"/>
                  </a:lnTo>
                  <a:lnTo>
                    <a:pt x="102303" y="164909"/>
                  </a:lnTo>
                  <a:lnTo>
                    <a:pt x="133350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895">
              <a:extLst>
                <a:ext uri="{FF2B5EF4-FFF2-40B4-BE49-F238E27FC236}">
                  <a16:creationId xmlns:a16="http://schemas.microsoft.com/office/drawing/2014/main" xmlns="" id="{2DD121F7-314C-435E-900D-47C90B2C704E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3543300" y="86360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30862" y="4550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896">
              <a:extLst>
                <a:ext uri="{FF2B5EF4-FFF2-40B4-BE49-F238E27FC236}">
                  <a16:creationId xmlns:a16="http://schemas.microsoft.com/office/drawing/2014/main" xmlns="" id="{C65A4C69-0949-477B-8B93-5D3B64FE7E8D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3833036" y="631492"/>
              <a:ext cx="135715" cy="251159"/>
            </a:xfrm>
            <a:custGeom>
              <a:avLst/>
              <a:gdLst/>
              <a:ahLst/>
              <a:cxnLst/>
              <a:rect l="0" t="0" r="0" b="0"/>
              <a:pathLst>
                <a:path w="135715" h="251159">
                  <a:moveTo>
                    <a:pt x="78564" y="73358"/>
                  </a:moveTo>
                  <a:lnTo>
                    <a:pt x="78564" y="73358"/>
                  </a:lnTo>
                  <a:lnTo>
                    <a:pt x="82928" y="63219"/>
                  </a:lnTo>
                  <a:lnTo>
                    <a:pt x="84652" y="40133"/>
                  </a:lnTo>
                  <a:lnTo>
                    <a:pt x="81034" y="28253"/>
                  </a:lnTo>
                  <a:lnTo>
                    <a:pt x="71064" y="11545"/>
                  </a:lnTo>
                  <a:lnTo>
                    <a:pt x="67214" y="6750"/>
                  </a:lnTo>
                  <a:lnTo>
                    <a:pt x="57292" y="1421"/>
                  </a:lnTo>
                  <a:lnTo>
                    <a:pt x="51683" y="0"/>
                  </a:lnTo>
                  <a:lnTo>
                    <a:pt x="45121" y="2580"/>
                  </a:lnTo>
                  <a:lnTo>
                    <a:pt x="23107" y="23067"/>
                  </a:lnTo>
                  <a:lnTo>
                    <a:pt x="4982" y="50774"/>
                  </a:lnTo>
                  <a:lnTo>
                    <a:pt x="0" y="68495"/>
                  </a:lnTo>
                  <a:lnTo>
                    <a:pt x="82" y="75055"/>
                  </a:lnTo>
                  <a:lnTo>
                    <a:pt x="1549" y="80134"/>
                  </a:lnTo>
                  <a:lnTo>
                    <a:pt x="3937" y="84225"/>
                  </a:lnTo>
                  <a:lnTo>
                    <a:pt x="7646" y="86953"/>
                  </a:lnTo>
                  <a:lnTo>
                    <a:pt x="17412" y="89983"/>
                  </a:lnTo>
                  <a:lnTo>
                    <a:pt x="30689" y="87567"/>
                  </a:lnTo>
                  <a:lnTo>
                    <a:pt x="45997" y="80379"/>
                  </a:lnTo>
                  <a:lnTo>
                    <a:pt x="69071" y="60465"/>
                  </a:lnTo>
                  <a:lnTo>
                    <a:pt x="88344" y="35978"/>
                  </a:lnTo>
                  <a:lnTo>
                    <a:pt x="91434" y="33621"/>
                  </a:lnTo>
                  <a:lnTo>
                    <a:pt x="93494" y="32756"/>
                  </a:lnTo>
                  <a:lnTo>
                    <a:pt x="94867" y="32884"/>
                  </a:lnTo>
                  <a:lnTo>
                    <a:pt x="95782" y="33675"/>
                  </a:lnTo>
                  <a:lnTo>
                    <a:pt x="97373" y="75231"/>
                  </a:lnTo>
                  <a:lnTo>
                    <a:pt x="97542" y="120245"/>
                  </a:lnTo>
                  <a:lnTo>
                    <a:pt x="99474" y="167448"/>
                  </a:lnTo>
                  <a:lnTo>
                    <a:pt x="106397" y="207070"/>
                  </a:lnTo>
                  <a:lnTo>
                    <a:pt x="118007" y="239000"/>
                  </a:lnTo>
                  <a:lnTo>
                    <a:pt x="121087" y="243053"/>
                  </a:lnTo>
                  <a:lnTo>
                    <a:pt x="135714" y="25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897">
              <a:extLst>
                <a:ext uri="{FF2B5EF4-FFF2-40B4-BE49-F238E27FC236}">
                  <a16:creationId xmlns:a16="http://schemas.microsoft.com/office/drawing/2014/main" xmlns="" id="{EB78305A-15A0-40BF-972A-01D6EC6B4A05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038600" y="596900"/>
              <a:ext cx="81475" cy="304801"/>
            </a:xfrm>
            <a:custGeom>
              <a:avLst/>
              <a:gdLst/>
              <a:ahLst/>
              <a:cxnLst/>
              <a:rect l="0" t="0" r="0" b="0"/>
              <a:pathLst>
                <a:path w="81475" h="304801">
                  <a:moveTo>
                    <a:pt x="19050" y="0"/>
                  </a:moveTo>
                  <a:lnTo>
                    <a:pt x="19050" y="0"/>
                  </a:lnTo>
                  <a:lnTo>
                    <a:pt x="29163" y="6742"/>
                  </a:lnTo>
                  <a:lnTo>
                    <a:pt x="48936" y="31161"/>
                  </a:lnTo>
                  <a:lnTo>
                    <a:pt x="69297" y="78691"/>
                  </a:lnTo>
                  <a:lnTo>
                    <a:pt x="78541" y="117289"/>
                  </a:lnTo>
                  <a:lnTo>
                    <a:pt x="81474" y="155845"/>
                  </a:lnTo>
                  <a:lnTo>
                    <a:pt x="73370" y="189444"/>
                  </a:lnTo>
                  <a:lnTo>
                    <a:pt x="58479" y="222721"/>
                  </a:lnTo>
                  <a:lnTo>
                    <a:pt x="30262" y="26754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898">
              <a:extLst>
                <a:ext uri="{FF2B5EF4-FFF2-40B4-BE49-F238E27FC236}">
                  <a16:creationId xmlns:a16="http://schemas.microsoft.com/office/drawing/2014/main" xmlns="" id="{6E1AE788-BEDE-471D-8CEA-C3FB0238F5A3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229100" y="8382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193">
            <a:extLst>
              <a:ext uri="{FF2B5EF4-FFF2-40B4-BE49-F238E27FC236}">
                <a16:creationId xmlns:a16="http://schemas.microsoft.com/office/drawing/2014/main" xmlns="" id="{08837D10-97A4-4150-86DD-AF9E781EEF32}"/>
              </a:ext>
            </a:extLst>
          </p:cNvPr>
          <p:cNvGrpSpPr/>
          <p:nvPr/>
        </p:nvGrpSpPr>
        <p:grpSpPr>
          <a:xfrm>
            <a:off x="1022350" y="1633392"/>
            <a:ext cx="1276351" cy="466663"/>
            <a:chOff x="1022350" y="1633392"/>
            <a:chExt cx="1276351" cy="466663"/>
          </a:xfrm>
        </p:grpSpPr>
        <p:sp>
          <p:nvSpPr>
            <p:cNvPr id="426" name="SMARTInkShape-899">
              <a:extLst>
                <a:ext uri="{FF2B5EF4-FFF2-40B4-BE49-F238E27FC236}">
                  <a16:creationId xmlns:a16="http://schemas.microsoft.com/office/drawing/2014/main" xmlns="" id="{B47E80FD-05C6-4F9B-A650-4A335FCBADBC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22350" y="1633392"/>
              <a:ext cx="135869" cy="466663"/>
            </a:xfrm>
            <a:custGeom>
              <a:avLst/>
              <a:gdLst/>
              <a:ahLst/>
              <a:cxnLst/>
              <a:rect l="0" t="0" r="0" b="0"/>
              <a:pathLst>
                <a:path w="135869" h="466663">
                  <a:moveTo>
                    <a:pt x="12700" y="182708"/>
                  </a:moveTo>
                  <a:lnTo>
                    <a:pt x="12700" y="182708"/>
                  </a:lnTo>
                  <a:lnTo>
                    <a:pt x="9329" y="182708"/>
                  </a:lnTo>
                  <a:lnTo>
                    <a:pt x="9042" y="183413"/>
                  </a:lnTo>
                  <a:lnTo>
                    <a:pt x="15450" y="205030"/>
                  </a:lnTo>
                  <a:lnTo>
                    <a:pt x="21354" y="239730"/>
                  </a:lnTo>
                  <a:lnTo>
                    <a:pt x="23602" y="272727"/>
                  </a:lnTo>
                  <a:lnTo>
                    <a:pt x="24601" y="310911"/>
                  </a:lnTo>
                  <a:lnTo>
                    <a:pt x="25045" y="351400"/>
                  </a:lnTo>
                  <a:lnTo>
                    <a:pt x="27124" y="391032"/>
                  </a:lnTo>
                  <a:lnTo>
                    <a:pt x="32261" y="437756"/>
                  </a:lnTo>
                  <a:lnTo>
                    <a:pt x="38251" y="461242"/>
                  </a:lnTo>
                  <a:lnTo>
                    <a:pt x="40989" y="466662"/>
                  </a:lnTo>
                  <a:lnTo>
                    <a:pt x="31878" y="427273"/>
                  </a:lnTo>
                  <a:lnTo>
                    <a:pt x="24516" y="386889"/>
                  </a:lnTo>
                  <a:lnTo>
                    <a:pt x="20577" y="363279"/>
                  </a:lnTo>
                  <a:lnTo>
                    <a:pt x="17246" y="336955"/>
                  </a:lnTo>
                  <a:lnTo>
                    <a:pt x="14320" y="308823"/>
                  </a:lnTo>
                  <a:lnTo>
                    <a:pt x="11663" y="279484"/>
                  </a:lnTo>
                  <a:lnTo>
                    <a:pt x="10598" y="250048"/>
                  </a:lnTo>
                  <a:lnTo>
                    <a:pt x="10593" y="220546"/>
                  </a:lnTo>
                  <a:lnTo>
                    <a:pt x="11295" y="191000"/>
                  </a:lnTo>
                  <a:lnTo>
                    <a:pt x="13175" y="164247"/>
                  </a:lnTo>
                  <a:lnTo>
                    <a:pt x="15839" y="139356"/>
                  </a:lnTo>
                  <a:lnTo>
                    <a:pt x="23267" y="95002"/>
                  </a:lnTo>
                  <a:lnTo>
                    <a:pt x="33624" y="58825"/>
                  </a:lnTo>
                  <a:lnTo>
                    <a:pt x="47984" y="20805"/>
                  </a:lnTo>
                  <a:lnTo>
                    <a:pt x="58721" y="6564"/>
                  </a:lnTo>
                  <a:lnTo>
                    <a:pt x="64547" y="1779"/>
                  </a:lnTo>
                  <a:lnTo>
                    <a:pt x="71254" y="0"/>
                  </a:lnTo>
                  <a:lnTo>
                    <a:pt x="86231" y="1786"/>
                  </a:lnTo>
                  <a:lnTo>
                    <a:pt x="100414" y="16691"/>
                  </a:lnTo>
                  <a:lnTo>
                    <a:pt x="120299" y="54731"/>
                  </a:lnTo>
                  <a:lnTo>
                    <a:pt x="131077" y="85612"/>
                  </a:lnTo>
                  <a:lnTo>
                    <a:pt x="135868" y="118152"/>
                  </a:lnTo>
                  <a:lnTo>
                    <a:pt x="128451" y="161464"/>
                  </a:lnTo>
                  <a:lnTo>
                    <a:pt x="106107" y="197737"/>
                  </a:lnTo>
                  <a:lnTo>
                    <a:pt x="85258" y="214317"/>
                  </a:lnTo>
                  <a:lnTo>
                    <a:pt x="61881" y="224273"/>
                  </a:lnTo>
                  <a:lnTo>
                    <a:pt x="27037" y="225911"/>
                  </a:lnTo>
                  <a:lnTo>
                    <a:pt x="5189" y="221928"/>
                  </a:lnTo>
                  <a:lnTo>
                    <a:pt x="2754" y="220144"/>
                  </a:lnTo>
                  <a:lnTo>
                    <a:pt x="0" y="21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900">
              <a:extLst>
                <a:ext uri="{FF2B5EF4-FFF2-40B4-BE49-F238E27FC236}">
                  <a16:creationId xmlns:a16="http://schemas.microsoft.com/office/drawing/2014/main" xmlns="" id="{8C0CC3B0-DDF4-4D99-BCF3-6D9D2759829A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1573644" y="1746250"/>
              <a:ext cx="210707" cy="286654"/>
            </a:xfrm>
            <a:custGeom>
              <a:avLst/>
              <a:gdLst/>
              <a:ahLst/>
              <a:cxnLst/>
              <a:rect l="0" t="0" r="0" b="0"/>
              <a:pathLst>
                <a:path w="210707" h="286654">
                  <a:moveTo>
                    <a:pt x="210706" y="0"/>
                  </a:moveTo>
                  <a:lnTo>
                    <a:pt x="210706" y="0"/>
                  </a:lnTo>
                  <a:lnTo>
                    <a:pt x="207335" y="0"/>
                  </a:lnTo>
                  <a:lnTo>
                    <a:pt x="195126" y="13484"/>
                  </a:lnTo>
                  <a:lnTo>
                    <a:pt x="171331" y="59944"/>
                  </a:lnTo>
                  <a:lnTo>
                    <a:pt x="156282" y="92964"/>
                  </a:lnTo>
                  <a:lnTo>
                    <a:pt x="136423" y="128806"/>
                  </a:lnTo>
                  <a:lnTo>
                    <a:pt x="112780" y="164492"/>
                  </a:lnTo>
                  <a:lnTo>
                    <a:pt x="71703" y="211643"/>
                  </a:lnTo>
                  <a:lnTo>
                    <a:pt x="31074" y="250622"/>
                  </a:lnTo>
                  <a:lnTo>
                    <a:pt x="2597" y="280065"/>
                  </a:lnTo>
                  <a:lnTo>
                    <a:pt x="0" y="284077"/>
                  </a:lnTo>
                  <a:lnTo>
                    <a:pt x="386" y="286046"/>
                  </a:lnTo>
                  <a:lnTo>
                    <a:pt x="2759" y="286653"/>
                  </a:lnTo>
                  <a:lnTo>
                    <a:pt x="1385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901">
              <a:extLst>
                <a:ext uri="{FF2B5EF4-FFF2-40B4-BE49-F238E27FC236}">
                  <a16:creationId xmlns:a16="http://schemas.microsoft.com/office/drawing/2014/main" xmlns="" id="{A0306E49-90C9-4BC4-A760-9F4C272D330B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1991349" y="1784428"/>
              <a:ext cx="307352" cy="222173"/>
            </a:xfrm>
            <a:custGeom>
              <a:avLst/>
              <a:gdLst/>
              <a:ahLst/>
              <a:cxnLst/>
              <a:rect l="0" t="0" r="0" b="0"/>
              <a:pathLst>
                <a:path w="307352" h="222173">
                  <a:moveTo>
                    <a:pt x="243851" y="6272"/>
                  </a:moveTo>
                  <a:lnTo>
                    <a:pt x="243851" y="6272"/>
                  </a:lnTo>
                  <a:lnTo>
                    <a:pt x="243851" y="2901"/>
                  </a:lnTo>
                  <a:lnTo>
                    <a:pt x="245262" y="1908"/>
                  </a:lnTo>
                  <a:lnTo>
                    <a:pt x="256028" y="0"/>
                  </a:lnTo>
                  <a:lnTo>
                    <a:pt x="240925" y="15509"/>
                  </a:lnTo>
                  <a:lnTo>
                    <a:pt x="196184" y="38592"/>
                  </a:lnTo>
                  <a:lnTo>
                    <a:pt x="163399" y="50975"/>
                  </a:lnTo>
                  <a:lnTo>
                    <a:pt x="129543" y="61653"/>
                  </a:lnTo>
                  <a:lnTo>
                    <a:pt x="82511" y="75598"/>
                  </a:lnTo>
                  <a:lnTo>
                    <a:pt x="43647" y="86785"/>
                  </a:lnTo>
                  <a:lnTo>
                    <a:pt x="9022" y="96886"/>
                  </a:lnTo>
                  <a:lnTo>
                    <a:pt x="4748" y="99842"/>
                  </a:lnTo>
                  <a:lnTo>
                    <a:pt x="0" y="106890"/>
                  </a:lnTo>
                  <a:lnTo>
                    <a:pt x="850" y="110040"/>
                  </a:lnTo>
                  <a:lnTo>
                    <a:pt x="3534" y="112845"/>
                  </a:lnTo>
                  <a:lnTo>
                    <a:pt x="36533" y="129159"/>
                  </a:lnTo>
                  <a:lnTo>
                    <a:pt x="70101" y="136853"/>
                  </a:lnTo>
                  <a:lnTo>
                    <a:pt x="110890" y="144036"/>
                  </a:lnTo>
                  <a:lnTo>
                    <a:pt x="154889" y="154284"/>
                  </a:lnTo>
                  <a:lnTo>
                    <a:pt x="198432" y="167775"/>
                  </a:lnTo>
                  <a:lnTo>
                    <a:pt x="237776" y="181768"/>
                  </a:lnTo>
                  <a:lnTo>
                    <a:pt x="284253" y="202249"/>
                  </a:lnTo>
                  <a:lnTo>
                    <a:pt x="307351" y="222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902">
              <a:extLst>
                <a:ext uri="{FF2B5EF4-FFF2-40B4-BE49-F238E27FC236}">
                  <a16:creationId xmlns:a16="http://schemas.microsoft.com/office/drawing/2014/main" xmlns="" id="{21356A9F-31A1-4C20-A24D-3653C56825B8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1425031" y="1689983"/>
              <a:ext cx="92620" cy="373768"/>
            </a:xfrm>
            <a:custGeom>
              <a:avLst/>
              <a:gdLst/>
              <a:ahLst/>
              <a:cxnLst/>
              <a:rect l="0" t="0" r="0" b="0"/>
              <a:pathLst>
                <a:path w="92620" h="373768">
                  <a:moveTo>
                    <a:pt x="92619" y="5467"/>
                  </a:moveTo>
                  <a:lnTo>
                    <a:pt x="92619" y="5467"/>
                  </a:lnTo>
                  <a:lnTo>
                    <a:pt x="89248" y="2096"/>
                  </a:lnTo>
                  <a:lnTo>
                    <a:pt x="77039" y="0"/>
                  </a:lnTo>
                  <a:lnTo>
                    <a:pt x="64057" y="7035"/>
                  </a:lnTo>
                  <a:lnTo>
                    <a:pt x="48880" y="22392"/>
                  </a:lnTo>
                  <a:lnTo>
                    <a:pt x="25880" y="64888"/>
                  </a:lnTo>
                  <a:lnTo>
                    <a:pt x="14509" y="104313"/>
                  </a:lnTo>
                  <a:lnTo>
                    <a:pt x="6633" y="149587"/>
                  </a:lnTo>
                  <a:lnTo>
                    <a:pt x="3545" y="173514"/>
                  </a:lnTo>
                  <a:lnTo>
                    <a:pt x="114" y="220795"/>
                  </a:lnTo>
                  <a:lnTo>
                    <a:pt x="0" y="264857"/>
                  </a:lnTo>
                  <a:lnTo>
                    <a:pt x="4653" y="300904"/>
                  </a:lnTo>
                  <a:lnTo>
                    <a:pt x="17069" y="329624"/>
                  </a:lnTo>
                  <a:lnTo>
                    <a:pt x="25319" y="342221"/>
                  </a:lnTo>
                  <a:lnTo>
                    <a:pt x="86269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903">
              <a:extLst>
                <a:ext uri="{FF2B5EF4-FFF2-40B4-BE49-F238E27FC236}">
                  <a16:creationId xmlns:a16="http://schemas.microsoft.com/office/drawing/2014/main" xmlns="" id="{F0AFA812-F318-4E46-B7F9-A19E3A7A5889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1574800" y="1784350"/>
              <a:ext cx="196851" cy="254001"/>
            </a:xfrm>
            <a:custGeom>
              <a:avLst/>
              <a:gdLst/>
              <a:ahLst/>
              <a:cxnLst/>
              <a:rect l="0" t="0" r="0" b="0"/>
              <a:pathLst>
                <a:path w="196851" h="254001">
                  <a:moveTo>
                    <a:pt x="0" y="0"/>
                  </a:moveTo>
                  <a:lnTo>
                    <a:pt x="0" y="0"/>
                  </a:lnTo>
                  <a:lnTo>
                    <a:pt x="42095" y="45466"/>
                  </a:lnTo>
                  <a:lnTo>
                    <a:pt x="84126" y="89593"/>
                  </a:lnTo>
                  <a:lnTo>
                    <a:pt x="114060" y="121899"/>
                  </a:lnTo>
                  <a:lnTo>
                    <a:pt x="141710" y="154366"/>
                  </a:lnTo>
                  <a:lnTo>
                    <a:pt x="171732" y="199706"/>
                  </a:lnTo>
                  <a:lnTo>
                    <a:pt x="1968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904">
              <a:extLst>
                <a:ext uri="{FF2B5EF4-FFF2-40B4-BE49-F238E27FC236}">
                  <a16:creationId xmlns:a16="http://schemas.microsoft.com/office/drawing/2014/main" xmlns="" id="{5A2671B6-788A-44C6-A242-D467551CE0C1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1160229" y="1835150"/>
              <a:ext cx="166922" cy="208522"/>
            </a:xfrm>
            <a:custGeom>
              <a:avLst/>
              <a:gdLst/>
              <a:ahLst/>
              <a:cxnLst/>
              <a:rect l="0" t="0" r="0" b="0"/>
              <a:pathLst>
                <a:path w="166922" h="208522">
                  <a:moveTo>
                    <a:pt x="8171" y="69850"/>
                  </a:moveTo>
                  <a:lnTo>
                    <a:pt x="8171" y="69850"/>
                  </a:lnTo>
                  <a:lnTo>
                    <a:pt x="1429" y="66479"/>
                  </a:lnTo>
                  <a:lnTo>
                    <a:pt x="148" y="64780"/>
                  </a:lnTo>
                  <a:lnTo>
                    <a:pt x="0" y="62942"/>
                  </a:lnTo>
                  <a:lnTo>
                    <a:pt x="607" y="61012"/>
                  </a:lnTo>
                  <a:lnTo>
                    <a:pt x="6926" y="56985"/>
                  </a:lnTo>
                  <a:lnTo>
                    <a:pt x="11574" y="54923"/>
                  </a:lnTo>
                  <a:lnTo>
                    <a:pt x="26147" y="58277"/>
                  </a:lnTo>
                  <a:lnTo>
                    <a:pt x="34971" y="62135"/>
                  </a:lnTo>
                  <a:lnTo>
                    <a:pt x="60875" y="87790"/>
                  </a:lnTo>
                  <a:lnTo>
                    <a:pt x="79683" y="125573"/>
                  </a:lnTo>
                  <a:lnTo>
                    <a:pt x="84079" y="164677"/>
                  </a:lnTo>
                  <a:lnTo>
                    <a:pt x="77543" y="192962"/>
                  </a:lnTo>
                  <a:lnTo>
                    <a:pt x="70518" y="204059"/>
                  </a:lnTo>
                  <a:lnTo>
                    <a:pt x="66669" y="208006"/>
                  </a:lnTo>
                  <a:lnTo>
                    <a:pt x="62692" y="208521"/>
                  </a:lnTo>
                  <a:lnTo>
                    <a:pt x="58629" y="206747"/>
                  </a:lnTo>
                  <a:lnTo>
                    <a:pt x="54510" y="203448"/>
                  </a:lnTo>
                  <a:lnTo>
                    <a:pt x="49933" y="186612"/>
                  </a:lnTo>
                  <a:lnTo>
                    <a:pt x="50015" y="160550"/>
                  </a:lnTo>
                  <a:lnTo>
                    <a:pt x="57107" y="125448"/>
                  </a:lnTo>
                  <a:lnTo>
                    <a:pt x="71078" y="91973"/>
                  </a:lnTo>
                  <a:lnTo>
                    <a:pt x="98777" y="51005"/>
                  </a:lnTo>
                  <a:lnTo>
                    <a:pt x="131208" y="22874"/>
                  </a:lnTo>
                  <a:lnTo>
                    <a:pt x="166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194">
            <a:extLst>
              <a:ext uri="{FF2B5EF4-FFF2-40B4-BE49-F238E27FC236}">
                <a16:creationId xmlns:a16="http://schemas.microsoft.com/office/drawing/2014/main" xmlns="" id="{FAA712D4-D9D4-495C-9F83-D33FAA012A88}"/>
              </a:ext>
            </a:extLst>
          </p:cNvPr>
          <p:cNvGrpSpPr/>
          <p:nvPr/>
        </p:nvGrpSpPr>
        <p:grpSpPr>
          <a:xfrm>
            <a:off x="2628900" y="1582915"/>
            <a:ext cx="449360" cy="499886"/>
            <a:chOff x="2628900" y="1582915"/>
            <a:chExt cx="449360" cy="499886"/>
          </a:xfrm>
        </p:grpSpPr>
        <p:sp>
          <p:nvSpPr>
            <p:cNvPr id="433" name="SMARTInkShape-905">
              <a:extLst>
                <a:ext uri="{FF2B5EF4-FFF2-40B4-BE49-F238E27FC236}">
                  <a16:creationId xmlns:a16="http://schemas.microsoft.com/office/drawing/2014/main" xmlns="" id="{719C37B7-7337-4C40-88F7-09145074C10D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2965450" y="1582915"/>
              <a:ext cx="112810" cy="499886"/>
            </a:xfrm>
            <a:custGeom>
              <a:avLst/>
              <a:gdLst/>
              <a:ahLst/>
              <a:cxnLst/>
              <a:rect l="0" t="0" r="0" b="0"/>
              <a:pathLst>
                <a:path w="112810" h="499886">
                  <a:moveTo>
                    <a:pt x="50800" y="10935"/>
                  </a:moveTo>
                  <a:lnTo>
                    <a:pt x="50800" y="10935"/>
                  </a:lnTo>
                  <a:lnTo>
                    <a:pt x="45333" y="0"/>
                  </a:lnTo>
                  <a:lnTo>
                    <a:pt x="60108" y="38389"/>
                  </a:lnTo>
                  <a:lnTo>
                    <a:pt x="71165" y="72055"/>
                  </a:lnTo>
                  <a:lnTo>
                    <a:pt x="83134" y="112888"/>
                  </a:lnTo>
                  <a:lnTo>
                    <a:pt x="95510" y="156907"/>
                  </a:lnTo>
                  <a:lnTo>
                    <a:pt x="106184" y="204222"/>
                  </a:lnTo>
                  <a:lnTo>
                    <a:pt x="112809" y="251357"/>
                  </a:lnTo>
                  <a:lnTo>
                    <a:pt x="111051" y="293473"/>
                  </a:lnTo>
                  <a:lnTo>
                    <a:pt x="103684" y="335239"/>
                  </a:lnTo>
                  <a:lnTo>
                    <a:pt x="91237" y="377320"/>
                  </a:lnTo>
                  <a:lnTo>
                    <a:pt x="71594" y="419541"/>
                  </a:lnTo>
                  <a:lnTo>
                    <a:pt x="43477" y="462752"/>
                  </a:lnTo>
                  <a:lnTo>
                    <a:pt x="18832" y="494745"/>
                  </a:lnTo>
                  <a:lnTo>
                    <a:pt x="13965" y="497164"/>
                  </a:lnTo>
                  <a:lnTo>
                    <a:pt x="0" y="499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906">
              <a:extLst>
                <a:ext uri="{FF2B5EF4-FFF2-40B4-BE49-F238E27FC236}">
                  <a16:creationId xmlns:a16="http://schemas.microsoft.com/office/drawing/2014/main" xmlns="" id="{DAF6E643-418B-43B7-A098-47852CBC4D64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2789458" y="1742576"/>
              <a:ext cx="132075" cy="231611"/>
            </a:xfrm>
            <a:custGeom>
              <a:avLst/>
              <a:gdLst/>
              <a:ahLst/>
              <a:cxnLst/>
              <a:rect l="0" t="0" r="0" b="0"/>
              <a:pathLst>
                <a:path w="132075" h="231611">
                  <a:moveTo>
                    <a:pt x="93442" y="54474"/>
                  </a:moveTo>
                  <a:lnTo>
                    <a:pt x="93442" y="54474"/>
                  </a:lnTo>
                  <a:lnTo>
                    <a:pt x="86269" y="15527"/>
                  </a:lnTo>
                  <a:lnTo>
                    <a:pt x="80612" y="6355"/>
                  </a:lnTo>
                  <a:lnTo>
                    <a:pt x="73393" y="1338"/>
                  </a:lnTo>
                  <a:lnTo>
                    <a:pt x="69493" y="0"/>
                  </a:lnTo>
                  <a:lnTo>
                    <a:pt x="64776" y="1225"/>
                  </a:lnTo>
                  <a:lnTo>
                    <a:pt x="53891" y="8230"/>
                  </a:lnTo>
                  <a:lnTo>
                    <a:pt x="32491" y="30816"/>
                  </a:lnTo>
                  <a:lnTo>
                    <a:pt x="15018" y="66592"/>
                  </a:lnTo>
                  <a:lnTo>
                    <a:pt x="5435" y="99841"/>
                  </a:lnTo>
                  <a:lnTo>
                    <a:pt x="0" y="136021"/>
                  </a:lnTo>
                  <a:lnTo>
                    <a:pt x="8135" y="182039"/>
                  </a:lnTo>
                  <a:lnTo>
                    <a:pt x="15781" y="204538"/>
                  </a:lnTo>
                  <a:lnTo>
                    <a:pt x="27646" y="220182"/>
                  </a:lnTo>
                  <a:lnTo>
                    <a:pt x="34762" y="226329"/>
                  </a:lnTo>
                  <a:lnTo>
                    <a:pt x="42327" y="229722"/>
                  </a:lnTo>
                  <a:lnTo>
                    <a:pt x="58259" y="231610"/>
                  </a:lnTo>
                  <a:lnTo>
                    <a:pt x="74748" y="224453"/>
                  </a:lnTo>
                  <a:lnTo>
                    <a:pt x="92189" y="209042"/>
                  </a:lnTo>
                  <a:lnTo>
                    <a:pt x="119020" y="168632"/>
                  </a:lnTo>
                  <a:lnTo>
                    <a:pt x="129034" y="137196"/>
                  </a:lnTo>
                  <a:lnTo>
                    <a:pt x="132074" y="104410"/>
                  </a:lnTo>
                  <a:lnTo>
                    <a:pt x="129662" y="73140"/>
                  </a:lnTo>
                  <a:lnTo>
                    <a:pt x="121534" y="47483"/>
                  </a:lnTo>
                  <a:lnTo>
                    <a:pt x="107103" y="29965"/>
                  </a:lnTo>
                  <a:lnTo>
                    <a:pt x="90341" y="18887"/>
                  </a:lnTo>
                  <a:lnTo>
                    <a:pt x="61692" y="10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907">
              <a:extLst>
                <a:ext uri="{FF2B5EF4-FFF2-40B4-BE49-F238E27FC236}">
                  <a16:creationId xmlns:a16="http://schemas.microsoft.com/office/drawing/2014/main" xmlns="" id="{411591BC-6808-4BD8-A4F1-CA9B246C739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2628900" y="1752600"/>
              <a:ext cx="44451" cy="266701"/>
            </a:xfrm>
            <a:custGeom>
              <a:avLst/>
              <a:gdLst/>
              <a:ahLst/>
              <a:cxnLst/>
              <a:rect l="0" t="0" r="0" b="0"/>
              <a:pathLst>
                <a:path w="44451" h="2667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4927" y="63110"/>
                  </a:lnTo>
                  <a:lnTo>
                    <a:pt x="17828" y="108227"/>
                  </a:lnTo>
                  <a:lnTo>
                    <a:pt x="18507" y="140764"/>
                  </a:lnTo>
                  <a:lnTo>
                    <a:pt x="19515" y="173334"/>
                  </a:lnTo>
                  <a:lnTo>
                    <a:pt x="24048" y="217320"/>
                  </a:lnTo>
                  <a:lnTo>
                    <a:pt x="30565" y="247052"/>
                  </a:lnTo>
                  <a:lnTo>
                    <a:pt x="444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195">
            <a:extLst>
              <a:ext uri="{FF2B5EF4-FFF2-40B4-BE49-F238E27FC236}">
                <a16:creationId xmlns:a16="http://schemas.microsoft.com/office/drawing/2014/main" xmlns="" id="{D7990993-78F1-4FD6-B3FE-936977C0FED5}"/>
              </a:ext>
            </a:extLst>
          </p:cNvPr>
          <p:cNvGrpSpPr/>
          <p:nvPr/>
        </p:nvGrpSpPr>
        <p:grpSpPr>
          <a:xfrm>
            <a:off x="3454400" y="1826493"/>
            <a:ext cx="323851" cy="139029"/>
            <a:chOff x="3454400" y="1826493"/>
            <a:chExt cx="323851" cy="139029"/>
          </a:xfrm>
        </p:grpSpPr>
        <p:sp>
          <p:nvSpPr>
            <p:cNvPr id="437" name="SMARTInkShape-908">
              <a:extLst>
                <a:ext uri="{FF2B5EF4-FFF2-40B4-BE49-F238E27FC236}">
                  <a16:creationId xmlns:a16="http://schemas.microsoft.com/office/drawing/2014/main" xmlns="" id="{236DC27D-922B-4320-9E72-E659BC5066D8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454400" y="1826493"/>
              <a:ext cx="209551" cy="21358"/>
            </a:xfrm>
            <a:custGeom>
              <a:avLst/>
              <a:gdLst/>
              <a:ahLst/>
              <a:cxnLst/>
              <a:rect l="0" t="0" r="0" b="0"/>
              <a:pathLst>
                <a:path w="209551" h="21358">
                  <a:moveTo>
                    <a:pt x="0" y="21357"/>
                  </a:moveTo>
                  <a:lnTo>
                    <a:pt x="0" y="21357"/>
                  </a:lnTo>
                  <a:lnTo>
                    <a:pt x="39999" y="9147"/>
                  </a:lnTo>
                  <a:lnTo>
                    <a:pt x="77514" y="3466"/>
                  </a:lnTo>
                  <a:lnTo>
                    <a:pt x="122645" y="0"/>
                  </a:lnTo>
                  <a:lnTo>
                    <a:pt x="166222" y="811"/>
                  </a:lnTo>
                  <a:lnTo>
                    <a:pt x="209550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909">
              <a:extLst>
                <a:ext uri="{FF2B5EF4-FFF2-40B4-BE49-F238E27FC236}">
                  <a16:creationId xmlns:a16="http://schemas.microsoft.com/office/drawing/2014/main" xmlns="" id="{C5FA6EA8-0460-47F4-A9A3-8600211EA41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3473450" y="1917700"/>
              <a:ext cx="304801" cy="47822"/>
            </a:xfrm>
            <a:custGeom>
              <a:avLst/>
              <a:gdLst/>
              <a:ahLst/>
              <a:cxnLst/>
              <a:rect l="0" t="0" r="0" b="0"/>
              <a:pathLst>
                <a:path w="30480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39015" y="44436"/>
                  </a:lnTo>
                  <a:lnTo>
                    <a:pt x="78723" y="38329"/>
                  </a:lnTo>
                  <a:lnTo>
                    <a:pt x="102576" y="34019"/>
                  </a:lnTo>
                  <a:lnTo>
                    <a:pt x="128357" y="29029"/>
                  </a:lnTo>
                  <a:lnTo>
                    <a:pt x="155421" y="23586"/>
                  </a:lnTo>
                  <a:lnTo>
                    <a:pt x="184047" y="18546"/>
                  </a:lnTo>
                  <a:lnTo>
                    <a:pt x="213714" y="13776"/>
                  </a:lnTo>
                  <a:lnTo>
                    <a:pt x="244077" y="9184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SMARTInkShape-Group196">
            <a:extLst>
              <a:ext uri="{FF2B5EF4-FFF2-40B4-BE49-F238E27FC236}">
                <a16:creationId xmlns:a16="http://schemas.microsoft.com/office/drawing/2014/main" xmlns="" id="{3ADFB190-A334-4BD2-95AD-32762023EC37}"/>
              </a:ext>
            </a:extLst>
          </p:cNvPr>
          <p:cNvGrpSpPr/>
          <p:nvPr/>
        </p:nvGrpSpPr>
        <p:grpSpPr>
          <a:xfrm>
            <a:off x="4076700" y="1512768"/>
            <a:ext cx="167716" cy="435800"/>
            <a:chOff x="4076700" y="1512768"/>
            <a:chExt cx="167716" cy="435800"/>
          </a:xfrm>
        </p:grpSpPr>
        <p:sp>
          <p:nvSpPr>
            <p:cNvPr id="440" name="SMARTInkShape-910">
              <a:extLst>
                <a:ext uri="{FF2B5EF4-FFF2-40B4-BE49-F238E27FC236}">
                  <a16:creationId xmlns:a16="http://schemas.microsoft.com/office/drawing/2014/main" xmlns="" id="{B839174F-2FF9-402E-A081-C36232DEA969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076700" y="1512768"/>
              <a:ext cx="167716" cy="303333"/>
            </a:xfrm>
            <a:custGeom>
              <a:avLst/>
              <a:gdLst/>
              <a:ahLst/>
              <a:cxnLst/>
              <a:rect l="0" t="0" r="0" b="0"/>
              <a:pathLst>
                <a:path w="167716" h="303333">
                  <a:moveTo>
                    <a:pt x="0" y="11232"/>
                  </a:moveTo>
                  <a:lnTo>
                    <a:pt x="0" y="11232"/>
                  </a:lnTo>
                  <a:lnTo>
                    <a:pt x="43338" y="1107"/>
                  </a:lnTo>
                  <a:lnTo>
                    <a:pt x="79163" y="0"/>
                  </a:lnTo>
                  <a:lnTo>
                    <a:pt x="122782" y="5944"/>
                  </a:lnTo>
                  <a:lnTo>
                    <a:pt x="147468" y="17584"/>
                  </a:lnTo>
                  <a:lnTo>
                    <a:pt x="162673" y="35927"/>
                  </a:lnTo>
                  <a:lnTo>
                    <a:pt x="167715" y="46745"/>
                  </a:lnTo>
                  <a:lnTo>
                    <a:pt x="167673" y="70055"/>
                  </a:lnTo>
                  <a:lnTo>
                    <a:pt x="159188" y="94525"/>
                  </a:lnTo>
                  <a:lnTo>
                    <a:pt x="134577" y="131397"/>
                  </a:lnTo>
                  <a:lnTo>
                    <a:pt x="92775" y="175818"/>
                  </a:lnTo>
                  <a:lnTo>
                    <a:pt x="50703" y="215193"/>
                  </a:lnTo>
                  <a:lnTo>
                    <a:pt x="30623" y="238176"/>
                  </a:lnTo>
                  <a:lnTo>
                    <a:pt x="28177" y="244372"/>
                  </a:lnTo>
                  <a:lnTo>
                    <a:pt x="27956" y="249915"/>
                  </a:lnTo>
                  <a:lnTo>
                    <a:pt x="29221" y="255020"/>
                  </a:lnTo>
                  <a:lnTo>
                    <a:pt x="33593" y="259130"/>
                  </a:lnTo>
                  <a:lnTo>
                    <a:pt x="47856" y="265577"/>
                  </a:lnTo>
                  <a:lnTo>
                    <a:pt x="93075" y="277582"/>
                  </a:lnTo>
                  <a:lnTo>
                    <a:pt x="127000" y="30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911">
              <a:extLst>
                <a:ext uri="{FF2B5EF4-FFF2-40B4-BE49-F238E27FC236}">
                  <a16:creationId xmlns:a16="http://schemas.microsoft.com/office/drawing/2014/main" xmlns="" id="{D22FFFFD-E612-4351-8FA3-B89EE858DD48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115683" y="1930400"/>
              <a:ext cx="37218" cy="18168"/>
            </a:xfrm>
            <a:custGeom>
              <a:avLst/>
              <a:gdLst/>
              <a:ahLst/>
              <a:cxnLst/>
              <a:rect l="0" t="0" r="0" b="0"/>
              <a:pathLst>
                <a:path w="3721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12046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197">
            <a:extLst>
              <a:ext uri="{FF2B5EF4-FFF2-40B4-BE49-F238E27FC236}">
                <a16:creationId xmlns:a16="http://schemas.microsoft.com/office/drawing/2014/main" xmlns="" id="{F8B9BAF7-41AA-42A5-884E-688ED72E035E}"/>
              </a:ext>
            </a:extLst>
          </p:cNvPr>
          <p:cNvGrpSpPr/>
          <p:nvPr/>
        </p:nvGrpSpPr>
        <p:grpSpPr>
          <a:xfrm>
            <a:off x="7569200" y="698500"/>
            <a:ext cx="1022351" cy="392818"/>
            <a:chOff x="7569200" y="698500"/>
            <a:chExt cx="1022351" cy="392818"/>
          </a:xfrm>
        </p:grpSpPr>
        <p:sp>
          <p:nvSpPr>
            <p:cNvPr id="443" name="SMARTInkShape-912">
              <a:extLst>
                <a:ext uri="{FF2B5EF4-FFF2-40B4-BE49-F238E27FC236}">
                  <a16:creationId xmlns:a16="http://schemas.microsoft.com/office/drawing/2014/main" xmlns="" id="{8B9CAD0F-CB51-451A-8696-C28AB1C21B3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569200" y="1066800"/>
              <a:ext cx="196851" cy="24518"/>
            </a:xfrm>
            <a:custGeom>
              <a:avLst/>
              <a:gdLst/>
              <a:ahLst/>
              <a:cxnLst/>
              <a:rect l="0" t="0" r="0" b="0"/>
              <a:pathLst>
                <a:path w="196851" h="24518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18951" y="24517"/>
                  </a:lnTo>
                  <a:lnTo>
                    <a:pt x="61755" y="19451"/>
                  </a:lnTo>
                  <a:lnTo>
                    <a:pt x="93769" y="13113"/>
                  </a:lnTo>
                  <a:lnTo>
                    <a:pt x="140750" y="498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913">
              <a:extLst>
                <a:ext uri="{FF2B5EF4-FFF2-40B4-BE49-F238E27FC236}">
                  <a16:creationId xmlns:a16="http://schemas.microsoft.com/office/drawing/2014/main" xmlns="" id="{C7C5BEDF-BEFA-47FA-9972-8785FA46398C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910013" y="739880"/>
              <a:ext cx="186238" cy="308334"/>
            </a:xfrm>
            <a:custGeom>
              <a:avLst/>
              <a:gdLst/>
              <a:ahLst/>
              <a:cxnLst/>
              <a:rect l="0" t="0" r="0" b="0"/>
              <a:pathLst>
                <a:path w="186238" h="308334">
                  <a:moveTo>
                    <a:pt x="122737" y="9420"/>
                  </a:moveTo>
                  <a:lnTo>
                    <a:pt x="122737" y="9420"/>
                  </a:lnTo>
                  <a:lnTo>
                    <a:pt x="122735" y="6049"/>
                  </a:lnTo>
                  <a:lnTo>
                    <a:pt x="118974" y="2512"/>
                  </a:lnTo>
                  <a:lnTo>
                    <a:pt x="115995" y="582"/>
                  </a:lnTo>
                  <a:lnTo>
                    <a:pt x="113303" y="0"/>
                  </a:lnTo>
                  <a:lnTo>
                    <a:pt x="110804" y="318"/>
                  </a:lnTo>
                  <a:lnTo>
                    <a:pt x="104028" y="3963"/>
                  </a:lnTo>
                  <a:lnTo>
                    <a:pt x="72918" y="31077"/>
                  </a:lnTo>
                  <a:lnTo>
                    <a:pt x="51912" y="57851"/>
                  </a:lnTo>
                  <a:lnTo>
                    <a:pt x="33169" y="93269"/>
                  </a:lnTo>
                  <a:lnTo>
                    <a:pt x="17312" y="132529"/>
                  </a:lnTo>
                  <a:lnTo>
                    <a:pt x="5326" y="172085"/>
                  </a:lnTo>
                  <a:lnTo>
                    <a:pt x="0" y="208480"/>
                  </a:lnTo>
                  <a:lnTo>
                    <a:pt x="7039" y="239708"/>
                  </a:lnTo>
                  <a:lnTo>
                    <a:pt x="13854" y="253962"/>
                  </a:lnTo>
                  <a:lnTo>
                    <a:pt x="36480" y="277326"/>
                  </a:lnTo>
                  <a:lnTo>
                    <a:pt x="66056" y="295000"/>
                  </a:lnTo>
                  <a:lnTo>
                    <a:pt x="100368" y="305207"/>
                  </a:lnTo>
                  <a:lnTo>
                    <a:pt x="134902" y="308333"/>
                  </a:lnTo>
                  <a:lnTo>
                    <a:pt x="186237" y="307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914">
              <a:extLst>
                <a:ext uri="{FF2B5EF4-FFF2-40B4-BE49-F238E27FC236}">
                  <a16:creationId xmlns:a16="http://schemas.microsoft.com/office/drawing/2014/main" xmlns="" id="{882A5862-323C-4E0A-85A6-418814EF01E1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8142740" y="806450"/>
              <a:ext cx="188461" cy="177801"/>
            </a:xfrm>
            <a:custGeom>
              <a:avLst/>
              <a:gdLst/>
              <a:ahLst/>
              <a:cxnLst/>
              <a:rect l="0" t="0" r="0" b="0"/>
              <a:pathLst>
                <a:path w="188461" h="177801">
                  <a:moveTo>
                    <a:pt x="188460" y="0"/>
                  </a:moveTo>
                  <a:lnTo>
                    <a:pt x="188460" y="0"/>
                  </a:lnTo>
                  <a:lnTo>
                    <a:pt x="185089" y="0"/>
                  </a:lnTo>
                  <a:lnTo>
                    <a:pt x="176250" y="10113"/>
                  </a:lnTo>
                  <a:lnTo>
                    <a:pt x="159639" y="56173"/>
                  </a:lnTo>
                  <a:lnTo>
                    <a:pt x="142997" y="94961"/>
                  </a:lnTo>
                  <a:lnTo>
                    <a:pt x="128037" y="120521"/>
                  </a:lnTo>
                  <a:lnTo>
                    <a:pt x="93965" y="155184"/>
                  </a:lnTo>
                  <a:lnTo>
                    <a:pt x="74261" y="167278"/>
                  </a:lnTo>
                  <a:lnTo>
                    <a:pt x="54213" y="171242"/>
                  </a:lnTo>
                  <a:lnTo>
                    <a:pt x="43929" y="171311"/>
                  </a:lnTo>
                  <a:lnTo>
                    <a:pt x="26856" y="163863"/>
                  </a:lnTo>
                  <a:lnTo>
                    <a:pt x="19340" y="157925"/>
                  </a:lnTo>
                  <a:lnTo>
                    <a:pt x="2021" y="129343"/>
                  </a:lnTo>
                  <a:lnTo>
                    <a:pt x="0" y="109932"/>
                  </a:lnTo>
                  <a:lnTo>
                    <a:pt x="1437" y="100805"/>
                  </a:lnTo>
                  <a:lnTo>
                    <a:pt x="4511" y="94014"/>
                  </a:lnTo>
                  <a:lnTo>
                    <a:pt x="13571" y="84588"/>
                  </a:lnTo>
                  <a:lnTo>
                    <a:pt x="30298" y="81809"/>
                  </a:lnTo>
                  <a:lnTo>
                    <a:pt x="65398" y="86093"/>
                  </a:lnTo>
                  <a:lnTo>
                    <a:pt x="92138" y="94708"/>
                  </a:lnTo>
                  <a:lnTo>
                    <a:pt x="129581" y="118686"/>
                  </a:lnTo>
                  <a:lnTo>
                    <a:pt x="173720" y="160887"/>
                  </a:lnTo>
                  <a:lnTo>
                    <a:pt x="188460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915">
              <a:extLst>
                <a:ext uri="{FF2B5EF4-FFF2-40B4-BE49-F238E27FC236}">
                  <a16:creationId xmlns:a16="http://schemas.microsoft.com/office/drawing/2014/main" xmlns="" id="{A70A3A74-911A-40B3-868C-569519EBC57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8394700" y="745929"/>
              <a:ext cx="76844" cy="270072"/>
            </a:xfrm>
            <a:custGeom>
              <a:avLst/>
              <a:gdLst/>
              <a:ahLst/>
              <a:cxnLst/>
              <a:rect l="0" t="0" r="0" b="0"/>
              <a:pathLst>
                <a:path w="76844" h="270072">
                  <a:moveTo>
                    <a:pt x="25400" y="3371"/>
                  </a:moveTo>
                  <a:lnTo>
                    <a:pt x="25400" y="3371"/>
                  </a:lnTo>
                  <a:lnTo>
                    <a:pt x="28770" y="0"/>
                  </a:lnTo>
                  <a:lnTo>
                    <a:pt x="31174" y="418"/>
                  </a:lnTo>
                  <a:lnTo>
                    <a:pt x="37609" y="4646"/>
                  </a:lnTo>
                  <a:lnTo>
                    <a:pt x="52536" y="21701"/>
                  </a:lnTo>
                  <a:lnTo>
                    <a:pt x="66993" y="54742"/>
                  </a:lnTo>
                  <a:lnTo>
                    <a:pt x="76843" y="99182"/>
                  </a:lnTo>
                  <a:lnTo>
                    <a:pt x="74369" y="133443"/>
                  </a:lnTo>
                  <a:lnTo>
                    <a:pt x="64802" y="169131"/>
                  </a:lnTo>
                  <a:lnTo>
                    <a:pt x="48792" y="203807"/>
                  </a:lnTo>
                  <a:lnTo>
                    <a:pt x="20613" y="250370"/>
                  </a:lnTo>
                  <a:lnTo>
                    <a:pt x="6733" y="267370"/>
                  </a:lnTo>
                  <a:lnTo>
                    <a:pt x="4490" y="268976"/>
                  </a:lnTo>
                  <a:lnTo>
                    <a:pt x="0" y="2700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916">
              <a:extLst>
                <a:ext uri="{FF2B5EF4-FFF2-40B4-BE49-F238E27FC236}">
                  <a16:creationId xmlns:a16="http://schemas.microsoft.com/office/drawing/2014/main" xmlns="" id="{BEEB319B-8335-4884-B1C3-9334A2384BBC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8585200" y="844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917">
              <a:extLst>
                <a:ext uri="{FF2B5EF4-FFF2-40B4-BE49-F238E27FC236}">
                  <a16:creationId xmlns:a16="http://schemas.microsoft.com/office/drawing/2014/main" xmlns="" id="{98B3DDCD-DC24-4373-ADED-337BA7EB9DDC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8585200" y="958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918">
              <a:extLst>
                <a:ext uri="{FF2B5EF4-FFF2-40B4-BE49-F238E27FC236}">
                  <a16:creationId xmlns:a16="http://schemas.microsoft.com/office/drawing/2014/main" xmlns="" id="{F8B2F747-400E-4164-98E8-81C27E8ECF81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591327" y="783338"/>
              <a:ext cx="156869" cy="216920"/>
            </a:xfrm>
            <a:custGeom>
              <a:avLst/>
              <a:gdLst/>
              <a:ahLst/>
              <a:cxnLst/>
              <a:rect l="0" t="0" r="0" b="0"/>
              <a:pathLst>
                <a:path w="156869" h="216920">
                  <a:moveTo>
                    <a:pt x="130273" y="23112"/>
                  </a:moveTo>
                  <a:lnTo>
                    <a:pt x="130273" y="23112"/>
                  </a:lnTo>
                  <a:lnTo>
                    <a:pt x="121434" y="5435"/>
                  </a:lnTo>
                  <a:lnTo>
                    <a:pt x="118030" y="2861"/>
                  </a:lnTo>
                  <a:lnTo>
                    <a:pt x="108604" y="0"/>
                  </a:lnTo>
                  <a:lnTo>
                    <a:pt x="84655" y="5132"/>
                  </a:lnTo>
                  <a:lnTo>
                    <a:pt x="51845" y="29073"/>
                  </a:lnTo>
                  <a:lnTo>
                    <a:pt x="18684" y="73091"/>
                  </a:lnTo>
                  <a:lnTo>
                    <a:pt x="4714" y="108120"/>
                  </a:lnTo>
                  <a:lnTo>
                    <a:pt x="0" y="126350"/>
                  </a:lnTo>
                  <a:lnTo>
                    <a:pt x="2289" y="159777"/>
                  </a:lnTo>
                  <a:lnTo>
                    <a:pt x="6850" y="175605"/>
                  </a:lnTo>
                  <a:lnTo>
                    <a:pt x="23207" y="198837"/>
                  </a:lnTo>
                  <a:lnTo>
                    <a:pt x="33496" y="207995"/>
                  </a:lnTo>
                  <a:lnTo>
                    <a:pt x="59980" y="216290"/>
                  </a:lnTo>
                  <a:lnTo>
                    <a:pt x="88448" y="216919"/>
                  </a:lnTo>
                  <a:lnTo>
                    <a:pt x="112860" y="212495"/>
                  </a:lnTo>
                  <a:lnTo>
                    <a:pt x="133588" y="198299"/>
                  </a:lnTo>
                  <a:lnTo>
                    <a:pt x="143066" y="188586"/>
                  </a:lnTo>
                  <a:lnTo>
                    <a:pt x="153598" y="166506"/>
                  </a:lnTo>
                  <a:lnTo>
                    <a:pt x="156868" y="141876"/>
                  </a:lnTo>
                  <a:lnTo>
                    <a:pt x="150069" y="100948"/>
                  </a:lnTo>
                  <a:lnTo>
                    <a:pt x="134256" y="63108"/>
                  </a:lnTo>
                  <a:lnTo>
                    <a:pt x="119814" y="42769"/>
                  </a:lnTo>
                  <a:lnTo>
                    <a:pt x="73280" y="8375"/>
                  </a:lnTo>
                  <a:lnTo>
                    <a:pt x="72523" y="6938"/>
                  </a:lnTo>
                  <a:lnTo>
                    <a:pt x="73123" y="4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919">
              <a:extLst>
                <a:ext uri="{FF2B5EF4-FFF2-40B4-BE49-F238E27FC236}">
                  <a16:creationId xmlns:a16="http://schemas.microsoft.com/office/drawing/2014/main" xmlns="" id="{8A68FEA9-62B2-4301-93CD-C4983E2951B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658100" y="698500"/>
              <a:ext cx="38101" cy="390494"/>
            </a:xfrm>
            <a:custGeom>
              <a:avLst/>
              <a:gdLst/>
              <a:ahLst/>
              <a:cxnLst/>
              <a:rect l="0" t="0" r="0" b="0"/>
              <a:pathLst>
                <a:path w="38101" h="390494">
                  <a:moveTo>
                    <a:pt x="38100" y="0"/>
                  </a:moveTo>
                  <a:lnTo>
                    <a:pt x="38100" y="0"/>
                  </a:lnTo>
                  <a:lnTo>
                    <a:pt x="34729" y="0"/>
                  </a:lnTo>
                  <a:lnTo>
                    <a:pt x="31192" y="3763"/>
                  </a:lnTo>
                  <a:lnTo>
                    <a:pt x="29261" y="6742"/>
                  </a:lnTo>
                  <a:lnTo>
                    <a:pt x="32815" y="53979"/>
                  </a:lnTo>
                  <a:lnTo>
                    <a:pt x="35751" y="87490"/>
                  </a:lnTo>
                  <a:lnTo>
                    <a:pt x="37057" y="125903"/>
                  </a:lnTo>
                  <a:lnTo>
                    <a:pt x="35754" y="168375"/>
                  </a:lnTo>
                  <a:lnTo>
                    <a:pt x="32824" y="213122"/>
                  </a:lnTo>
                  <a:lnTo>
                    <a:pt x="29170" y="258880"/>
                  </a:lnTo>
                  <a:lnTo>
                    <a:pt x="23313" y="301325"/>
                  </a:lnTo>
                  <a:lnTo>
                    <a:pt x="16005" y="337828"/>
                  </a:lnTo>
                  <a:lnTo>
                    <a:pt x="3579" y="380495"/>
                  </a:lnTo>
                  <a:lnTo>
                    <a:pt x="1591" y="389948"/>
                  </a:lnTo>
                  <a:lnTo>
                    <a:pt x="1060" y="390493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920">
              <a:extLst>
                <a:ext uri="{FF2B5EF4-FFF2-40B4-BE49-F238E27FC236}">
                  <a16:creationId xmlns:a16="http://schemas.microsoft.com/office/drawing/2014/main" xmlns="" id="{B2389CD6-8F77-426D-A99D-F39300A22126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581900" y="702214"/>
              <a:ext cx="222251" cy="15337"/>
            </a:xfrm>
            <a:custGeom>
              <a:avLst/>
              <a:gdLst/>
              <a:ahLst/>
              <a:cxnLst/>
              <a:rect l="0" t="0" r="0" b="0"/>
              <a:pathLst>
                <a:path w="222251" h="15337">
                  <a:moveTo>
                    <a:pt x="0" y="15336"/>
                  </a:moveTo>
                  <a:lnTo>
                    <a:pt x="0" y="15336"/>
                  </a:lnTo>
                  <a:lnTo>
                    <a:pt x="0" y="11965"/>
                  </a:lnTo>
                  <a:lnTo>
                    <a:pt x="38309" y="4505"/>
                  </a:lnTo>
                  <a:lnTo>
                    <a:pt x="75352" y="409"/>
                  </a:lnTo>
                  <a:lnTo>
                    <a:pt x="115805" y="0"/>
                  </a:lnTo>
                  <a:lnTo>
                    <a:pt x="155185" y="2876"/>
                  </a:lnTo>
                  <a:lnTo>
                    <a:pt x="200183" y="11017"/>
                  </a:lnTo>
                  <a:lnTo>
                    <a:pt x="222250" y="15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7" name="SMARTInkShape-Group198">
            <a:extLst>
              <a:ext uri="{FF2B5EF4-FFF2-40B4-BE49-F238E27FC236}">
                <a16:creationId xmlns:a16="http://schemas.microsoft.com/office/drawing/2014/main" xmlns="" id="{862523D5-E04A-41F3-A3B4-A9956AE921AA}"/>
              </a:ext>
            </a:extLst>
          </p:cNvPr>
          <p:cNvGrpSpPr/>
          <p:nvPr/>
        </p:nvGrpSpPr>
        <p:grpSpPr>
          <a:xfrm>
            <a:off x="8966568" y="671545"/>
            <a:ext cx="1034683" cy="439047"/>
            <a:chOff x="8966568" y="671545"/>
            <a:chExt cx="1034683" cy="439047"/>
          </a:xfrm>
        </p:grpSpPr>
        <p:sp>
          <p:nvSpPr>
            <p:cNvPr id="453" name="SMARTInkShape-921">
              <a:extLst>
                <a:ext uri="{FF2B5EF4-FFF2-40B4-BE49-F238E27FC236}">
                  <a16:creationId xmlns:a16="http://schemas.microsoft.com/office/drawing/2014/main" xmlns="" id="{A3436146-FE0F-4755-BB14-941AB34C3AA5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8966568" y="671545"/>
              <a:ext cx="133624" cy="439047"/>
            </a:xfrm>
            <a:custGeom>
              <a:avLst/>
              <a:gdLst/>
              <a:ahLst/>
              <a:cxnLst/>
              <a:rect l="0" t="0" r="0" b="0"/>
              <a:pathLst>
                <a:path w="133624" h="439047">
                  <a:moveTo>
                    <a:pt x="5982" y="173005"/>
                  </a:moveTo>
                  <a:lnTo>
                    <a:pt x="5982" y="173005"/>
                  </a:lnTo>
                  <a:lnTo>
                    <a:pt x="5982" y="167538"/>
                  </a:lnTo>
                  <a:lnTo>
                    <a:pt x="9352" y="173659"/>
                  </a:lnTo>
                  <a:lnTo>
                    <a:pt x="14819" y="208006"/>
                  </a:lnTo>
                  <a:lnTo>
                    <a:pt x="18847" y="240772"/>
                  </a:lnTo>
                  <a:lnTo>
                    <a:pt x="22283" y="277913"/>
                  </a:lnTo>
                  <a:lnTo>
                    <a:pt x="23810" y="320290"/>
                  </a:lnTo>
                  <a:lnTo>
                    <a:pt x="22608" y="361232"/>
                  </a:lnTo>
                  <a:lnTo>
                    <a:pt x="19721" y="397067"/>
                  </a:lnTo>
                  <a:lnTo>
                    <a:pt x="14128" y="430286"/>
                  </a:lnTo>
                  <a:lnTo>
                    <a:pt x="10072" y="439046"/>
                  </a:lnTo>
                  <a:lnTo>
                    <a:pt x="8006" y="436444"/>
                  </a:lnTo>
                  <a:lnTo>
                    <a:pt x="2426" y="405656"/>
                  </a:lnTo>
                  <a:lnTo>
                    <a:pt x="875" y="366717"/>
                  </a:lnTo>
                  <a:lnTo>
                    <a:pt x="461" y="341657"/>
                  </a:lnTo>
                  <a:lnTo>
                    <a:pt x="185" y="313662"/>
                  </a:lnTo>
                  <a:lnTo>
                    <a:pt x="0" y="283710"/>
                  </a:lnTo>
                  <a:lnTo>
                    <a:pt x="1995" y="251041"/>
                  </a:lnTo>
                  <a:lnTo>
                    <a:pt x="5440" y="216563"/>
                  </a:lnTo>
                  <a:lnTo>
                    <a:pt x="9854" y="180877"/>
                  </a:lnTo>
                  <a:lnTo>
                    <a:pt x="14208" y="150031"/>
                  </a:lnTo>
                  <a:lnTo>
                    <a:pt x="18523" y="122411"/>
                  </a:lnTo>
                  <a:lnTo>
                    <a:pt x="29194" y="75024"/>
                  </a:lnTo>
                  <a:lnTo>
                    <a:pt x="45697" y="37501"/>
                  </a:lnTo>
                  <a:lnTo>
                    <a:pt x="68078" y="5464"/>
                  </a:lnTo>
                  <a:lnTo>
                    <a:pt x="74896" y="1339"/>
                  </a:lnTo>
                  <a:lnTo>
                    <a:pt x="81559" y="0"/>
                  </a:lnTo>
                  <a:lnTo>
                    <a:pt x="88117" y="518"/>
                  </a:lnTo>
                  <a:lnTo>
                    <a:pt x="117571" y="21474"/>
                  </a:lnTo>
                  <a:lnTo>
                    <a:pt x="129660" y="46626"/>
                  </a:lnTo>
                  <a:lnTo>
                    <a:pt x="133623" y="75209"/>
                  </a:lnTo>
                  <a:lnTo>
                    <a:pt x="130679" y="102023"/>
                  </a:lnTo>
                  <a:lnTo>
                    <a:pt x="115261" y="129933"/>
                  </a:lnTo>
                  <a:lnTo>
                    <a:pt x="84456" y="169650"/>
                  </a:lnTo>
                  <a:lnTo>
                    <a:pt x="44082" y="217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922">
              <a:extLst>
                <a:ext uri="{FF2B5EF4-FFF2-40B4-BE49-F238E27FC236}">
                  <a16:creationId xmlns:a16="http://schemas.microsoft.com/office/drawing/2014/main" xmlns="" id="{EF30233A-CD3F-4897-8D7A-0A2C92F74ED9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093200" y="869950"/>
              <a:ext cx="152401" cy="176109"/>
            </a:xfrm>
            <a:custGeom>
              <a:avLst/>
              <a:gdLst/>
              <a:ahLst/>
              <a:cxnLst/>
              <a:rect l="0" t="0" r="0" b="0"/>
              <a:pathLst>
                <a:path w="152401" h="176109">
                  <a:moveTo>
                    <a:pt x="0" y="44450"/>
                  </a:moveTo>
                  <a:lnTo>
                    <a:pt x="0" y="44450"/>
                  </a:lnTo>
                  <a:lnTo>
                    <a:pt x="8837" y="44450"/>
                  </a:lnTo>
                  <a:lnTo>
                    <a:pt x="28411" y="51192"/>
                  </a:lnTo>
                  <a:lnTo>
                    <a:pt x="42966" y="63909"/>
                  </a:lnTo>
                  <a:lnTo>
                    <a:pt x="55079" y="82026"/>
                  </a:lnTo>
                  <a:lnTo>
                    <a:pt x="62815" y="104189"/>
                  </a:lnTo>
                  <a:lnTo>
                    <a:pt x="57652" y="150580"/>
                  </a:lnTo>
                  <a:lnTo>
                    <a:pt x="50081" y="169230"/>
                  </a:lnTo>
                  <a:lnTo>
                    <a:pt x="46089" y="174203"/>
                  </a:lnTo>
                  <a:lnTo>
                    <a:pt x="41308" y="176108"/>
                  </a:lnTo>
                  <a:lnTo>
                    <a:pt x="36006" y="175966"/>
                  </a:lnTo>
                  <a:lnTo>
                    <a:pt x="30352" y="174461"/>
                  </a:lnTo>
                  <a:lnTo>
                    <a:pt x="27289" y="169224"/>
                  </a:lnTo>
                  <a:lnTo>
                    <a:pt x="25770" y="152116"/>
                  </a:lnTo>
                  <a:lnTo>
                    <a:pt x="38995" y="115313"/>
                  </a:lnTo>
                  <a:lnTo>
                    <a:pt x="64157" y="73129"/>
                  </a:lnTo>
                  <a:lnTo>
                    <a:pt x="100697" y="360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923">
              <a:extLst>
                <a:ext uri="{FF2B5EF4-FFF2-40B4-BE49-F238E27FC236}">
                  <a16:creationId xmlns:a16="http://schemas.microsoft.com/office/drawing/2014/main" xmlns="" id="{9691D9E3-A389-4A1D-819C-6048BACCF050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9414059" y="742950"/>
              <a:ext cx="98242" cy="338592"/>
            </a:xfrm>
            <a:custGeom>
              <a:avLst/>
              <a:gdLst/>
              <a:ahLst/>
              <a:cxnLst/>
              <a:rect l="0" t="0" r="0" b="0"/>
              <a:pathLst>
                <a:path w="98242" h="338592">
                  <a:moveTo>
                    <a:pt x="98241" y="0"/>
                  </a:moveTo>
                  <a:lnTo>
                    <a:pt x="98241" y="0"/>
                  </a:lnTo>
                  <a:lnTo>
                    <a:pt x="79288" y="25693"/>
                  </a:lnTo>
                  <a:lnTo>
                    <a:pt x="56799" y="69231"/>
                  </a:lnTo>
                  <a:lnTo>
                    <a:pt x="34900" y="111673"/>
                  </a:lnTo>
                  <a:lnTo>
                    <a:pt x="13645" y="158994"/>
                  </a:lnTo>
                  <a:lnTo>
                    <a:pt x="4198" y="203543"/>
                  </a:lnTo>
                  <a:lnTo>
                    <a:pt x="0" y="244980"/>
                  </a:lnTo>
                  <a:lnTo>
                    <a:pt x="955" y="281741"/>
                  </a:lnTo>
                  <a:lnTo>
                    <a:pt x="10788" y="309839"/>
                  </a:lnTo>
                  <a:lnTo>
                    <a:pt x="26446" y="328441"/>
                  </a:lnTo>
                  <a:lnTo>
                    <a:pt x="35562" y="335377"/>
                  </a:lnTo>
                  <a:lnTo>
                    <a:pt x="46577" y="338591"/>
                  </a:lnTo>
                  <a:lnTo>
                    <a:pt x="98241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924">
              <a:extLst>
                <a:ext uri="{FF2B5EF4-FFF2-40B4-BE49-F238E27FC236}">
                  <a16:creationId xmlns:a16="http://schemas.microsoft.com/office/drawing/2014/main" xmlns="" id="{2A3E6F48-2EBE-4BD7-8410-2A0A7DC7D61A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9583670" y="834664"/>
              <a:ext cx="417581" cy="213087"/>
            </a:xfrm>
            <a:custGeom>
              <a:avLst/>
              <a:gdLst/>
              <a:ahLst/>
              <a:cxnLst/>
              <a:rect l="0" t="0" r="0" b="0"/>
              <a:pathLst>
                <a:path w="417581" h="213087">
                  <a:moveTo>
                    <a:pt x="42930" y="9886"/>
                  </a:moveTo>
                  <a:lnTo>
                    <a:pt x="42930" y="9886"/>
                  </a:lnTo>
                  <a:lnTo>
                    <a:pt x="36187" y="9886"/>
                  </a:lnTo>
                  <a:lnTo>
                    <a:pt x="30997" y="8005"/>
                  </a:lnTo>
                  <a:lnTo>
                    <a:pt x="26338" y="5522"/>
                  </a:lnTo>
                  <a:lnTo>
                    <a:pt x="19042" y="4124"/>
                  </a:lnTo>
                  <a:lnTo>
                    <a:pt x="0" y="3559"/>
                  </a:lnTo>
                  <a:lnTo>
                    <a:pt x="8920" y="4246"/>
                  </a:lnTo>
                  <a:lnTo>
                    <a:pt x="16292" y="6909"/>
                  </a:lnTo>
                  <a:lnTo>
                    <a:pt x="51961" y="4934"/>
                  </a:lnTo>
                  <a:lnTo>
                    <a:pt x="87630" y="4157"/>
                  </a:lnTo>
                  <a:lnTo>
                    <a:pt x="134999" y="1931"/>
                  </a:lnTo>
                  <a:lnTo>
                    <a:pt x="161457" y="349"/>
                  </a:lnTo>
                  <a:lnTo>
                    <a:pt x="186155" y="0"/>
                  </a:lnTo>
                  <a:lnTo>
                    <a:pt x="232410" y="1494"/>
                  </a:lnTo>
                  <a:lnTo>
                    <a:pt x="272723" y="2628"/>
                  </a:lnTo>
                  <a:lnTo>
                    <a:pt x="315863" y="3267"/>
                  </a:lnTo>
                  <a:lnTo>
                    <a:pt x="339710" y="3483"/>
                  </a:lnTo>
                  <a:lnTo>
                    <a:pt x="342382" y="4206"/>
                  </a:lnTo>
                  <a:lnTo>
                    <a:pt x="344167" y="5394"/>
                  </a:lnTo>
                  <a:lnTo>
                    <a:pt x="345353" y="6891"/>
                  </a:lnTo>
                  <a:lnTo>
                    <a:pt x="344737" y="7890"/>
                  </a:lnTo>
                  <a:lnTo>
                    <a:pt x="314998" y="23584"/>
                  </a:lnTo>
                  <a:lnTo>
                    <a:pt x="273256" y="54729"/>
                  </a:lnTo>
                  <a:lnTo>
                    <a:pt x="236998" y="83223"/>
                  </a:lnTo>
                  <a:lnTo>
                    <a:pt x="193252" y="114009"/>
                  </a:lnTo>
                  <a:lnTo>
                    <a:pt x="149554" y="152253"/>
                  </a:lnTo>
                  <a:lnTo>
                    <a:pt x="105608" y="191831"/>
                  </a:lnTo>
                  <a:lnTo>
                    <a:pt x="98303" y="200112"/>
                  </a:lnTo>
                  <a:lnTo>
                    <a:pt x="92704" y="203792"/>
                  </a:lnTo>
                  <a:lnTo>
                    <a:pt x="91636" y="205479"/>
                  </a:lnTo>
                  <a:lnTo>
                    <a:pt x="91628" y="207309"/>
                  </a:lnTo>
                  <a:lnTo>
                    <a:pt x="92326" y="209235"/>
                  </a:lnTo>
                  <a:lnTo>
                    <a:pt x="94207" y="210518"/>
                  </a:lnTo>
                  <a:lnTo>
                    <a:pt x="100058" y="211945"/>
                  </a:lnTo>
                  <a:lnTo>
                    <a:pt x="124743" y="212155"/>
                  </a:lnTo>
                  <a:lnTo>
                    <a:pt x="163905" y="208015"/>
                  </a:lnTo>
                  <a:lnTo>
                    <a:pt x="199001" y="207305"/>
                  </a:lnTo>
                  <a:lnTo>
                    <a:pt x="238120" y="206989"/>
                  </a:lnTo>
                  <a:lnTo>
                    <a:pt x="279023" y="208730"/>
                  </a:lnTo>
                  <a:lnTo>
                    <a:pt x="319310" y="211150"/>
                  </a:lnTo>
                  <a:lnTo>
                    <a:pt x="356030" y="212225"/>
                  </a:lnTo>
                  <a:lnTo>
                    <a:pt x="398837" y="212916"/>
                  </a:lnTo>
                  <a:lnTo>
                    <a:pt x="417580" y="213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2" name="SMARTInkShape-Group199">
            <a:extLst>
              <a:ext uri="{FF2B5EF4-FFF2-40B4-BE49-F238E27FC236}">
                <a16:creationId xmlns:a16="http://schemas.microsoft.com/office/drawing/2014/main" xmlns="" id="{F620877E-20DE-41ED-ACB2-6FB99DE30D01}"/>
              </a:ext>
            </a:extLst>
          </p:cNvPr>
          <p:cNvGrpSpPr/>
          <p:nvPr/>
        </p:nvGrpSpPr>
        <p:grpSpPr>
          <a:xfrm>
            <a:off x="9544933" y="784029"/>
            <a:ext cx="1596953" cy="507303"/>
            <a:chOff x="9544933" y="784029"/>
            <a:chExt cx="1596953" cy="507303"/>
          </a:xfrm>
        </p:grpSpPr>
        <p:sp>
          <p:nvSpPr>
            <p:cNvPr id="458" name="SMARTInkShape-925">
              <a:extLst>
                <a:ext uri="{FF2B5EF4-FFF2-40B4-BE49-F238E27FC236}">
                  <a16:creationId xmlns:a16="http://schemas.microsoft.com/office/drawing/2014/main" xmlns="" id="{921CD6B9-52AD-4136-B709-DD1AF752212D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0283903" y="831850"/>
              <a:ext cx="301548" cy="222251"/>
            </a:xfrm>
            <a:custGeom>
              <a:avLst/>
              <a:gdLst/>
              <a:ahLst/>
              <a:cxnLst/>
              <a:rect l="0" t="0" r="0" b="0"/>
              <a:pathLst>
                <a:path w="301548" h="222251">
                  <a:moveTo>
                    <a:pt x="225347" y="0"/>
                  </a:moveTo>
                  <a:lnTo>
                    <a:pt x="225347" y="0"/>
                  </a:lnTo>
                  <a:lnTo>
                    <a:pt x="247407" y="0"/>
                  </a:lnTo>
                  <a:lnTo>
                    <a:pt x="248520" y="706"/>
                  </a:lnTo>
                  <a:lnTo>
                    <a:pt x="249263" y="1881"/>
                  </a:lnTo>
                  <a:lnTo>
                    <a:pt x="250307" y="6908"/>
                  </a:lnTo>
                  <a:lnTo>
                    <a:pt x="250453" y="8838"/>
                  </a:lnTo>
                  <a:lnTo>
                    <a:pt x="248436" y="10831"/>
                  </a:lnTo>
                  <a:lnTo>
                    <a:pt x="200911" y="32739"/>
                  </a:lnTo>
                  <a:lnTo>
                    <a:pt x="169331" y="41832"/>
                  </a:lnTo>
                  <a:lnTo>
                    <a:pt x="136011" y="50577"/>
                  </a:lnTo>
                  <a:lnTo>
                    <a:pt x="103092" y="59168"/>
                  </a:lnTo>
                  <a:lnTo>
                    <a:pt x="57498" y="71937"/>
                  </a:lnTo>
                  <a:lnTo>
                    <a:pt x="13215" y="87013"/>
                  </a:lnTo>
                  <a:lnTo>
                    <a:pt x="7727" y="89758"/>
                  </a:lnTo>
                  <a:lnTo>
                    <a:pt x="4067" y="93000"/>
                  </a:lnTo>
                  <a:lnTo>
                    <a:pt x="0" y="100365"/>
                  </a:lnTo>
                  <a:lnTo>
                    <a:pt x="2444" y="105010"/>
                  </a:lnTo>
                  <a:lnTo>
                    <a:pt x="14566" y="115815"/>
                  </a:lnTo>
                  <a:lnTo>
                    <a:pt x="61450" y="133799"/>
                  </a:lnTo>
                  <a:lnTo>
                    <a:pt x="100762" y="146250"/>
                  </a:lnTo>
                  <a:lnTo>
                    <a:pt x="143164" y="158839"/>
                  </a:lnTo>
                  <a:lnTo>
                    <a:pt x="190232" y="171489"/>
                  </a:lnTo>
                  <a:lnTo>
                    <a:pt x="231848" y="186049"/>
                  </a:lnTo>
                  <a:lnTo>
                    <a:pt x="275721" y="204468"/>
                  </a:lnTo>
                  <a:lnTo>
                    <a:pt x="290069" y="211525"/>
                  </a:lnTo>
                  <a:lnTo>
                    <a:pt x="301547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926">
              <a:extLst>
                <a:ext uri="{FF2B5EF4-FFF2-40B4-BE49-F238E27FC236}">
                  <a16:creationId xmlns:a16="http://schemas.microsoft.com/office/drawing/2014/main" xmlns="" id="{A575F8F4-8A34-4423-9E2C-97787C2D9E3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10766117" y="852044"/>
              <a:ext cx="206582" cy="195707"/>
            </a:xfrm>
            <a:custGeom>
              <a:avLst/>
              <a:gdLst/>
              <a:ahLst/>
              <a:cxnLst/>
              <a:rect l="0" t="0" r="0" b="0"/>
              <a:pathLst>
                <a:path w="206582" h="195707">
                  <a:moveTo>
                    <a:pt x="193983" y="11556"/>
                  </a:moveTo>
                  <a:lnTo>
                    <a:pt x="193983" y="11556"/>
                  </a:lnTo>
                  <a:lnTo>
                    <a:pt x="205539" y="0"/>
                  </a:lnTo>
                  <a:lnTo>
                    <a:pt x="205920" y="324"/>
                  </a:lnTo>
                  <a:lnTo>
                    <a:pt x="206343" y="2566"/>
                  </a:lnTo>
                  <a:lnTo>
                    <a:pt x="206581" y="14537"/>
                  </a:lnTo>
                  <a:lnTo>
                    <a:pt x="179041" y="59395"/>
                  </a:lnTo>
                  <a:lnTo>
                    <a:pt x="151458" y="95110"/>
                  </a:lnTo>
                  <a:lnTo>
                    <a:pt x="114589" y="128741"/>
                  </a:lnTo>
                  <a:lnTo>
                    <a:pt x="74267" y="150935"/>
                  </a:lnTo>
                  <a:lnTo>
                    <a:pt x="49053" y="156758"/>
                  </a:lnTo>
                  <a:lnTo>
                    <a:pt x="26089" y="154642"/>
                  </a:lnTo>
                  <a:lnTo>
                    <a:pt x="17848" y="151396"/>
                  </a:lnTo>
                  <a:lnTo>
                    <a:pt x="6809" y="142146"/>
                  </a:lnTo>
                  <a:lnTo>
                    <a:pt x="1434" y="129098"/>
                  </a:lnTo>
                  <a:lnTo>
                    <a:pt x="0" y="121667"/>
                  </a:lnTo>
                  <a:lnTo>
                    <a:pt x="1161" y="115302"/>
                  </a:lnTo>
                  <a:lnTo>
                    <a:pt x="8094" y="104467"/>
                  </a:lnTo>
                  <a:lnTo>
                    <a:pt x="13613" y="101719"/>
                  </a:lnTo>
                  <a:lnTo>
                    <a:pt x="27271" y="100547"/>
                  </a:lnTo>
                  <a:lnTo>
                    <a:pt x="57567" y="103854"/>
                  </a:lnTo>
                  <a:lnTo>
                    <a:pt x="89985" y="119415"/>
                  </a:lnTo>
                  <a:lnTo>
                    <a:pt x="126065" y="145594"/>
                  </a:lnTo>
                  <a:lnTo>
                    <a:pt x="168583" y="195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927">
              <a:extLst>
                <a:ext uri="{FF2B5EF4-FFF2-40B4-BE49-F238E27FC236}">
                  <a16:creationId xmlns:a16="http://schemas.microsoft.com/office/drawing/2014/main" xmlns="" id="{87CFC517-3F84-4F59-BA7F-8ED893E0E8C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11017250" y="784029"/>
              <a:ext cx="124636" cy="301822"/>
            </a:xfrm>
            <a:custGeom>
              <a:avLst/>
              <a:gdLst/>
              <a:ahLst/>
              <a:cxnLst/>
              <a:rect l="0" t="0" r="0" b="0"/>
              <a:pathLst>
                <a:path w="124636" h="301822">
                  <a:moveTo>
                    <a:pt x="95250" y="3371"/>
                  </a:moveTo>
                  <a:lnTo>
                    <a:pt x="95250" y="3371"/>
                  </a:lnTo>
                  <a:lnTo>
                    <a:pt x="98620" y="0"/>
                  </a:lnTo>
                  <a:lnTo>
                    <a:pt x="101026" y="1124"/>
                  </a:lnTo>
                  <a:lnTo>
                    <a:pt x="107459" y="8017"/>
                  </a:lnTo>
                  <a:lnTo>
                    <a:pt x="119014" y="33910"/>
                  </a:lnTo>
                  <a:lnTo>
                    <a:pt x="124635" y="78507"/>
                  </a:lnTo>
                  <a:lnTo>
                    <a:pt x="122186" y="115552"/>
                  </a:lnTo>
                  <a:lnTo>
                    <a:pt x="114982" y="154829"/>
                  </a:lnTo>
                  <a:lnTo>
                    <a:pt x="102374" y="193452"/>
                  </a:lnTo>
                  <a:lnTo>
                    <a:pt x="69295" y="240784"/>
                  </a:lnTo>
                  <a:lnTo>
                    <a:pt x="28213" y="278248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928">
              <a:extLst>
                <a:ext uri="{FF2B5EF4-FFF2-40B4-BE49-F238E27FC236}">
                  <a16:creationId xmlns:a16="http://schemas.microsoft.com/office/drawing/2014/main" xmlns="" id="{8B08C3F9-8AEE-46A4-AE92-E4145606C85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544933" y="1187450"/>
              <a:ext cx="634118" cy="103882"/>
            </a:xfrm>
            <a:custGeom>
              <a:avLst/>
              <a:gdLst/>
              <a:ahLst/>
              <a:cxnLst/>
              <a:rect l="0" t="0" r="0" b="0"/>
              <a:pathLst>
                <a:path w="634118" h="103882">
                  <a:moveTo>
                    <a:pt x="5467" y="0"/>
                  </a:moveTo>
                  <a:lnTo>
                    <a:pt x="5467" y="0"/>
                  </a:lnTo>
                  <a:lnTo>
                    <a:pt x="1104" y="17325"/>
                  </a:lnTo>
                  <a:lnTo>
                    <a:pt x="0" y="36628"/>
                  </a:lnTo>
                  <a:lnTo>
                    <a:pt x="7035" y="57436"/>
                  </a:lnTo>
                  <a:lnTo>
                    <a:pt x="12862" y="67924"/>
                  </a:lnTo>
                  <a:lnTo>
                    <a:pt x="34387" y="85222"/>
                  </a:lnTo>
                  <a:lnTo>
                    <a:pt x="64887" y="97849"/>
                  </a:lnTo>
                  <a:lnTo>
                    <a:pt x="104311" y="103460"/>
                  </a:lnTo>
                  <a:lnTo>
                    <a:pt x="147706" y="100310"/>
                  </a:lnTo>
                  <a:lnTo>
                    <a:pt x="191450" y="91149"/>
                  </a:lnTo>
                  <a:lnTo>
                    <a:pt x="232060" y="77670"/>
                  </a:lnTo>
                  <a:lnTo>
                    <a:pt x="265631" y="66035"/>
                  </a:lnTo>
                  <a:lnTo>
                    <a:pt x="313116" y="48442"/>
                  </a:lnTo>
                  <a:lnTo>
                    <a:pt x="318589" y="46224"/>
                  </a:lnTo>
                  <a:lnTo>
                    <a:pt x="320754" y="47044"/>
                  </a:lnTo>
                  <a:lnTo>
                    <a:pt x="325041" y="51718"/>
                  </a:lnTo>
                  <a:lnTo>
                    <a:pt x="335658" y="71286"/>
                  </a:lnTo>
                  <a:lnTo>
                    <a:pt x="347893" y="83188"/>
                  </a:lnTo>
                  <a:lnTo>
                    <a:pt x="377391" y="95047"/>
                  </a:lnTo>
                  <a:lnTo>
                    <a:pt x="423052" y="103029"/>
                  </a:lnTo>
                  <a:lnTo>
                    <a:pt x="467874" y="103881"/>
                  </a:lnTo>
                  <a:lnTo>
                    <a:pt x="493655" y="103121"/>
                  </a:lnTo>
                  <a:lnTo>
                    <a:pt x="541115" y="102276"/>
                  </a:lnTo>
                  <a:lnTo>
                    <a:pt x="580788" y="101900"/>
                  </a:lnTo>
                  <a:lnTo>
                    <a:pt x="627727" y="101626"/>
                  </a:lnTo>
                  <a:lnTo>
                    <a:pt x="634117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1" name="SMARTInkShape-Group200">
            <a:extLst>
              <a:ext uri="{FF2B5EF4-FFF2-40B4-BE49-F238E27FC236}">
                <a16:creationId xmlns:a16="http://schemas.microsoft.com/office/drawing/2014/main" xmlns="" id="{CD41E48B-BE5E-4B83-90C9-9436D0A2FDCB}"/>
              </a:ext>
            </a:extLst>
          </p:cNvPr>
          <p:cNvGrpSpPr/>
          <p:nvPr/>
        </p:nvGrpSpPr>
        <p:grpSpPr>
          <a:xfrm>
            <a:off x="9474200" y="1530350"/>
            <a:ext cx="1357733" cy="393701"/>
            <a:chOff x="9474200" y="1530350"/>
            <a:chExt cx="1357733" cy="393701"/>
          </a:xfrm>
        </p:grpSpPr>
        <p:sp>
          <p:nvSpPr>
            <p:cNvPr id="463" name="SMARTInkShape-929">
              <a:extLst>
                <a:ext uri="{FF2B5EF4-FFF2-40B4-BE49-F238E27FC236}">
                  <a16:creationId xmlns:a16="http://schemas.microsoft.com/office/drawing/2014/main" xmlns="" id="{AFD29FF7-4B82-47DE-B018-BF5C739DA40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699750" y="1624412"/>
              <a:ext cx="132183" cy="293289"/>
            </a:xfrm>
            <a:custGeom>
              <a:avLst/>
              <a:gdLst/>
              <a:ahLst/>
              <a:cxnLst/>
              <a:rect l="0" t="0" r="0" b="0"/>
              <a:pathLst>
                <a:path w="132183" h="293289">
                  <a:moveTo>
                    <a:pt x="114300" y="20238"/>
                  </a:moveTo>
                  <a:lnTo>
                    <a:pt x="114300" y="20238"/>
                  </a:lnTo>
                  <a:lnTo>
                    <a:pt x="119767" y="465"/>
                  </a:lnTo>
                  <a:lnTo>
                    <a:pt x="120767" y="0"/>
                  </a:lnTo>
                  <a:lnTo>
                    <a:pt x="122141" y="1102"/>
                  </a:lnTo>
                  <a:lnTo>
                    <a:pt x="123759" y="3247"/>
                  </a:lnTo>
                  <a:lnTo>
                    <a:pt x="129410" y="23122"/>
                  </a:lnTo>
                  <a:lnTo>
                    <a:pt x="132182" y="61466"/>
                  </a:lnTo>
                  <a:lnTo>
                    <a:pt x="129068" y="99945"/>
                  </a:lnTo>
                  <a:lnTo>
                    <a:pt x="121570" y="143152"/>
                  </a:lnTo>
                  <a:lnTo>
                    <a:pt x="108828" y="183522"/>
                  </a:lnTo>
                  <a:lnTo>
                    <a:pt x="89995" y="218868"/>
                  </a:lnTo>
                  <a:lnTo>
                    <a:pt x="65400" y="248923"/>
                  </a:lnTo>
                  <a:lnTo>
                    <a:pt x="22198" y="278889"/>
                  </a:lnTo>
                  <a:lnTo>
                    <a:pt x="0" y="293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930">
              <a:extLst>
                <a:ext uri="{FF2B5EF4-FFF2-40B4-BE49-F238E27FC236}">
                  <a16:creationId xmlns:a16="http://schemas.microsoft.com/office/drawing/2014/main" xmlns="" id="{61A3AC51-DF89-4675-875A-2C89D1A9FFB9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9474200" y="1530350"/>
              <a:ext cx="246855" cy="302723"/>
            </a:xfrm>
            <a:custGeom>
              <a:avLst/>
              <a:gdLst/>
              <a:ahLst/>
              <a:cxnLst/>
              <a:rect l="0" t="0" r="0" b="0"/>
              <a:pathLst>
                <a:path w="246855" h="302723">
                  <a:moveTo>
                    <a:pt x="0" y="114300"/>
                  </a:moveTo>
                  <a:lnTo>
                    <a:pt x="0" y="114300"/>
                  </a:lnTo>
                  <a:lnTo>
                    <a:pt x="3370" y="117671"/>
                  </a:lnTo>
                  <a:lnTo>
                    <a:pt x="14746" y="160439"/>
                  </a:lnTo>
                  <a:lnTo>
                    <a:pt x="20362" y="205582"/>
                  </a:lnTo>
                  <a:lnTo>
                    <a:pt x="17556" y="250943"/>
                  </a:lnTo>
                  <a:lnTo>
                    <a:pt x="10377" y="285550"/>
                  </a:lnTo>
                  <a:lnTo>
                    <a:pt x="3073" y="301683"/>
                  </a:lnTo>
                  <a:lnTo>
                    <a:pt x="2049" y="302722"/>
                  </a:lnTo>
                  <a:lnTo>
                    <a:pt x="608" y="283958"/>
                  </a:lnTo>
                  <a:lnTo>
                    <a:pt x="3551" y="238104"/>
                  </a:lnTo>
                  <a:lnTo>
                    <a:pt x="8868" y="196135"/>
                  </a:lnTo>
                  <a:lnTo>
                    <a:pt x="16641" y="151376"/>
                  </a:lnTo>
                  <a:lnTo>
                    <a:pt x="27151" y="110317"/>
                  </a:lnTo>
                  <a:lnTo>
                    <a:pt x="42642" y="80309"/>
                  </a:lnTo>
                  <a:lnTo>
                    <a:pt x="51711" y="68356"/>
                  </a:lnTo>
                  <a:lnTo>
                    <a:pt x="59875" y="61799"/>
                  </a:lnTo>
                  <a:lnTo>
                    <a:pt x="67434" y="58838"/>
                  </a:lnTo>
                  <a:lnTo>
                    <a:pt x="74588" y="58275"/>
                  </a:lnTo>
                  <a:lnTo>
                    <a:pt x="80768" y="62839"/>
                  </a:lnTo>
                  <a:lnTo>
                    <a:pt x="97623" y="95681"/>
                  </a:lnTo>
                  <a:lnTo>
                    <a:pt x="112061" y="132601"/>
                  </a:lnTo>
                  <a:lnTo>
                    <a:pt x="127886" y="171117"/>
                  </a:lnTo>
                  <a:lnTo>
                    <a:pt x="143621" y="209402"/>
                  </a:lnTo>
                  <a:lnTo>
                    <a:pt x="157669" y="247584"/>
                  </a:lnTo>
                  <a:lnTo>
                    <a:pt x="177480" y="284554"/>
                  </a:lnTo>
                  <a:lnTo>
                    <a:pt x="183230" y="289892"/>
                  </a:lnTo>
                  <a:lnTo>
                    <a:pt x="188476" y="292039"/>
                  </a:lnTo>
                  <a:lnTo>
                    <a:pt x="193384" y="292059"/>
                  </a:lnTo>
                  <a:lnTo>
                    <a:pt x="206365" y="282674"/>
                  </a:lnTo>
                  <a:lnTo>
                    <a:pt x="213775" y="275233"/>
                  </a:lnTo>
                  <a:lnTo>
                    <a:pt x="230948" y="234421"/>
                  </a:lnTo>
                  <a:lnTo>
                    <a:pt x="238581" y="196379"/>
                  </a:lnTo>
                  <a:lnTo>
                    <a:pt x="243617" y="152191"/>
                  </a:lnTo>
                  <a:lnTo>
                    <a:pt x="244963" y="127566"/>
                  </a:lnTo>
                  <a:lnTo>
                    <a:pt x="245858" y="101977"/>
                  </a:lnTo>
                  <a:lnTo>
                    <a:pt x="246854" y="58494"/>
                  </a:lnTo>
                  <a:lnTo>
                    <a:pt x="245532" y="17331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931">
              <a:extLst>
                <a:ext uri="{FF2B5EF4-FFF2-40B4-BE49-F238E27FC236}">
                  <a16:creationId xmlns:a16="http://schemas.microsoft.com/office/drawing/2014/main" xmlns="" id="{E66AA848-9881-4008-8C83-61F73236EDEE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9773499" y="1722825"/>
              <a:ext cx="53491" cy="109782"/>
            </a:xfrm>
            <a:custGeom>
              <a:avLst/>
              <a:gdLst/>
              <a:ahLst/>
              <a:cxnLst/>
              <a:rect l="0" t="0" r="0" b="0"/>
              <a:pathLst>
                <a:path w="53491" h="109782">
                  <a:moveTo>
                    <a:pt x="43601" y="36125"/>
                  </a:moveTo>
                  <a:lnTo>
                    <a:pt x="43601" y="36125"/>
                  </a:lnTo>
                  <a:lnTo>
                    <a:pt x="34762" y="2046"/>
                  </a:lnTo>
                  <a:lnTo>
                    <a:pt x="29948" y="0"/>
                  </a:lnTo>
                  <a:lnTo>
                    <a:pt x="15190" y="1490"/>
                  </a:lnTo>
                  <a:lnTo>
                    <a:pt x="9137" y="6685"/>
                  </a:lnTo>
                  <a:lnTo>
                    <a:pt x="532" y="23746"/>
                  </a:lnTo>
                  <a:lnTo>
                    <a:pt x="0" y="45440"/>
                  </a:lnTo>
                  <a:lnTo>
                    <a:pt x="5172" y="67782"/>
                  </a:lnTo>
                  <a:lnTo>
                    <a:pt x="19985" y="94815"/>
                  </a:lnTo>
                  <a:lnTo>
                    <a:pt x="31692" y="107130"/>
                  </a:lnTo>
                  <a:lnTo>
                    <a:pt x="37074" y="109567"/>
                  </a:lnTo>
                  <a:lnTo>
                    <a:pt x="42072" y="109781"/>
                  </a:lnTo>
                  <a:lnTo>
                    <a:pt x="46816" y="108512"/>
                  </a:lnTo>
                  <a:lnTo>
                    <a:pt x="49978" y="105550"/>
                  </a:lnTo>
                  <a:lnTo>
                    <a:pt x="53490" y="96614"/>
                  </a:lnTo>
                  <a:lnTo>
                    <a:pt x="52099" y="72941"/>
                  </a:lnTo>
                  <a:lnTo>
                    <a:pt x="40182" y="31766"/>
                  </a:lnTo>
                  <a:lnTo>
                    <a:pt x="39258" y="20077"/>
                  </a:lnTo>
                  <a:lnTo>
                    <a:pt x="40000" y="16959"/>
                  </a:lnTo>
                  <a:lnTo>
                    <a:pt x="43601" y="10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932">
              <a:extLst>
                <a:ext uri="{FF2B5EF4-FFF2-40B4-BE49-F238E27FC236}">
                  <a16:creationId xmlns:a16="http://schemas.microsoft.com/office/drawing/2014/main" xmlns="" id="{BB2A340C-38C2-4524-B2E1-B8A0C09A7DA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9874250" y="1682750"/>
              <a:ext cx="107951" cy="153959"/>
            </a:xfrm>
            <a:custGeom>
              <a:avLst/>
              <a:gdLst/>
              <a:ahLst/>
              <a:cxnLst/>
              <a:rect l="0" t="0" r="0" b="0"/>
              <a:pathLst>
                <a:path w="107951" h="153959">
                  <a:moveTo>
                    <a:pt x="0" y="31750"/>
                  </a:moveTo>
                  <a:lnTo>
                    <a:pt x="0" y="31750"/>
                  </a:lnTo>
                  <a:lnTo>
                    <a:pt x="3370" y="31750"/>
                  </a:lnTo>
                  <a:lnTo>
                    <a:pt x="16607" y="37525"/>
                  </a:lnTo>
                  <a:lnTo>
                    <a:pt x="27136" y="43959"/>
                  </a:lnTo>
                  <a:lnTo>
                    <a:pt x="41594" y="62257"/>
                  </a:lnTo>
                  <a:lnTo>
                    <a:pt x="61520" y="107020"/>
                  </a:lnTo>
                  <a:lnTo>
                    <a:pt x="64297" y="115797"/>
                  </a:lnTo>
                  <a:lnTo>
                    <a:pt x="63620" y="133074"/>
                  </a:lnTo>
                  <a:lnTo>
                    <a:pt x="58616" y="147339"/>
                  </a:lnTo>
                  <a:lnTo>
                    <a:pt x="55304" y="151142"/>
                  </a:lnTo>
                  <a:lnTo>
                    <a:pt x="51686" y="153678"/>
                  </a:lnTo>
                  <a:lnTo>
                    <a:pt x="48570" y="153958"/>
                  </a:lnTo>
                  <a:lnTo>
                    <a:pt x="45784" y="152733"/>
                  </a:lnTo>
                  <a:lnTo>
                    <a:pt x="43222" y="150505"/>
                  </a:lnTo>
                  <a:lnTo>
                    <a:pt x="36247" y="130515"/>
                  </a:lnTo>
                  <a:lnTo>
                    <a:pt x="39825" y="95508"/>
                  </a:lnTo>
                  <a:lnTo>
                    <a:pt x="59934" y="5385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933">
              <a:extLst>
                <a:ext uri="{FF2B5EF4-FFF2-40B4-BE49-F238E27FC236}">
                  <a16:creationId xmlns:a16="http://schemas.microsoft.com/office/drawing/2014/main" xmlns="" id="{C68890B1-EC6B-4B63-B3A3-6CE113D8A7E9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150534" y="1578662"/>
              <a:ext cx="116534" cy="307289"/>
            </a:xfrm>
            <a:custGeom>
              <a:avLst/>
              <a:gdLst/>
              <a:ahLst/>
              <a:cxnLst/>
              <a:rect l="0" t="0" r="0" b="0"/>
              <a:pathLst>
                <a:path w="116534" h="307289">
                  <a:moveTo>
                    <a:pt x="111066" y="8838"/>
                  </a:moveTo>
                  <a:lnTo>
                    <a:pt x="111066" y="8838"/>
                  </a:lnTo>
                  <a:lnTo>
                    <a:pt x="114437" y="5467"/>
                  </a:lnTo>
                  <a:lnTo>
                    <a:pt x="116091" y="1930"/>
                  </a:lnTo>
                  <a:lnTo>
                    <a:pt x="116533" y="0"/>
                  </a:lnTo>
                  <a:lnTo>
                    <a:pt x="93558" y="14137"/>
                  </a:lnTo>
                  <a:lnTo>
                    <a:pt x="62211" y="54153"/>
                  </a:lnTo>
                  <a:lnTo>
                    <a:pt x="39259" y="90126"/>
                  </a:lnTo>
                  <a:lnTo>
                    <a:pt x="17769" y="129633"/>
                  </a:lnTo>
                  <a:lnTo>
                    <a:pt x="3514" y="170710"/>
                  </a:lnTo>
                  <a:lnTo>
                    <a:pt x="0" y="208722"/>
                  </a:lnTo>
                  <a:lnTo>
                    <a:pt x="4552" y="242314"/>
                  </a:lnTo>
                  <a:lnTo>
                    <a:pt x="15983" y="269003"/>
                  </a:lnTo>
                  <a:lnTo>
                    <a:pt x="34236" y="286980"/>
                  </a:lnTo>
                  <a:lnTo>
                    <a:pt x="66616" y="307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934">
              <a:extLst>
                <a:ext uri="{FF2B5EF4-FFF2-40B4-BE49-F238E27FC236}">
                  <a16:creationId xmlns:a16="http://schemas.microsoft.com/office/drawing/2014/main" xmlns="" id="{BC2B4C44-61B7-4E39-A8A3-4137EEF66A5E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0330535" y="1676419"/>
              <a:ext cx="109613" cy="168886"/>
            </a:xfrm>
            <a:custGeom>
              <a:avLst/>
              <a:gdLst/>
              <a:ahLst/>
              <a:cxnLst/>
              <a:rect l="0" t="0" r="0" b="0"/>
              <a:pathLst>
                <a:path w="109613" h="168886">
                  <a:moveTo>
                    <a:pt x="108865" y="25381"/>
                  </a:moveTo>
                  <a:lnTo>
                    <a:pt x="108865" y="25381"/>
                  </a:lnTo>
                  <a:lnTo>
                    <a:pt x="93657" y="11583"/>
                  </a:lnTo>
                  <a:lnTo>
                    <a:pt x="82351" y="5608"/>
                  </a:lnTo>
                  <a:lnTo>
                    <a:pt x="60714" y="1648"/>
                  </a:lnTo>
                  <a:lnTo>
                    <a:pt x="36428" y="7217"/>
                  </a:lnTo>
                  <a:lnTo>
                    <a:pt x="19757" y="21541"/>
                  </a:lnTo>
                  <a:lnTo>
                    <a:pt x="11360" y="31288"/>
                  </a:lnTo>
                  <a:lnTo>
                    <a:pt x="2029" y="57169"/>
                  </a:lnTo>
                  <a:lnTo>
                    <a:pt x="0" y="86781"/>
                  </a:lnTo>
                  <a:lnTo>
                    <a:pt x="6153" y="116405"/>
                  </a:lnTo>
                  <a:lnTo>
                    <a:pt x="24886" y="150737"/>
                  </a:lnTo>
                  <a:lnTo>
                    <a:pt x="42143" y="164115"/>
                  </a:lnTo>
                  <a:lnTo>
                    <a:pt x="51683" y="168670"/>
                  </a:lnTo>
                  <a:lnTo>
                    <a:pt x="60866" y="168885"/>
                  </a:lnTo>
                  <a:lnTo>
                    <a:pt x="78596" y="161598"/>
                  </a:lnTo>
                  <a:lnTo>
                    <a:pt x="92118" y="147070"/>
                  </a:lnTo>
                  <a:lnTo>
                    <a:pt x="102127" y="126737"/>
                  </a:lnTo>
                  <a:lnTo>
                    <a:pt x="109612" y="83556"/>
                  </a:lnTo>
                  <a:lnTo>
                    <a:pt x="103128" y="37836"/>
                  </a:lnTo>
                  <a:lnTo>
                    <a:pt x="93616" y="15159"/>
                  </a:lnTo>
                  <a:lnTo>
                    <a:pt x="84213" y="3199"/>
                  </a:lnTo>
                  <a:lnTo>
                    <a:pt x="79730" y="9"/>
                  </a:lnTo>
                  <a:lnTo>
                    <a:pt x="77447" y="0"/>
                  </a:lnTo>
                  <a:lnTo>
                    <a:pt x="76631" y="2110"/>
                  </a:lnTo>
                  <a:lnTo>
                    <a:pt x="77115" y="12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935">
              <a:extLst>
                <a:ext uri="{FF2B5EF4-FFF2-40B4-BE49-F238E27FC236}">
                  <a16:creationId xmlns:a16="http://schemas.microsoft.com/office/drawing/2014/main" xmlns="" id="{9EBDC174-3563-4C04-8509-087F5C2E7959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0491667" y="1828800"/>
              <a:ext cx="47569" cy="95251"/>
            </a:xfrm>
            <a:custGeom>
              <a:avLst/>
              <a:gdLst/>
              <a:ahLst/>
              <a:cxnLst/>
              <a:rect l="0" t="0" r="0" b="0"/>
              <a:pathLst>
                <a:path w="47569" h="95251">
                  <a:moveTo>
                    <a:pt x="36633" y="0"/>
                  </a:moveTo>
                  <a:lnTo>
                    <a:pt x="36633" y="0"/>
                  </a:lnTo>
                  <a:lnTo>
                    <a:pt x="43374" y="6742"/>
                  </a:lnTo>
                  <a:lnTo>
                    <a:pt x="46685" y="13815"/>
                  </a:lnTo>
                  <a:lnTo>
                    <a:pt x="47568" y="17677"/>
                  </a:lnTo>
                  <a:lnTo>
                    <a:pt x="41021" y="31375"/>
                  </a:lnTo>
                  <a:lnTo>
                    <a:pt x="1791" y="78785"/>
                  </a:lnTo>
                  <a:lnTo>
                    <a:pt x="0" y="82862"/>
                  </a:lnTo>
                  <a:lnTo>
                    <a:pt x="216" y="86286"/>
                  </a:lnTo>
                  <a:lnTo>
                    <a:pt x="4883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936">
              <a:extLst>
                <a:ext uri="{FF2B5EF4-FFF2-40B4-BE49-F238E27FC236}">
                  <a16:creationId xmlns:a16="http://schemas.microsoft.com/office/drawing/2014/main" xmlns="" id="{A4D85A12-4642-4535-9822-E8351FC1968B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0693960" y="1666679"/>
              <a:ext cx="31191" cy="193872"/>
            </a:xfrm>
            <a:custGeom>
              <a:avLst/>
              <a:gdLst/>
              <a:ahLst/>
              <a:cxnLst/>
              <a:rect l="0" t="0" r="0" b="0"/>
              <a:pathLst>
                <a:path w="31191" h="193872">
                  <a:moveTo>
                    <a:pt x="31190" y="3371"/>
                  </a:moveTo>
                  <a:lnTo>
                    <a:pt x="31190" y="3371"/>
                  </a:lnTo>
                  <a:lnTo>
                    <a:pt x="31190" y="0"/>
                  </a:lnTo>
                  <a:lnTo>
                    <a:pt x="29778" y="418"/>
                  </a:lnTo>
                  <a:lnTo>
                    <a:pt x="24447" y="4646"/>
                  </a:lnTo>
                  <a:lnTo>
                    <a:pt x="9527" y="40547"/>
                  </a:lnTo>
                  <a:lnTo>
                    <a:pt x="0" y="84550"/>
                  </a:lnTo>
                  <a:lnTo>
                    <a:pt x="4857" y="131219"/>
                  </a:lnTo>
                  <a:lnTo>
                    <a:pt x="17260" y="174021"/>
                  </a:lnTo>
                  <a:lnTo>
                    <a:pt x="24840" y="193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2" name="SMARTInkShape-937">
            <a:extLst>
              <a:ext uri="{FF2B5EF4-FFF2-40B4-BE49-F238E27FC236}">
                <a16:creationId xmlns:a16="http://schemas.microsoft.com/office/drawing/2014/main" xmlns="" id="{6D1CDA7A-4391-42AC-8D60-FABD44857B0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46862" y="323984"/>
            <a:ext cx="1465096" cy="1051435"/>
          </a:xfrm>
          <a:custGeom>
            <a:avLst/>
            <a:gdLst/>
            <a:ahLst/>
            <a:cxnLst/>
            <a:rect l="0" t="0" r="0" b="0"/>
            <a:pathLst>
              <a:path w="1465096" h="1051435">
                <a:moveTo>
                  <a:pt x="817638" y="88766"/>
                </a:moveTo>
                <a:lnTo>
                  <a:pt x="817638" y="88766"/>
                </a:lnTo>
                <a:lnTo>
                  <a:pt x="824380" y="78653"/>
                </a:lnTo>
                <a:lnTo>
                  <a:pt x="825659" y="74263"/>
                </a:lnTo>
                <a:lnTo>
                  <a:pt x="825201" y="65622"/>
                </a:lnTo>
                <a:lnTo>
                  <a:pt x="820765" y="57078"/>
                </a:lnTo>
                <a:lnTo>
                  <a:pt x="817605" y="52824"/>
                </a:lnTo>
                <a:lnTo>
                  <a:pt x="796304" y="40095"/>
                </a:lnTo>
                <a:lnTo>
                  <a:pt x="759749" y="28221"/>
                </a:lnTo>
                <a:lnTo>
                  <a:pt x="716210" y="20576"/>
                </a:lnTo>
                <a:lnTo>
                  <a:pt x="681542" y="13539"/>
                </a:lnTo>
                <a:lnTo>
                  <a:pt x="641205" y="7589"/>
                </a:lnTo>
                <a:lnTo>
                  <a:pt x="598112" y="3298"/>
                </a:lnTo>
                <a:lnTo>
                  <a:pt x="555442" y="1392"/>
                </a:lnTo>
                <a:lnTo>
                  <a:pt x="511075" y="544"/>
                </a:lnTo>
                <a:lnTo>
                  <a:pt x="466194" y="167"/>
                </a:lnTo>
                <a:lnTo>
                  <a:pt x="422728" y="0"/>
                </a:lnTo>
                <a:lnTo>
                  <a:pt x="381772" y="1807"/>
                </a:lnTo>
                <a:lnTo>
                  <a:pt x="342403" y="6373"/>
                </a:lnTo>
                <a:lnTo>
                  <a:pt x="303739" y="15458"/>
                </a:lnTo>
                <a:lnTo>
                  <a:pt x="265389" y="28433"/>
                </a:lnTo>
                <a:lnTo>
                  <a:pt x="227883" y="45018"/>
                </a:lnTo>
                <a:lnTo>
                  <a:pt x="192397" y="66500"/>
                </a:lnTo>
                <a:lnTo>
                  <a:pt x="147430" y="105766"/>
                </a:lnTo>
                <a:lnTo>
                  <a:pt x="107295" y="152050"/>
                </a:lnTo>
                <a:lnTo>
                  <a:pt x="85182" y="186742"/>
                </a:lnTo>
                <a:lnTo>
                  <a:pt x="65947" y="224033"/>
                </a:lnTo>
                <a:lnTo>
                  <a:pt x="47990" y="264125"/>
                </a:lnTo>
                <a:lnTo>
                  <a:pt x="32483" y="303581"/>
                </a:lnTo>
                <a:lnTo>
                  <a:pt x="19946" y="341578"/>
                </a:lnTo>
                <a:lnTo>
                  <a:pt x="12023" y="377281"/>
                </a:lnTo>
                <a:lnTo>
                  <a:pt x="6150" y="413845"/>
                </a:lnTo>
                <a:lnTo>
                  <a:pt x="1893" y="451262"/>
                </a:lnTo>
                <a:lnTo>
                  <a:pt x="0" y="489059"/>
                </a:lnTo>
                <a:lnTo>
                  <a:pt x="2923" y="527024"/>
                </a:lnTo>
                <a:lnTo>
                  <a:pt x="9632" y="564358"/>
                </a:lnTo>
                <a:lnTo>
                  <a:pt x="19668" y="599766"/>
                </a:lnTo>
                <a:lnTo>
                  <a:pt x="33066" y="634318"/>
                </a:lnTo>
                <a:lnTo>
                  <a:pt x="48428" y="668489"/>
                </a:lnTo>
                <a:lnTo>
                  <a:pt x="64662" y="702491"/>
                </a:lnTo>
                <a:lnTo>
                  <a:pt x="89668" y="746625"/>
                </a:lnTo>
                <a:lnTo>
                  <a:pt x="118325" y="783142"/>
                </a:lnTo>
                <a:lnTo>
                  <a:pt x="165388" y="827792"/>
                </a:lnTo>
                <a:lnTo>
                  <a:pt x="207787" y="864185"/>
                </a:lnTo>
                <a:lnTo>
                  <a:pt x="239442" y="889185"/>
                </a:lnTo>
                <a:lnTo>
                  <a:pt x="274206" y="912526"/>
                </a:lnTo>
                <a:lnTo>
                  <a:pt x="310119" y="934660"/>
                </a:lnTo>
                <a:lnTo>
                  <a:pt x="344893" y="956256"/>
                </a:lnTo>
                <a:lnTo>
                  <a:pt x="384810" y="975732"/>
                </a:lnTo>
                <a:lnTo>
                  <a:pt x="427008" y="993795"/>
                </a:lnTo>
                <a:lnTo>
                  <a:pt x="466930" y="1011231"/>
                </a:lnTo>
                <a:lnTo>
                  <a:pt x="505839" y="1024624"/>
                </a:lnTo>
                <a:lnTo>
                  <a:pt x="544300" y="1035281"/>
                </a:lnTo>
                <a:lnTo>
                  <a:pt x="582560" y="1044721"/>
                </a:lnTo>
                <a:lnTo>
                  <a:pt x="622613" y="1049857"/>
                </a:lnTo>
                <a:lnTo>
                  <a:pt x="663932" y="1051434"/>
                </a:lnTo>
                <a:lnTo>
                  <a:pt x="705815" y="1049783"/>
                </a:lnTo>
                <a:lnTo>
                  <a:pt x="747948" y="1044816"/>
                </a:lnTo>
                <a:lnTo>
                  <a:pt x="790900" y="1038611"/>
                </a:lnTo>
                <a:lnTo>
                  <a:pt x="835855" y="1033501"/>
                </a:lnTo>
                <a:lnTo>
                  <a:pt x="859418" y="1031150"/>
                </a:lnTo>
                <a:lnTo>
                  <a:pt x="883591" y="1028878"/>
                </a:lnTo>
                <a:lnTo>
                  <a:pt x="930912" y="1024471"/>
                </a:lnTo>
                <a:lnTo>
                  <a:pt x="973109" y="1020161"/>
                </a:lnTo>
                <a:lnTo>
                  <a:pt x="1014912" y="1014012"/>
                </a:lnTo>
                <a:lnTo>
                  <a:pt x="1056303" y="1007281"/>
                </a:lnTo>
                <a:lnTo>
                  <a:pt x="1095867" y="1001937"/>
                </a:lnTo>
                <a:lnTo>
                  <a:pt x="1130855" y="993448"/>
                </a:lnTo>
                <a:lnTo>
                  <a:pt x="1163573" y="981913"/>
                </a:lnTo>
                <a:lnTo>
                  <a:pt x="1196929" y="967380"/>
                </a:lnTo>
                <a:lnTo>
                  <a:pt x="1244071" y="939960"/>
                </a:lnTo>
                <a:lnTo>
                  <a:pt x="1285947" y="909492"/>
                </a:lnTo>
                <a:lnTo>
                  <a:pt x="1325165" y="878123"/>
                </a:lnTo>
                <a:lnTo>
                  <a:pt x="1361842" y="830848"/>
                </a:lnTo>
                <a:lnTo>
                  <a:pt x="1387086" y="791948"/>
                </a:lnTo>
                <a:lnTo>
                  <a:pt x="1412440" y="745301"/>
                </a:lnTo>
                <a:lnTo>
                  <a:pt x="1429363" y="712405"/>
                </a:lnTo>
                <a:lnTo>
                  <a:pt x="1442529" y="678970"/>
                </a:lnTo>
                <a:lnTo>
                  <a:pt x="1452380" y="644590"/>
                </a:lnTo>
                <a:lnTo>
                  <a:pt x="1459108" y="608143"/>
                </a:lnTo>
                <a:lnTo>
                  <a:pt x="1462569" y="572660"/>
                </a:lnTo>
                <a:lnTo>
                  <a:pt x="1464106" y="537369"/>
                </a:lnTo>
                <a:lnTo>
                  <a:pt x="1464790" y="500517"/>
                </a:lnTo>
                <a:lnTo>
                  <a:pt x="1465095" y="462972"/>
                </a:lnTo>
                <a:lnTo>
                  <a:pt x="1463818" y="425824"/>
                </a:lnTo>
                <a:lnTo>
                  <a:pt x="1458548" y="390499"/>
                </a:lnTo>
                <a:lnTo>
                  <a:pt x="1442094" y="355985"/>
                </a:lnTo>
                <a:lnTo>
                  <a:pt x="1417612" y="321124"/>
                </a:lnTo>
                <a:lnTo>
                  <a:pt x="1387917" y="284464"/>
                </a:lnTo>
                <a:lnTo>
                  <a:pt x="1357786" y="250767"/>
                </a:lnTo>
                <a:lnTo>
                  <a:pt x="1314936" y="205911"/>
                </a:lnTo>
                <a:lnTo>
                  <a:pt x="1275429" y="165809"/>
                </a:lnTo>
                <a:lnTo>
                  <a:pt x="1233150" y="130879"/>
                </a:lnTo>
                <a:lnTo>
                  <a:pt x="1199864" y="111011"/>
                </a:lnTo>
                <a:lnTo>
                  <a:pt x="1161553" y="90421"/>
                </a:lnTo>
                <a:lnTo>
                  <a:pt x="1119128" y="71392"/>
                </a:lnTo>
                <a:lnTo>
                  <a:pt x="1075104" y="54233"/>
                </a:lnTo>
                <a:lnTo>
                  <a:pt x="1032021" y="39551"/>
                </a:lnTo>
                <a:lnTo>
                  <a:pt x="985592" y="27852"/>
                </a:lnTo>
                <a:lnTo>
                  <a:pt x="961358" y="22757"/>
                </a:lnTo>
                <a:lnTo>
                  <a:pt x="935322" y="19360"/>
                </a:lnTo>
                <a:lnTo>
                  <a:pt x="908090" y="17095"/>
                </a:lnTo>
                <a:lnTo>
                  <a:pt x="880055" y="15585"/>
                </a:lnTo>
                <a:lnTo>
                  <a:pt x="848666" y="15990"/>
                </a:lnTo>
                <a:lnTo>
                  <a:pt x="815039" y="17671"/>
                </a:lnTo>
                <a:lnTo>
                  <a:pt x="779921" y="20203"/>
                </a:lnTo>
                <a:lnTo>
                  <a:pt x="743105" y="26124"/>
                </a:lnTo>
                <a:lnTo>
                  <a:pt x="705155" y="34304"/>
                </a:lnTo>
                <a:lnTo>
                  <a:pt x="666449" y="43992"/>
                </a:lnTo>
                <a:lnTo>
                  <a:pt x="630062" y="57505"/>
                </a:lnTo>
                <a:lnTo>
                  <a:pt x="595220" y="73570"/>
                </a:lnTo>
                <a:lnTo>
                  <a:pt x="561409" y="91335"/>
                </a:lnTo>
                <a:lnTo>
                  <a:pt x="493788" y="1268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7" name="SMARTInkShape-Group202">
            <a:extLst>
              <a:ext uri="{FF2B5EF4-FFF2-40B4-BE49-F238E27FC236}">
                <a16:creationId xmlns:a16="http://schemas.microsoft.com/office/drawing/2014/main" xmlns="" id="{93784F03-C640-44C9-992A-246728E36311}"/>
              </a:ext>
            </a:extLst>
          </p:cNvPr>
          <p:cNvGrpSpPr/>
          <p:nvPr/>
        </p:nvGrpSpPr>
        <p:grpSpPr>
          <a:xfrm>
            <a:off x="6915150" y="2528938"/>
            <a:ext cx="609601" cy="461913"/>
            <a:chOff x="6915150" y="2528938"/>
            <a:chExt cx="609601" cy="461913"/>
          </a:xfrm>
        </p:grpSpPr>
        <p:sp>
          <p:nvSpPr>
            <p:cNvPr id="473" name="SMARTInkShape-938">
              <a:extLst>
                <a:ext uri="{FF2B5EF4-FFF2-40B4-BE49-F238E27FC236}">
                  <a16:creationId xmlns:a16="http://schemas.microsoft.com/office/drawing/2014/main" xmlns="" id="{B14F6415-02C6-4A90-84DC-D728E73BC6B7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6915150" y="2578100"/>
              <a:ext cx="196851" cy="184151"/>
            </a:xfrm>
            <a:custGeom>
              <a:avLst/>
              <a:gdLst/>
              <a:ahLst/>
              <a:cxnLst/>
              <a:rect l="0" t="0" r="0" b="0"/>
              <a:pathLst>
                <a:path w="196851" h="184151">
                  <a:moveTo>
                    <a:pt x="0" y="0"/>
                  </a:moveTo>
                  <a:lnTo>
                    <a:pt x="0" y="0"/>
                  </a:lnTo>
                  <a:lnTo>
                    <a:pt x="42632" y="17312"/>
                  </a:lnTo>
                  <a:lnTo>
                    <a:pt x="84909" y="47660"/>
                  </a:lnTo>
                  <a:lnTo>
                    <a:pt x="130445" y="90788"/>
                  </a:lnTo>
                  <a:lnTo>
                    <a:pt x="159379" y="127559"/>
                  </a:lnTo>
                  <a:lnTo>
                    <a:pt x="19685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939">
              <a:extLst>
                <a:ext uri="{FF2B5EF4-FFF2-40B4-BE49-F238E27FC236}">
                  <a16:creationId xmlns:a16="http://schemas.microsoft.com/office/drawing/2014/main" xmlns="" id="{EAF8A149-FD1E-4A1C-AFEA-07F1FCC85A9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164084" y="2528938"/>
              <a:ext cx="126360" cy="461913"/>
            </a:xfrm>
            <a:custGeom>
              <a:avLst/>
              <a:gdLst/>
              <a:ahLst/>
              <a:cxnLst/>
              <a:rect l="0" t="0" r="0" b="0"/>
              <a:pathLst>
                <a:path w="126360" h="461913">
                  <a:moveTo>
                    <a:pt x="100316" y="36462"/>
                  </a:moveTo>
                  <a:lnTo>
                    <a:pt x="100316" y="36462"/>
                  </a:lnTo>
                  <a:lnTo>
                    <a:pt x="123460" y="13318"/>
                  </a:lnTo>
                  <a:lnTo>
                    <a:pt x="125623" y="9744"/>
                  </a:lnTo>
                  <a:lnTo>
                    <a:pt x="126359" y="6655"/>
                  </a:lnTo>
                  <a:lnTo>
                    <a:pt x="126145" y="3891"/>
                  </a:lnTo>
                  <a:lnTo>
                    <a:pt x="125297" y="2048"/>
                  </a:lnTo>
                  <a:lnTo>
                    <a:pt x="124025" y="819"/>
                  </a:lnTo>
                  <a:lnTo>
                    <a:pt x="122471" y="0"/>
                  </a:lnTo>
                  <a:lnTo>
                    <a:pt x="115102" y="4734"/>
                  </a:lnTo>
                  <a:lnTo>
                    <a:pt x="89752" y="31763"/>
                  </a:lnTo>
                  <a:lnTo>
                    <a:pt x="61932" y="76848"/>
                  </a:lnTo>
                  <a:lnTo>
                    <a:pt x="38927" y="118200"/>
                  </a:lnTo>
                  <a:lnTo>
                    <a:pt x="18392" y="159615"/>
                  </a:lnTo>
                  <a:lnTo>
                    <a:pt x="5344" y="181037"/>
                  </a:lnTo>
                  <a:lnTo>
                    <a:pt x="16" y="213136"/>
                  </a:lnTo>
                  <a:lnTo>
                    <a:pt x="0" y="249040"/>
                  </a:lnTo>
                  <a:lnTo>
                    <a:pt x="3957" y="289086"/>
                  </a:lnTo>
                  <a:lnTo>
                    <a:pt x="11616" y="336104"/>
                  </a:lnTo>
                  <a:lnTo>
                    <a:pt x="15943" y="373365"/>
                  </a:lnTo>
                  <a:lnTo>
                    <a:pt x="17406" y="417140"/>
                  </a:lnTo>
                  <a:lnTo>
                    <a:pt x="17766" y="4619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940">
              <a:extLst>
                <a:ext uri="{FF2B5EF4-FFF2-40B4-BE49-F238E27FC236}">
                  <a16:creationId xmlns:a16="http://schemas.microsoft.com/office/drawing/2014/main" xmlns="" id="{7E92172A-9384-4417-988A-E174EBC9CE3D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7346950" y="2797598"/>
              <a:ext cx="146051" cy="9103"/>
            </a:xfrm>
            <a:custGeom>
              <a:avLst/>
              <a:gdLst/>
              <a:ahLst/>
              <a:cxnLst/>
              <a:rect l="0" t="0" r="0" b="0"/>
              <a:pathLst>
                <a:path w="146051" h="9103">
                  <a:moveTo>
                    <a:pt x="0" y="9102"/>
                  </a:moveTo>
                  <a:lnTo>
                    <a:pt x="0" y="9102"/>
                  </a:lnTo>
                  <a:lnTo>
                    <a:pt x="41112" y="7220"/>
                  </a:lnTo>
                  <a:lnTo>
                    <a:pt x="83443" y="2195"/>
                  </a:lnTo>
                  <a:lnTo>
                    <a:pt x="119738" y="0"/>
                  </a:lnTo>
                  <a:lnTo>
                    <a:pt x="146050" y="27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941">
              <a:extLst>
                <a:ext uri="{FF2B5EF4-FFF2-40B4-BE49-F238E27FC236}">
                  <a16:creationId xmlns:a16="http://schemas.microsoft.com/office/drawing/2014/main" xmlns="" id="{0D888DF8-4DC0-449D-A800-9B54A08F6D7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7375329" y="2901950"/>
              <a:ext cx="149422" cy="18168"/>
            </a:xfrm>
            <a:custGeom>
              <a:avLst/>
              <a:gdLst/>
              <a:ahLst/>
              <a:cxnLst/>
              <a:rect l="0" t="0" r="0" b="0"/>
              <a:pathLst>
                <a:path w="1494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5" y="18167"/>
                  </a:lnTo>
                  <a:lnTo>
                    <a:pt x="51115" y="12026"/>
                  </a:lnTo>
                  <a:lnTo>
                    <a:pt x="83151" y="8167"/>
                  </a:lnTo>
                  <a:lnTo>
                    <a:pt x="127277" y="2733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203">
            <a:extLst>
              <a:ext uri="{FF2B5EF4-FFF2-40B4-BE49-F238E27FC236}">
                <a16:creationId xmlns:a16="http://schemas.microsoft.com/office/drawing/2014/main" xmlns="" id="{43131E90-2B78-49D5-B489-4A3BFCC22FFB}"/>
              </a:ext>
            </a:extLst>
          </p:cNvPr>
          <p:cNvGrpSpPr/>
          <p:nvPr/>
        </p:nvGrpSpPr>
        <p:grpSpPr>
          <a:xfrm>
            <a:off x="7777005" y="1974850"/>
            <a:ext cx="1515009" cy="971551"/>
            <a:chOff x="7777005" y="1974850"/>
            <a:chExt cx="1515009" cy="971551"/>
          </a:xfrm>
        </p:grpSpPr>
        <p:sp>
          <p:nvSpPr>
            <p:cNvPr id="478" name="SMARTInkShape-942">
              <a:extLst>
                <a:ext uri="{FF2B5EF4-FFF2-40B4-BE49-F238E27FC236}">
                  <a16:creationId xmlns:a16="http://schemas.microsoft.com/office/drawing/2014/main" xmlns="" id="{78A7D8E1-5B3E-4FED-AB4B-387C9BFDB83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7777005" y="2754219"/>
              <a:ext cx="185896" cy="173132"/>
            </a:xfrm>
            <a:custGeom>
              <a:avLst/>
              <a:gdLst/>
              <a:ahLst/>
              <a:cxnLst/>
              <a:rect l="0" t="0" r="0" b="0"/>
              <a:pathLst>
                <a:path w="185896" h="173132">
                  <a:moveTo>
                    <a:pt x="122395" y="52481"/>
                  </a:moveTo>
                  <a:lnTo>
                    <a:pt x="122395" y="52481"/>
                  </a:lnTo>
                  <a:lnTo>
                    <a:pt x="115653" y="45739"/>
                  </a:lnTo>
                  <a:lnTo>
                    <a:pt x="112344" y="34903"/>
                  </a:lnTo>
                  <a:lnTo>
                    <a:pt x="106846" y="11693"/>
                  </a:lnTo>
                  <a:lnTo>
                    <a:pt x="101012" y="1276"/>
                  </a:lnTo>
                  <a:lnTo>
                    <a:pt x="97556" y="0"/>
                  </a:lnTo>
                  <a:lnTo>
                    <a:pt x="88072" y="464"/>
                  </a:lnTo>
                  <a:lnTo>
                    <a:pt x="67461" y="14804"/>
                  </a:lnTo>
                  <a:lnTo>
                    <a:pt x="36739" y="50411"/>
                  </a:lnTo>
                  <a:lnTo>
                    <a:pt x="10937" y="96710"/>
                  </a:lnTo>
                  <a:lnTo>
                    <a:pt x="0" y="136063"/>
                  </a:lnTo>
                  <a:lnTo>
                    <a:pt x="1205" y="155245"/>
                  </a:lnTo>
                  <a:lnTo>
                    <a:pt x="3501" y="163324"/>
                  </a:lnTo>
                  <a:lnTo>
                    <a:pt x="8561" y="167298"/>
                  </a:lnTo>
                  <a:lnTo>
                    <a:pt x="15460" y="168537"/>
                  </a:lnTo>
                  <a:lnTo>
                    <a:pt x="23589" y="167952"/>
                  </a:lnTo>
                  <a:lnTo>
                    <a:pt x="51883" y="153644"/>
                  </a:lnTo>
                  <a:lnTo>
                    <a:pt x="79239" y="124789"/>
                  </a:lnTo>
                  <a:lnTo>
                    <a:pt x="102921" y="78523"/>
                  </a:lnTo>
                  <a:lnTo>
                    <a:pt x="115125" y="48270"/>
                  </a:lnTo>
                  <a:lnTo>
                    <a:pt x="117548" y="45440"/>
                  </a:lnTo>
                  <a:lnTo>
                    <a:pt x="119869" y="44965"/>
                  </a:lnTo>
                  <a:lnTo>
                    <a:pt x="122122" y="46059"/>
                  </a:lnTo>
                  <a:lnTo>
                    <a:pt x="124328" y="48200"/>
                  </a:lnTo>
                  <a:lnTo>
                    <a:pt x="136952" y="86455"/>
                  </a:lnTo>
                  <a:lnTo>
                    <a:pt x="152395" y="127004"/>
                  </a:lnTo>
                  <a:lnTo>
                    <a:pt x="185895" y="17313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943">
              <a:extLst>
                <a:ext uri="{FF2B5EF4-FFF2-40B4-BE49-F238E27FC236}">
                  <a16:creationId xmlns:a16="http://schemas.microsoft.com/office/drawing/2014/main" xmlns="" id="{48306B70-CDC0-44A5-8F85-DD6BF2664416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8039982" y="2665179"/>
              <a:ext cx="195969" cy="274872"/>
            </a:xfrm>
            <a:custGeom>
              <a:avLst/>
              <a:gdLst/>
              <a:ahLst/>
              <a:cxnLst/>
              <a:rect l="0" t="0" r="0" b="0"/>
              <a:pathLst>
                <a:path w="195969" h="274872">
                  <a:moveTo>
                    <a:pt x="5468" y="8171"/>
                  </a:moveTo>
                  <a:lnTo>
                    <a:pt x="5468" y="8171"/>
                  </a:lnTo>
                  <a:lnTo>
                    <a:pt x="1104" y="148"/>
                  </a:lnTo>
                  <a:lnTo>
                    <a:pt x="441" y="0"/>
                  </a:lnTo>
                  <a:lnTo>
                    <a:pt x="0" y="607"/>
                  </a:lnTo>
                  <a:lnTo>
                    <a:pt x="6121" y="8203"/>
                  </a:lnTo>
                  <a:lnTo>
                    <a:pt x="41815" y="40737"/>
                  </a:lnTo>
                  <a:lnTo>
                    <a:pt x="82245" y="83515"/>
                  </a:lnTo>
                  <a:lnTo>
                    <a:pt x="113440" y="115506"/>
                  </a:lnTo>
                  <a:lnTo>
                    <a:pt x="140474" y="148538"/>
                  </a:lnTo>
                  <a:lnTo>
                    <a:pt x="162837" y="182034"/>
                  </a:lnTo>
                  <a:lnTo>
                    <a:pt x="179834" y="215736"/>
                  </a:lnTo>
                  <a:lnTo>
                    <a:pt x="192782" y="260263"/>
                  </a:lnTo>
                  <a:lnTo>
                    <a:pt x="195968" y="2748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944">
              <a:extLst>
                <a:ext uri="{FF2B5EF4-FFF2-40B4-BE49-F238E27FC236}">
                  <a16:creationId xmlns:a16="http://schemas.microsoft.com/office/drawing/2014/main" xmlns="" id="{C45E3398-81F3-4DCF-B3FF-7C5672DC911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8083550" y="2647950"/>
              <a:ext cx="190501" cy="292101"/>
            </a:xfrm>
            <a:custGeom>
              <a:avLst/>
              <a:gdLst/>
              <a:ahLst/>
              <a:cxnLst/>
              <a:rect l="0" t="0" r="0" b="0"/>
              <a:pathLst>
                <a:path w="190501" h="292101">
                  <a:moveTo>
                    <a:pt x="190500" y="0"/>
                  </a:moveTo>
                  <a:lnTo>
                    <a:pt x="190500" y="0"/>
                  </a:lnTo>
                  <a:lnTo>
                    <a:pt x="187129" y="0"/>
                  </a:lnTo>
                  <a:lnTo>
                    <a:pt x="171548" y="13484"/>
                  </a:lnTo>
                  <a:lnTo>
                    <a:pt x="149058" y="45466"/>
                  </a:lnTo>
                  <a:lnTo>
                    <a:pt x="129043" y="79709"/>
                  </a:lnTo>
                  <a:lnTo>
                    <a:pt x="105329" y="120093"/>
                  </a:lnTo>
                  <a:lnTo>
                    <a:pt x="78328" y="161560"/>
                  </a:lnTo>
                  <a:lnTo>
                    <a:pt x="51746" y="199745"/>
                  </a:lnTo>
                  <a:lnTo>
                    <a:pt x="28643" y="234120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945">
              <a:extLst>
                <a:ext uri="{FF2B5EF4-FFF2-40B4-BE49-F238E27FC236}">
                  <a16:creationId xmlns:a16="http://schemas.microsoft.com/office/drawing/2014/main" xmlns="" id="{7264FF7F-ABEB-43C7-9677-F77DFC5BA600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395583" y="2820694"/>
              <a:ext cx="189618" cy="5057"/>
            </a:xfrm>
            <a:custGeom>
              <a:avLst/>
              <a:gdLst/>
              <a:ahLst/>
              <a:cxnLst/>
              <a:rect l="0" t="0" r="0" b="0"/>
              <a:pathLst>
                <a:path w="189618" h="5057">
                  <a:moveTo>
                    <a:pt x="5467" y="5056"/>
                  </a:moveTo>
                  <a:lnTo>
                    <a:pt x="5467" y="5056"/>
                  </a:lnTo>
                  <a:lnTo>
                    <a:pt x="0" y="5056"/>
                  </a:lnTo>
                  <a:lnTo>
                    <a:pt x="6120" y="1685"/>
                  </a:lnTo>
                  <a:lnTo>
                    <a:pt x="43225" y="0"/>
                  </a:lnTo>
                  <a:lnTo>
                    <a:pt x="74460" y="2339"/>
                  </a:lnTo>
                  <a:lnTo>
                    <a:pt x="107627" y="3848"/>
                  </a:lnTo>
                  <a:lnTo>
                    <a:pt x="150507" y="4698"/>
                  </a:lnTo>
                  <a:lnTo>
                    <a:pt x="189617" y="50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946">
              <a:extLst>
                <a:ext uri="{FF2B5EF4-FFF2-40B4-BE49-F238E27FC236}">
                  <a16:creationId xmlns:a16="http://schemas.microsoft.com/office/drawing/2014/main" xmlns="" id="{BEB8C797-43C2-4FDC-99A6-C6D7C0360C1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97767" y="2705100"/>
              <a:ext cx="42984" cy="241301"/>
            </a:xfrm>
            <a:custGeom>
              <a:avLst/>
              <a:gdLst/>
              <a:ahLst/>
              <a:cxnLst/>
              <a:rect l="0" t="0" r="0" b="0"/>
              <a:pathLst>
                <a:path w="42984" h="241301">
                  <a:moveTo>
                    <a:pt x="11233" y="0"/>
                  </a:moveTo>
                  <a:lnTo>
                    <a:pt x="11233" y="0"/>
                  </a:lnTo>
                  <a:lnTo>
                    <a:pt x="7862" y="0"/>
                  </a:lnTo>
                  <a:lnTo>
                    <a:pt x="4326" y="5644"/>
                  </a:lnTo>
                  <a:lnTo>
                    <a:pt x="2394" y="10113"/>
                  </a:lnTo>
                  <a:lnTo>
                    <a:pt x="0" y="47702"/>
                  </a:lnTo>
                  <a:lnTo>
                    <a:pt x="4533" y="84219"/>
                  </a:lnTo>
                  <a:lnTo>
                    <a:pt x="13795" y="126005"/>
                  </a:lnTo>
                  <a:lnTo>
                    <a:pt x="21321" y="168254"/>
                  </a:lnTo>
                  <a:lnTo>
                    <a:pt x="32066" y="212970"/>
                  </a:lnTo>
                  <a:lnTo>
                    <a:pt x="42983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947">
              <a:extLst>
                <a:ext uri="{FF2B5EF4-FFF2-40B4-BE49-F238E27FC236}">
                  <a16:creationId xmlns:a16="http://schemas.microsoft.com/office/drawing/2014/main" xmlns="" id="{F4D5ACE6-C992-4BA1-911C-82B87B53A1E0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655050" y="2587429"/>
              <a:ext cx="134125" cy="358501"/>
            </a:xfrm>
            <a:custGeom>
              <a:avLst/>
              <a:gdLst/>
              <a:ahLst/>
              <a:cxnLst/>
              <a:rect l="0" t="0" r="0" b="0"/>
              <a:pathLst>
                <a:path w="134125" h="358501">
                  <a:moveTo>
                    <a:pt x="82550" y="3371"/>
                  </a:moveTo>
                  <a:lnTo>
                    <a:pt x="82550" y="3371"/>
                  </a:lnTo>
                  <a:lnTo>
                    <a:pt x="82548" y="0"/>
                  </a:lnTo>
                  <a:lnTo>
                    <a:pt x="75807" y="11388"/>
                  </a:lnTo>
                  <a:lnTo>
                    <a:pt x="65958" y="54187"/>
                  </a:lnTo>
                  <a:lnTo>
                    <a:pt x="61534" y="91337"/>
                  </a:lnTo>
                  <a:lnTo>
                    <a:pt x="55336" y="133719"/>
                  </a:lnTo>
                  <a:lnTo>
                    <a:pt x="47877" y="177720"/>
                  </a:lnTo>
                  <a:lnTo>
                    <a:pt x="39858" y="220795"/>
                  </a:lnTo>
                  <a:lnTo>
                    <a:pt x="33472" y="255932"/>
                  </a:lnTo>
                  <a:lnTo>
                    <a:pt x="24027" y="291987"/>
                  </a:lnTo>
                  <a:lnTo>
                    <a:pt x="17735" y="303095"/>
                  </a:lnTo>
                  <a:lnTo>
                    <a:pt x="16057" y="304081"/>
                  </a:lnTo>
                  <a:lnTo>
                    <a:pt x="14936" y="303328"/>
                  </a:lnTo>
                  <a:lnTo>
                    <a:pt x="20104" y="282041"/>
                  </a:lnTo>
                  <a:lnTo>
                    <a:pt x="43926" y="234675"/>
                  </a:lnTo>
                  <a:lnTo>
                    <a:pt x="56917" y="216945"/>
                  </a:lnTo>
                  <a:lnTo>
                    <a:pt x="71627" y="205772"/>
                  </a:lnTo>
                  <a:lnTo>
                    <a:pt x="86162" y="199866"/>
                  </a:lnTo>
                  <a:lnTo>
                    <a:pt x="97325" y="199593"/>
                  </a:lnTo>
                  <a:lnTo>
                    <a:pt x="110754" y="207467"/>
                  </a:lnTo>
                  <a:lnTo>
                    <a:pt x="124013" y="220375"/>
                  </a:lnTo>
                  <a:lnTo>
                    <a:pt x="132256" y="235519"/>
                  </a:lnTo>
                  <a:lnTo>
                    <a:pt x="134124" y="266654"/>
                  </a:lnTo>
                  <a:lnTo>
                    <a:pt x="120095" y="302690"/>
                  </a:lnTo>
                  <a:lnTo>
                    <a:pt x="91322" y="333437"/>
                  </a:lnTo>
                  <a:lnTo>
                    <a:pt x="55987" y="353679"/>
                  </a:lnTo>
                  <a:lnTo>
                    <a:pt x="34996" y="358265"/>
                  </a:lnTo>
                  <a:lnTo>
                    <a:pt x="25447" y="358500"/>
                  </a:lnTo>
                  <a:lnTo>
                    <a:pt x="18376" y="355129"/>
                  </a:lnTo>
                  <a:lnTo>
                    <a:pt x="12956" y="349354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948">
              <a:extLst>
                <a:ext uri="{FF2B5EF4-FFF2-40B4-BE49-F238E27FC236}">
                  <a16:creationId xmlns:a16="http://schemas.microsoft.com/office/drawing/2014/main" xmlns="" id="{4298AADF-EE1E-4C98-A359-D5DE0ED1DB1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070850" y="2393950"/>
              <a:ext cx="146051" cy="130434"/>
            </a:xfrm>
            <a:custGeom>
              <a:avLst/>
              <a:gdLst/>
              <a:ahLst/>
              <a:cxnLst/>
              <a:rect l="0" t="0" r="0" b="0"/>
              <a:pathLst>
                <a:path w="146051" h="130434">
                  <a:moveTo>
                    <a:pt x="0" y="114300"/>
                  </a:moveTo>
                  <a:lnTo>
                    <a:pt x="0" y="114300"/>
                  </a:lnTo>
                  <a:lnTo>
                    <a:pt x="3370" y="117671"/>
                  </a:lnTo>
                  <a:lnTo>
                    <a:pt x="5026" y="121208"/>
                  </a:lnTo>
                  <a:lnTo>
                    <a:pt x="6088" y="125856"/>
                  </a:lnTo>
                  <a:lnTo>
                    <a:pt x="2901" y="130032"/>
                  </a:lnTo>
                  <a:lnTo>
                    <a:pt x="1933" y="130433"/>
                  </a:lnTo>
                  <a:lnTo>
                    <a:pt x="1290" y="129994"/>
                  </a:lnTo>
                  <a:lnTo>
                    <a:pt x="860" y="128996"/>
                  </a:lnTo>
                  <a:lnTo>
                    <a:pt x="76" y="100660"/>
                  </a:lnTo>
                  <a:lnTo>
                    <a:pt x="6764" y="82272"/>
                  </a:lnTo>
                  <a:lnTo>
                    <a:pt x="17683" y="66788"/>
                  </a:lnTo>
                  <a:lnTo>
                    <a:pt x="22372" y="64281"/>
                  </a:lnTo>
                  <a:lnTo>
                    <a:pt x="33227" y="63377"/>
                  </a:lnTo>
                  <a:lnTo>
                    <a:pt x="51238" y="70205"/>
                  </a:lnTo>
                  <a:lnTo>
                    <a:pt x="84444" y="97498"/>
                  </a:lnTo>
                  <a:lnTo>
                    <a:pt x="93034" y="99777"/>
                  </a:lnTo>
                  <a:lnTo>
                    <a:pt x="97300" y="97562"/>
                  </a:lnTo>
                  <a:lnTo>
                    <a:pt x="105803" y="87576"/>
                  </a:lnTo>
                  <a:lnTo>
                    <a:pt x="122392" y="41845"/>
                  </a:lnTo>
                  <a:lnTo>
                    <a:pt x="131866" y="1485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949">
              <a:extLst>
                <a:ext uri="{FF2B5EF4-FFF2-40B4-BE49-F238E27FC236}">
                  <a16:creationId xmlns:a16="http://schemas.microsoft.com/office/drawing/2014/main" xmlns="" id="{596B6230-2258-41A0-810E-4E8702C0F82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8266530" y="2190750"/>
              <a:ext cx="138536" cy="235890"/>
            </a:xfrm>
            <a:custGeom>
              <a:avLst/>
              <a:gdLst/>
              <a:ahLst/>
              <a:cxnLst/>
              <a:rect l="0" t="0" r="0" b="0"/>
              <a:pathLst>
                <a:path w="138536" h="235890">
                  <a:moveTo>
                    <a:pt x="20220" y="133350"/>
                  </a:moveTo>
                  <a:lnTo>
                    <a:pt x="20220" y="133350"/>
                  </a:lnTo>
                  <a:lnTo>
                    <a:pt x="20220" y="148930"/>
                  </a:lnTo>
                  <a:lnTo>
                    <a:pt x="34525" y="193241"/>
                  </a:lnTo>
                  <a:lnTo>
                    <a:pt x="37864" y="218202"/>
                  </a:lnTo>
                  <a:lnTo>
                    <a:pt x="36763" y="229388"/>
                  </a:lnTo>
                  <a:lnTo>
                    <a:pt x="35482" y="233358"/>
                  </a:lnTo>
                  <a:lnTo>
                    <a:pt x="33216" y="235300"/>
                  </a:lnTo>
                  <a:lnTo>
                    <a:pt x="30296" y="235889"/>
                  </a:lnTo>
                  <a:lnTo>
                    <a:pt x="26938" y="235576"/>
                  </a:lnTo>
                  <a:lnTo>
                    <a:pt x="23993" y="232545"/>
                  </a:lnTo>
                  <a:lnTo>
                    <a:pt x="15771" y="211973"/>
                  </a:lnTo>
                  <a:lnTo>
                    <a:pt x="5418" y="170679"/>
                  </a:lnTo>
                  <a:lnTo>
                    <a:pt x="0" y="136535"/>
                  </a:lnTo>
                  <a:lnTo>
                    <a:pt x="3097" y="95096"/>
                  </a:lnTo>
                  <a:lnTo>
                    <a:pt x="9580" y="73959"/>
                  </a:lnTo>
                  <a:lnTo>
                    <a:pt x="12420" y="72590"/>
                  </a:lnTo>
                  <a:lnTo>
                    <a:pt x="15726" y="73793"/>
                  </a:lnTo>
                  <a:lnTo>
                    <a:pt x="24572" y="82891"/>
                  </a:lnTo>
                  <a:lnTo>
                    <a:pt x="51365" y="123226"/>
                  </a:lnTo>
                  <a:lnTo>
                    <a:pt x="70841" y="159513"/>
                  </a:lnTo>
                  <a:lnTo>
                    <a:pt x="93013" y="199588"/>
                  </a:lnTo>
                  <a:lnTo>
                    <a:pt x="104078" y="210532"/>
                  </a:lnTo>
                  <a:lnTo>
                    <a:pt x="109992" y="214438"/>
                  </a:lnTo>
                  <a:lnTo>
                    <a:pt x="114641" y="214925"/>
                  </a:lnTo>
                  <a:lnTo>
                    <a:pt x="118444" y="213134"/>
                  </a:lnTo>
                  <a:lnTo>
                    <a:pt x="121686" y="209822"/>
                  </a:lnTo>
                  <a:lnTo>
                    <a:pt x="132990" y="184936"/>
                  </a:lnTo>
                  <a:lnTo>
                    <a:pt x="138535" y="147381"/>
                  </a:lnTo>
                  <a:lnTo>
                    <a:pt x="133436" y="101602"/>
                  </a:lnTo>
                  <a:lnTo>
                    <a:pt x="130511" y="68910"/>
                  </a:lnTo>
                  <a:lnTo>
                    <a:pt x="126982" y="28179"/>
                  </a:lnTo>
                  <a:lnTo>
                    <a:pt x="12182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950">
              <a:extLst>
                <a:ext uri="{FF2B5EF4-FFF2-40B4-BE49-F238E27FC236}">
                  <a16:creationId xmlns:a16="http://schemas.microsoft.com/office/drawing/2014/main" xmlns="" id="{91C63B8A-A707-4D73-8AB2-FD7B742DFF5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8465717" y="2228850"/>
              <a:ext cx="106784" cy="136992"/>
            </a:xfrm>
            <a:custGeom>
              <a:avLst/>
              <a:gdLst/>
              <a:ahLst/>
              <a:cxnLst/>
              <a:rect l="0" t="0" r="0" b="0"/>
              <a:pathLst>
                <a:path w="106784" h="136992">
                  <a:moveTo>
                    <a:pt x="17883" y="82550"/>
                  </a:moveTo>
                  <a:lnTo>
                    <a:pt x="17883" y="82550"/>
                  </a:lnTo>
                  <a:lnTo>
                    <a:pt x="13519" y="72411"/>
                  </a:lnTo>
                  <a:lnTo>
                    <a:pt x="11415" y="62299"/>
                  </a:lnTo>
                  <a:lnTo>
                    <a:pt x="10043" y="60583"/>
                  </a:lnTo>
                  <a:lnTo>
                    <a:pt x="6638" y="58675"/>
                  </a:lnTo>
                  <a:lnTo>
                    <a:pt x="2773" y="57828"/>
                  </a:lnTo>
                  <a:lnTo>
                    <a:pt x="1459" y="59718"/>
                  </a:lnTo>
                  <a:lnTo>
                    <a:pt x="0" y="67464"/>
                  </a:lnTo>
                  <a:lnTo>
                    <a:pt x="7774" y="112883"/>
                  </a:lnTo>
                  <a:lnTo>
                    <a:pt x="17161" y="129559"/>
                  </a:lnTo>
                  <a:lnTo>
                    <a:pt x="24852" y="135193"/>
                  </a:lnTo>
                  <a:lnTo>
                    <a:pt x="28879" y="136695"/>
                  </a:lnTo>
                  <a:lnTo>
                    <a:pt x="31564" y="136991"/>
                  </a:lnTo>
                  <a:lnTo>
                    <a:pt x="33353" y="136483"/>
                  </a:lnTo>
                  <a:lnTo>
                    <a:pt x="34546" y="135439"/>
                  </a:lnTo>
                  <a:lnTo>
                    <a:pt x="38721" y="88878"/>
                  </a:lnTo>
                  <a:lnTo>
                    <a:pt x="43275" y="44864"/>
                  </a:lnTo>
                  <a:lnTo>
                    <a:pt x="64330" y="56695"/>
                  </a:lnTo>
                  <a:lnTo>
                    <a:pt x="81974" y="71597"/>
                  </a:lnTo>
                  <a:lnTo>
                    <a:pt x="101858" y="104732"/>
                  </a:lnTo>
                  <a:lnTo>
                    <a:pt x="102794" y="107921"/>
                  </a:lnTo>
                  <a:lnTo>
                    <a:pt x="102712" y="110048"/>
                  </a:lnTo>
                  <a:lnTo>
                    <a:pt x="101953" y="111465"/>
                  </a:lnTo>
                  <a:lnTo>
                    <a:pt x="100741" y="110999"/>
                  </a:lnTo>
                  <a:lnTo>
                    <a:pt x="97511" y="106718"/>
                  </a:lnTo>
                  <a:lnTo>
                    <a:pt x="91728" y="86262"/>
                  </a:lnTo>
                  <a:lnTo>
                    <a:pt x="92287" y="51116"/>
                  </a:lnTo>
                  <a:lnTo>
                    <a:pt x="10678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951">
              <a:extLst>
                <a:ext uri="{FF2B5EF4-FFF2-40B4-BE49-F238E27FC236}">
                  <a16:creationId xmlns:a16="http://schemas.microsoft.com/office/drawing/2014/main" xmlns="" id="{3471E6A1-E65B-4F08-8798-59F6DF3D64E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677732" y="2096644"/>
              <a:ext cx="34469" cy="208407"/>
            </a:xfrm>
            <a:custGeom>
              <a:avLst/>
              <a:gdLst/>
              <a:ahLst/>
              <a:cxnLst/>
              <a:rect l="0" t="0" r="0" b="0"/>
              <a:pathLst>
                <a:path w="34469" h="208407">
                  <a:moveTo>
                    <a:pt x="15418" y="11556"/>
                  </a:moveTo>
                  <a:lnTo>
                    <a:pt x="15418" y="11556"/>
                  </a:lnTo>
                  <a:lnTo>
                    <a:pt x="15418" y="8185"/>
                  </a:lnTo>
                  <a:lnTo>
                    <a:pt x="13537" y="4648"/>
                  </a:lnTo>
                  <a:lnTo>
                    <a:pt x="9951" y="0"/>
                  </a:lnTo>
                  <a:lnTo>
                    <a:pt x="2275" y="32281"/>
                  </a:lnTo>
                  <a:lnTo>
                    <a:pt x="0" y="72965"/>
                  </a:lnTo>
                  <a:lnTo>
                    <a:pt x="2920" y="104466"/>
                  </a:lnTo>
                  <a:lnTo>
                    <a:pt x="8923" y="137281"/>
                  </a:lnTo>
                  <a:lnTo>
                    <a:pt x="23606" y="180747"/>
                  </a:lnTo>
                  <a:lnTo>
                    <a:pt x="34468" y="2084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952">
              <a:extLst>
                <a:ext uri="{FF2B5EF4-FFF2-40B4-BE49-F238E27FC236}">
                  <a16:creationId xmlns:a16="http://schemas.microsoft.com/office/drawing/2014/main" xmlns="" id="{4F4EF1E0-F1A8-4FCC-BB8F-7BDE273DFFA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8769428" y="2163281"/>
              <a:ext cx="114223" cy="135420"/>
            </a:xfrm>
            <a:custGeom>
              <a:avLst/>
              <a:gdLst/>
              <a:ahLst/>
              <a:cxnLst/>
              <a:rect l="0" t="0" r="0" b="0"/>
              <a:pathLst>
                <a:path w="114223" h="135420">
                  <a:moveTo>
                    <a:pt x="6272" y="135419"/>
                  </a:moveTo>
                  <a:lnTo>
                    <a:pt x="6272" y="135419"/>
                  </a:lnTo>
                  <a:lnTo>
                    <a:pt x="6270" y="91144"/>
                  </a:lnTo>
                  <a:lnTo>
                    <a:pt x="2901" y="50497"/>
                  </a:lnTo>
                  <a:lnTo>
                    <a:pt x="0" y="10520"/>
                  </a:lnTo>
                  <a:lnTo>
                    <a:pt x="1838" y="13116"/>
                  </a:lnTo>
                  <a:lnTo>
                    <a:pt x="6839" y="26274"/>
                  </a:lnTo>
                  <a:lnTo>
                    <a:pt x="12167" y="40343"/>
                  </a:lnTo>
                  <a:lnTo>
                    <a:pt x="35428" y="73945"/>
                  </a:lnTo>
                  <a:lnTo>
                    <a:pt x="46041" y="79875"/>
                  </a:lnTo>
                  <a:lnTo>
                    <a:pt x="51834" y="81456"/>
                  </a:lnTo>
                  <a:lnTo>
                    <a:pt x="57107" y="81099"/>
                  </a:lnTo>
                  <a:lnTo>
                    <a:pt x="66730" y="76940"/>
                  </a:lnTo>
                  <a:lnTo>
                    <a:pt x="73830" y="66624"/>
                  </a:lnTo>
                  <a:lnTo>
                    <a:pt x="78630" y="51927"/>
                  </a:lnTo>
                  <a:lnTo>
                    <a:pt x="82134" y="5404"/>
                  </a:lnTo>
                  <a:lnTo>
                    <a:pt x="82321" y="23"/>
                  </a:lnTo>
                  <a:lnTo>
                    <a:pt x="83077" y="0"/>
                  </a:lnTo>
                  <a:lnTo>
                    <a:pt x="85798" y="3736"/>
                  </a:lnTo>
                  <a:lnTo>
                    <a:pt x="92187" y="33551"/>
                  </a:lnTo>
                  <a:lnTo>
                    <a:pt x="114222" y="719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953">
              <a:extLst>
                <a:ext uri="{FF2B5EF4-FFF2-40B4-BE49-F238E27FC236}">
                  <a16:creationId xmlns:a16="http://schemas.microsoft.com/office/drawing/2014/main" xmlns="" id="{92E4E543-E686-472A-B127-A573D8DE63F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8934450" y="22098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1143" y="5123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954">
              <a:extLst>
                <a:ext uri="{FF2B5EF4-FFF2-40B4-BE49-F238E27FC236}">
                  <a16:creationId xmlns:a16="http://schemas.microsoft.com/office/drawing/2014/main" xmlns="" id="{26B4D07B-F6D7-44ED-A2A1-7D9B1D75BBB3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9018257" y="2108200"/>
              <a:ext cx="113044" cy="121098"/>
            </a:xfrm>
            <a:custGeom>
              <a:avLst/>
              <a:gdLst/>
              <a:ahLst/>
              <a:cxnLst/>
              <a:rect l="0" t="0" r="0" b="0"/>
              <a:pathLst>
                <a:path w="113044" h="121098">
                  <a:moveTo>
                    <a:pt x="55893" y="44450"/>
                  </a:moveTo>
                  <a:lnTo>
                    <a:pt x="55893" y="44450"/>
                  </a:lnTo>
                  <a:lnTo>
                    <a:pt x="49150" y="44450"/>
                  </a:lnTo>
                  <a:lnTo>
                    <a:pt x="42079" y="48213"/>
                  </a:lnTo>
                  <a:lnTo>
                    <a:pt x="38216" y="51192"/>
                  </a:lnTo>
                  <a:lnTo>
                    <a:pt x="29410" y="65498"/>
                  </a:lnTo>
                  <a:lnTo>
                    <a:pt x="13620" y="108759"/>
                  </a:lnTo>
                  <a:lnTo>
                    <a:pt x="9351" y="117952"/>
                  </a:lnTo>
                  <a:lnTo>
                    <a:pt x="7229" y="120262"/>
                  </a:lnTo>
                  <a:lnTo>
                    <a:pt x="5103" y="121097"/>
                  </a:lnTo>
                  <a:lnTo>
                    <a:pt x="2987" y="120948"/>
                  </a:lnTo>
                  <a:lnTo>
                    <a:pt x="1571" y="118732"/>
                  </a:lnTo>
                  <a:lnTo>
                    <a:pt x="0" y="110625"/>
                  </a:lnTo>
                  <a:lnTo>
                    <a:pt x="2486" y="90790"/>
                  </a:lnTo>
                  <a:lnTo>
                    <a:pt x="23590" y="47347"/>
                  </a:lnTo>
                  <a:lnTo>
                    <a:pt x="33069" y="33743"/>
                  </a:lnTo>
                  <a:lnTo>
                    <a:pt x="51012" y="18151"/>
                  </a:lnTo>
                  <a:lnTo>
                    <a:pt x="73183" y="6005"/>
                  </a:lnTo>
                  <a:lnTo>
                    <a:pt x="11304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955">
              <a:extLst>
                <a:ext uri="{FF2B5EF4-FFF2-40B4-BE49-F238E27FC236}">
                  <a16:creationId xmlns:a16="http://schemas.microsoft.com/office/drawing/2014/main" xmlns="" id="{70C91EFD-EE42-40C5-B39A-DDB084E01B9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9105900" y="1984440"/>
              <a:ext cx="82551" cy="72961"/>
            </a:xfrm>
            <a:custGeom>
              <a:avLst/>
              <a:gdLst/>
              <a:ahLst/>
              <a:cxnLst/>
              <a:rect l="0" t="0" r="0" b="0"/>
              <a:pathLst>
                <a:path w="82551" h="72961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6741" y="0"/>
                  </a:lnTo>
                  <a:lnTo>
                    <a:pt x="17577" y="82"/>
                  </a:lnTo>
                  <a:lnTo>
                    <a:pt x="40788" y="5883"/>
                  </a:lnTo>
                  <a:lnTo>
                    <a:pt x="48230" y="13514"/>
                  </a:lnTo>
                  <a:lnTo>
                    <a:pt x="53187" y="23256"/>
                  </a:lnTo>
                  <a:lnTo>
                    <a:pt x="55389" y="32290"/>
                  </a:lnTo>
                  <a:lnTo>
                    <a:pt x="52604" y="42890"/>
                  </a:lnTo>
                  <a:lnTo>
                    <a:pt x="39459" y="70178"/>
                  </a:lnTo>
                  <a:lnTo>
                    <a:pt x="41122" y="71105"/>
                  </a:lnTo>
                  <a:lnTo>
                    <a:pt x="82550" y="729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956">
              <a:extLst>
                <a:ext uri="{FF2B5EF4-FFF2-40B4-BE49-F238E27FC236}">
                  <a16:creationId xmlns:a16="http://schemas.microsoft.com/office/drawing/2014/main" xmlns="" id="{A1D4073C-B8A1-4366-9A75-E7EF343E785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239250" y="1974850"/>
              <a:ext cx="52764" cy="215901"/>
            </a:xfrm>
            <a:custGeom>
              <a:avLst/>
              <a:gdLst/>
              <a:ahLst/>
              <a:cxnLst/>
              <a:rect l="0" t="0" r="0" b="0"/>
              <a:pathLst>
                <a:path w="52764" h="215901">
                  <a:moveTo>
                    <a:pt x="31750" y="0"/>
                  </a:moveTo>
                  <a:lnTo>
                    <a:pt x="31750" y="0"/>
                  </a:lnTo>
                  <a:lnTo>
                    <a:pt x="31748" y="15580"/>
                  </a:lnTo>
                  <a:lnTo>
                    <a:pt x="43683" y="53618"/>
                  </a:lnTo>
                  <a:lnTo>
                    <a:pt x="52763" y="100432"/>
                  </a:lnTo>
                  <a:lnTo>
                    <a:pt x="49109" y="139354"/>
                  </a:lnTo>
                  <a:lnTo>
                    <a:pt x="32348" y="174327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SMARTInkShape-Group204">
            <a:extLst>
              <a:ext uri="{FF2B5EF4-FFF2-40B4-BE49-F238E27FC236}">
                <a16:creationId xmlns:a16="http://schemas.microsoft.com/office/drawing/2014/main" xmlns="" id="{A97148FB-FF76-4DE3-8BBE-C3C94DA537CA}"/>
              </a:ext>
            </a:extLst>
          </p:cNvPr>
          <p:cNvGrpSpPr/>
          <p:nvPr/>
        </p:nvGrpSpPr>
        <p:grpSpPr>
          <a:xfrm>
            <a:off x="7137400" y="3219450"/>
            <a:ext cx="254001" cy="342901"/>
            <a:chOff x="7137400" y="3219450"/>
            <a:chExt cx="254001" cy="342901"/>
          </a:xfrm>
        </p:grpSpPr>
        <p:sp>
          <p:nvSpPr>
            <p:cNvPr id="494" name="SMARTInkShape-957">
              <a:extLst>
                <a:ext uri="{FF2B5EF4-FFF2-40B4-BE49-F238E27FC236}">
                  <a16:creationId xmlns:a16="http://schemas.microsoft.com/office/drawing/2014/main" xmlns="" id="{E3D211B1-0A52-44E4-AD08-C53D0F0596FB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337834" y="3247430"/>
              <a:ext cx="53567" cy="314921"/>
            </a:xfrm>
            <a:custGeom>
              <a:avLst/>
              <a:gdLst/>
              <a:ahLst/>
              <a:cxnLst/>
              <a:rect l="0" t="0" r="0" b="0"/>
              <a:pathLst>
                <a:path w="53567" h="314921">
                  <a:moveTo>
                    <a:pt x="53566" y="35520"/>
                  </a:moveTo>
                  <a:lnTo>
                    <a:pt x="53566" y="35520"/>
                  </a:lnTo>
                  <a:lnTo>
                    <a:pt x="52861" y="3746"/>
                  </a:lnTo>
                  <a:lnTo>
                    <a:pt x="51685" y="1637"/>
                  </a:lnTo>
                  <a:lnTo>
                    <a:pt x="50195" y="231"/>
                  </a:lnTo>
                  <a:lnTo>
                    <a:pt x="47791" y="0"/>
                  </a:lnTo>
                  <a:lnTo>
                    <a:pt x="41357" y="1624"/>
                  </a:lnTo>
                  <a:lnTo>
                    <a:pt x="35674" y="6579"/>
                  </a:lnTo>
                  <a:lnTo>
                    <a:pt x="19722" y="31082"/>
                  </a:lnTo>
                  <a:lnTo>
                    <a:pt x="7279" y="69917"/>
                  </a:lnTo>
                  <a:lnTo>
                    <a:pt x="0" y="108428"/>
                  </a:lnTo>
                  <a:lnTo>
                    <a:pt x="3892" y="150006"/>
                  </a:lnTo>
                  <a:lnTo>
                    <a:pt x="14826" y="192190"/>
                  </a:lnTo>
                  <a:lnTo>
                    <a:pt x="25505" y="235199"/>
                  </a:lnTo>
                  <a:lnTo>
                    <a:pt x="32527" y="281847"/>
                  </a:lnTo>
                  <a:lnTo>
                    <a:pt x="34516" y="3149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958">
              <a:extLst>
                <a:ext uri="{FF2B5EF4-FFF2-40B4-BE49-F238E27FC236}">
                  <a16:creationId xmlns:a16="http://schemas.microsoft.com/office/drawing/2014/main" xmlns="" id="{7DE8FCF7-B78D-448A-B250-4D310826937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137400" y="3219450"/>
              <a:ext cx="190501" cy="184151"/>
            </a:xfrm>
            <a:custGeom>
              <a:avLst/>
              <a:gdLst/>
              <a:ahLst/>
              <a:cxnLst/>
              <a:rect l="0" t="0" r="0" b="0"/>
              <a:pathLst>
                <a:path w="190501" h="184151">
                  <a:moveTo>
                    <a:pt x="0" y="0"/>
                  </a:moveTo>
                  <a:lnTo>
                    <a:pt x="0" y="0"/>
                  </a:lnTo>
                  <a:lnTo>
                    <a:pt x="43351" y="33212"/>
                  </a:lnTo>
                  <a:lnTo>
                    <a:pt x="86066" y="66520"/>
                  </a:lnTo>
                  <a:lnTo>
                    <a:pt x="124749" y="106650"/>
                  </a:lnTo>
                  <a:lnTo>
                    <a:pt x="154712" y="144254"/>
                  </a:lnTo>
                  <a:lnTo>
                    <a:pt x="190500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205">
            <a:extLst>
              <a:ext uri="{FF2B5EF4-FFF2-40B4-BE49-F238E27FC236}">
                <a16:creationId xmlns:a16="http://schemas.microsoft.com/office/drawing/2014/main" xmlns="" id="{35771411-227A-4C65-9339-E131557FB123}"/>
              </a:ext>
            </a:extLst>
          </p:cNvPr>
          <p:cNvGrpSpPr/>
          <p:nvPr/>
        </p:nvGrpSpPr>
        <p:grpSpPr>
          <a:xfrm>
            <a:off x="7620523" y="3304691"/>
            <a:ext cx="1860028" cy="378310"/>
            <a:chOff x="7620523" y="3304691"/>
            <a:chExt cx="1860028" cy="378310"/>
          </a:xfrm>
        </p:grpSpPr>
        <p:sp>
          <p:nvSpPr>
            <p:cNvPr id="497" name="SMARTInkShape-959">
              <a:extLst>
                <a:ext uri="{FF2B5EF4-FFF2-40B4-BE49-F238E27FC236}">
                  <a16:creationId xmlns:a16="http://schemas.microsoft.com/office/drawing/2014/main" xmlns="" id="{095AE93A-7DAD-4BB0-9763-90C9DD8335B0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9309100" y="3344482"/>
              <a:ext cx="106196" cy="250922"/>
            </a:xfrm>
            <a:custGeom>
              <a:avLst/>
              <a:gdLst/>
              <a:ahLst/>
              <a:cxnLst/>
              <a:rect l="0" t="0" r="0" b="0"/>
              <a:pathLst>
                <a:path w="106196" h="250922">
                  <a:moveTo>
                    <a:pt x="31750" y="21018"/>
                  </a:moveTo>
                  <a:lnTo>
                    <a:pt x="31750" y="21018"/>
                  </a:lnTo>
                  <a:lnTo>
                    <a:pt x="37512" y="75"/>
                  </a:lnTo>
                  <a:lnTo>
                    <a:pt x="37709" y="0"/>
                  </a:lnTo>
                  <a:lnTo>
                    <a:pt x="37837" y="656"/>
                  </a:lnTo>
                  <a:lnTo>
                    <a:pt x="32980" y="34243"/>
                  </a:lnTo>
                  <a:lnTo>
                    <a:pt x="29239" y="64995"/>
                  </a:lnTo>
                  <a:lnTo>
                    <a:pt x="27106" y="99830"/>
                  </a:lnTo>
                  <a:lnTo>
                    <a:pt x="26159" y="135068"/>
                  </a:lnTo>
                  <a:lnTo>
                    <a:pt x="24212" y="181967"/>
                  </a:lnTo>
                  <a:lnTo>
                    <a:pt x="15394" y="226691"/>
                  </a:lnTo>
                  <a:lnTo>
                    <a:pt x="13896" y="234489"/>
                  </a:lnTo>
                  <a:lnTo>
                    <a:pt x="13498" y="234593"/>
                  </a:lnTo>
                  <a:lnTo>
                    <a:pt x="13231" y="233251"/>
                  </a:lnTo>
                  <a:lnTo>
                    <a:pt x="28466" y="192621"/>
                  </a:lnTo>
                  <a:lnTo>
                    <a:pt x="47243" y="158176"/>
                  </a:lnTo>
                  <a:lnTo>
                    <a:pt x="61918" y="141244"/>
                  </a:lnTo>
                  <a:lnTo>
                    <a:pt x="81376" y="128450"/>
                  </a:lnTo>
                  <a:lnTo>
                    <a:pt x="91670" y="125210"/>
                  </a:lnTo>
                  <a:lnTo>
                    <a:pt x="95686" y="127168"/>
                  </a:lnTo>
                  <a:lnTo>
                    <a:pt x="102028" y="136870"/>
                  </a:lnTo>
                  <a:lnTo>
                    <a:pt x="106195" y="161569"/>
                  </a:lnTo>
                  <a:lnTo>
                    <a:pt x="100688" y="187860"/>
                  </a:lnTo>
                  <a:lnTo>
                    <a:pt x="83377" y="213524"/>
                  </a:lnTo>
                  <a:lnTo>
                    <a:pt x="48584" y="240999"/>
                  </a:lnTo>
                  <a:lnTo>
                    <a:pt x="33588" y="248845"/>
                  </a:lnTo>
                  <a:lnTo>
                    <a:pt x="19866" y="250921"/>
                  </a:lnTo>
                  <a:lnTo>
                    <a:pt x="0" y="2496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960">
              <a:extLst>
                <a:ext uri="{FF2B5EF4-FFF2-40B4-BE49-F238E27FC236}">
                  <a16:creationId xmlns:a16="http://schemas.microsoft.com/office/drawing/2014/main" xmlns="" id="{8D2B9429-C261-4A7F-A582-49940552591B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9201150" y="34544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6467" y="50620"/>
                  </a:lnTo>
                  <a:lnTo>
                    <a:pt x="15110" y="96646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961">
              <a:extLst>
                <a:ext uri="{FF2B5EF4-FFF2-40B4-BE49-F238E27FC236}">
                  <a16:creationId xmlns:a16="http://schemas.microsoft.com/office/drawing/2014/main" xmlns="" id="{85706938-C391-4E55-B2F1-DE6B28A7FBF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9140341" y="3524250"/>
              <a:ext cx="143360" cy="6351"/>
            </a:xfrm>
            <a:custGeom>
              <a:avLst/>
              <a:gdLst/>
              <a:ahLst/>
              <a:cxnLst/>
              <a:rect l="0" t="0" r="0" b="0"/>
              <a:pathLst>
                <a:path w="1433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2979"/>
                  </a:lnTo>
                  <a:lnTo>
                    <a:pt x="0" y="1986"/>
                  </a:lnTo>
                  <a:lnTo>
                    <a:pt x="515" y="1324"/>
                  </a:lnTo>
                  <a:lnTo>
                    <a:pt x="2967" y="588"/>
                  </a:lnTo>
                  <a:lnTo>
                    <a:pt x="47835" y="34"/>
                  </a:lnTo>
                  <a:lnTo>
                    <a:pt x="86128" y="10"/>
                  </a:lnTo>
                  <a:lnTo>
                    <a:pt x="132373" y="1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962">
              <a:extLst>
                <a:ext uri="{FF2B5EF4-FFF2-40B4-BE49-F238E27FC236}">
                  <a16:creationId xmlns:a16="http://schemas.microsoft.com/office/drawing/2014/main" xmlns="" id="{D514007B-4940-4708-9B76-25E2D1988F6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8873641" y="3440309"/>
              <a:ext cx="162410" cy="204592"/>
            </a:xfrm>
            <a:custGeom>
              <a:avLst/>
              <a:gdLst/>
              <a:ahLst/>
              <a:cxnLst/>
              <a:rect l="0" t="0" r="0" b="0"/>
              <a:pathLst>
                <a:path w="162410" h="204592">
                  <a:moveTo>
                    <a:pt x="3659" y="204591"/>
                  </a:moveTo>
                  <a:lnTo>
                    <a:pt x="3659" y="204591"/>
                  </a:lnTo>
                  <a:lnTo>
                    <a:pt x="288" y="204591"/>
                  </a:lnTo>
                  <a:lnTo>
                    <a:pt x="0" y="203885"/>
                  </a:lnTo>
                  <a:lnTo>
                    <a:pt x="9020" y="188690"/>
                  </a:lnTo>
                  <a:lnTo>
                    <a:pt x="23350" y="166982"/>
                  </a:lnTo>
                  <a:lnTo>
                    <a:pt x="39768" y="122608"/>
                  </a:lnTo>
                  <a:lnTo>
                    <a:pt x="52379" y="80738"/>
                  </a:lnTo>
                  <a:lnTo>
                    <a:pt x="61683" y="40424"/>
                  </a:lnTo>
                  <a:lnTo>
                    <a:pt x="69735" y="6200"/>
                  </a:lnTo>
                  <a:lnTo>
                    <a:pt x="69581" y="2480"/>
                  </a:lnTo>
                  <a:lnTo>
                    <a:pt x="68774" y="0"/>
                  </a:lnTo>
                  <a:lnTo>
                    <a:pt x="67530" y="464"/>
                  </a:lnTo>
                  <a:lnTo>
                    <a:pt x="64266" y="6623"/>
                  </a:lnTo>
                  <a:lnTo>
                    <a:pt x="57128" y="43033"/>
                  </a:lnTo>
                  <a:lnTo>
                    <a:pt x="56867" y="87228"/>
                  </a:lnTo>
                  <a:lnTo>
                    <a:pt x="61522" y="109139"/>
                  </a:lnTo>
                  <a:lnTo>
                    <a:pt x="63401" y="113439"/>
                  </a:lnTo>
                  <a:lnTo>
                    <a:pt x="66064" y="115601"/>
                  </a:lnTo>
                  <a:lnTo>
                    <a:pt x="69252" y="116336"/>
                  </a:lnTo>
                  <a:lnTo>
                    <a:pt x="72787" y="116121"/>
                  </a:lnTo>
                  <a:lnTo>
                    <a:pt x="80479" y="110237"/>
                  </a:lnTo>
                  <a:lnTo>
                    <a:pt x="88600" y="99156"/>
                  </a:lnTo>
                  <a:lnTo>
                    <a:pt x="112899" y="53244"/>
                  </a:lnTo>
                  <a:lnTo>
                    <a:pt x="129714" y="20710"/>
                  </a:lnTo>
                  <a:lnTo>
                    <a:pt x="132145" y="18504"/>
                  </a:lnTo>
                  <a:lnTo>
                    <a:pt x="133768" y="19150"/>
                  </a:lnTo>
                  <a:lnTo>
                    <a:pt x="135568" y="25511"/>
                  </a:lnTo>
                  <a:lnTo>
                    <a:pt x="140582" y="66673"/>
                  </a:lnTo>
                  <a:lnTo>
                    <a:pt x="153576" y="111562"/>
                  </a:lnTo>
                  <a:lnTo>
                    <a:pt x="162409" y="1347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963">
              <a:extLst>
                <a:ext uri="{FF2B5EF4-FFF2-40B4-BE49-F238E27FC236}">
                  <a16:creationId xmlns:a16="http://schemas.microsoft.com/office/drawing/2014/main" xmlns="" id="{BB3D7CEF-FB15-4FA3-95A4-FFFC02806F96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720518" y="3434839"/>
              <a:ext cx="118683" cy="159262"/>
            </a:xfrm>
            <a:custGeom>
              <a:avLst/>
              <a:gdLst/>
              <a:ahLst/>
              <a:cxnLst/>
              <a:rect l="0" t="0" r="0" b="0"/>
              <a:pathLst>
                <a:path w="118683" h="159262">
                  <a:moveTo>
                    <a:pt x="86932" y="57661"/>
                  </a:moveTo>
                  <a:lnTo>
                    <a:pt x="86932" y="57661"/>
                  </a:lnTo>
                  <a:lnTo>
                    <a:pt x="78093" y="25679"/>
                  </a:lnTo>
                  <a:lnTo>
                    <a:pt x="70304" y="14989"/>
                  </a:lnTo>
                  <a:lnTo>
                    <a:pt x="51427" y="0"/>
                  </a:lnTo>
                  <a:lnTo>
                    <a:pt x="46329" y="170"/>
                  </a:lnTo>
                  <a:lnTo>
                    <a:pt x="35020" y="6004"/>
                  </a:lnTo>
                  <a:lnTo>
                    <a:pt x="16753" y="27930"/>
                  </a:lnTo>
                  <a:lnTo>
                    <a:pt x="4676" y="63511"/>
                  </a:lnTo>
                  <a:lnTo>
                    <a:pt x="0" y="95221"/>
                  </a:lnTo>
                  <a:lnTo>
                    <a:pt x="1459" y="102457"/>
                  </a:lnTo>
                  <a:lnTo>
                    <a:pt x="4552" y="107985"/>
                  </a:lnTo>
                  <a:lnTo>
                    <a:pt x="8728" y="112377"/>
                  </a:lnTo>
                  <a:lnTo>
                    <a:pt x="14335" y="114599"/>
                  </a:lnTo>
                  <a:lnTo>
                    <a:pt x="28090" y="115187"/>
                  </a:lnTo>
                  <a:lnTo>
                    <a:pt x="41729" y="109334"/>
                  </a:lnTo>
                  <a:lnTo>
                    <a:pt x="54143" y="98971"/>
                  </a:lnTo>
                  <a:lnTo>
                    <a:pt x="81010" y="55082"/>
                  </a:lnTo>
                  <a:lnTo>
                    <a:pt x="85177" y="44510"/>
                  </a:lnTo>
                  <a:lnTo>
                    <a:pt x="85762" y="43955"/>
                  </a:lnTo>
                  <a:lnTo>
                    <a:pt x="86151" y="44290"/>
                  </a:lnTo>
                  <a:lnTo>
                    <a:pt x="92660" y="87554"/>
                  </a:lnTo>
                  <a:lnTo>
                    <a:pt x="106694" y="127980"/>
                  </a:lnTo>
                  <a:lnTo>
                    <a:pt x="118682" y="15926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964">
              <a:extLst>
                <a:ext uri="{FF2B5EF4-FFF2-40B4-BE49-F238E27FC236}">
                  <a16:creationId xmlns:a16="http://schemas.microsoft.com/office/drawing/2014/main" xmlns="" id="{16793CF8-C56A-42D6-9B59-CC1E51B2C92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8585509" y="3304691"/>
              <a:ext cx="107642" cy="378310"/>
            </a:xfrm>
            <a:custGeom>
              <a:avLst/>
              <a:gdLst/>
              <a:ahLst/>
              <a:cxnLst/>
              <a:rect l="0" t="0" r="0" b="0"/>
              <a:pathLst>
                <a:path w="107642" h="378310">
                  <a:moveTo>
                    <a:pt x="107641" y="3659"/>
                  </a:moveTo>
                  <a:lnTo>
                    <a:pt x="107641" y="3659"/>
                  </a:lnTo>
                  <a:lnTo>
                    <a:pt x="104270" y="288"/>
                  </a:lnTo>
                  <a:lnTo>
                    <a:pt x="101865" y="0"/>
                  </a:lnTo>
                  <a:lnTo>
                    <a:pt x="95431" y="1563"/>
                  </a:lnTo>
                  <a:lnTo>
                    <a:pt x="80503" y="16522"/>
                  </a:lnTo>
                  <a:lnTo>
                    <a:pt x="62677" y="48941"/>
                  </a:lnTo>
                  <a:lnTo>
                    <a:pt x="48380" y="83286"/>
                  </a:lnTo>
                  <a:lnTo>
                    <a:pt x="32619" y="125126"/>
                  </a:lnTo>
                  <a:lnTo>
                    <a:pt x="16207" y="171944"/>
                  </a:lnTo>
                  <a:lnTo>
                    <a:pt x="5150" y="217212"/>
                  </a:lnTo>
                  <a:lnTo>
                    <a:pt x="0" y="258733"/>
                  </a:lnTo>
                  <a:lnTo>
                    <a:pt x="2416" y="293649"/>
                  </a:lnTo>
                  <a:lnTo>
                    <a:pt x="15718" y="323749"/>
                  </a:lnTo>
                  <a:lnTo>
                    <a:pt x="36448" y="348415"/>
                  </a:lnTo>
                  <a:lnTo>
                    <a:pt x="88591" y="3783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965">
              <a:extLst>
                <a:ext uri="{FF2B5EF4-FFF2-40B4-BE49-F238E27FC236}">
                  <a16:creationId xmlns:a16="http://schemas.microsoft.com/office/drawing/2014/main" xmlns="" id="{404473E5-963F-4A11-BEF2-5850DFE6CF7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337548" y="3422650"/>
              <a:ext cx="127003" cy="141173"/>
            </a:xfrm>
            <a:custGeom>
              <a:avLst/>
              <a:gdLst/>
              <a:ahLst/>
              <a:cxnLst/>
              <a:rect l="0" t="0" r="0" b="0"/>
              <a:pathLst>
                <a:path w="127003" h="141173">
                  <a:moveTo>
                    <a:pt x="2" y="57150"/>
                  </a:moveTo>
                  <a:lnTo>
                    <a:pt x="2" y="57150"/>
                  </a:lnTo>
                  <a:lnTo>
                    <a:pt x="0" y="51683"/>
                  </a:lnTo>
                  <a:lnTo>
                    <a:pt x="707" y="51388"/>
                  </a:lnTo>
                  <a:lnTo>
                    <a:pt x="3372" y="51061"/>
                  </a:lnTo>
                  <a:lnTo>
                    <a:pt x="12211" y="54248"/>
                  </a:lnTo>
                  <a:lnTo>
                    <a:pt x="27138" y="69774"/>
                  </a:lnTo>
                  <a:lnTo>
                    <a:pt x="38224" y="88878"/>
                  </a:lnTo>
                  <a:lnTo>
                    <a:pt x="42606" y="107943"/>
                  </a:lnTo>
                  <a:lnTo>
                    <a:pt x="40534" y="126998"/>
                  </a:lnTo>
                  <a:lnTo>
                    <a:pt x="35452" y="139307"/>
                  </a:lnTo>
                  <a:lnTo>
                    <a:pt x="34219" y="140849"/>
                  </a:lnTo>
                  <a:lnTo>
                    <a:pt x="33396" y="141172"/>
                  </a:lnTo>
                  <a:lnTo>
                    <a:pt x="32848" y="140681"/>
                  </a:lnTo>
                  <a:lnTo>
                    <a:pt x="32077" y="126507"/>
                  </a:lnTo>
                  <a:lnTo>
                    <a:pt x="37541" y="112199"/>
                  </a:lnTo>
                  <a:lnTo>
                    <a:pt x="61665" y="69905"/>
                  </a:lnTo>
                  <a:lnTo>
                    <a:pt x="93609" y="26247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966">
              <a:extLst>
                <a:ext uri="{FF2B5EF4-FFF2-40B4-BE49-F238E27FC236}">
                  <a16:creationId xmlns:a16="http://schemas.microsoft.com/office/drawing/2014/main" xmlns="" id="{AB6C91B9-B02F-4393-9A26-1F6B91F9634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255457" y="3454249"/>
              <a:ext cx="69394" cy="104779"/>
            </a:xfrm>
            <a:custGeom>
              <a:avLst/>
              <a:gdLst/>
              <a:ahLst/>
              <a:cxnLst/>
              <a:rect l="0" t="0" r="0" b="0"/>
              <a:pathLst>
                <a:path w="69394" h="104779">
                  <a:moveTo>
                    <a:pt x="56693" y="57301"/>
                  </a:moveTo>
                  <a:lnTo>
                    <a:pt x="56693" y="57301"/>
                  </a:lnTo>
                  <a:lnTo>
                    <a:pt x="60063" y="50559"/>
                  </a:lnTo>
                  <a:lnTo>
                    <a:pt x="62160" y="36253"/>
                  </a:lnTo>
                  <a:lnTo>
                    <a:pt x="59411" y="18609"/>
                  </a:lnTo>
                  <a:lnTo>
                    <a:pt x="50756" y="3347"/>
                  </a:lnTo>
                  <a:lnTo>
                    <a:pt x="45680" y="870"/>
                  </a:lnTo>
                  <a:lnTo>
                    <a:pt x="32512" y="0"/>
                  </a:lnTo>
                  <a:lnTo>
                    <a:pt x="12603" y="6847"/>
                  </a:lnTo>
                  <a:lnTo>
                    <a:pt x="3466" y="17709"/>
                  </a:lnTo>
                  <a:lnTo>
                    <a:pt x="41" y="24556"/>
                  </a:lnTo>
                  <a:lnTo>
                    <a:pt x="0" y="41571"/>
                  </a:lnTo>
                  <a:lnTo>
                    <a:pt x="5390" y="59482"/>
                  </a:lnTo>
                  <a:lnTo>
                    <a:pt x="32063" y="94852"/>
                  </a:lnTo>
                  <a:lnTo>
                    <a:pt x="42454" y="102212"/>
                  </a:lnTo>
                  <a:lnTo>
                    <a:pt x="47200" y="104175"/>
                  </a:lnTo>
                  <a:lnTo>
                    <a:pt x="51071" y="104778"/>
                  </a:lnTo>
                  <a:lnTo>
                    <a:pt x="57251" y="103566"/>
                  </a:lnTo>
                  <a:lnTo>
                    <a:pt x="59182" y="101550"/>
                  </a:lnTo>
                  <a:lnTo>
                    <a:pt x="61327" y="95547"/>
                  </a:lnTo>
                  <a:lnTo>
                    <a:pt x="63648" y="62713"/>
                  </a:lnTo>
                  <a:lnTo>
                    <a:pt x="69393" y="5095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967">
              <a:extLst>
                <a:ext uri="{FF2B5EF4-FFF2-40B4-BE49-F238E27FC236}">
                  <a16:creationId xmlns:a16="http://schemas.microsoft.com/office/drawing/2014/main" xmlns="" id="{C4232AC3-6BA1-4E3B-8042-1C5EC743CF9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030501" y="3305991"/>
              <a:ext cx="205450" cy="288521"/>
            </a:xfrm>
            <a:custGeom>
              <a:avLst/>
              <a:gdLst/>
              <a:ahLst/>
              <a:cxnLst/>
              <a:rect l="0" t="0" r="0" b="0"/>
              <a:pathLst>
                <a:path w="205450" h="288521">
                  <a:moveTo>
                    <a:pt x="27649" y="103959"/>
                  </a:moveTo>
                  <a:lnTo>
                    <a:pt x="27649" y="103959"/>
                  </a:lnTo>
                  <a:lnTo>
                    <a:pt x="20907" y="97217"/>
                  </a:lnTo>
                  <a:lnTo>
                    <a:pt x="18215" y="95936"/>
                  </a:lnTo>
                  <a:lnTo>
                    <a:pt x="15716" y="95789"/>
                  </a:lnTo>
                  <a:lnTo>
                    <a:pt x="13343" y="96395"/>
                  </a:lnTo>
                  <a:lnTo>
                    <a:pt x="10709" y="106477"/>
                  </a:lnTo>
                  <a:lnTo>
                    <a:pt x="9015" y="151806"/>
                  </a:lnTo>
                  <a:lnTo>
                    <a:pt x="12093" y="198726"/>
                  </a:lnTo>
                  <a:lnTo>
                    <a:pt x="14103" y="241634"/>
                  </a:lnTo>
                  <a:lnTo>
                    <a:pt x="9712" y="281098"/>
                  </a:lnTo>
                  <a:lnTo>
                    <a:pt x="6036" y="288520"/>
                  </a:lnTo>
                  <a:lnTo>
                    <a:pt x="4067" y="287678"/>
                  </a:lnTo>
                  <a:lnTo>
                    <a:pt x="0" y="279215"/>
                  </a:lnTo>
                  <a:lnTo>
                    <a:pt x="1778" y="233462"/>
                  </a:lnTo>
                  <a:lnTo>
                    <a:pt x="5097" y="197970"/>
                  </a:lnTo>
                  <a:lnTo>
                    <a:pt x="8924" y="156795"/>
                  </a:lnTo>
                  <a:lnTo>
                    <a:pt x="14387" y="118269"/>
                  </a:lnTo>
                  <a:lnTo>
                    <a:pt x="23872" y="94091"/>
                  </a:lnTo>
                  <a:lnTo>
                    <a:pt x="29364" y="87503"/>
                  </a:lnTo>
                  <a:lnTo>
                    <a:pt x="35142" y="83816"/>
                  </a:lnTo>
                  <a:lnTo>
                    <a:pt x="41111" y="82064"/>
                  </a:lnTo>
                  <a:lnTo>
                    <a:pt x="46502" y="85129"/>
                  </a:lnTo>
                  <a:lnTo>
                    <a:pt x="56254" y="99823"/>
                  </a:lnTo>
                  <a:lnTo>
                    <a:pt x="69677" y="138638"/>
                  </a:lnTo>
                  <a:lnTo>
                    <a:pt x="85963" y="185887"/>
                  </a:lnTo>
                  <a:lnTo>
                    <a:pt x="100823" y="228893"/>
                  </a:lnTo>
                  <a:lnTo>
                    <a:pt x="110791" y="258333"/>
                  </a:lnTo>
                  <a:lnTo>
                    <a:pt x="114121" y="263320"/>
                  </a:lnTo>
                  <a:lnTo>
                    <a:pt x="117754" y="265939"/>
                  </a:lnTo>
                  <a:lnTo>
                    <a:pt x="121586" y="266979"/>
                  </a:lnTo>
                  <a:lnTo>
                    <a:pt x="126255" y="264850"/>
                  </a:lnTo>
                  <a:lnTo>
                    <a:pt x="137091" y="254959"/>
                  </a:lnTo>
                  <a:lnTo>
                    <a:pt x="155091" y="213297"/>
                  </a:lnTo>
                  <a:lnTo>
                    <a:pt x="165664" y="172309"/>
                  </a:lnTo>
                  <a:lnTo>
                    <a:pt x="174361" y="126576"/>
                  </a:lnTo>
                  <a:lnTo>
                    <a:pt x="180578" y="80379"/>
                  </a:lnTo>
                  <a:lnTo>
                    <a:pt x="185694" y="43385"/>
                  </a:lnTo>
                  <a:lnTo>
                    <a:pt x="194726" y="1996"/>
                  </a:lnTo>
                  <a:lnTo>
                    <a:pt x="196890" y="0"/>
                  </a:lnTo>
                  <a:lnTo>
                    <a:pt x="199035" y="787"/>
                  </a:lnTo>
                  <a:lnTo>
                    <a:pt x="205449" y="87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968">
              <a:extLst>
                <a:ext uri="{FF2B5EF4-FFF2-40B4-BE49-F238E27FC236}">
                  <a16:creationId xmlns:a16="http://schemas.microsoft.com/office/drawing/2014/main" xmlns="" id="{ECCCAD8A-FDEB-4059-9452-EBCB9667BE6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620523" y="3473450"/>
              <a:ext cx="202678" cy="90309"/>
            </a:xfrm>
            <a:custGeom>
              <a:avLst/>
              <a:gdLst/>
              <a:ahLst/>
              <a:cxnLst/>
              <a:rect l="0" t="0" r="0" b="0"/>
              <a:pathLst>
                <a:path w="202678" h="90309">
                  <a:moveTo>
                    <a:pt x="12177" y="82550"/>
                  </a:moveTo>
                  <a:lnTo>
                    <a:pt x="12177" y="82550"/>
                  </a:lnTo>
                  <a:lnTo>
                    <a:pt x="5435" y="75808"/>
                  </a:lnTo>
                  <a:lnTo>
                    <a:pt x="2126" y="68735"/>
                  </a:lnTo>
                  <a:lnTo>
                    <a:pt x="0" y="49325"/>
                  </a:lnTo>
                  <a:lnTo>
                    <a:pt x="3472" y="39326"/>
                  </a:lnTo>
                  <a:lnTo>
                    <a:pt x="6374" y="34684"/>
                  </a:lnTo>
                  <a:lnTo>
                    <a:pt x="11130" y="31590"/>
                  </a:lnTo>
                  <a:lnTo>
                    <a:pt x="23941" y="28150"/>
                  </a:lnTo>
                  <a:lnTo>
                    <a:pt x="40923" y="32267"/>
                  </a:lnTo>
                  <a:lnTo>
                    <a:pt x="59525" y="41858"/>
                  </a:lnTo>
                  <a:lnTo>
                    <a:pt x="103017" y="75719"/>
                  </a:lnTo>
                  <a:lnTo>
                    <a:pt x="125170" y="88365"/>
                  </a:lnTo>
                  <a:lnTo>
                    <a:pt x="136715" y="90308"/>
                  </a:lnTo>
                  <a:lnTo>
                    <a:pt x="141768" y="89839"/>
                  </a:lnTo>
                  <a:lnTo>
                    <a:pt x="153028" y="81791"/>
                  </a:lnTo>
                  <a:lnTo>
                    <a:pt x="169386" y="61394"/>
                  </a:lnTo>
                  <a:lnTo>
                    <a:pt x="191165" y="16278"/>
                  </a:lnTo>
                  <a:lnTo>
                    <a:pt x="20267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969">
              <a:extLst>
                <a:ext uri="{FF2B5EF4-FFF2-40B4-BE49-F238E27FC236}">
                  <a16:creationId xmlns:a16="http://schemas.microsoft.com/office/drawing/2014/main" xmlns="" id="{390BD618-EA55-407B-805F-2E86451B6DC7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9410700" y="3568700"/>
              <a:ext cx="69851" cy="82551"/>
            </a:xfrm>
            <a:custGeom>
              <a:avLst/>
              <a:gdLst/>
              <a:ahLst/>
              <a:cxnLst/>
              <a:rect l="0" t="0" r="0" b="0"/>
              <a:pathLst>
                <a:path w="69851" h="82551">
                  <a:moveTo>
                    <a:pt x="69850" y="0"/>
                  </a:moveTo>
                  <a:lnTo>
                    <a:pt x="69850" y="0"/>
                  </a:lnTo>
                  <a:lnTo>
                    <a:pt x="69848" y="10113"/>
                  </a:lnTo>
                  <a:lnTo>
                    <a:pt x="63107" y="26515"/>
                  </a:lnTo>
                  <a:lnTo>
                    <a:pt x="37341" y="5538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206">
            <a:extLst>
              <a:ext uri="{FF2B5EF4-FFF2-40B4-BE49-F238E27FC236}">
                <a16:creationId xmlns:a16="http://schemas.microsoft.com/office/drawing/2014/main" xmlns="" id="{6D0C24E1-244F-4A8C-A37D-F2EA467EA7B6}"/>
              </a:ext>
            </a:extLst>
          </p:cNvPr>
          <p:cNvGrpSpPr/>
          <p:nvPr/>
        </p:nvGrpSpPr>
        <p:grpSpPr>
          <a:xfrm>
            <a:off x="6470650" y="1852263"/>
            <a:ext cx="4788835" cy="2374218"/>
            <a:chOff x="6470650" y="1852263"/>
            <a:chExt cx="4788835" cy="2374218"/>
          </a:xfrm>
        </p:grpSpPr>
        <p:sp>
          <p:nvSpPr>
            <p:cNvPr id="509" name="SMARTInkShape-970">
              <a:extLst>
                <a:ext uri="{FF2B5EF4-FFF2-40B4-BE49-F238E27FC236}">
                  <a16:creationId xmlns:a16="http://schemas.microsoft.com/office/drawing/2014/main" xmlns="" id="{6529630C-0510-4F03-B4C2-C07E20C4F277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470650" y="1852263"/>
              <a:ext cx="4788835" cy="2374218"/>
            </a:xfrm>
            <a:custGeom>
              <a:avLst/>
              <a:gdLst/>
              <a:ahLst/>
              <a:cxnLst/>
              <a:rect l="0" t="0" r="0" b="0"/>
              <a:pathLst>
                <a:path w="4788835" h="2374218">
                  <a:moveTo>
                    <a:pt x="0" y="414687"/>
                  </a:moveTo>
                  <a:lnTo>
                    <a:pt x="0" y="414687"/>
                  </a:lnTo>
                  <a:lnTo>
                    <a:pt x="44084" y="389339"/>
                  </a:lnTo>
                  <a:lnTo>
                    <a:pt x="87562" y="370495"/>
                  </a:lnTo>
                  <a:lnTo>
                    <a:pt x="114112" y="360531"/>
                  </a:lnTo>
                  <a:lnTo>
                    <a:pt x="143103" y="350361"/>
                  </a:lnTo>
                  <a:lnTo>
                    <a:pt x="173718" y="340053"/>
                  </a:lnTo>
                  <a:lnTo>
                    <a:pt x="208240" y="328948"/>
                  </a:lnTo>
                  <a:lnTo>
                    <a:pt x="245366" y="317311"/>
                  </a:lnTo>
                  <a:lnTo>
                    <a:pt x="284227" y="305319"/>
                  </a:lnTo>
                  <a:lnTo>
                    <a:pt x="325657" y="293092"/>
                  </a:lnTo>
                  <a:lnTo>
                    <a:pt x="368799" y="280707"/>
                  </a:lnTo>
                  <a:lnTo>
                    <a:pt x="413083" y="268217"/>
                  </a:lnTo>
                  <a:lnTo>
                    <a:pt x="459539" y="255657"/>
                  </a:lnTo>
                  <a:lnTo>
                    <a:pt x="507443" y="243050"/>
                  </a:lnTo>
                  <a:lnTo>
                    <a:pt x="556311" y="230413"/>
                  </a:lnTo>
                  <a:lnTo>
                    <a:pt x="606530" y="218459"/>
                  </a:lnTo>
                  <a:lnTo>
                    <a:pt x="657647" y="206963"/>
                  </a:lnTo>
                  <a:lnTo>
                    <a:pt x="709366" y="195771"/>
                  </a:lnTo>
                  <a:lnTo>
                    <a:pt x="762188" y="184076"/>
                  </a:lnTo>
                  <a:lnTo>
                    <a:pt x="815747" y="172047"/>
                  </a:lnTo>
                  <a:lnTo>
                    <a:pt x="869798" y="159793"/>
                  </a:lnTo>
                  <a:lnTo>
                    <a:pt x="926292" y="148097"/>
                  </a:lnTo>
                  <a:lnTo>
                    <a:pt x="984418" y="136771"/>
                  </a:lnTo>
                  <a:lnTo>
                    <a:pt x="1043629" y="125693"/>
                  </a:lnTo>
                  <a:lnTo>
                    <a:pt x="1104269" y="114780"/>
                  </a:lnTo>
                  <a:lnTo>
                    <a:pt x="1165863" y="103977"/>
                  </a:lnTo>
                  <a:lnTo>
                    <a:pt x="1228091" y="93247"/>
                  </a:lnTo>
                  <a:lnTo>
                    <a:pt x="1290038" y="83977"/>
                  </a:lnTo>
                  <a:lnTo>
                    <a:pt x="1351798" y="75680"/>
                  </a:lnTo>
                  <a:lnTo>
                    <a:pt x="1413432" y="68033"/>
                  </a:lnTo>
                  <a:lnTo>
                    <a:pt x="1476393" y="60112"/>
                  </a:lnTo>
                  <a:lnTo>
                    <a:pt x="1540240" y="52009"/>
                  </a:lnTo>
                  <a:lnTo>
                    <a:pt x="1604676" y="43785"/>
                  </a:lnTo>
                  <a:lnTo>
                    <a:pt x="1669506" y="36891"/>
                  </a:lnTo>
                  <a:lnTo>
                    <a:pt x="1734598" y="30884"/>
                  </a:lnTo>
                  <a:lnTo>
                    <a:pt x="1799865" y="25469"/>
                  </a:lnTo>
                  <a:lnTo>
                    <a:pt x="1864545" y="20447"/>
                  </a:lnTo>
                  <a:lnTo>
                    <a:pt x="1928829" y="15688"/>
                  </a:lnTo>
                  <a:lnTo>
                    <a:pt x="1992852" y="11104"/>
                  </a:lnTo>
                  <a:lnTo>
                    <a:pt x="2057407" y="7343"/>
                  </a:lnTo>
                  <a:lnTo>
                    <a:pt x="2122316" y="4130"/>
                  </a:lnTo>
                  <a:lnTo>
                    <a:pt x="2187460" y="1282"/>
                  </a:lnTo>
                  <a:lnTo>
                    <a:pt x="2254173" y="89"/>
                  </a:lnTo>
                  <a:lnTo>
                    <a:pt x="2321932" y="0"/>
                  </a:lnTo>
                  <a:lnTo>
                    <a:pt x="2390388" y="645"/>
                  </a:lnTo>
                  <a:lnTo>
                    <a:pt x="2458601" y="2487"/>
                  </a:lnTo>
                  <a:lnTo>
                    <a:pt x="2526658" y="5126"/>
                  </a:lnTo>
                  <a:lnTo>
                    <a:pt x="2594605" y="8296"/>
                  </a:lnTo>
                  <a:lnTo>
                    <a:pt x="2661776" y="13232"/>
                  </a:lnTo>
                  <a:lnTo>
                    <a:pt x="2728426" y="19345"/>
                  </a:lnTo>
                  <a:lnTo>
                    <a:pt x="2794736" y="26242"/>
                  </a:lnTo>
                  <a:lnTo>
                    <a:pt x="2861518" y="33663"/>
                  </a:lnTo>
                  <a:lnTo>
                    <a:pt x="2928618" y="41432"/>
                  </a:lnTo>
                  <a:lnTo>
                    <a:pt x="2995928" y="49434"/>
                  </a:lnTo>
                  <a:lnTo>
                    <a:pt x="3061969" y="59001"/>
                  </a:lnTo>
                  <a:lnTo>
                    <a:pt x="3127163" y="69613"/>
                  </a:lnTo>
                  <a:lnTo>
                    <a:pt x="3191790" y="80921"/>
                  </a:lnTo>
                  <a:lnTo>
                    <a:pt x="3255339" y="92693"/>
                  </a:lnTo>
                  <a:lnTo>
                    <a:pt x="3318164" y="104775"/>
                  </a:lnTo>
                  <a:lnTo>
                    <a:pt x="3380510" y="117062"/>
                  </a:lnTo>
                  <a:lnTo>
                    <a:pt x="3443945" y="130193"/>
                  </a:lnTo>
                  <a:lnTo>
                    <a:pt x="3508108" y="143885"/>
                  </a:lnTo>
                  <a:lnTo>
                    <a:pt x="3572758" y="157952"/>
                  </a:lnTo>
                  <a:lnTo>
                    <a:pt x="3636314" y="173680"/>
                  </a:lnTo>
                  <a:lnTo>
                    <a:pt x="3699149" y="190516"/>
                  </a:lnTo>
                  <a:lnTo>
                    <a:pt x="3761498" y="208090"/>
                  </a:lnTo>
                  <a:lnTo>
                    <a:pt x="3822822" y="226861"/>
                  </a:lnTo>
                  <a:lnTo>
                    <a:pt x="3883458" y="246431"/>
                  </a:lnTo>
                  <a:lnTo>
                    <a:pt x="3943639" y="266533"/>
                  </a:lnTo>
                  <a:lnTo>
                    <a:pt x="4004221" y="288401"/>
                  </a:lnTo>
                  <a:lnTo>
                    <a:pt x="4065070" y="311446"/>
                  </a:lnTo>
                  <a:lnTo>
                    <a:pt x="4126096" y="335277"/>
                  </a:lnTo>
                  <a:lnTo>
                    <a:pt x="4183009" y="359630"/>
                  </a:lnTo>
                  <a:lnTo>
                    <a:pt x="4237178" y="384332"/>
                  </a:lnTo>
                  <a:lnTo>
                    <a:pt x="4289519" y="409267"/>
                  </a:lnTo>
                  <a:lnTo>
                    <a:pt x="4337817" y="435768"/>
                  </a:lnTo>
                  <a:lnTo>
                    <a:pt x="4383425" y="463313"/>
                  </a:lnTo>
                  <a:lnTo>
                    <a:pt x="4427231" y="491555"/>
                  </a:lnTo>
                  <a:lnTo>
                    <a:pt x="4467727" y="521671"/>
                  </a:lnTo>
                  <a:lnTo>
                    <a:pt x="4506013" y="553037"/>
                  </a:lnTo>
                  <a:lnTo>
                    <a:pt x="4542826" y="585237"/>
                  </a:lnTo>
                  <a:lnTo>
                    <a:pt x="4575128" y="617993"/>
                  </a:lnTo>
                  <a:lnTo>
                    <a:pt x="4604424" y="651118"/>
                  </a:lnTo>
                  <a:lnTo>
                    <a:pt x="4631715" y="684491"/>
                  </a:lnTo>
                  <a:lnTo>
                    <a:pt x="4656259" y="718734"/>
                  </a:lnTo>
                  <a:lnTo>
                    <a:pt x="4678973" y="753558"/>
                  </a:lnTo>
                  <a:lnTo>
                    <a:pt x="4700466" y="788767"/>
                  </a:lnTo>
                  <a:lnTo>
                    <a:pt x="4719027" y="826352"/>
                  </a:lnTo>
                  <a:lnTo>
                    <a:pt x="4735634" y="865519"/>
                  </a:lnTo>
                  <a:lnTo>
                    <a:pt x="4750939" y="905742"/>
                  </a:lnTo>
                  <a:lnTo>
                    <a:pt x="4763260" y="945962"/>
                  </a:lnTo>
                  <a:lnTo>
                    <a:pt x="4773590" y="986181"/>
                  </a:lnTo>
                  <a:lnTo>
                    <a:pt x="4782594" y="1026400"/>
                  </a:lnTo>
                  <a:lnTo>
                    <a:pt x="4787185" y="1067324"/>
                  </a:lnTo>
                  <a:lnTo>
                    <a:pt x="4788834" y="1108717"/>
                  </a:lnTo>
                  <a:lnTo>
                    <a:pt x="4788523" y="1150424"/>
                  </a:lnTo>
                  <a:lnTo>
                    <a:pt x="4785492" y="1192339"/>
                  </a:lnTo>
                  <a:lnTo>
                    <a:pt x="4780650" y="1234394"/>
                  </a:lnTo>
                  <a:lnTo>
                    <a:pt x="4774601" y="1276542"/>
                  </a:lnTo>
                  <a:lnTo>
                    <a:pt x="4765628" y="1318046"/>
                  </a:lnTo>
                  <a:lnTo>
                    <a:pt x="4754707" y="1359121"/>
                  </a:lnTo>
                  <a:lnTo>
                    <a:pt x="4742486" y="1399909"/>
                  </a:lnTo>
                  <a:lnTo>
                    <a:pt x="4727993" y="1439802"/>
                  </a:lnTo>
                  <a:lnTo>
                    <a:pt x="4711978" y="1479097"/>
                  </a:lnTo>
                  <a:lnTo>
                    <a:pt x="4694953" y="1517994"/>
                  </a:lnTo>
                  <a:lnTo>
                    <a:pt x="4675135" y="1558036"/>
                  </a:lnTo>
                  <a:lnTo>
                    <a:pt x="4653456" y="1598841"/>
                  </a:lnTo>
                  <a:lnTo>
                    <a:pt x="4630538" y="1640157"/>
                  </a:lnTo>
                  <a:lnTo>
                    <a:pt x="4606791" y="1680400"/>
                  </a:lnTo>
                  <a:lnTo>
                    <a:pt x="4582495" y="1719929"/>
                  </a:lnTo>
                  <a:lnTo>
                    <a:pt x="4557830" y="1758982"/>
                  </a:lnTo>
                  <a:lnTo>
                    <a:pt x="4531509" y="1797011"/>
                  </a:lnTo>
                  <a:lnTo>
                    <a:pt x="4504082" y="1834358"/>
                  </a:lnTo>
                  <a:lnTo>
                    <a:pt x="4475922" y="1871251"/>
                  </a:lnTo>
                  <a:lnTo>
                    <a:pt x="4444449" y="1907135"/>
                  </a:lnTo>
                  <a:lnTo>
                    <a:pt x="4410766" y="1942347"/>
                  </a:lnTo>
                  <a:lnTo>
                    <a:pt x="4375610" y="1977110"/>
                  </a:lnTo>
                  <a:lnTo>
                    <a:pt x="4323244" y="2016514"/>
                  </a:lnTo>
                  <a:lnTo>
                    <a:pt x="4259407" y="2059010"/>
                  </a:lnTo>
                  <a:lnTo>
                    <a:pt x="4187922" y="2103569"/>
                  </a:lnTo>
                  <a:lnTo>
                    <a:pt x="4120508" y="2138919"/>
                  </a:lnTo>
                  <a:lnTo>
                    <a:pt x="4055811" y="2168131"/>
                  </a:lnTo>
                  <a:lnTo>
                    <a:pt x="3992924" y="2193249"/>
                  </a:lnTo>
                  <a:lnTo>
                    <a:pt x="3929127" y="2214934"/>
                  </a:lnTo>
                  <a:lnTo>
                    <a:pt x="3864723" y="2234329"/>
                  </a:lnTo>
                  <a:lnTo>
                    <a:pt x="3799915" y="2252198"/>
                  </a:lnTo>
                  <a:lnTo>
                    <a:pt x="3733426" y="2267639"/>
                  </a:lnTo>
                  <a:lnTo>
                    <a:pt x="3665817" y="2281461"/>
                  </a:lnTo>
                  <a:lnTo>
                    <a:pt x="3597463" y="2294203"/>
                  </a:lnTo>
                  <a:lnTo>
                    <a:pt x="3525079" y="2306225"/>
                  </a:lnTo>
                  <a:lnTo>
                    <a:pt x="3450013" y="2317768"/>
                  </a:lnTo>
                  <a:lnTo>
                    <a:pt x="3373159" y="2328991"/>
                  </a:lnTo>
                  <a:lnTo>
                    <a:pt x="3294406" y="2337884"/>
                  </a:lnTo>
                  <a:lnTo>
                    <a:pt x="3214388" y="2345224"/>
                  </a:lnTo>
                  <a:lnTo>
                    <a:pt x="3133524" y="2351528"/>
                  </a:lnTo>
                  <a:lnTo>
                    <a:pt x="3052806" y="2357142"/>
                  </a:lnTo>
                  <a:lnTo>
                    <a:pt x="2972181" y="2362296"/>
                  </a:lnTo>
                  <a:lnTo>
                    <a:pt x="2891620" y="2367143"/>
                  </a:lnTo>
                  <a:lnTo>
                    <a:pt x="2808279" y="2370375"/>
                  </a:lnTo>
                  <a:lnTo>
                    <a:pt x="2723086" y="2372529"/>
                  </a:lnTo>
                  <a:lnTo>
                    <a:pt x="2636657" y="2373965"/>
                  </a:lnTo>
                  <a:lnTo>
                    <a:pt x="2550111" y="2374217"/>
                  </a:lnTo>
                  <a:lnTo>
                    <a:pt x="2463486" y="2373679"/>
                  </a:lnTo>
                  <a:lnTo>
                    <a:pt x="2376806" y="2372615"/>
                  </a:lnTo>
                  <a:lnTo>
                    <a:pt x="2292915" y="2371200"/>
                  </a:lnTo>
                  <a:lnTo>
                    <a:pt x="2210883" y="2369551"/>
                  </a:lnTo>
                  <a:lnTo>
                    <a:pt x="2130089" y="2367746"/>
                  </a:lnTo>
                  <a:lnTo>
                    <a:pt x="2049414" y="2363721"/>
                  </a:lnTo>
                  <a:lnTo>
                    <a:pt x="1968821" y="2358215"/>
                  </a:lnTo>
                  <a:lnTo>
                    <a:pt x="1888280" y="2351721"/>
                  </a:lnTo>
                  <a:lnTo>
                    <a:pt x="1809892" y="2344572"/>
                  </a:lnTo>
                  <a:lnTo>
                    <a:pt x="1732939" y="2336982"/>
                  </a:lnTo>
                  <a:lnTo>
                    <a:pt x="1656942" y="2329100"/>
                  </a:lnTo>
                  <a:lnTo>
                    <a:pt x="1583700" y="2319613"/>
                  </a:lnTo>
                  <a:lnTo>
                    <a:pt x="1512295" y="2309054"/>
                  </a:lnTo>
                  <a:lnTo>
                    <a:pt x="1442113" y="2297781"/>
                  </a:lnTo>
                  <a:lnTo>
                    <a:pt x="1372041" y="2284622"/>
                  </a:lnTo>
                  <a:lnTo>
                    <a:pt x="1302045" y="2270205"/>
                  </a:lnTo>
                  <a:lnTo>
                    <a:pt x="1232096" y="2254949"/>
                  </a:lnTo>
                  <a:lnTo>
                    <a:pt x="1165003" y="2237722"/>
                  </a:lnTo>
                  <a:lnTo>
                    <a:pt x="1099813" y="2219183"/>
                  </a:lnTo>
                  <a:lnTo>
                    <a:pt x="1035892" y="2199768"/>
                  </a:lnTo>
                  <a:lnTo>
                    <a:pt x="973522" y="2178357"/>
                  </a:lnTo>
                  <a:lnTo>
                    <a:pt x="912187" y="2155617"/>
                  </a:lnTo>
                  <a:lnTo>
                    <a:pt x="851541" y="2131990"/>
                  </a:lnTo>
                  <a:lnTo>
                    <a:pt x="794883" y="2107067"/>
                  </a:lnTo>
                  <a:lnTo>
                    <a:pt x="740883" y="2081279"/>
                  </a:lnTo>
                  <a:lnTo>
                    <a:pt x="688655" y="2054915"/>
                  </a:lnTo>
                  <a:lnTo>
                    <a:pt x="639725" y="2025345"/>
                  </a:lnTo>
                  <a:lnTo>
                    <a:pt x="592995" y="1993636"/>
                  </a:lnTo>
                  <a:lnTo>
                    <a:pt x="547730" y="1960503"/>
                  </a:lnTo>
                  <a:lnTo>
                    <a:pt x="506969" y="1925009"/>
                  </a:lnTo>
                  <a:lnTo>
                    <a:pt x="469212" y="1887940"/>
                  </a:lnTo>
                  <a:lnTo>
                    <a:pt x="433459" y="1849823"/>
                  </a:lnTo>
                  <a:lnTo>
                    <a:pt x="400450" y="1810299"/>
                  </a:lnTo>
                  <a:lnTo>
                    <a:pt x="369272" y="1769840"/>
                  </a:lnTo>
                  <a:lnTo>
                    <a:pt x="339314" y="1728756"/>
                  </a:lnTo>
                  <a:lnTo>
                    <a:pt x="311583" y="1685844"/>
                  </a:lnTo>
                  <a:lnTo>
                    <a:pt x="285332" y="1641713"/>
                  </a:lnTo>
                  <a:lnTo>
                    <a:pt x="260072" y="1596771"/>
                  </a:lnTo>
                  <a:lnTo>
                    <a:pt x="237586" y="1549877"/>
                  </a:lnTo>
                  <a:lnTo>
                    <a:pt x="216952" y="1501680"/>
                  </a:lnTo>
                  <a:lnTo>
                    <a:pt x="197552" y="1452616"/>
                  </a:lnTo>
                  <a:lnTo>
                    <a:pt x="180384" y="1402267"/>
                  </a:lnTo>
                  <a:lnTo>
                    <a:pt x="164705" y="1351063"/>
                  </a:lnTo>
                  <a:lnTo>
                    <a:pt x="150020" y="1299288"/>
                  </a:lnTo>
                  <a:lnTo>
                    <a:pt x="138818" y="1245721"/>
                  </a:lnTo>
                  <a:lnTo>
                    <a:pt x="129941" y="1190959"/>
                  </a:lnTo>
                  <a:lnTo>
                    <a:pt x="122611" y="1135402"/>
                  </a:lnTo>
                  <a:lnTo>
                    <a:pt x="118428" y="1080019"/>
                  </a:lnTo>
                  <a:lnTo>
                    <a:pt x="116348" y="1024753"/>
                  </a:lnTo>
                  <a:lnTo>
                    <a:pt x="115664" y="969564"/>
                  </a:lnTo>
                  <a:lnTo>
                    <a:pt x="116621" y="915133"/>
                  </a:lnTo>
                  <a:lnTo>
                    <a:pt x="118669" y="861206"/>
                  </a:lnTo>
                  <a:lnTo>
                    <a:pt x="121446" y="807617"/>
                  </a:lnTo>
                  <a:lnTo>
                    <a:pt x="125414" y="755662"/>
                  </a:lnTo>
                  <a:lnTo>
                    <a:pt x="130177" y="704798"/>
                  </a:lnTo>
                  <a:lnTo>
                    <a:pt x="135467" y="654661"/>
                  </a:lnTo>
                  <a:lnTo>
                    <a:pt x="145345" y="608536"/>
                  </a:lnTo>
                  <a:lnTo>
                    <a:pt x="158279" y="565087"/>
                  </a:lnTo>
                  <a:lnTo>
                    <a:pt x="173253" y="523420"/>
                  </a:lnTo>
                  <a:lnTo>
                    <a:pt x="191701" y="485059"/>
                  </a:lnTo>
                  <a:lnTo>
                    <a:pt x="212468" y="448902"/>
                  </a:lnTo>
                  <a:lnTo>
                    <a:pt x="234778" y="414213"/>
                  </a:lnTo>
                  <a:lnTo>
                    <a:pt x="279400" y="3448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971">
              <a:extLst>
                <a:ext uri="{FF2B5EF4-FFF2-40B4-BE49-F238E27FC236}">
                  <a16:creationId xmlns:a16="http://schemas.microsoft.com/office/drawing/2014/main" xmlns="" id="{FDC55200-A789-4A32-9775-86B53F8060F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10515600" y="3295650"/>
              <a:ext cx="191539" cy="381001"/>
            </a:xfrm>
            <a:custGeom>
              <a:avLst/>
              <a:gdLst/>
              <a:ahLst/>
              <a:cxnLst/>
              <a:rect l="0" t="0" r="0" b="0"/>
              <a:pathLst>
                <a:path w="191539" h="381001">
                  <a:moveTo>
                    <a:pt x="171450" y="0"/>
                  </a:moveTo>
                  <a:lnTo>
                    <a:pt x="171450" y="0"/>
                  </a:lnTo>
                  <a:lnTo>
                    <a:pt x="175213" y="39231"/>
                  </a:lnTo>
                  <a:lnTo>
                    <a:pt x="181589" y="68236"/>
                  </a:lnTo>
                  <a:lnTo>
                    <a:pt x="189126" y="109349"/>
                  </a:lnTo>
                  <a:lnTo>
                    <a:pt x="191538" y="153963"/>
                  </a:lnTo>
                  <a:lnTo>
                    <a:pt x="186727" y="198250"/>
                  </a:lnTo>
                  <a:lnTo>
                    <a:pt x="170479" y="239100"/>
                  </a:lnTo>
                  <a:lnTo>
                    <a:pt x="147263" y="276540"/>
                  </a:lnTo>
                  <a:lnTo>
                    <a:pt x="118368" y="310585"/>
                  </a:lnTo>
                  <a:lnTo>
                    <a:pt x="82007" y="339827"/>
                  </a:lnTo>
                  <a:lnTo>
                    <a:pt x="47970" y="35940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972">
              <a:extLst>
                <a:ext uri="{FF2B5EF4-FFF2-40B4-BE49-F238E27FC236}">
                  <a16:creationId xmlns:a16="http://schemas.microsoft.com/office/drawing/2014/main" xmlns="" id="{67332AD6-7899-44FA-B3BA-3C6B7FD7D5B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10448730" y="3329687"/>
              <a:ext cx="117671" cy="99314"/>
            </a:xfrm>
            <a:custGeom>
              <a:avLst/>
              <a:gdLst/>
              <a:ahLst/>
              <a:cxnLst/>
              <a:rect l="0" t="0" r="0" b="0"/>
              <a:pathLst>
                <a:path w="117671" h="99314">
                  <a:moveTo>
                    <a:pt x="3370" y="23113"/>
                  </a:moveTo>
                  <a:lnTo>
                    <a:pt x="3370" y="23113"/>
                  </a:lnTo>
                  <a:lnTo>
                    <a:pt x="0" y="16371"/>
                  </a:lnTo>
                  <a:lnTo>
                    <a:pt x="226" y="9298"/>
                  </a:lnTo>
                  <a:lnTo>
                    <a:pt x="1274" y="5436"/>
                  </a:lnTo>
                  <a:lnTo>
                    <a:pt x="4089" y="2862"/>
                  </a:lnTo>
                  <a:lnTo>
                    <a:pt x="12862" y="0"/>
                  </a:lnTo>
                  <a:lnTo>
                    <a:pt x="29703" y="1762"/>
                  </a:lnTo>
                  <a:lnTo>
                    <a:pt x="48097" y="13494"/>
                  </a:lnTo>
                  <a:lnTo>
                    <a:pt x="56880" y="26364"/>
                  </a:lnTo>
                  <a:lnTo>
                    <a:pt x="60210" y="33747"/>
                  </a:lnTo>
                  <a:lnTo>
                    <a:pt x="61019" y="40080"/>
                  </a:lnTo>
                  <a:lnTo>
                    <a:pt x="58155" y="50880"/>
                  </a:lnTo>
                  <a:lnTo>
                    <a:pt x="48610" y="64893"/>
                  </a:lnTo>
                  <a:lnTo>
                    <a:pt x="40879" y="69904"/>
                  </a:lnTo>
                  <a:lnTo>
                    <a:pt x="27793" y="73121"/>
                  </a:lnTo>
                  <a:lnTo>
                    <a:pt x="26706" y="74091"/>
                  </a:lnTo>
                  <a:lnTo>
                    <a:pt x="26689" y="75442"/>
                  </a:lnTo>
                  <a:lnTo>
                    <a:pt x="28550" y="78826"/>
                  </a:lnTo>
                  <a:lnTo>
                    <a:pt x="31729" y="82681"/>
                  </a:lnTo>
                  <a:lnTo>
                    <a:pt x="44227" y="88819"/>
                  </a:lnTo>
                  <a:lnTo>
                    <a:pt x="87399" y="97443"/>
                  </a:lnTo>
                  <a:lnTo>
                    <a:pt x="117670" y="993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973">
              <a:extLst>
                <a:ext uri="{FF2B5EF4-FFF2-40B4-BE49-F238E27FC236}">
                  <a16:creationId xmlns:a16="http://schemas.microsoft.com/office/drawing/2014/main" xmlns="" id="{D9C5B722-A8BF-4CFF-AC58-195F32606B8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185615" y="3506083"/>
              <a:ext cx="272836" cy="117320"/>
            </a:xfrm>
            <a:custGeom>
              <a:avLst/>
              <a:gdLst/>
              <a:ahLst/>
              <a:cxnLst/>
              <a:rect l="0" t="0" r="0" b="0"/>
              <a:pathLst>
                <a:path w="272836" h="117320">
                  <a:moveTo>
                    <a:pt x="75985" y="5467"/>
                  </a:moveTo>
                  <a:lnTo>
                    <a:pt x="75985" y="5467"/>
                  </a:lnTo>
                  <a:lnTo>
                    <a:pt x="75985" y="0"/>
                  </a:lnTo>
                  <a:lnTo>
                    <a:pt x="79356" y="9492"/>
                  </a:lnTo>
                  <a:lnTo>
                    <a:pt x="78079" y="35823"/>
                  </a:lnTo>
                  <a:lnTo>
                    <a:pt x="66493" y="67064"/>
                  </a:lnTo>
                  <a:lnTo>
                    <a:pt x="46284" y="95293"/>
                  </a:lnTo>
                  <a:lnTo>
                    <a:pt x="22422" y="114789"/>
                  </a:lnTo>
                  <a:lnTo>
                    <a:pt x="15582" y="117154"/>
                  </a:lnTo>
                  <a:lnTo>
                    <a:pt x="9610" y="117319"/>
                  </a:lnTo>
                  <a:lnTo>
                    <a:pt x="4217" y="116019"/>
                  </a:lnTo>
                  <a:lnTo>
                    <a:pt x="1329" y="112329"/>
                  </a:lnTo>
                  <a:lnTo>
                    <a:pt x="0" y="100704"/>
                  </a:lnTo>
                  <a:lnTo>
                    <a:pt x="9961" y="74921"/>
                  </a:lnTo>
                  <a:lnTo>
                    <a:pt x="36432" y="48310"/>
                  </a:lnTo>
                  <a:lnTo>
                    <a:pt x="81198" y="25922"/>
                  </a:lnTo>
                  <a:lnTo>
                    <a:pt x="120165" y="14323"/>
                  </a:lnTo>
                  <a:lnTo>
                    <a:pt x="161236" y="5875"/>
                  </a:lnTo>
                  <a:lnTo>
                    <a:pt x="198307" y="2121"/>
                  </a:lnTo>
                  <a:lnTo>
                    <a:pt x="237424" y="3378"/>
                  </a:lnTo>
                  <a:lnTo>
                    <a:pt x="272835" y="54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974">
              <a:extLst>
                <a:ext uri="{FF2B5EF4-FFF2-40B4-BE49-F238E27FC236}">
                  <a16:creationId xmlns:a16="http://schemas.microsoft.com/office/drawing/2014/main" xmlns="" id="{D1932393-7F44-4191-94A8-418B1CE4A29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9938633" y="3321050"/>
              <a:ext cx="164218" cy="120651"/>
            </a:xfrm>
            <a:custGeom>
              <a:avLst/>
              <a:gdLst/>
              <a:ahLst/>
              <a:cxnLst/>
              <a:rect l="0" t="0" r="0" b="0"/>
              <a:pathLst>
                <a:path w="164218" h="1206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5446" y="15901"/>
                  </a:lnTo>
                  <a:lnTo>
                    <a:pt x="57573" y="23765"/>
                  </a:lnTo>
                  <a:lnTo>
                    <a:pt x="61371" y="29249"/>
                  </a:lnTo>
                  <a:lnTo>
                    <a:pt x="65591" y="42868"/>
                  </a:lnTo>
                  <a:lnTo>
                    <a:pt x="64599" y="49745"/>
                  </a:lnTo>
                  <a:lnTo>
                    <a:pt x="57852" y="63031"/>
                  </a:lnTo>
                  <a:lnTo>
                    <a:pt x="28731" y="102147"/>
                  </a:lnTo>
                  <a:lnTo>
                    <a:pt x="26390" y="108428"/>
                  </a:lnTo>
                  <a:lnTo>
                    <a:pt x="27882" y="110386"/>
                  </a:lnTo>
                  <a:lnTo>
                    <a:pt x="35185" y="112560"/>
                  </a:lnTo>
                  <a:lnTo>
                    <a:pt x="78880" y="114071"/>
                  </a:lnTo>
                  <a:lnTo>
                    <a:pt x="118238" y="116113"/>
                  </a:lnTo>
                  <a:lnTo>
                    <a:pt x="164217" y="1206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975">
              <a:extLst>
                <a:ext uri="{FF2B5EF4-FFF2-40B4-BE49-F238E27FC236}">
                  <a16:creationId xmlns:a16="http://schemas.microsoft.com/office/drawing/2014/main" xmlns="" id="{68E928CC-3B1A-4FE5-9BA8-EBF633A28762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9779196" y="3450452"/>
              <a:ext cx="152205" cy="156349"/>
            </a:xfrm>
            <a:custGeom>
              <a:avLst/>
              <a:gdLst/>
              <a:ahLst/>
              <a:cxnLst/>
              <a:rect l="0" t="0" r="0" b="0"/>
              <a:pathLst>
                <a:path w="152205" h="156349">
                  <a:moveTo>
                    <a:pt x="82354" y="86498"/>
                  </a:moveTo>
                  <a:lnTo>
                    <a:pt x="82354" y="86498"/>
                  </a:lnTo>
                  <a:lnTo>
                    <a:pt x="80473" y="46021"/>
                  </a:lnTo>
                  <a:lnTo>
                    <a:pt x="73515" y="17433"/>
                  </a:lnTo>
                  <a:lnTo>
                    <a:pt x="64057" y="1201"/>
                  </a:lnTo>
                  <a:lnTo>
                    <a:pt x="58866" y="0"/>
                  </a:lnTo>
                  <a:lnTo>
                    <a:pt x="45574" y="4310"/>
                  </a:lnTo>
                  <a:lnTo>
                    <a:pt x="22224" y="32120"/>
                  </a:lnTo>
                  <a:lnTo>
                    <a:pt x="4174" y="71640"/>
                  </a:lnTo>
                  <a:lnTo>
                    <a:pt x="0" y="107888"/>
                  </a:lnTo>
                  <a:lnTo>
                    <a:pt x="5535" y="124462"/>
                  </a:lnTo>
                  <a:lnTo>
                    <a:pt x="9975" y="130857"/>
                  </a:lnTo>
                  <a:lnTo>
                    <a:pt x="16463" y="134415"/>
                  </a:lnTo>
                  <a:lnTo>
                    <a:pt x="33077" y="136487"/>
                  </a:lnTo>
                  <a:lnTo>
                    <a:pt x="50340" y="129412"/>
                  </a:lnTo>
                  <a:lnTo>
                    <a:pt x="66008" y="116154"/>
                  </a:lnTo>
                  <a:lnTo>
                    <a:pt x="95959" y="70682"/>
                  </a:lnTo>
                  <a:lnTo>
                    <a:pt x="102040" y="65357"/>
                  </a:lnTo>
                  <a:lnTo>
                    <a:pt x="104651" y="66054"/>
                  </a:lnTo>
                  <a:lnTo>
                    <a:pt x="109432" y="72473"/>
                  </a:lnTo>
                  <a:lnTo>
                    <a:pt x="117545" y="99615"/>
                  </a:lnTo>
                  <a:lnTo>
                    <a:pt x="121003" y="125976"/>
                  </a:lnTo>
                  <a:lnTo>
                    <a:pt x="126813" y="138380"/>
                  </a:lnTo>
                  <a:lnTo>
                    <a:pt x="135979" y="146716"/>
                  </a:lnTo>
                  <a:lnTo>
                    <a:pt x="152204" y="15634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6" name="SMARTInkShape-976">
            <a:extLst>
              <a:ext uri="{FF2B5EF4-FFF2-40B4-BE49-F238E27FC236}">
                <a16:creationId xmlns:a16="http://schemas.microsoft.com/office/drawing/2014/main" xmlns="" id="{AE215F31-2C32-45AD-B0B5-E9293022A3C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358900" y="2274783"/>
            <a:ext cx="3538140" cy="169968"/>
          </a:xfrm>
          <a:custGeom>
            <a:avLst/>
            <a:gdLst/>
            <a:ahLst/>
            <a:cxnLst/>
            <a:rect l="0" t="0" r="0" b="0"/>
            <a:pathLst>
              <a:path w="3538140" h="169968">
                <a:moveTo>
                  <a:pt x="0" y="169967"/>
                </a:moveTo>
                <a:lnTo>
                  <a:pt x="0" y="169967"/>
                </a:lnTo>
                <a:lnTo>
                  <a:pt x="37081" y="163225"/>
                </a:lnTo>
                <a:lnTo>
                  <a:pt x="62821" y="160533"/>
                </a:lnTo>
                <a:lnTo>
                  <a:pt x="94797" y="158034"/>
                </a:lnTo>
                <a:lnTo>
                  <a:pt x="130931" y="155661"/>
                </a:lnTo>
                <a:lnTo>
                  <a:pt x="175482" y="153374"/>
                </a:lnTo>
                <a:lnTo>
                  <a:pt x="225643" y="151144"/>
                </a:lnTo>
                <a:lnTo>
                  <a:pt x="279546" y="148952"/>
                </a:lnTo>
                <a:lnTo>
                  <a:pt x="342292" y="145374"/>
                </a:lnTo>
                <a:lnTo>
                  <a:pt x="410933" y="140871"/>
                </a:lnTo>
                <a:lnTo>
                  <a:pt x="483506" y="135753"/>
                </a:lnTo>
                <a:lnTo>
                  <a:pt x="563637" y="130224"/>
                </a:lnTo>
                <a:lnTo>
                  <a:pt x="648808" y="124422"/>
                </a:lnTo>
                <a:lnTo>
                  <a:pt x="737339" y="118437"/>
                </a:lnTo>
                <a:lnTo>
                  <a:pt x="831637" y="111625"/>
                </a:lnTo>
                <a:lnTo>
                  <a:pt x="929780" y="104261"/>
                </a:lnTo>
                <a:lnTo>
                  <a:pt x="1030487" y="96530"/>
                </a:lnTo>
                <a:lnTo>
                  <a:pt x="1137841" y="88553"/>
                </a:lnTo>
                <a:lnTo>
                  <a:pt x="1249627" y="80413"/>
                </a:lnTo>
                <a:lnTo>
                  <a:pt x="1364368" y="72165"/>
                </a:lnTo>
                <a:lnTo>
                  <a:pt x="1478962" y="65254"/>
                </a:lnTo>
                <a:lnTo>
                  <a:pt x="1593458" y="59237"/>
                </a:lnTo>
                <a:lnTo>
                  <a:pt x="1707889" y="53813"/>
                </a:lnTo>
                <a:lnTo>
                  <a:pt x="1821570" y="49492"/>
                </a:lnTo>
                <a:lnTo>
                  <a:pt x="1934752" y="45906"/>
                </a:lnTo>
                <a:lnTo>
                  <a:pt x="2047601" y="42810"/>
                </a:lnTo>
                <a:lnTo>
                  <a:pt x="2160934" y="40040"/>
                </a:lnTo>
                <a:lnTo>
                  <a:pt x="2274589" y="37488"/>
                </a:lnTo>
                <a:lnTo>
                  <a:pt x="2388460" y="35081"/>
                </a:lnTo>
                <a:lnTo>
                  <a:pt x="2497534" y="32771"/>
                </a:lnTo>
                <a:lnTo>
                  <a:pt x="2603412" y="30525"/>
                </a:lnTo>
                <a:lnTo>
                  <a:pt x="2707158" y="28322"/>
                </a:lnTo>
                <a:lnTo>
                  <a:pt x="2803839" y="26854"/>
                </a:lnTo>
                <a:lnTo>
                  <a:pt x="2895809" y="25875"/>
                </a:lnTo>
                <a:lnTo>
                  <a:pt x="2984639" y="25222"/>
                </a:lnTo>
                <a:lnTo>
                  <a:pt x="3066437" y="24787"/>
                </a:lnTo>
                <a:lnTo>
                  <a:pt x="3143546" y="24497"/>
                </a:lnTo>
                <a:lnTo>
                  <a:pt x="3217531" y="24304"/>
                </a:lnTo>
                <a:lnTo>
                  <a:pt x="3281671" y="24175"/>
                </a:lnTo>
                <a:lnTo>
                  <a:pt x="3339247" y="24089"/>
                </a:lnTo>
                <a:lnTo>
                  <a:pt x="3392448" y="24031"/>
                </a:lnTo>
                <a:lnTo>
                  <a:pt x="3433560" y="23993"/>
                </a:lnTo>
                <a:lnTo>
                  <a:pt x="3466612" y="23968"/>
                </a:lnTo>
                <a:lnTo>
                  <a:pt x="3513449" y="23939"/>
                </a:lnTo>
                <a:lnTo>
                  <a:pt x="3536619" y="23927"/>
                </a:lnTo>
                <a:lnTo>
                  <a:pt x="3538139" y="23218"/>
                </a:lnTo>
                <a:lnTo>
                  <a:pt x="3508218" y="18144"/>
                </a:lnTo>
                <a:lnTo>
                  <a:pt x="3482517" y="15129"/>
                </a:lnTo>
                <a:lnTo>
                  <a:pt x="3451978" y="11709"/>
                </a:lnTo>
                <a:lnTo>
                  <a:pt x="3409042" y="8722"/>
                </a:lnTo>
                <a:lnTo>
                  <a:pt x="3357839" y="6026"/>
                </a:lnTo>
                <a:lnTo>
                  <a:pt x="3301126" y="3523"/>
                </a:lnTo>
                <a:lnTo>
                  <a:pt x="3234389" y="1855"/>
                </a:lnTo>
                <a:lnTo>
                  <a:pt x="3160971" y="742"/>
                </a:lnTo>
                <a:lnTo>
                  <a:pt x="3083097" y="0"/>
                </a:lnTo>
                <a:lnTo>
                  <a:pt x="2996609" y="211"/>
                </a:lnTo>
                <a:lnTo>
                  <a:pt x="2904378" y="1058"/>
                </a:lnTo>
                <a:lnTo>
                  <a:pt x="2808319" y="2327"/>
                </a:lnTo>
                <a:lnTo>
                  <a:pt x="2703357" y="4585"/>
                </a:lnTo>
                <a:lnTo>
                  <a:pt x="2592460" y="7501"/>
                </a:lnTo>
                <a:lnTo>
                  <a:pt x="2477607" y="10856"/>
                </a:lnTo>
                <a:lnTo>
                  <a:pt x="2358704" y="14505"/>
                </a:lnTo>
                <a:lnTo>
                  <a:pt x="2237103" y="18347"/>
                </a:lnTo>
                <a:lnTo>
                  <a:pt x="2113702" y="22321"/>
                </a:lnTo>
                <a:lnTo>
                  <a:pt x="1989806" y="27086"/>
                </a:lnTo>
                <a:lnTo>
                  <a:pt x="1865582" y="32380"/>
                </a:lnTo>
                <a:lnTo>
                  <a:pt x="1741138" y="38025"/>
                </a:lnTo>
                <a:lnTo>
                  <a:pt x="1615136" y="44611"/>
                </a:lnTo>
                <a:lnTo>
                  <a:pt x="1488097" y="51824"/>
                </a:lnTo>
                <a:lnTo>
                  <a:pt x="1360364" y="59455"/>
                </a:lnTo>
                <a:lnTo>
                  <a:pt x="1237110" y="66659"/>
                </a:lnTo>
                <a:lnTo>
                  <a:pt x="1116840" y="73578"/>
                </a:lnTo>
                <a:lnTo>
                  <a:pt x="998560" y="80308"/>
                </a:lnTo>
                <a:lnTo>
                  <a:pt x="885134" y="86911"/>
                </a:lnTo>
                <a:lnTo>
                  <a:pt x="774945" y="93429"/>
                </a:lnTo>
                <a:lnTo>
                  <a:pt x="666913" y="99892"/>
                </a:lnTo>
                <a:lnTo>
                  <a:pt x="573725" y="106317"/>
                </a:lnTo>
                <a:lnTo>
                  <a:pt x="490434" y="112717"/>
                </a:lnTo>
                <a:lnTo>
                  <a:pt x="413739" y="119100"/>
                </a:lnTo>
                <a:lnTo>
                  <a:pt x="348498" y="124767"/>
                </a:lnTo>
                <a:lnTo>
                  <a:pt x="290893" y="129956"/>
                </a:lnTo>
                <a:lnTo>
                  <a:pt x="238379" y="134826"/>
                </a:lnTo>
                <a:lnTo>
                  <a:pt x="203369" y="138073"/>
                </a:lnTo>
                <a:lnTo>
                  <a:pt x="133350" y="14456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SMARTInkShape-977">
            <a:extLst>
              <a:ext uri="{FF2B5EF4-FFF2-40B4-BE49-F238E27FC236}">
                <a16:creationId xmlns:a16="http://schemas.microsoft.com/office/drawing/2014/main" xmlns="" id="{F84DC1FA-65F4-43FD-896D-ED1E5ABA67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752770" y="3867544"/>
            <a:ext cx="399881" cy="336118"/>
          </a:xfrm>
          <a:custGeom>
            <a:avLst/>
            <a:gdLst/>
            <a:ahLst/>
            <a:cxnLst/>
            <a:rect l="0" t="0" r="0" b="0"/>
            <a:pathLst>
              <a:path w="399881" h="336118">
                <a:moveTo>
                  <a:pt x="56980" y="44056"/>
                </a:moveTo>
                <a:lnTo>
                  <a:pt x="56980" y="44056"/>
                </a:lnTo>
                <a:lnTo>
                  <a:pt x="53609" y="40685"/>
                </a:lnTo>
                <a:lnTo>
                  <a:pt x="50072" y="39030"/>
                </a:lnTo>
                <a:lnTo>
                  <a:pt x="48142" y="38589"/>
                </a:lnTo>
                <a:lnTo>
                  <a:pt x="47560" y="38294"/>
                </a:lnTo>
                <a:lnTo>
                  <a:pt x="47878" y="38098"/>
                </a:lnTo>
                <a:lnTo>
                  <a:pt x="95271" y="26185"/>
                </a:lnTo>
                <a:lnTo>
                  <a:pt x="140606" y="16340"/>
                </a:lnTo>
                <a:lnTo>
                  <a:pt x="180695" y="11041"/>
                </a:lnTo>
                <a:lnTo>
                  <a:pt x="222501" y="6335"/>
                </a:lnTo>
                <a:lnTo>
                  <a:pt x="263190" y="2596"/>
                </a:lnTo>
                <a:lnTo>
                  <a:pt x="300088" y="935"/>
                </a:lnTo>
                <a:lnTo>
                  <a:pt x="342482" y="0"/>
                </a:lnTo>
                <a:lnTo>
                  <a:pt x="385651" y="5108"/>
                </a:lnTo>
                <a:lnTo>
                  <a:pt x="388278" y="6096"/>
                </a:lnTo>
                <a:lnTo>
                  <a:pt x="390028" y="7460"/>
                </a:lnTo>
                <a:lnTo>
                  <a:pt x="391974" y="10858"/>
                </a:lnTo>
                <a:lnTo>
                  <a:pt x="392838" y="14720"/>
                </a:lnTo>
                <a:lnTo>
                  <a:pt x="392363" y="16738"/>
                </a:lnTo>
                <a:lnTo>
                  <a:pt x="381247" y="35032"/>
                </a:lnTo>
                <a:lnTo>
                  <a:pt x="341373" y="76259"/>
                </a:lnTo>
                <a:lnTo>
                  <a:pt x="303836" y="110277"/>
                </a:lnTo>
                <a:lnTo>
                  <a:pt x="260023" y="151322"/>
                </a:lnTo>
                <a:lnTo>
                  <a:pt x="225538" y="180160"/>
                </a:lnTo>
                <a:lnTo>
                  <a:pt x="199691" y="198292"/>
                </a:lnTo>
                <a:lnTo>
                  <a:pt x="168348" y="218846"/>
                </a:lnTo>
                <a:lnTo>
                  <a:pt x="133342" y="241016"/>
                </a:lnTo>
                <a:lnTo>
                  <a:pt x="105771" y="258618"/>
                </a:lnTo>
                <a:lnTo>
                  <a:pt x="63848" y="285702"/>
                </a:lnTo>
                <a:lnTo>
                  <a:pt x="18355" y="315240"/>
                </a:lnTo>
                <a:lnTo>
                  <a:pt x="2183" y="325882"/>
                </a:lnTo>
                <a:lnTo>
                  <a:pt x="693" y="328601"/>
                </a:lnTo>
                <a:lnTo>
                  <a:pt x="0" y="334663"/>
                </a:lnTo>
                <a:lnTo>
                  <a:pt x="3669" y="335492"/>
                </a:lnTo>
                <a:lnTo>
                  <a:pt x="39533" y="336068"/>
                </a:lnTo>
                <a:lnTo>
                  <a:pt x="69687" y="336117"/>
                </a:lnTo>
                <a:lnTo>
                  <a:pt x="106137" y="334257"/>
                </a:lnTo>
                <a:lnTo>
                  <a:pt x="145855" y="331784"/>
                </a:lnTo>
                <a:lnTo>
                  <a:pt x="187027" y="330685"/>
                </a:lnTo>
                <a:lnTo>
                  <a:pt x="228843" y="330196"/>
                </a:lnTo>
                <a:lnTo>
                  <a:pt x="269536" y="329980"/>
                </a:lnTo>
                <a:lnTo>
                  <a:pt x="306436" y="329883"/>
                </a:lnTo>
                <a:lnTo>
                  <a:pt x="352202" y="326458"/>
                </a:lnTo>
                <a:lnTo>
                  <a:pt x="392262" y="317446"/>
                </a:lnTo>
                <a:lnTo>
                  <a:pt x="399880" y="3107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0" name="SMARTInkShape-Group209">
            <a:extLst>
              <a:ext uri="{FF2B5EF4-FFF2-40B4-BE49-F238E27FC236}">
                <a16:creationId xmlns:a16="http://schemas.microsoft.com/office/drawing/2014/main" xmlns="" id="{F38BB0A6-95B9-4629-8E61-2E62B790F8CD}"/>
              </a:ext>
            </a:extLst>
          </p:cNvPr>
          <p:cNvGrpSpPr/>
          <p:nvPr/>
        </p:nvGrpSpPr>
        <p:grpSpPr>
          <a:xfrm>
            <a:off x="2383898" y="4035229"/>
            <a:ext cx="213253" cy="151125"/>
            <a:chOff x="2383898" y="4035229"/>
            <a:chExt cx="213253" cy="151125"/>
          </a:xfrm>
        </p:grpSpPr>
        <p:sp>
          <p:nvSpPr>
            <p:cNvPr id="518" name="SMARTInkShape-978">
              <a:extLst>
                <a:ext uri="{FF2B5EF4-FFF2-40B4-BE49-F238E27FC236}">
                  <a16:creationId xmlns:a16="http://schemas.microsoft.com/office/drawing/2014/main" xmlns="" id="{B951DF9F-F550-4D04-A7B6-84057579290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2383898" y="4159250"/>
              <a:ext cx="213253" cy="27104"/>
            </a:xfrm>
            <a:custGeom>
              <a:avLst/>
              <a:gdLst/>
              <a:ahLst/>
              <a:cxnLst/>
              <a:rect l="0" t="0" r="0" b="0"/>
              <a:pathLst>
                <a:path w="213253" h="27104">
                  <a:moveTo>
                    <a:pt x="16402" y="0"/>
                  </a:moveTo>
                  <a:lnTo>
                    <a:pt x="16402" y="0"/>
                  </a:lnTo>
                  <a:lnTo>
                    <a:pt x="3310" y="13797"/>
                  </a:lnTo>
                  <a:lnTo>
                    <a:pt x="0" y="19773"/>
                  </a:lnTo>
                  <a:lnTo>
                    <a:pt x="1940" y="22354"/>
                  </a:lnTo>
                  <a:lnTo>
                    <a:pt x="11621" y="27103"/>
                  </a:lnTo>
                  <a:lnTo>
                    <a:pt x="46422" y="27002"/>
                  </a:lnTo>
                  <a:lnTo>
                    <a:pt x="80309" y="22349"/>
                  </a:lnTo>
                  <a:lnTo>
                    <a:pt x="116772" y="16283"/>
                  </a:lnTo>
                  <a:lnTo>
                    <a:pt x="163655" y="9607"/>
                  </a:lnTo>
                  <a:lnTo>
                    <a:pt x="2132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979">
              <a:extLst>
                <a:ext uri="{FF2B5EF4-FFF2-40B4-BE49-F238E27FC236}">
                  <a16:creationId xmlns:a16="http://schemas.microsoft.com/office/drawing/2014/main" xmlns="" id="{F89C004A-02CA-4E48-B2F4-60D1580F2DC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415692" y="4035229"/>
              <a:ext cx="143359" cy="9722"/>
            </a:xfrm>
            <a:custGeom>
              <a:avLst/>
              <a:gdLst/>
              <a:ahLst/>
              <a:cxnLst/>
              <a:rect l="0" t="0" r="0" b="0"/>
              <a:pathLst>
                <a:path w="143359" h="9722">
                  <a:moveTo>
                    <a:pt x="3658" y="3371"/>
                  </a:moveTo>
                  <a:lnTo>
                    <a:pt x="3658" y="3371"/>
                  </a:lnTo>
                  <a:lnTo>
                    <a:pt x="0" y="3371"/>
                  </a:lnTo>
                  <a:lnTo>
                    <a:pt x="43473" y="0"/>
                  </a:lnTo>
                  <a:lnTo>
                    <a:pt x="83737" y="1275"/>
                  </a:lnTo>
                  <a:lnTo>
                    <a:pt x="127923" y="7321"/>
                  </a:lnTo>
                  <a:lnTo>
                    <a:pt x="143358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6" name="SMARTInkShape-Group210">
            <a:extLst>
              <a:ext uri="{FF2B5EF4-FFF2-40B4-BE49-F238E27FC236}">
                <a16:creationId xmlns:a16="http://schemas.microsoft.com/office/drawing/2014/main" xmlns="" id="{43998041-FD48-4836-8522-2181285A7065}"/>
              </a:ext>
            </a:extLst>
          </p:cNvPr>
          <p:cNvGrpSpPr/>
          <p:nvPr/>
        </p:nvGrpSpPr>
        <p:grpSpPr>
          <a:xfrm>
            <a:off x="2862372" y="2936679"/>
            <a:ext cx="1858527" cy="1305122"/>
            <a:chOff x="2862372" y="2936679"/>
            <a:chExt cx="1858527" cy="1305122"/>
          </a:xfrm>
        </p:grpSpPr>
        <p:sp>
          <p:nvSpPr>
            <p:cNvPr id="521" name="SMARTInkShape-980">
              <a:extLst>
                <a:ext uri="{FF2B5EF4-FFF2-40B4-BE49-F238E27FC236}">
                  <a16:creationId xmlns:a16="http://schemas.microsoft.com/office/drawing/2014/main" xmlns="" id="{4FDF4B8A-6F7D-4BD1-8179-D70FADF7EF9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667250" y="2936679"/>
              <a:ext cx="53649" cy="301822"/>
            </a:xfrm>
            <a:custGeom>
              <a:avLst/>
              <a:gdLst/>
              <a:ahLst/>
              <a:cxnLst/>
              <a:rect l="0" t="0" r="0" b="0"/>
              <a:pathLst>
                <a:path w="53649" h="301822">
                  <a:moveTo>
                    <a:pt x="19050" y="3371"/>
                  </a:moveTo>
                  <a:lnTo>
                    <a:pt x="19050" y="3371"/>
                  </a:lnTo>
                  <a:lnTo>
                    <a:pt x="25792" y="0"/>
                  </a:lnTo>
                  <a:lnTo>
                    <a:pt x="27778" y="3240"/>
                  </a:lnTo>
                  <a:lnTo>
                    <a:pt x="37969" y="50313"/>
                  </a:lnTo>
                  <a:lnTo>
                    <a:pt x="49271" y="96772"/>
                  </a:lnTo>
                  <a:lnTo>
                    <a:pt x="53648" y="134253"/>
                  </a:lnTo>
                  <a:lnTo>
                    <a:pt x="52771" y="174430"/>
                  </a:lnTo>
                  <a:lnTo>
                    <a:pt x="42974" y="215804"/>
                  </a:lnTo>
                  <a:lnTo>
                    <a:pt x="27331" y="252067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981">
              <a:extLst>
                <a:ext uri="{FF2B5EF4-FFF2-40B4-BE49-F238E27FC236}">
                  <a16:creationId xmlns:a16="http://schemas.microsoft.com/office/drawing/2014/main" xmlns="" id="{6A5B1C94-7484-4BDD-AE62-0FB373FA7FD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501345" y="2982269"/>
              <a:ext cx="96056" cy="167332"/>
            </a:xfrm>
            <a:custGeom>
              <a:avLst/>
              <a:gdLst/>
              <a:ahLst/>
              <a:cxnLst/>
              <a:rect l="0" t="0" r="0" b="0"/>
              <a:pathLst>
                <a:path w="96056" h="167332">
                  <a:moveTo>
                    <a:pt x="57955" y="65731"/>
                  </a:moveTo>
                  <a:lnTo>
                    <a:pt x="57955" y="65731"/>
                  </a:lnTo>
                  <a:lnTo>
                    <a:pt x="47110" y="25044"/>
                  </a:lnTo>
                  <a:lnTo>
                    <a:pt x="36907" y="9783"/>
                  </a:lnTo>
                  <a:lnTo>
                    <a:pt x="27198" y="2059"/>
                  </a:lnTo>
                  <a:lnTo>
                    <a:pt x="22634" y="0"/>
                  </a:lnTo>
                  <a:lnTo>
                    <a:pt x="18180" y="1449"/>
                  </a:lnTo>
                  <a:lnTo>
                    <a:pt x="9468" y="10585"/>
                  </a:lnTo>
                  <a:lnTo>
                    <a:pt x="0" y="38338"/>
                  </a:lnTo>
                  <a:lnTo>
                    <a:pt x="683" y="59436"/>
                  </a:lnTo>
                  <a:lnTo>
                    <a:pt x="6395" y="79161"/>
                  </a:lnTo>
                  <a:lnTo>
                    <a:pt x="15990" y="94983"/>
                  </a:lnTo>
                  <a:lnTo>
                    <a:pt x="21511" y="99344"/>
                  </a:lnTo>
                  <a:lnTo>
                    <a:pt x="27309" y="101545"/>
                  </a:lnTo>
                  <a:lnTo>
                    <a:pt x="33291" y="102307"/>
                  </a:lnTo>
                  <a:lnTo>
                    <a:pt x="45582" y="97509"/>
                  </a:lnTo>
                  <a:lnTo>
                    <a:pt x="51823" y="93266"/>
                  </a:lnTo>
                  <a:lnTo>
                    <a:pt x="60638" y="79145"/>
                  </a:lnTo>
                  <a:lnTo>
                    <a:pt x="78907" y="34786"/>
                  </a:lnTo>
                  <a:lnTo>
                    <a:pt x="81095" y="33812"/>
                  </a:lnTo>
                  <a:lnTo>
                    <a:pt x="83259" y="34574"/>
                  </a:lnTo>
                  <a:lnTo>
                    <a:pt x="85408" y="36493"/>
                  </a:lnTo>
                  <a:lnTo>
                    <a:pt x="87795" y="46152"/>
                  </a:lnTo>
                  <a:lnTo>
                    <a:pt x="93818" y="92865"/>
                  </a:lnTo>
                  <a:lnTo>
                    <a:pt x="95613" y="135505"/>
                  </a:lnTo>
                  <a:lnTo>
                    <a:pt x="96055" y="167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982">
              <a:extLst>
                <a:ext uri="{FF2B5EF4-FFF2-40B4-BE49-F238E27FC236}">
                  <a16:creationId xmlns:a16="http://schemas.microsoft.com/office/drawing/2014/main" xmlns="" id="{42BAA26A-5CEA-42D9-B67F-84BEB66584A6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394200" y="3213100"/>
              <a:ext cx="50801" cy="76201"/>
            </a:xfrm>
            <a:custGeom>
              <a:avLst/>
              <a:gdLst/>
              <a:ahLst/>
              <a:cxnLst/>
              <a:rect l="0" t="0" r="0" b="0"/>
              <a:pathLst>
                <a:path w="50801" h="76201">
                  <a:moveTo>
                    <a:pt x="50800" y="0"/>
                  </a:moveTo>
                  <a:lnTo>
                    <a:pt x="50800" y="0"/>
                  </a:lnTo>
                  <a:lnTo>
                    <a:pt x="26933" y="4082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983">
              <a:extLst>
                <a:ext uri="{FF2B5EF4-FFF2-40B4-BE49-F238E27FC236}">
                  <a16:creationId xmlns:a16="http://schemas.microsoft.com/office/drawing/2014/main" xmlns="" id="{2E314BD1-9582-4D11-B54C-1630A6E5B6F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181279" y="3121712"/>
              <a:ext cx="130372" cy="127193"/>
            </a:xfrm>
            <a:custGeom>
              <a:avLst/>
              <a:gdLst/>
              <a:ahLst/>
              <a:cxnLst/>
              <a:rect l="0" t="0" r="0" b="0"/>
              <a:pathLst>
                <a:path w="130372" h="127193">
                  <a:moveTo>
                    <a:pt x="3371" y="8838"/>
                  </a:moveTo>
                  <a:lnTo>
                    <a:pt x="3371" y="8838"/>
                  </a:lnTo>
                  <a:lnTo>
                    <a:pt x="0" y="8838"/>
                  </a:lnTo>
                  <a:lnTo>
                    <a:pt x="418" y="8132"/>
                  </a:lnTo>
                  <a:lnTo>
                    <a:pt x="4646" y="5467"/>
                  </a:lnTo>
                  <a:lnTo>
                    <a:pt x="21701" y="0"/>
                  </a:lnTo>
                  <a:lnTo>
                    <a:pt x="47999" y="653"/>
                  </a:lnTo>
                  <a:lnTo>
                    <a:pt x="74763" y="8686"/>
                  </a:lnTo>
                  <a:lnTo>
                    <a:pt x="80599" y="13676"/>
                  </a:lnTo>
                  <a:lnTo>
                    <a:pt x="87083" y="26746"/>
                  </a:lnTo>
                  <a:lnTo>
                    <a:pt x="87363" y="53342"/>
                  </a:lnTo>
                  <a:lnTo>
                    <a:pt x="67270" y="97467"/>
                  </a:lnTo>
                  <a:lnTo>
                    <a:pt x="49471" y="127103"/>
                  </a:lnTo>
                  <a:lnTo>
                    <a:pt x="51037" y="127192"/>
                  </a:lnTo>
                  <a:lnTo>
                    <a:pt x="81222" y="117069"/>
                  </a:lnTo>
                  <a:lnTo>
                    <a:pt x="130371" y="9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984">
              <a:extLst>
                <a:ext uri="{FF2B5EF4-FFF2-40B4-BE49-F238E27FC236}">
                  <a16:creationId xmlns:a16="http://schemas.microsoft.com/office/drawing/2014/main" xmlns="" id="{B3D456B4-41B2-4949-9079-46DEE5EC0D88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060930" y="3130550"/>
              <a:ext cx="111021" cy="209949"/>
            </a:xfrm>
            <a:custGeom>
              <a:avLst/>
              <a:gdLst/>
              <a:ahLst/>
              <a:cxnLst/>
              <a:rect l="0" t="0" r="0" b="0"/>
              <a:pathLst>
                <a:path w="111021" h="209949">
                  <a:moveTo>
                    <a:pt x="9420" y="0"/>
                  </a:moveTo>
                  <a:lnTo>
                    <a:pt x="9420" y="0"/>
                  </a:lnTo>
                  <a:lnTo>
                    <a:pt x="4351" y="38282"/>
                  </a:lnTo>
                  <a:lnTo>
                    <a:pt x="0" y="77351"/>
                  </a:lnTo>
                  <a:lnTo>
                    <a:pt x="3258" y="123656"/>
                  </a:lnTo>
                  <a:lnTo>
                    <a:pt x="14258" y="166853"/>
                  </a:lnTo>
                  <a:lnTo>
                    <a:pt x="27327" y="188692"/>
                  </a:lnTo>
                  <a:lnTo>
                    <a:pt x="44425" y="202161"/>
                  </a:lnTo>
                  <a:lnTo>
                    <a:pt x="53923" y="206740"/>
                  </a:lnTo>
                  <a:lnTo>
                    <a:pt x="75766" y="209948"/>
                  </a:lnTo>
                  <a:lnTo>
                    <a:pt x="11102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985">
              <a:extLst>
                <a:ext uri="{FF2B5EF4-FFF2-40B4-BE49-F238E27FC236}">
                  <a16:creationId xmlns:a16="http://schemas.microsoft.com/office/drawing/2014/main" xmlns="" id="{18F12DCC-8215-4288-8D44-1B088C4D6BD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54450" y="3232150"/>
              <a:ext cx="95251" cy="190580"/>
            </a:xfrm>
            <a:custGeom>
              <a:avLst/>
              <a:gdLst/>
              <a:ahLst/>
              <a:cxnLst/>
              <a:rect l="0" t="0" r="0" b="0"/>
              <a:pathLst>
                <a:path w="95251" h="190580">
                  <a:moveTo>
                    <a:pt x="0" y="107950"/>
                  </a:moveTo>
                  <a:lnTo>
                    <a:pt x="0" y="107950"/>
                  </a:lnTo>
                  <a:lnTo>
                    <a:pt x="0" y="104579"/>
                  </a:lnTo>
                  <a:lnTo>
                    <a:pt x="1411" y="103586"/>
                  </a:lnTo>
                  <a:lnTo>
                    <a:pt x="13815" y="101992"/>
                  </a:lnTo>
                  <a:lnTo>
                    <a:pt x="17676" y="101862"/>
                  </a:lnTo>
                  <a:lnTo>
                    <a:pt x="33224" y="108419"/>
                  </a:lnTo>
                  <a:lnTo>
                    <a:pt x="41342" y="119212"/>
                  </a:lnTo>
                  <a:lnTo>
                    <a:pt x="58282" y="160939"/>
                  </a:lnTo>
                  <a:lnTo>
                    <a:pt x="61249" y="181506"/>
                  </a:lnTo>
                  <a:lnTo>
                    <a:pt x="59442" y="189560"/>
                  </a:lnTo>
                  <a:lnTo>
                    <a:pt x="57267" y="190579"/>
                  </a:lnTo>
                  <a:lnTo>
                    <a:pt x="54406" y="189847"/>
                  </a:lnTo>
                  <a:lnTo>
                    <a:pt x="51087" y="187948"/>
                  </a:lnTo>
                  <a:lnTo>
                    <a:pt x="45518" y="176430"/>
                  </a:lnTo>
                  <a:lnTo>
                    <a:pt x="36194" y="130179"/>
                  </a:lnTo>
                  <a:lnTo>
                    <a:pt x="43180" y="83100"/>
                  </a:lnTo>
                  <a:lnTo>
                    <a:pt x="58655" y="40144"/>
                  </a:lnTo>
                  <a:lnTo>
                    <a:pt x="72400" y="2113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986">
              <a:extLst>
                <a:ext uri="{FF2B5EF4-FFF2-40B4-BE49-F238E27FC236}">
                  <a16:creationId xmlns:a16="http://schemas.microsoft.com/office/drawing/2014/main" xmlns="" id="{81412577-2CF2-47BF-8BC5-91CEB2C329B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74373" y="3346450"/>
              <a:ext cx="74901" cy="91978"/>
            </a:xfrm>
            <a:custGeom>
              <a:avLst/>
              <a:gdLst/>
              <a:ahLst/>
              <a:cxnLst/>
              <a:rect l="0" t="0" r="0" b="0"/>
              <a:pathLst>
                <a:path w="74901" h="91978">
                  <a:moveTo>
                    <a:pt x="48327" y="44450"/>
                  </a:moveTo>
                  <a:lnTo>
                    <a:pt x="48327" y="44450"/>
                  </a:lnTo>
                  <a:lnTo>
                    <a:pt x="30029" y="9129"/>
                  </a:lnTo>
                  <a:lnTo>
                    <a:pt x="22320" y="4058"/>
                  </a:lnTo>
                  <a:lnTo>
                    <a:pt x="18289" y="2705"/>
                  </a:lnTo>
                  <a:lnTo>
                    <a:pt x="10047" y="3084"/>
                  </a:lnTo>
                  <a:lnTo>
                    <a:pt x="5875" y="4173"/>
                  </a:lnTo>
                  <a:lnTo>
                    <a:pt x="3091" y="7015"/>
                  </a:lnTo>
                  <a:lnTo>
                    <a:pt x="0" y="15818"/>
                  </a:lnTo>
                  <a:lnTo>
                    <a:pt x="4270" y="30549"/>
                  </a:lnTo>
                  <a:lnTo>
                    <a:pt x="24259" y="65379"/>
                  </a:lnTo>
                  <a:lnTo>
                    <a:pt x="42372" y="84204"/>
                  </a:lnTo>
                  <a:lnTo>
                    <a:pt x="54853" y="90341"/>
                  </a:lnTo>
                  <a:lnTo>
                    <a:pt x="61144" y="91977"/>
                  </a:lnTo>
                  <a:lnTo>
                    <a:pt x="66045" y="91657"/>
                  </a:lnTo>
                  <a:lnTo>
                    <a:pt x="70016" y="90032"/>
                  </a:lnTo>
                  <a:lnTo>
                    <a:pt x="73370" y="87538"/>
                  </a:lnTo>
                  <a:lnTo>
                    <a:pt x="74900" y="83758"/>
                  </a:lnTo>
                  <a:lnTo>
                    <a:pt x="74719" y="73915"/>
                  </a:lnTo>
                  <a:lnTo>
                    <a:pt x="48109" y="32215"/>
                  </a:lnTo>
                  <a:lnTo>
                    <a:pt x="22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987">
              <a:extLst>
                <a:ext uri="{FF2B5EF4-FFF2-40B4-BE49-F238E27FC236}">
                  <a16:creationId xmlns:a16="http://schemas.microsoft.com/office/drawing/2014/main" xmlns="" id="{3F4F476E-8E20-4A38-9C2D-26B49FBFB96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509604" y="3248760"/>
              <a:ext cx="212928" cy="326015"/>
            </a:xfrm>
            <a:custGeom>
              <a:avLst/>
              <a:gdLst/>
              <a:ahLst/>
              <a:cxnLst/>
              <a:rect l="0" t="0" r="0" b="0"/>
              <a:pathLst>
                <a:path w="212928" h="326015">
                  <a:moveTo>
                    <a:pt x="14646" y="167540"/>
                  </a:moveTo>
                  <a:lnTo>
                    <a:pt x="14646" y="167540"/>
                  </a:lnTo>
                  <a:lnTo>
                    <a:pt x="18017" y="170911"/>
                  </a:lnTo>
                  <a:lnTo>
                    <a:pt x="36314" y="210256"/>
                  </a:lnTo>
                  <a:lnTo>
                    <a:pt x="54544" y="257352"/>
                  </a:lnTo>
                  <a:lnTo>
                    <a:pt x="71733" y="301776"/>
                  </a:lnTo>
                  <a:lnTo>
                    <a:pt x="81974" y="324818"/>
                  </a:lnTo>
                  <a:lnTo>
                    <a:pt x="81404" y="326014"/>
                  </a:lnTo>
                  <a:lnTo>
                    <a:pt x="79613" y="325401"/>
                  </a:lnTo>
                  <a:lnTo>
                    <a:pt x="77007" y="323580"/>
                  </a:lnTo>
                  <a:lnTo>
                    <a:pt x="55500" y="287420"/>
                  </a:lnTo>
                  <a:lnTo>
                    <a:pt x="35625" y="253746"/>
                  </a:lnTo>
                  <a:lnTo>
                    <a:pt x="18326" y="211498"/>
                  </a:lnTo>
                  <a:lnTo>
                    <a:pt x="5698" y="168733"/>
                  </a:lnTo>
                  <a:lnTo>
                    <a:pt x="0" y="123678"/>
                  </a:lnTo>
                  <a:lnTo>
                    <a:pt x="3668" y="106653"/>
                  </a:lnTo>
                  <a:lnTo>
                    <a:pt x="10002" y="96265"/>
                  </a:lnTo>
                  <a:lnTo>
                    <a:pt x="13667" y="92506"/>
                  </a:lnTo>
                  <a:lnTo>
                    <a:pt x="18932" y="91412"/>
                  </a:lnTo>
                  <a:lnTo>
                    <a:pt x="32308" y="93959"/>
                  </a:lnTo>
                  <a:lnTo>
                    <a:pt x="69666" y="123006"/>
                  </a:lnTo>
                  <a:lnTo>
                    <a:pt x="117079" y="168778"/>
                  </a:lnTo>
                  <a:lnTo>
                    <a:pt x="152711" y="206007"/>
                  </a:lnTo>
                  <a:lnTo>
                    <a:pt x="189614" y="243028"/>
                  </a:lnTo>
                  <a:lnTo>
                    <a:pt x="200124" y="248598"/>
                  </a:lnTo>
                  <a:lnTo>
                    <a:pt x="203915" y="249095"/>
                  </a:lnTo>
                  <a:lnTo>
                    <a:pt x="207147" y="246605"/>
                  </a:lnTo>
                  <a:lnTo>
                    <a:pt x="212620" y="236311"/>
                  </a:lnTo>
                  <a:lnTo>
                    <a:pt x="212927" y="201165"/>
                  </a:lnTo>
                  <a:lnTo>
                    <a:pt x="206487" y="165316"/>
                  </a:lnTo>
                  <a:lnTo>
                    <a:pt x="195864" y="123512"/>
                  </a:lnTo>
                  <a:lnTo>
                    <a:pt x="181736" y="79063"/>
                  </a:lnTo>
                  <a:lnTo>
                    <a:pt x="169812" y="42845"/>
                  </a:lnTo>
                  <a:lnTo>
                    <a:pt x="157401" y="1955"/>
                  </a:lnTo>
                  <a:lnTo>
                    <a:pt x="157794" y="0"/>
                  </a:lnTo>
                  <a:lnTo>
                    <a:pt x="159467" y="813"/>
                  </a:lnTo>
                  <a:lnTo>
                    <a:pt x="167046" y="8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988">
              <a:extLst>
                <a:ext uri="{FF2B5EF4-FFF2-40B4-BE49-F238E27FC236}">
                  <a16:creationId xmlns:a16="http://schemas.microsoft.com/office/drawing/2014/main" xmlns="" id="{A267A167-7EB7-4055-B38C-EE414F4A2060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232411" y="3562350"/>
              <a:ext cx="171190" cy="202939"/>
            </a:xfrm>
            <a:custGeom>
              <a:avLst/>
              <a:gdLst/>
              <a:ahLst/>
              <a:cxnLst/>
              <a:rect l="0" t="0" r="0" b="0"/>
              <a:pathLst>
                <a:path w="171190" h="202939">
                  <a:moveTo>
                    <a:pt x="6089" y="196850"/>
                  </a:moveTo>
                  <a:lnTo>
                    <a:pt x="6089" y="196850"/>
                  </a:lnTo>
                  <a:lnTo>
                    <a:pt x="0" y="202938"/>
                  </a:lnTo>
                  <a:lnTo>
                    <a:pt x="449" y="160149"/>
                  </a:lnTo>
                  <a:lnTo>
                    <a:pt x="8578" y="116435"/>
                  </a:lnTo>
                  <a:lnTo>
                    <a:pt x="12687" y="111490"/>
                  </a:lnTo>
                  <a:lnTo>
                    <a:pt x="24779" y="105995"/>
                  </a:lnTo>
                  <a:lnTo>
                    <a:pt x="31954" y="106647"/>
                  </a:lnTo>
                  <a:lnTo>
                    <a:pt x="47453" y="113016"/>
                  </a:lnTo>
                  <a:lnTo>
                    <a:pt x="93397" y="151272"/>
                  </a:lnTo>
                  <a:lnTo>
                    <a:pt x="97456" y="152353"/>
                  </a:lnTo>
                  <a:lnTo>
                    <a:pt x="100867" y="152369"/>
                  </a:lnTo>
                  <a:lnTo>
                    <a:pt x="104552" y="149557"/>
                  </a:lnTo>
                  <a:lnTo>
                    <a:pt x="112409" y="138907"/>
                  </a:lnTo>
                  <a:lnTo>
                    <a:pt x="124588" y="98935"/>
                  </a:lnTo>
                  <a:lnTo>
                    <a:pt x="141731" y="52155"/>
                  </a:lnTo>
                  <a:lnTo>
                    <a:pt x="166347" y="6682"/>
                  </a:lnTo>
                  <a:lnTo>
                    <a:pt x="171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989">
              <a:extLst>
                <a:ext uri="{FF2B5EF4-FFF2-40B4-BE49-F238E27FC236}">
                  <a16:creationId xmlns:a16="http://schemas.microsoft.com/office/drawing/2014/main" xmlns="" id="{B021C86B-067D-46BC-A058-E8BD1E991C0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960340" y="3873500"/>
              <a:ext cx="136880" cy="348640"/>
            </a:xfrm>
            <a:custGeom>
              <a:avLst/>
              <a:gdLst/>
              <a:ahLst/>
              <a:cxnLst/>
              <a:rect l="0" t="0" r="0" b="0"/>
              <a:pathLst>
                <a:path w="136880" h="348640">
                  <a:moveTo>
                    <a:pt x="33810" y="0"/>
                  </a:moveTo>
                  <a:lnTo>
                    <a:pt x="33810" y="0"/>
                  </a:lnTo>
                  <a:lnTo>
                    <a:pt x="38174" y="43366"/>
                  </a:lnTo>
                  <a:lnTo>
                    <a:pt x="39277" y="78069"/>
                  </a:lnTo>
                  <a:lnTo>
                    <a:pt x="39768" y="120776"/>
                  </a:lnTo>
                  <a:lnTo>
                    <a:pt x="38574" y="167978"/>
                  </a:lnTo>
                  <a:lnTo>
                    <a:pt x="36280" y="192418"/>
                  </a:lnTo>
                  <a:lnTo>
                    <a:pt x="29969" y="238625"/>
                  </a:lnTo>
                  <a:lnTo>
                    <a:pt x="22460" y="275624"/>
                  </a:lnTo>
                  <a:lnTo>
                    <a:pt x="6847" y="322294"/>
                  </a:lnTo>
                  <a:lnTo>
                    <a:pt x="1130" y="333272"/>
                  </a:lnTo>
                  <a:lnTo>
                    <a:pt x="29" y="334364"/>
                  </a:lnTo>
                  <a:lnTo>
                    <a:pt x="0" y="332976"/>
                  </a:lnTo>
                  <a:lnTo>
                    <a:pt x="11766" y="305427"/>
                  </a:lnTo>
                  <a:lnTo>
                    <a:pt x="48270" y="261336"/>
                  </a:lnTo>
                  <a:lnTo>
                    <a:pt x="92751" y="226587"/>
                  </a:lnTo>
                  <a:lnTo>
                    <a:pt x="107984" y="222531"/>
                  </a:lnTo>
                  <a:lnTo>
                    <a:pt x="115009" y="222437"/>
                  </a:lnTo>
                  <a:lnTo>
                    <a:pt x="120399" y="224492"/>
                  </a:lnTo>
                  <a:lnTo>
                    <a:pt x="128267" y="232418"/>
                  </a:lnTo>
                  <a:lnTo>
                    <a:pt x="136665" y="255524"/>
                  </a:lnTo>
                  <a:lnTo>
                    <a:pt x="136879" y="284711"/>
                  </a:lnTo>
                  <a:lnTo>
                    <a:pt x="132474" y="312332"/>
                  </a:lnTo>
                  <a:lnTo>
                    <a:pt x="121170" y="327903"/>
                  </a:lnTo>
                  <a:lnTo>
                    <a:pt x="113216" y="335019"/>
                  </a:lnTo>
                  <a:lnTo>
                    <a:pt x="78426" y="348404"/>
                  </a:lnTo>
                  <a:lnTo>
                    <a:pt x="52934" y="348639"/>
                  </a:lnTo>
                  <a:lnTo>
                    <a:pt x="12188" y="340663"/>
                  </a:lnTo>
                  <a:lnTo>
                    <a:pt x="7401" y="337881"/>
                  </a:lnTo>
                  <a:lnTo>
                    <a:pt x="4914" y="334614"/>
                  </a:lnTo>
                  <a:lnTo>
                    <a:pt x="206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990">
              <a:extLst>
                <a:ext uri="{FF2B5EF4-FFF2-40B4-BE49-F238E27FC236}">
                  <a16:creationId xmlns:a16="http://schemas.microsoft.com/office/drawing/2014/main" xmlns="" id="{B806A121-C5D9-4B54-A9D3-4D3090B638F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699690" y="3987800"/>
              <a:ext cx="18343" cy="241301"/>
            </a:xfrm>
            <a:custGeom>
              <a:avLst/>
              <a:gdLst/>
              <a:ahLst/>
              <a:cxnLst/>
              <a:rect l="0" t="0" r="0" b="0"/>
              <a:pathLst>
                <a:path w="18343" h="241301">
                  <a:moveTo>
                    <a:pt x="15060" y="0"/>
                  </a:moveTo>
                  <a:lnTo>
                    <a:pt x="15060" y="0"/>
                  </a:lnTo>
                  <a:lnTo>
                    <a:pt x="8318" y="0"/>
                  </a:lnTo>
                  <a:lnTo>
                    <a:pt x="5626" y="1411"/>
                  </a:lnTo>
                  <a:lnTo>
                    <a:pt x="754" y="6742"/>
                  </a:lnTo>
                  <a:lnTo>
                    <a:pt x="0" y="19459"/>
                  </a:lnTo>
                  <a:lnTo>
                    <a:pt x="8636" y="66481"/>
                  </a:lnTo>
                  <a:lnTo>
                    <a:pt x="12204" y="99397"/>
                  </a:lnTo>
                  <a:lnTo>
                    <a:pt x="14496" y="133782"/>
                  </a:lnTo>
                  <a:lnTo>
                    <a:pt x="18342" y="180908"/>
                  </a:lnTo>
                  <a:lnTo>
                    <a:pt x="1506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991">
              <a:extLst>
                <a:ext uri="{FF2B5EF4-FFF2-40B4-BE49-F238E27FC236}">
                  <a16:creationId xmlns:a16="http://schemas.microsoft.com/office/drawing/2014/main" xmlns="" id="{35249A00-DB28-4CE9-8CD9-7E5C29CBDA1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43300" y="4098990"/>
              <a:ext cx="254001" cy="15811"/>
            </a:xfrm>
            <a:custGeom>
              <a:avLst/>
              <a:gdLst/>
              <a:ahLst/>
              <a:cxnLst/>
              <a:rect l="0" t="0" r="0" b="0"/>
              <a:pathLst>
                <a:path w="254001" h="15811">
                  <a:moveTo>
                    <a:pt x="0" y="9460"/>
                  </a:moveTo>
                  <a:lnTo>
                    <a:pt x="0" y="9460"/>
                  </a:lnTo>
                  <a:lnTo>
                    <a:pt x="3371" y="6089"/>
                  </a:lnTo>
                  <a:lnTo>
                    <a:pt x="39001" y="2993"/>
                  </a:lnTo>
                  <a:lnTo>
                    <a:pt x="72603" y="0"/>
                  </a:lnTo>
                  <a:lnTo>
                    <a:pt x="112937" y="82"/>
                  </a:lnTo>
                  <a:lnTo>
                    <a:pt x="155322" y="2469"/>
                  </a:lnTo>
                  <a:lnTo>
                    <a:pt x="195326" y="5883"/>
                  </a:lnTo>
                  <a:lnTo>
                    <a:pt x="240216" y="13117"/>
                  </a:lnTo>
                  <a:lnTo>
                    <a:pt x="254000" y="15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992">
              <a:extLst>
                <a:ext uri="{FF2B5EF4-FFF2-40B4-BE49-F238E27FC236}">
                  <a16:creationId xmlns:a16="http://schemas.microsoft.com/office/drawing/2014/main" xmlns="" id="{F24A9118-0913-4EF1-836C-DEAAE2237BD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213100" y="3876192"/>
              <a:ext cx="158751" cy="365609"/>
            </a:xfrm>
            <a:custGeom>
              <a:avLst/>
              <a:gdLst/>
              <a:ahLst/>
              <a:cxnLst/>
              <a:rect l="0" t="0" r="0" b="0"/>
              <a:pathLst>
                <a:path w="158751" h="365609">
                  <a:moveTo>
                    <a:pt x="158750" y="3658"/>
                  </a:moveTo>
                  <a:lnTo>
                    <a:pt x="158750" y="3658"/>
                  </a:lnTo>
                  <a:lnTo>
                    <a:pt x="155379" y="287"/>
                  </a:lnTo>
                  <a:lnTo>
                    <a:pt x="153681" y="0"/>
                  </a:lnTo>
                  <a:lnTo>
                    <a:pt x="151842" y="514"/>
                  </a:lnTo>
                  <a:lnTo>
                    <a:pt x="149912" y="1562"/>
                  </a:lnTo>
                  <a:lnTo>
                    <a:pt x="136673" y="30003"/>
                  </a:lnTo>
                  <a:lnTo>
                    <a:pt x="123908" y="70652"/>
                  </a:lnTo>
                  <a:lnTo>
                    <a:pt x="112926" y="109398"/>
                  </a:lnTo>
                  <a:lnTo>
                    <a:pt x="97226" y="154370"/>
                  </a:lnTo>
                  <a:lnTo>
                    <a:pt x="77784" y="201874"/>
                  </a:lnTo>
                  <a:lnTo>
                    <a:pt x="55032" y="248858"/>
                  </a:lnTo>
                  <a:lnTo>
                    <a:pt x="34572" y="288084"/>
                  </a:lnTo>
                  <a:lnTo>
                    <a:pt x="12831" y="332289"/>
                  </a:lnTo>
                  <a:lnTo>
                    <a:pt x="0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993">
              <a:extLst>
                <a:ext uri="{FF2B5EF4-FFF2-40B4-BE49-F238E27FC236}">
                  <a16:creationId xmlns:a16="http://schemas.microsoft.com/office/drawing/2014/main" xmlns="" id="{8097F306-CF9D-4AD0-8DF4-0174A40EDB5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181350" y="3949700"/>
              <a:ext cx="215901" cy="266701"/>
            </a:xfrm>
            <a:custGeom>
              <a:avLst/>
              <a:gdLst/>
              <a:ahLst/>
              <a:cxnLst/>
              <a:rect l="0" t="0" r="0" b="0"/>
              <a:pathLst>
                <a:path w="215901" h="266701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50925" y="28861"/>
                  </a:lnTo>
                  <a:lnTo>
                    <a:pt x="94189" y="70484"/>
                  </a:lnTo>
                  <a:lnTo>
                    <a:pt x="126293" y="104704"/>
                  </a:lnTo>
                  <a:lnTo>
                    <a:pt x="155613" y="139198"/>
                  </a:lnTo>
                  <a:lnTo>
                    <a:pt x="190276" y="186588"/>
                  </a:lnTo>
                  <a:lnTo>
                    <a:pt x="204512" y="213456"/>
                  </a:lnTo>
                  <a:lnTo>
                    <a:pt x="214900" y="260132"/>
                  </a:lnTo>
                  <a:lnTo>
                    <a:pt x="2159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994">
              <a:extLst>
                <a:ext uri="{FF2B5EF4-FFF2-40B4-BE49-F238E27FC236}">
                  <a16:creationId xmlns:a16="http://schemas.microsoft.com/office/drawing/2014/main" xmlns="" id="{06CF0EB4-6E8E-4E66-A8CA-0EC432E39E2B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2862372" y="4024457"/>
              <a:ext cx="242779" cy="159427"/>
            </a:xfrm>
            <a:custGeom>
              <a:avLst/>
              <a:gdLst/>
              <a:ahLst/>
              <a:cxnLst/>
              <a:rect l="0" t="0" r="0" b="0"/>
              <a:pathLst>
                <a:path w="242779" h="159427">
                  <a:moveTo>
                    <a:pt x="179278" y="39543"/>
                  </a:moveTo>
                  <a:lnTo>
                    <a:pt x="179278" y="39543"/>
                  </a:lnTo>
                  <a:lnTo>
                    <a:pt x="179278" y="36172"/>
                  </a:lnTo>
                  <a:lnTo>
                    <a:pt x="172536" y="27333"/>
                  </a:lnTo>
                  <a:lnTo>
                    <a:pt x="144559" y="5698"/>
                  </a:lnTo>
                  <a:lnTo>
                    <a:pt x="133509" y="276"/>
                  </a:lnTo>
                  <a:lnTo>
                    <a:pt x="108645" y="0"/>
                  </a:lnTo>
                  <a:lnTo>
                    <a:pt x="78935" y="7757"/>
                  </a:lnTo>
                  <a:lnTo>
                    <a:pt x="37292" y="33865"/>
                  </a:lnTo>
                  <a:lnTo>
                    <a:pt x="16219" y="52307"/>
                  </a:lnTo>
                  <a:lnTo>
                    <a:pt x="4502" y="74143"/>
                  </a:lnTo>
                  <a:lnTo>
                    <a:pt x="0" y="97254"/>
                  </a:lnTo>
                  <a:lnTo>
                    <a:pt x="351" y="119285"/>
                  </a:lnTo>
                  <a:lnTo>
                    <a:pt x="8503" y="137073"/>
                  </a:lnTo>
                  <a:lnTo>
                    <a:pt x="21533" y="150623"/>
                  </a:lnTo>
                  <a:lnTo>
                    <a:pt x="36732" y="158997"/>
                  </a:lnTo>
                  <a:lnTo>
                    <a:pt x="54776" y="159426"/>
                  </a:lnTo>
                  <a:lnTo>
                    <a:pt x="64527" y="157565"/>
                  </a:lnTo>
                  <a:lnTo>
                    <a:pt x="95105" y="138090"/>
                  </a:lnTo>
                  <a:lnTo>
                    <a:pt x="119765" y="106607"/>
                  </a:lnTo>
                  <a:lnTo>
                    <a:pt x="136922" y="60865"/>
                  </a:lnTo>
                  <a:lnTo>
                    <a:pt x="145992" y="37116"/>
                  </a:lnTo>
                  <a:lnTo>
                    <a:pt x="146504" y="37219"/>
                  </a:lnTo>
                  <a:lnTo>
                    <a:pt x="154135" y="61327"/>
                  </a:lnTo>
                  <a:lnTo>
                    <a:pt x="187055" y="103124"/>
                  </a:lnTo>
                  <a:lnTo>
                    <a:pt x="242778" y="14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211">
            <a:extLst>
              <a:ext uri="{FF2B5EF4-FFF2-40B4-BE49-F238E27FC236}">
                <a16:creationId xmlns:a16="http://schemas.microsoft.com/office/drawing/2014/main" xmlns="" id="{3FFFCF5D-FAB8-4933-99F4-5BA087E55B47}"/>
              </a:ext>
            </a:extLst>
          </p:cNvPr>
          <p:cNvGrpSpPr/>
          <p:nvPr/>
        </p:nvGrpSpPr>
        <p:grpSpPr>
          <a:xfrm>
            <a:off x="2006962" y="2971800"/>
            <a:ext cx="1203869" cy="755651"/>
            <a:chOff x="2006962" y="2971800"/>
            <a:chExt cx="1203869" cy="755651"/>
          </a:xfrm>
        </p:grpSpPr>
        <p:sp>
          <p:nvSpPr>
            <p:cNvPr id="537" name="SMARTInkShape-995">
              <a:extLst>
                <a:ext uri="{FF2B5EF4-FFF2-40B4-BE49-F238E27FC236}">
                  <a16:creationId xmlns:a16="http://schemas.microsoft.com/office/drawing/2014/main" xmlns="" id="{2B140A4C-B822-4027-A1CE-6A6067067642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139879" y="2971800"/>
              <a:ext cx="70952" cy="260351"/>
            </a:xfrm>
            <a:custGeom>
              <a:avLst/>
              <a:gdLst/>
              <a:ahLst/>
              <a:cxnLst/>
              <a:rect l="0" t="0" r="0" b="0"/>
              <a:pathLst>
                <a:path w="70952" h="2603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33361" y="49527"/>
                  </a:lnTo>
                  <a:lnTo>
                    <a:pt x="57099" y="93775"/>
                  </a:lnTo>
                  <a:lnTo>
                    <a:pt x="68642" y="126109"/>
                  </a:lnTo>
                  <a:lnTo>
                    <a:pt x="70951" y="159295"/>
                  </a:lnTo>
                  <a:lnTo>
                    <a:pt x="65156" y="192859"/>
                  </a:lnTo>
                  <a:lnTo>
                    <a:pt x="45588" y="237844"/>
                  </a:lnTo>
                  <a:lnTo>
                    <a:pt x="3512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996">
              <a:extLst>
                <a:ext uri="{FF2B5EF4-FFF2-40B4-BE49-F238E27FC236}">
                  <a16:creationId xmlns:a16="http://schemas.microsoft.com/office/drawing/2014/main" xmlns="" id="{B7BCA2D9-1AD9-47BB-A632-3EB899543B7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086100" y="307975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11933" y="85498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997">
              <a:extLst>
                <a:ext uri="{FF2B5EF4-FFF2-40B4-BE49-F238E27FC236}">
                  <a16:creationId xmlns:a16="http://schemas.microsoft.com/office/drawing/2014/main" xmlns="" id="{2ABD4527-A2B9-4BCA-94C2-6C8998BFC38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22600" y="32004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4123" y="4478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998">
              <a:extLst>
                <a:ext uri="{FF2B5EF4-FFF2-40B4-BE49-F238E27FC236}">
                  <a16:creationId xmlns:a16="http://schemas.microsoft.com/office/drawing/2014/main" xmlns="" id="{E60E41ED-D606-462C-BE4D-32CE9DF11972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2857343" y="3125965"/>
              <a:ext cx="96550" cy="117523"/>
            </a:xfrm>
            <a:custGeom>
              <a:avLst/>
              <a:gdLst/>
              <a:ahLst/>
              <a:cxnLst/>
              <a:rect l="0" t="0" r="0" b="0"/>
              <a:pathLst>
                <a:path w="96550" h="117523">
                  <a:moveTo>
                    <a:pt x="70007" y="10935"/>
                  </a:moveTo>
                  <a:lnTo>
                    <a:pt x="70007" y="10935"/>
                  </a:lnTo>
                  <a:lnTo>
                    <a:pt x="50434" y="2207"/>
                  </a:lnTo>
                  <a:lnTo>
                    <a:pt x="38025" y="0"/>
                  </a:lnTo>
                  <a:lnTo>
                    <a:pt x="25454" y="4664"/>
                  </a:lnTo>
                  <a:lnTo>
                    <a:pt x="13517" y="14498"/>
                  </a:lnTo>
                  <a:lnTo>
                    <a:pt x="3508" y="28276"/>
                  </a:lnTo>
                  <a:lnTo>
                    <a:pt x="0" y="43807"/>
                  </a:lnTo>
                  <a:lnTo>
                    <a:pt x="3497" y="80144"/>
                  </a:lnTo>
                  <a:lnTo>
                    <a:pt x="7322" y="88119"/>
                  </a:lnTo>
                  <a:lnTo>
                    <a:pt x="19099" y="100743"/>
                  </a:lnTo>
                  <a:lnTo>
                    <a:pt x="41596" y="115783"/>
                  </a:lnTo>
                  <a:lnTo>
                    <a:pt x="49655" y="117522"/>
                  </a:lnTo>
                  <a:lnTo>
                    <a:pt x="66136" y="115692"/>
                  </a:lnTo>
                  <a:lnTo>
                    <a:pt x="79105" y="106412"/>
                  </a:lnTo>
                  <a:lnTo>
                    <a:pt x="88867" y="92175"/>
                  </a:lnTo>
                  <a:lnTo>
                    <a:pt x="95558" y="74087"/>
                  </a:lnTo>
                  <a:lnTo>
                    <a:pt x="96549" y="40701"/>
                  </a:lnTo>
                  <a:lnTo>
                    <a:pt x="90270" y="22048"/>
                  </a:lnTo>
                  <a:lnTo>
                    <a:pt x="85633" y="14110"/>
                  </a:lnTo>
                  <a:lnTo>
                    <a:pt x="80424" y="8818"/>
                  </a:lnTo>
                  <a:lnTo>
                    <a:pt x="68992" y="2939"/>
                  </a:lnTo>
                  <a:lnTo>
                    <a:pt x="60619" y="2207"/>
                  </a:lnTo>
                  <a:lnTo>
                    <a:pt x="50957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999">
              <a:extLst>
                <a:ext uri="{FF2B5EF4-FFF2-40B4-BE49-F238E27FC236}">
                  <a16:creationId xmlns:a16="http://schemas.microsoft.com/office/drawing/2014/main" xmlns="" id="{50DAF5FD-72D2-4243-91ED-04188F941B29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709401" y="3073400"/>
              <a:ext cx="141750" cy="242251"/>
            </a:xfrm>
            <a:custGeom>
              <a:avLst/>
              <a:gdLst/>
              <a:ahLst/>
              <a:cxnLst/>
              <a:rect l="0" t="0" r="0" b="0"/>
              <a:pathLst>
                <a:path w="141750" h="242251">
                  <a:moveTo>
                    <a:pt x="46499" y="0"/>
                  </a:moveTo>
                  <a:lnTo>
                    <a:pt x="46499" y="0"/>
                  </a:lnTo>
                  <a:lnTo>
                    <a:pt x="43128" y="0"/>
                  </a:lnTo>
                  <a:lnTo>
                    <a:pt x="34290" y="3371"/>
                  </a:lnTo>
                  <a:lnTo>
                    <a:pt x="22734" y="18951"/>
                  </a:lnTo>
                  <a:lnTo>
                    <a:pt x="6893" y="66120"/>
                  </a:lnTo>
                  <a:lnTo>
                    <a:pt x="1144" y="99237"/>
                  </a:lnTo>
                  <a:lnTo>
                    <a:pt x="0" y="133241"/>
                  </a:lnTo>
                  <a:lnTo>
                    <a:pt x="7086" y="180354"/>
                  </a:lnTo>
                  <a:lnTo>
                    <a:pt x="18399" y="206452"/>
                  </a:lnTo>
                  <a:lnTo>
                    <a:pt x="35186" y="227458"/>
                  </a:lnTo>
                  <a:lnTo>
                    <a:pt x="56287" y="238676"/>
                  </a:lnTo>
                  <a:lnTo>
                    <a:pt x="81188" y="242250"/>
                  </a:lnTo>
                  <a:lnTo>
                    <a:pt x="141749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000">
              <a:extLst>
                <a:ext uri="{FF2B5EF4-FFF2-40B4-BE49-F238E27FC236}">
                  <a16:creationId xmlns:a16="http://schemas.microsoft.com/office/drawing/2014/main" xmlns="" id="{C153F23C-AE0B-44E4-B9A2-76B84807605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527300" y="3263900"/>
              <a:ext cx="95251" cy="162414"/>
            </a:xfrm>
            <a:custGeom>
              <a:avLst/>
              <a:gdLst/>
              <a:ahLst/>
              <a:cxnLst/>
              <a:rect l="0" t="0" r="0" b="0"/>
              <a:pathLst>
                <a:path w="95251" h="162414">
                  <a:moveTo>
                    <a:pt x="0" y="82550"/>
                  </a:moveTo>
                  <a:lnTo>
                    <a:pt x="0" y="82550"/>
                  </a:lnTo>
                  <a:lnTo>
                    <a:pt x="0" y="79179"/>
                  </a:lnTo>
                  <a:lnTo>
                    <a:pt x="1411" y="78186"/>
                  </a:lnTo>
                  <a:lnTo>
                    <a:pt x="6742" y="77083"/>
                  </a:lnTo>
                  <a:lnTo>
                    <a:pt x="21048" y="79832"/>
                  </a:lnTo>
                  <a:lnTo>
                    <a:pt x="42063" y="88486"/>
                  </a:lnTo>
                  <a:lnTo>
                    <a:pt x="54208" y="99770"/>
                  </a:lnTo>
                  <a:lnTo>
                    <a:pt x="59422" y="106730"/>
                  </a:lnTo>
                  <a:lnTo>
                    <a:pt x="65215" y="127634"/>
                  </a:lnTo>
                  <a:lnTo>
                    <a:pt x="66595" y="155880"/>
                  </a:lnTo>
                  <a:lnTo>
                    <a:pt x="65563" y="161070"/>
                  </a:lnTo>
                  <a:lnTo>
                    <a:pt x="64170" y="162413"/>
                  </a:lnTo>
                  <a:lnTo>
                    <a:pt x="62536" y="161192"/>
                  </a:lnTo>
                  <a:lnTo>
                    <a:pt x="58838" y="152780"/>
                  </a:lnTo>
                  <a:lnTo>
                    <a:pt x="54201" y="126093"/>
                  </a:lnTo>
                  <a:lnTo>
                    <a:pt x="58785" y="84084"/>
                  </a:lnTo>
                  <a:lnTo>
                    <a:pt x="75665" y="421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001">
              <a:extLst>
                <a:ext uri="{FF2B5EF4-FFF2-40B4-BE49-F238E27FC236}">
                  <a16:creationId xmlns:a16="http://schemas.microsoft.com/office/drawing/2014/main" xmlns="" id="{EAD982D7-D14F-4EFD-8B28-A76B80E257E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477071" y="3347749"/>
              <a:ext cx="45645" cy="124932"/>
            </a:xfrm>
            <a:custGeom>
              <a:avLst/>
              <a:gdLst/>
              <a:ahLst/>
              <a:cxnLst/>
              <a:rect l="0" t="0" r="0" b="0"/>
              <a:pathLst>
                <a:path w="45645" h="124932">
                  <a:moveTo>
                    <a:pt x="31179" y="24101"/>
                  </a:moveTo>
                  <a:lnTo>
                    <a:pt x="31179" y="24101"/>
                  </a:lnTo>
                  <a:lnTo>
                    <a:pt x="26153" y="12168"/>
                  </a:lnTo>
                  <a:lnTo>
                    <a:pt x="25712" y="9795"/>
                  </a:lnTo>
                  <a:lnTo>
                    <a:pt x="21458" y="5278"/>
                  </a:lnTo>
                  <a:lnTo>
                    <a:pt x="13972" y="0"/>
                  </a:lnTo>
                  <a:lnTo>
                    <a:pt x="9185" y="3041"/>
                  </a:lnTo>
                  <a:lnTo>
                    <a:pt x="5933" y="5828"/>
                  </a:lnTo>
                  <a:lnTo>
                    <a:pt x="2320" y="16450"/>
                  </a:lnTo>
                  <a:lnTo>
                    <a:pt x="0" y="53007"/>
                  </a:lnTo>
                  <a:lnTo>
                    <a:pt x="6340" y="85269"/>
                  </a:lnTo>
                  <a:lnTo>
                    <a:pt x="17156" y="110428"/>
                  </a:lnTo>
                  <a:lnTo>
                    <a:pt x="25182" y="120794"/>
                  </a:lnTo>
                  <a:lnTo>
                    <a:pt x="29298" y="124547"/>
                  </a:lnTo>
                  <a:lnTo>
                    <a:pt x="32747" y="124931"/>
                  </a:lnTo>
                  <a:lnTo>
                    <a:pt x="35752" y="123071"/>
                  </a:lnTo>
                  <a:lnTo>
                    <a:pt x="40972" y="114655"/>
                  </a:lnTo>
                  <a:lnTo>
                    <a:pt x="45644" y="101506"/>
                  </a:lnTo>
                  <a:lnTo>
                    <a:pt x="45500" y="78236"/>
                  </a:lnTo>
                  <a:lnTo>
                    <a:pt x="33848" y="30660"/>
                  </a:lnTo>
                  <a:lnTo>
                    <a:pt x="31179" y="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002">
              <a:extLst>
                <a:ext uri="{FF2B5EF4-FFF2-40B4-BE49-F238E27FC236}">
                  <a16:creationId xmlns:a16="http://schemas.microsoft.com/office/drawing/2014/main" xmlns="" id="{2B6C9E64-B2F1-4447-B9AC-DEF85E9ED773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216052" y="3295650"/>
              <a:ext cx="206995" cy="295877"/>
            </a:xfrm>
            <a:custGeom>
              <a:avLst/>
              <a:gdLst/>
              <a:ahLst/>
              <a:cxnLst/>
              <a:rect l="0" t="0" r="0" b="0"/>
              <a:pathLst>
                <a:path w="206995" h="295877">
                  <a:moveTo>
                    <a:pt x="19148" y="127000"/>
                  </a:moveTo>
                  <a:lnTo>
                    <a:pt x="19148" y="127000"/>
                  </a:lnTo>
                  <a:lnTo>
                    <a:pt x="21029" y="139552"/>
                  </a:lnTo>
                  <a:lnTo>
                    <a:pt x="35754" y="185934"/>
                  </a:lnTo>
                  <a:lnTo>
                    <a:pt x="56138" y="230415"/>
                  </a:lnTo>
                  <a:lnTo>
                    <a:pt x="73962" y="273017"/>
                  </a:lnTo>
                  <a:lnTo>
                    <a:pt x="76906" y="287381"/>
                  </a:lnTo>
                  <a:lnTo>
                    <a:pt x="76703" y="293188"/>
                  </a:lnTo>
                  <a:lnTo>
                    <a:pt x="75863" y="295647"/>
                  </a:lnTo>
                  <a:lnTo>
                    <a:pt x="74597" y="295876"/>
                  </a:lnTo>
                  <a:lnTo>
                    <a:pt x="57382" y="275991"/>
                  </a:lnTo>
                  <a:lnTo>
                    <a:pt x="38238" y="234645"/>
                  </a:lnTo>
                  <a:lnTo>
                    <a:pt x="25516" y="194598"/>
                  </a:lnTo>
                  <a:lnTo>
                    <a:pt x="13511" y="150693"/>
                  </a:lnTo>
                  <a:lnTo>
                    <a:pt x="3472" y="110013"/>
                  </a:lnTo>
                  <a:lnTo>
                    <a:pt x="0" y="78379"/>
                  </a:lnTo>
                  <a:lnTo>
                    <a:pt x="2855" y="75536"/>
                  </a:lnTo>
                  <a:lnTo>
                    <a:pt x="7580" y="75757"/>
                  </a:lnTo>
                  <a:lnTo>
                    <a:pt x="21768" y="83059"/>
                  </a:lnTo>
                  <a:lnTo>
                    <a:pt x="65370" y="122136"/>
                  </a:lnTo>
                  <a:lnTo>
                    <a:pt x="102223" y="165540"/>
                  </a:lnTo>
                  <a:lnTo>
                    <a:pt x="136191" y="205917"/>
                  </a:lnTo>
                  <a:lnTo>
                    <a:pt x="155128" y="226280"/>
                  </a:lnTo>
                  <a:lnTo>
                    <a:pt x="172952" y="237682"/>
                  </a:lnTo>
                  <a:lnTo>
                    <a:pt x="180245" y="238889"/>
                  </a:lnTo>
                  <a:lnTo>
                    <a:pt x="186518" y="237575"/>
                  </a:lnTo>
                  <a:lnTo>
                    <a:pt x="192111" y="234583"/>
                  </a:lnTo>
                  <a:lnTo>
                    <a:pt x="200208" y="221852"/>
                  </a:lnTo>
                  <a:lnTo>
                    <a:pt x="205452" y="203023"/>
                  </a:lnTo>
                  <a:lnTo>
                    <a:pt x="206994" y="164655"/>
                  </a:lnTo>
                  <a:lnTo>
                    <a:pt x="198435" y="120597"/>
                  </a:lnTo>
                  <a:lnTo>
                    <a:pt x="188437" y="86054"/>
                  </a:lnTo>
                  <a:lnTo>
                    <a:pt x="178819" y="53298"/>
                  </a:lnTo>
                  <a:lnTo>
                    <a:pt x="166992" y="8168"/>
                  </a:lnTo>
                  <a:lnTo>
                    <a:pt x="165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003">
              <a:extLst>
                <a:ext uri="{FF2B5EF4-FFF2-40B4-BE49-F238E27FC236}">
                  <a16:creationId xmlns:a16="http://schemas.microsoft.com/office/drawing/2014/main" xmlns="" id="{B56C8A1B-1EF7-45BA-AA29-9D2714A38833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006962" y="3543300"/>
              <a:ext cx="139339" cy="184151"/>
            </a:xfrm>
            <a:custGeom>
              <a:avLst/>
              <a:gdLst/>
              <a:ahLst/>
              <a:cxnLst/>
              <a:rect l="0" t="0" r="0" b="0"/>
              <a:pathLst>
                <a:path w="139339" h="184151">
                  <a:moveTo>
                    <a:pt x="18688" y="184150"/>
                  </a:moveTo>
                  <a:lnTo>
                    <a:pt x="18688" y="184150"/>
                  </a:lnTo>
                  <a:lnTo>
                    <a:pt x="0" y="184150"/>
                  </a:lnTo>
                  <a:lnTo>
                    <a:pt x="21306" y="142723"/>
                  </a:lnTo>
                  <a:lnTo>
                    <a:pt x="32552" y="126227"/>
                  </a:lnTo>
                  <a:lnTo>
                    <a:pt x="44605" y="116543"/>
                  </a:lnTo>
                  <a:lnTo>
                    <a:pt x="60781" y="113650"/>
                  </a:lnTo>
                  <a:lnTo>
                    <a:pt x="70033" y="113867"/>
                  </a:lnTo>
                  <a:lnTo>
                    <a:pt x="85958" y="119752"/>
                  </a:lnTo>
                  <a:lnTo>
                    <a:pt x="110057" y="134035"/>
                  </a:lnTo>
                  <a:lnTo>
                    <a:pt x="114173" y="135217"/>
                  </a:lnTo>
                  <a:lnTo>
                    <a:pt x="117622" y="135301"/>
                  </a:lnTo>
                  <a:lnTo>
                    <a:pt x="120628" y="134650"/>
                  </a:lnTo>
                  <a:lnTo>
                    <a:pt x="122631" y="131395"/>
                  </a:lnTo>
                  <a:lnTo>
                    <a:pt x="124857" y="120252"/>
                  </a:lnTo>
                  <a:lnTo>
                    <a:pt x="123259" y="75033"/>
                  </a:lnTo>
                  <a:lnTo>
                    <a:pt x="129341" y="33636"/>
                  </a:lnTo>
                  <a:lnTo>
                    <a:pt x="1393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0" name="SMARTInkShape-Group212">
            <a:extLst>
              <a:ext uri="{FF2B5EF4-FFF2-40B4-BE49-F238E27FC236}">
                <a16:creationId xmlns:a16="http://schemas.microsoft.com/office/drawing/2014/main" xmlns="" id="{C105CC0D-6C32-46A3-AF37-EEF289912B0E}"/>
              </a:ext>
            </a:extLst>
          </p:cNvPr>
          <p:cNvGrpSpPr/>
          <p:nvPr/>
        </p:nvGrpSpPr>
        <p:grpSpPr>
          <a:xfrm>
            <a:off x="1767588" y="4777892"/>
            <a:ext cx="375833" cy="276709"/>
            <a:chOff x="1767588" y="4777892"/>
            <a:chExt cx="375833" cy="276709"/>
          </a:xfrm>
        </p:grpSpPr>
        <p:sp>
          <p:nvSpPr>
            <p:cNvPr id="547" name="SMARTInkShape-1004">
              <a:extLst>
                <a:ext uri="{FF2B5EF4-FFF2-40B4-BE49-F238E27FC236}">
                  <a16:creationId xmlns:a16="http://schemas.microsoft.com/office/drawing/2014/main" xmlns="" id="{5A91159A-4423-489F-ADE6-7787C838484D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065515" y="4777892"/>
              <a:ext cx="77906" cy="276709"/>
            </a:xfrm>
            <a:custGeom>
              <a:avLst/>
              <a:gdLst/>
              <a:ahLst/>
              <a:cxnLst/>
              <a:rect l="0" t="0" r="0" b="0"/>
              <a:pathLst>
                <a:path w="77906" h="27670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117" y="2966"/>
                  </a:lnTo>
                  <a:lnTo>
                    <a:pt x="11019" y="17815"/>
                  </a:lnTo>
                  <a:lnTo>
                    <a:pt x="42696" y="59589"/>
                  </a:lnTo>
                  <a:lnTo>
                    <a:pt x="71065" y="106517"/>
                  </a:lnTo>
                  <a:lnTo>
                    <a:pt x="77905" y="139263"/>
                  </a:lnTo>
                  <a:lnTo>
                    <a:pt x="76561" y="172405"/>
                  </a:lnTo>
                  <a:lnTo>
                    <a:pt x="64952" y="204568"/>
                  </a:lnTo>
                  <a:lnTo>
                    <a:pt x="42066" y="240560"/>
                  </a:lnTo>
                  <a:lnTo>
                    <a:pt x="4585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005">
              <a:extLst>
                <a:ext uri="{FF2B5EF4-FFF2-40B4-BE49-F238E27FC236}">
                  <a16:creationId xmlns:a16="http://schemas.microsoft.com/office/drawing/2014/main" xmlns="" id="{81A086BA-4BEF-4D60-8CB1-031CF6C064E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844192" y="4965700"/>
              <a:ext cx="276709" cy="18168"/>
            </a:xfrm>
            <a:custGeom>
              <a:avLst/>
              <a:gdLst/>
              <a:ahLst/>
              <a:cxnLst/>
              <a:rect l="0" t="0" r="0" b="0"/>
              <a:pathLst>
                <a:path w="276709" h="18168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1562" y="18167"/>
                  </a:lnTo>
                  <a:lnTo>
                    <a:pt x="38538" y="13908"/>
                  </a:lnTo>
                  <a:lnTo>
                    <a:pt x="68549" y="13238"/>
                  </a:lnTo>
                  <a:lnTo>
                    <a:pt x="105406" y="12938"/>
                  </a:lnTo>
                  <a:lnTo>
                    <a:pt x="143423" y="10925"/>
                  </a:lnTo>
                  <a:lnTo>
                    <a:pt x="180781" y="8383"/>
                  </a:lnTo>
                  <a:lnTo>
                    <a:pt x="216200" y="7253"/>
                  </a:lnTo>
                  <a:lnTo>
                    <a:pt x="261829" y="2163"/>
                  </a:lnTo>
                  <a:lnTo>
                    <a:pt x="276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1006">
              <a:extLst>
                <a:ext uri="{FF2B5EF4-FFF2-40B4-BE49-F238E27FC236}">
                  <a16:creationId xmlns:a16="http://schemas.microsoft.com/office/drawing/2014/main" xmlns="" id="{4EDDDBED-D6EC-4F6F-9DFA-1A6E7BF8E90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767588" y="4883150"/>
              <a:ext cx="327913" cy="18782"/>
            </a:xfrm>
            <a:custGeom>
              <a:avLst/>
              <a:gdLst/>
              <a:ahLst/>
              <a:cxnLst/>
              <a:rect l="0" t="0" r="0" b="0"/>
              <a:pathLst>
                <a:path w="327913" h="18782">
                  <a:moveTo>
                    <a:pt x="23112" y="6350"/>
                  </a:moveTo>
                  <a:lnTo>
                    <a:pt x="23112" y="6350"/>
                  </a:lnTo>
                  <a:lnTo>
                    <a:pt x="12973" y="10714"/>
                  </a:lnTo>
                  <a:lnTo>
                    <a:pt x="0" y="12438"/>
                  </a:lnTo>
                  <a:lnTo>
                    <a:pt x="8503" y="15993"/>
                  </a:lnTo>
                  <a:lnTo>
                    <a:pt x="52734" y="18447"/>
                  </a:lnTo>
                  <a:lnTo>
                    <a:pt x="88018" y="18781"/>
                  </a:lnTo>
                  <a:lnTo>
                    <a:pt x="129100" y="17049"/>
                  </a:lnTo>
                  <a:lnTo>
                    <a:pt x="173229" y="13927"/>
                  </a:lnTo>
                  <a:lnTo>
                    <a:pt x="218712" y="10188"/>
                  </a:lnTo>
                  <a:lnTo>
                    <a:pt x="259153" y="8056"/>
                  </a:lnTo>
                  <a:lnTo>
                    <a:pt x="302365" y="4975"/>
                  </a:lnTo>
                  <a:lnTo>
                    <a:pt x="327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SMARTInkShape-Group213">
            <a:extLst>
              <a:ext uri="{FF2B5EF4-FFF2-40B4-BE49-F238E27FC236}">
                <a16:creationId xmlns:a16="http://schemas.microsoft.com/office/drawing/2014/main" xmlns="" id="{0A6877F5-82D8-4064-B87E-6D3EE543A7BF}"/>
              </a:ext>
            </a:extLst>
          </p:cNvPr>
          <p:cNvGrpSpPr/>
          <p:nvPr/>
        </p:nvGrpSpPr>
        <p:grpSpPr>
          <a:xfrm>
            <a:off x="2752113" y="4813639"/>
            <a:ext cx="619738" cy="258606"/>
            <a:chOff x="2752113" y="4813639"/>
            <a:chExt cx="619738" cy="258606"/>
          </a:xfrm>
        </p:grpSpPr>
        <p:sp>
          <p:nvSpPr>
            <p:cNvPr id="551" name="SMARTInkShape-1007">
              <a:extLst>
                <a:ext uri="{FF2B5EF4-FFF2-40B4-BE49-F238E27FC236}">
                  <a16:creationId xmlns:a16="http://schemas.microsoft.com/office/drawing/2014/main" xmlns="" id="{92C0A15B-D92F-4793-A714-7B9E6DA1A5F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3187700" y="5054600"/>
              <a:ext cx="184151" cy="17645"/>
            </a:xfrm>
            <a:custGeom>
              <a:avLst/>
              <a:gdLst/>
              <a:ahLst/>
              <a:cxnLst/>
              <a:rect l="0" t="0" r="0" b="0"/>
              <a:pathLst>
                <a:path w="184151" h="17645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117" y="9433"/>
                  </a:lnTo>
                  <a:lnTo>
                    <a:pt x="10113" y="14306"/>
                  </a:lnTo>
                  <a:lnTo>
                    <a:pt x="36628" y="17644"/>
                  </a:lnTo>
                  <a:lnTo>
                    <a:pt x="66844" y="16544"/>
                  </a:lnTo>
                  <a:lnTo>
                    <a:pt x="103792" y="13703"/>
                  </a:lnTo>
                  <a:lnTo>
                    <a:pt x="143732" y="10089"/>
                  </a:lnTo>
                  <a:lnTo>
                    <a:pt x="1841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1008">
              <a:extLst>
                <a:ext uri="{FF2B5EF4-FFF2-40B4-BE49-F238E27FC236}">
                  <a16:creationId xmlns:a16="http://schemas.microsoft.com/office/drawing/2014/main" xmlns="" id="{CAE316F2-61D6-43BC-B0A4-E2D6A030702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3200400" y="49276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258" y="7674"/>
                  </a:lnTo>
                  <a:lnTo>
                    <a:pt x="86256" y="4861"/>
                  </a:lnTo>
                  <a:lnTo>
                    <a:pt x="130685" y="14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1009">
              <a:extLst>
                <a:ext uri="{FF2B5EF4-FFF2-40B4-BE49-F238E27FC236}">
                  <a16:creationId xmlns:a16="http://schemas.microsoft.com/office/drawing/2014/main" xmlns="" id="{F47A252E-6539-4EA7-8469-2F19EA0C562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752113" y="4813639"/>
              <a:ext cx="201753" cy="256844"/>
            </a:xfrm>
            <a:custGeom>
              <a:avLst/>
              <a:gdLst/>
              <a:ahLst/>
              <a:cxnLst/>
              <a:rect l="0" t="0" r="0" b="0"/>
              <a:pathLst>
                <a:path w="201753" h="256844">
                  <a:moveTo>
                    <a:pt x="105387" y="12361"/>
                  </a:moveTo>
                  <a:lnTo>
                    <a:pt x="105387" y="12361"/>
                  </a:lnTo>
                  <a:lnTo>
                    <a:pt x="94556" y="2235"/>
                  </a:lnTo>
                  <a:lnTo>
                    <a:pt x="90460" y="805"/>
                  </a:lnTo>
                  <a:lnTo>
                    <a:pt x="77446" y="0"/>
                  </a:lnTo>
                  <a:lnTo>
                    <a:pt x="68039" y="3574"/>
                  </a:lnTo>
                  <a:lnTo>
                    <a:pt x="47131" y="20738"/>
                  </a:lnTo>
                  <a:lnTo>
                    <a:pt x="23324" y="55356"/>
                  </a:lnTo>
                  <a:lnTo>
                    <a:pt x="9498" y="91422"/>
                  </a:lnTo>
                  <a:lnTo>
                    <a:pt x="1324" y="136524"/>
                  </a:lnTo>
                  <a:lnTo>
                    <a:pt x="0" y="180070"/>
                  </a:lnTo>
                  <a:lnTo>
                    <a:pt x="8623" y="214530"/>
                  </a:lnTo>
                  <a:lnTo>
                    <a:pt x="18636" y="231331"/>
                  </a:lnTo>
                  <a:lnTo>
                    <a:pt x="33905" y="243971"/>
                  </a:lnTo>
                  <a:lnTo>
                    <a:pt x="53156" y="252882"/>
                  </a:lnTo>
                  <a:lnTo>
                    <a:pt x="75823" y="256843"/>
                  </a:lnTo>
                  <a:lnTo>
                    <a:pt x="112385" y="252330"/>
                  </a:lnTo>
                  <a:lnTo>
                    <a:pt x="143287" y="235314"/>
                  </a:lnTo>
                  <a:lnTo>
                    <a:pt x="170317" y="209027"/>
                  </a:lnTo>
                  <a:lnTo>
                    <a:pt x="189458" y="172154"/>
                  </a:lnTo>
                  <a:lnTo>
                    <a:pt x="200695" y="133320"/>
                  </a:lnTo>
                  <a:lnTo>
                    <a:pt x="201752" y="98373"/>
                  </a:lnTo>
                  <a:lnTo>
                    <a:pt x="190854" y="65676"/>
                  </a:lnTo>
                  <a:lnTo>
                    <a:pt x="174220" y="40388"/>
                  </a:lnTo>
                  <a:lnTo>
                    <a:pt x="150796" y="28110"/>
                  </a:lnTo>
                  <a:lnTo>
                    <a:pt x="122747" y="20066"/>
                  </a:lnTo>
                  <a:lnTo>
                    <a:pt x="100873" y="18843"/>
                  </a:lnTo>
                  <a:lnTo>
                    <a:pt x="81743" y="24414"/>
                  </a:lnTo>
                  <a:lnTo>
                    <a:pt x="65951" y="33945"/>
                  </a:lnTo>
                  <a:lnTo>
                    <a:pt x="48237" y="56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214">
            <a:extLst>
              <a:ext uri="{FF2B5EF4-FFF2-40B4-BE49-F238E27FC236}">
                <a16:creationId xmlns:a16="http://schemas.microsoft.com/office/drawing/2014/main" xmlns="" id="{6D3EA222-0520-4F42-9721-8CABB775C920}"/>
              </a:ext>
            </a:extLst>
          </p:cNvPr>
          <p:cNvGrpSpPr/>
          <p:nvPr/>
        </p:nvGrpSpPr>
        <p:grpSpPr>
          <a:xfrm>
            <a:off x="3703815" y="4874492"/>
            <a:ext cx="334786" cy="208342"/>
            <a:chOff x="3703815" y="4874492"/>
            <a:chExt cx="334786" cy="208342"/>
          </a:xfrm>
        </p:grpSpPr>
        <p:sp>
          <p:nvSpPr>
            <p:cNvPr id="555" name="SMARTInkShape-1010">
              <a:extLst>
                <a:ext uri="{FF2B5EF4-FFF2-40B4-BE49-F238E27FC236}">
                  <a16:creationId xmlns:a16="http://schemas.microsoft.com/office/drawing/2014/main" xmlns="" id="{453ED89E-9D13-41C1-93A2-8EA606E61D6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4028766" y="4997450"/>
              <a:ext cx="9835" cy="6351"/>
            </a:xfrm>
            <a:custGeom>
              <a:avLst/>
              <a:gdLst/>
              <a:ahLst/>
              <a:cxnLst/>
              <a:rect l="0" t="0" r="0" b="0"/>
              <a:pathLst>
                <a:path w="9835" h="6351">
                  <a:moveTo>
                    <a:pt x="9834" y="0"/>
                  </a:moveTo>
                  <a:lnTo>
                    <a:pt x="9834" y="0"/>
                  </a:lnTo>
                  <a:lnTo>
                    <a:pt x="4367" y="0"/>
                  </a:lnTo>
                  <a:lnTo>
                    <a:pt x="374" y="3371"/>
                  </a:lnTo>
                  <a:lnTo>
                    <a:pt x="0" y="4364"/>
                  </a:lnTo>
                  <a:lnTo>
                    <a:pt x="456" y="5026"/>
                  </a:lnTo>
                  <a:lnTo>
                    <a:pt x="34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1011">
              <a:extLst>
                <a:ext uri="{FF2B5EF4-FFF2-40B4-BE49-F238E27FC236}">
                  <a16:creationId xmlns:a16="http://schemas.microsoft.com/office/drawing/2014/main" xmlns="" id="{5749E5CA-3746-455B-8E6B-297399D2D3A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703815" y="4874492"/>
              <a:ext cx="201436" cy="208342"/>
            </a:xfrm>
            <a:custGeom>
              <a:avLst/>
              <a:gdLst/>
              <a:ahLst/>
              <a:cxnLst/>
              <a:rect l="0" t="0" r="0" b="0"/>
              <a:pathLst>
                <a:path w="201436" h="208342">
                  <a:moveTo>
                    <a:pt x="144285" y="65808"/>
                  </a:moveTo>
                  <a:lnTo>
                    <a:pt x="144285" y="65808"/>
                  </a:lnTo>
                  <a:lnTo>
                    <a:pt x="143579" y="55669"/>
                  </a:lnTo>
                  <a:lnTo>
                    <a:pt x="129358" y="20038"/>
                  </a:lnTo>
                  <a:lnTo>
                    <a:pt x="121423" y="11834"/>
                  </a:lnTo>
                  <a:lnTo>
                    <a:pt x="99082" y="819"/>
                  </a:lnTo>
                  <a:lnTo>
                    <a:pt x="84919" y="0"/>
                  </a:lnTo>
                  <a:lnTo>
                    <a:pt x="61078" y="5387"/>
                  </a:lnTo>
                  <a:lnTo>
                    <a:pt x="45215" y="13554"/>
                  </a:lnTo>
                  <a:lnTo>
                    <a:pt x="31109" y="26591"/>
                  </a:lnTo>
                  <a:lnTo>
                    <a:pt x="14639" y="59911"/>
                  </a:lnTo>
                  <a:lnTo>
                    <a:pt x="4193" y="104434"/>
                  </a:lnTo>
                  <a:lnTo>
                    <a:pt x="0" y="146632"/>
                  </a:lnTo>
                  <a:lnTo>
                    <a:pt x="4664" y="169228"/>
                  </a:lnTo>
                  <a:lnTo>
                    <a:pt x="14498" y="187267"/>
                  </a:lnTo>
                  <a:lnTo>
                    <a:pt x="28276" y="199988"/>
                  </a:lnTo>
                  <a:lnTo>
                    <a:pt x="43807" y="206582"/>
                  </a:lnTo>
                  <a:lnTo>
                    <a:pt x="51900" y="208341"/>
                  </a:lnTo>
                  <a:lnTo>
                    <a:pt x="68418" y="204651"/>
                  </a:lnTo>
                  <a:lnTo>
                    <a:pt x="76773" y="200703"/>
                  </a:lnTo>
                  <a:lnTo>
                    <a:pt x="89820" y="185027"/>
                  </a:lnTo>
                  <a:lnTo>
                    <a:pt x="105099" y="148640"/>
                  </a:lnTo>
                  <a:lnTo>
                    <a:pt x="114800" y="103991"/>
                  </a:lnTo>
                  <a:lnTo>
                    <a:pt x="117675" y="65127"/>
                  </a:lnTo>
                  <a:lnTo>
                    <a:pt x="118838" y="30214"/>
                  </a:lnTo>
                  <a:lnTo>
                    <a:pt x="125790" y="70190"/>
                  </a:lnTo>
                  <a:lnTo>
                    <a:pt x="135512" y="103325"/>
                  </a:lnTo>
                  <a:lnTo>
                    <a:pt x="154390" y="146126"/>
                  </a:lnTo>
                  <a:lnTo>
                    <a:pt x="172412" y="177707"/>
                  </a:lnTo>
                  <a:lnTo>
                    <a:pt x="183597" y="188683"/>
                  </a:lnTo>
                  <a:lnTo>
                    <a:pt x="188132" y="191470"/>
                  </a:lnTo>
                  <a:lnTo>
                    <a:pt x="191861" y="192621"/>
                  </a:lnTo>
                  <a:lnTo>
                    <a:pt x="201435" y="19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SMARTInkShape-Group215">
            <a:extLst>
              <a:ext uri="{FF2B5EF4-FFF2-40B4-BE49-F238E27FC236}">
                <a16:creationId xmlns:a16="http://schemas.microsoft.com/office/drawing/2014/main" xmlns="" id="{75FEFE66-361C-4150-9B9E-0FE4E00DF848}"/>
              </a:ext>
            </a:extLst>
          </p:cNvPr>
          <p:cNvGrpSpPr/>
          <p:nvPr/>
        </p:nvGrpSpPr>
        <p:grpSpPr>
          <a:xfrm>
            <a:off x="4146811" y="4762950"/>
            <a:ext cx="994711" cy="328368"/>
            <a:chOff x="4146811" y="4762950"/>
            <a:chExt cx="994711" cy="328368"/>
          </a:xfrm>
        </p:grpSpPr>
        <p:sp>
          <p:nvSpPr>
            <p:cNvPr id="558" name="SMARTInkShape-1012">
              <a:extLst>
                <a:ext uri="{FF2B5EF4-FFF2-40B4-BE49-F238E27FC236}">
                  <a16:creationId xmlns:a16="http://schemas.microsoft.com/office/drawing/2014/main" xmlns="" id="{78A926E7-A410-430B-B478-753FFE8628D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146811" y="4762950"/>
              <a:ext cx="266440" cy="328368"/>
            </a:xfrm>
            <a:custGeom>
              <a:avLst/>
              <a:gdLst/>
              <a:ahLst/>
              <a:cxnLst/>
              <a:rect l="0" t="0" r="0" b="0"/>
              <a:pathLst>
                <a:path w="266440" h="328368">
                  <a:moveTo>
                    <a:pt x="6089" y="44000"/>
                  </a:moveTo>
                  <a:lnTo>
                    <a:pt x="6089" y="44000"/>
                  </a:lnTo>
                  <a:lnTo>
                    <a:pt x="2718" y="44000"/>
                  </a:lnTo>
                  <a:lnTo>
                    <a:pt x="1725" y="42589"/>
                  </a:lnTo>
                  <a:lnTo>
                    <a:pt x="0" y="29694"/>
                  </a:lnTo>
                  <a:lnTo>
                    <a:pt x="1737" y="25178"/>
                  </a:lnTo>
                  <a:lnTo>
                    <a:pt x="3187" y="22985"/>
                  </a:lnTo>
                  <a:lnTo>
                    <a:pt x="24548" y="7244"/>
                  </a:lnTo>
                  <a:lnTo>
                    <a:pt x="34048" y="2969"/>
                  </a:lnTo>
                  <a:lnTo>
                    <a:pt x="63576" y="0"/>
                  </a:lnTo>
                  <a:lnTo>
                    <a:pt x="76089" y="3513"/>
                  </a:lnTo>
                  <a:lnTo>
                    <a:pt x="89411" y="11188"/>
                  </a:lnTo>
                  <a:lnTo>
                    <a:pt x="104740" y="24008"/>
                  </a:lnTo>
                  <a:lnTo>
                    <a:pt x="122494" y="53834"/>
                  </a:lnTo>
                  <a:lnTo>
                    <a:pt x="133321" y="89482"/>
                  </a:lnTo>
                  <a:lnTo>
                    <a:pt x="130884" y="126856"/>
                  </a:lnTo>
                  <a:lnTo>
                    <a:pt x="117854" y="168112"/>
                  </a:lnTo>
                  <a:lnTo>
                    <a:pt x="93846" y="208243"/>
                  </a:lnTo>
                  <a:lnTo>
                    <a:pt x="64390" y="246947"/>
                  </a:lnTo>
                  <a:lnTo>
                    <a:pt x="20722" y="293493"/>
                  </a:lnTo>
                  <a:lnTo>
                    <a:pt x="6053" y="311639"/>
                  </a:lnTo>
                  <a:lnTo>
                    <a:pt x="5359" y="314854"/>
                  </a:lnTo>
                  <a:lnTo>
                    <a:pt x="5603" y="317703"/>
                  </a:lnTo>
                  <a:lnTo>
                    <a:pt x="7176" y="320307"/>
                  </a:lnTo>
                  <a:lnTo>
                    <a:pt x="12687" y="325082"/>
                  </a:lnTo>
                  <a:lnTo>
                    <a:pt x="30465" y="328367"/>
                  </a:lnTo>
                  <a:lnTo>
                    <a:pt x="70461" y="325970"/>
                  </a:lnTo>
                  <a:lnTo>
                    <a:pt x="108312" y="324542"/>
                  </a:lnTo>
                  <a:lnTo>
                    <a:pt x="149594" y="323907"/>
                  </a:lnTo>
                  <a:lnTo>
                    <a:pt x="189108" y="323626"/>
                  </a:lnTo>
                  <a:lnTo>
                    <a:pt x="230199" y="323467"/>
                  </a:lnTo>
                  <a:lnTo>
                    <a:pt x="266439" y="32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1013">
              <a:extLst>
                <a:ext uri="{FF2B5EF4-FFF2-40B4-BE49-F238E27FC236}">
                  <a16:creationId xmlns:a16="http://schemas.microsoft.com/office/drawing/2014/main" xmlns="" id="{626E5442-4F16-4591-9E1F-9E274177D58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97400" y="49466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38988" y="6350"/>
                  </a:lnTo>
                  <a:lnTo>
                    <a:pt x="81010" y="6350"/>
                  </a:lnTo>
                  <a:lnTo>
                    <a:pt x="123643" y="6350"/>
                  </a:lnTo>
                  <a:lnTo>
                    <a:pt x="168487" y="4469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1014">
              <a:extLst>
                <a:ext uri="{FF2B5EF4-FFF2-40B4-BE49-F238E27FC236}">
                  <a16:creationId xmlns:a16="http://schemas.microsoft.com/office/drawing/2014/main" xmlns="" id="{8B2A16C8-1BE4-464C-A3E8-483B04A4B2A0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705350" y="487045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761" y="7186"/>
                  </a:lnTo>
                  <a:lnTo>
                    <a:pt x="9644" y="48183"/>
                  </a:lnTo>
                  <a:lnTo>
                    <a:pt x="15165" y="83656"/>
                  </a:lnTo>
                  <a:lnTo>
                    <a:pt x="17899" y="124349"/>
                  </a:lnTo>
                  <a:lnTo>
                    <a:pt x="22080" y="164315"/>
                  </a:lnTo>
                  <a:lnTo>
                    <a:pt x="317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1015">
              <a:extLst>
                <a:ext uri="{FF2B5EF4-FFF2-40B4-BE49-F238E27FC236}">
                  <a16:creationId xmlns:a16="http://schemas.microsoft.com/office/drawing/2014/main" xmlns="" id="{F07B2A6D-5B5D-4C75-8512-3BF56641791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10150" y="4777487"/>
              <a:ext cx="131372" cy="288822"/>
            </a:xfrm>
            <a:custGeom>
              <a:avLst/>
              <a:gdLst/>
              <a:ahLst/>
              <a:cxnLst/>
              <a:rect l="0" t="0" r="0" b="0"/>
              <a:pathLst>
                <a:path w="131372" h="288822">
                  <a:moveTo>
                    <a:pt x="6350" y="23113"/>
                  </a:moveTo>
                  <a:lnTo>
                    <a:pt x="6350" y="23113"/>
                  </a:lnTo>
                  <a:lnTo>
                    <a:pt x="7055" y="12974"/>
                  </a:lnTo>
                  <a:lnTo>
                    <a:pt x="11817" y="0"/>
                  </a:lnTo>
                  <a:lnTo>
                    <a:pt x="12111" y="649"/>
                  </a:lnTo>
                  <a:lnTo>
                    <a:pt x="16347" y="17473"/>
                  </a:lnTo>
                  <a:lnTo>
                    <a:pt x="26982" y="64254"/>
                  </a:lnTo>
                  <a:lnTo>
                    <a:pt x="29631" y="97138"/>
                  </a:lnTo>
                  <a:lnTo>
                    <a:pt x="30809" y="132918"/>
                  </a:lnTo>
                  <a:lnTo>
                    <a:pt x="31331" y="169987"/>
                  </a:lnTo>
                  <a:lnTo>
                    <a:pt x="31564" y="203866"/>
                  </a:lnTo>
                  <a:lnTo>
                    <a:pt x="29813" y="246944"/>
                  </a:lnTo>
                  <a:lnTo>
                    <a:pt x="26272" y="279621"/>
                  </a:lnTo>
                  <a:lnTo>
                    <a:pt x="25276" y="281607"/>
                  </a:lnTo>
                  <a:lnTo>
                    <a:pt x="23906" y="281520"/>
                  </a:lnTo>
                  <a:lnTo>
                    <a:pt x="22287" y="280051"/>
                  </a:lnTo>
                  <a:lnTo>
                    <a:pt x="26383" y="239200"/>
                  </a:lnTo>
                  <a:lnTo>
                    <a:pt x="35805" y="200968"/>
                  </a:lnTo>
                  <a:lnTo>
                    <a:pt x="54580" y="160238"/>
                  </a:lnTo>
                  <a:lnTo>
                    <a:pt x="65180" y="149203"/>
                  </a:lnTo>
                  <a:lnTo>
                    <a:pt x="70970" y="145273"/>
                  </a:lnTo>
                  <a:lnTo>
                    <a:pt x="83048" y="142787"/>
                  </a:lnTo>
                  <a:lnTo>
                    <a:pt x="89232" y="143113"/>
                  </a:lnTo>
                  <a:lnTo>
                    <a:pt x="101748" y="149118"/>
                  </a:lnTo>
                  <a:lnTo>
                    <a:pt x="113660" y="159549"/>
                  </a:lnTo>
                  <a:lnTo>
                    <a:pt x="123658" y="173592"/>
                  </a:lnTo>
                  <a:lnTo>
                    <a:pt x="130478" y="200736"/>
                  </a:lnTo>
                  <a:lnTo>
                    <a:pt x="131371" y="240807"/>
                  </a:lnTo>
                  <a:lnTo>
                    <a:pt x="126355" y="259095"/>
                  </a:lnTo>
                  <a:lnTo>
                    <a:pt x="115660" y="272868"/>
                  </a:lnTo>
                  <a:lnTo>
                    <a:pt x="108857" y="278516"/>
                  </a:lnTo>
                  <a:lnTo>
                    <a:pt x="90008" y="284792"/>
                  </a:lnTo>
                  <a:lnTo>
                    <a:pt x="43414" y="288821"/>
                  </a:lnTo>
                  <a:lnTo>
                    <a:pt x="12785" y="286148"/>
                  </a:lnTo>
                  <a:lnTo>
                    <a:pt x="7112" y="283137"/>
                  </a:lnTo>
                  <a:lnTo>
                    <a:pt x="4036" y="279012"/>
                  </a:lnTo>
                  <a:lnTo>
                    <a:pt x="0" y="264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216">
            <a:extLst>
              <a:ext uri="{FF2B5EF4-FFF2-40B4-BE49-F238E27FC236}">
                <a16:creationId xmlns:a16="http://schemas.microsoft.com/office/drawing/2014/main" xmlns="" id="{F5AA3ED6-9522-4EE4-B576-1773313049E8}"/>
              </a:ext>
            </a:extLst>
          </p:cNvPr>
          <p:cNvGrpSpPr/>
          <p:nvPr/>
        </p:nvGrpSpPr>
        <p:grpSpPr>
          <a:xfrm>
            <a:off x="1771650" y="5588000"/>
            <a:ext cx="373383" cy="241301"/>
            <a:chOff x="1771650" y="5588000"/>
            <a:chExt cx="373383" cy="241301"/>
          </a:xfrm>
        </p:grpSpPr>
        <p:sp>
          <p:nvSpPr>
            <p:cNvPr id="563" name="SMARTInkShape-1016">
              <a:extLst>
                <a:ext uri="{FF2B5EF4-FFF2-40B4-BE49-F238E27FC236}">
                  <a16:creationId xmlns:a16="http://schemas.microsoft.com/office/drawing/2014/main" xmlns="" id="{110B464B-0314-4D6E-8D4A-4A63F20CEAB9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771650" y="5641718"/>
              <a:ext cx="292101" cy="16133"/>
            </a:xfrm>
            <a:custGeom>
              <a:avLst/>
              <a:gdLst/>
              <a:ahLst/>
              <a:cxnLst/>
              <a:rect l="0" t="0" r="0" b="0"/>
              <a:pathLst>
                <a:path w="292101" h="16133">
                  <a:moveTo>
                    <a:pt x="0" y="16132"/>
                  </a:moveTo>
                  <a:lnTo>
                    <a:pt x="0" y="16132"/>
                  </a:lnTo>
                  <a:lnTo>
                    <a:pt x="41091" y="6006"/>
                  </a:lnTo>
                  <a:lnTo>
                    <a:pt x="70474" y="4576"/>
                  </a:lnTo>
                  <a:lnTo>
                    <a:pt x="110344" y="2059"/>
                  </a:lnTo>
                  <a:lnTo>
                    <a:pt x="155580" y="0"/>
                  </a:lnTo>
                  <a:lnTo>
                    <a:pt x="201556" y="1436"/>
                  </a:lnTo>
                  <a:lnTo>
                    <a:pt x="240334" y="6308"/>
                  </a:lnTo>
                  <a:lnTo>
                    <a:pt x="292100" y="16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1017">
              <a:extLst>
                <a:ext uri="{FF2B5EF4-FFF2-40B4-BE49-F238E27FC236}">
                  <a16:creationId xmlns:a16="http://schemas.microsoft.com/office/drawing/2014/main" xmlns="" id="{2C636C78-31D5-41BF-946F-ADDEBC907B5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816100" y="5746750"/>
              <a:ext cx="279401" cy="38101"/>
            </a:xfrm>
            <a:custGeom>
              <a:avLst/>
              <a:gdLst/>
              <a:ahLst/>
              <a:cxnLst/>
              <a:rect l="0" t="0" r="0" b="0"/>
              <a:pathLst>
                <a:path w="279401" h="38101">
                  <a:moveTo>
                    <a:pt x="0" y="38100"/>
                  </a:moveTo>
                  <a:lnTo>
                    <a:pt x="0" y="38100"/>
                  </a:lnTo>
                  <a:lnTo>
                    <a:pt x="44258" y="36218"/>
                  </a:lnTo>
                  <a:lnTo>
                    <a:pt x="73292" y="33031"/>
                  </a:lnTo>
                  <a:lnTo>
                    <a:pt x="112067" y="29261"/>
                  </a:lnTo>
                  <a:lnTo>
                    <a:pt x="157052" y="23352"/>
                  </a:lnTo>
                  <a:lnTo>
                    <a:pt x="202445" y="16024"/>
                  </a:lnTo>
                  <a:lnTo>
                    <a:pt x="241435" y="8063"/>
                  </a:lnTo>
                  <a:lnTo>
                    <a:pt x="27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1018">
              <a:extLst>
                <a:ext uri="{FF2B5EF4-FFF2-40B4-BE49-F238E27FC236}">
                  <a16:creationId xmlns:a16="http://schemas.microsoft.com/office/drawing/2014/main" xmlns="" id="{2965D904-FE64-44FD-AD4A-FF981D39298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00250" y="5588000"/>
              <a:ext cx="144783" cy="241301"/>
            </a:xfrm>
            <a:custGeom>
              <a:avLst/>
              <a:gdLst/>
              <a:ahLst/>
              <a:cxnLst/>
              <a:rect l="0" t="0" r="0" b="0"/>
              <a:pathLst>
                <a:path w="144783" h="2413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48334" y="20723"/>
                  </a:lnTo>
                  <a:lnTo>
                    <a:pt x="83701" y="42359"/>
                  </a:lnTo>
                  <a:lnTo>
                    <a:pt x="117228" y="72993"/>
                  </a:lnTo>
                  <a:lnTo>
                    <a:pt x="133946" y="95941"/>
                  </a:lnTo>
                  <a:lnTo>
                    <a:pt x="143728" y="117900"/>
                  </a:lnTo>
                  <a:lnTo>
                    <a:pt x="144782" y="139418"/>
                  </a:lnTo>
                  <a:lnTo>
                    <a:pt x="143088" y="150095"/>
                  </a:lnTo>
                  <a:lnTo>
                    <a:pt x="116433" y="196944"/>
                  </a:lnTo>
                  <a:lnTo>
                    <a:pt x="889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7" name="SMARTInkShape-1019">
            <a:extLst>
              <a:ext uri="{FF2B5EF4-FFF2-40B4-BE49-F238E27FC236}">
                <a16:creationId xmlns:a16="http://schemas.microsoft.com/office/drawing/2014/main" xmlns="" id="{D50A25C1-EC85-4F13-9C23-1618F520331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38450" y="5474922"/>
            <a:ext cx="12000" cy="286603"/>
          </a:xfrm>
          <a:custGeom>
            <a:avLst/>
            <a:gdLst/>
            <a:ahLst/>
            <a:cxnLst/>
            <a:rect l="0" t="0" r="0" b="0"/>
            <a:pathLst>
              <a:path w="12000" h="286603">
                <a:moveTo>
                  <a:pt x="0" y="17828"/>
                </a:moveTo>
                <a:lnTo>
                  <a:pt x="0" y="17828"/>
                </a:lnTo>
                <a:lnTo>
                  <a:pt x="0" y="0"/>
                </a:lnTo>
                <a:lnTo>
                  <a:pt x="3371" y="33417"/>
                </a:lnTo>
                <a:lnTo>
                  <a:pt x="5026" y="64738"/>
                </a:lnTo>
                <a:lnTo>
                  <a:pt x="5761" y="101471"/>
                </a:lnTo>
                <a:lnTo>
                  <a:pt x="6089" y="138964"/>
                </a:lnTo>
                <a:lnTo>
                  <a:pt x="8115" y="174912"/>
                </a:lnTo>
                <a:lnTo>
                  <a:pt x="9957" y="208999"/>
                </a:lnTo>
                <a:lnTo>
                  <a:pt x="8438" y="253133"/>
                </a:lnTo>
                <a:lnTo>
                  <a:pt x="11999" y="285490"/>
                </a:lnTo>
                <a:lnTo>
                  <a:pt x="11527" y="286579"/>
                </a:lnTo>
                <a:lnTo>
                  <a:pt x="10507" y="286602"/>
                </a:lnTo>
                <a:lnTo>
                  <a:pt x="6350" y="2845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0" name="SMARTInkShape-Group218">
            <a:extLst>
              <a:ext uri="{FF2B5EF4-FFF2-40B4-BE49-F238E27FC236}">
                <a16:creationId xmlns:a16="http://schemas.microsoft.com/office/drawing/2014/main" xmlns="" id="{2AF88516-7152-4315-B391-21CCC65F4825}"/>
              </a:ext>
            </a:extLst>
          </p:cNvPr>
          <p:cNvGrpSpPr/>
          <p:nvPr/>
        </p:nvGrpSpPr>
        <p:grpSpPr>
          <a:xfrm>
            <a:off x="3234842" y="5626100"/>
            <a:ext cx="232259" cy="126739"/>
            <a:chOff x="3234842" y="5626100"/>
            <a:chExt cx="232259" cy="126739"/>
          </a:xfrm>
        </p:grpSpPr>
        <p:sp>
          <p:nvSpPr>
            <p:cNvPr id="568" name="SMARTInkShape-1020">
              <a:extLst>
                <a:ext uri="{FF2B5EF4-FFF2-40B4-BE49-F238E27FC236}">
                  <a16:creationId xmlns:a16="http://schemas.microsoft.com/office/drawing/2014/main" xmlns="" id="{DBFCE7BD-2B6D-4D3E-BF26-7E23FB131B0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244850" y="56261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0"/>
                  </a:moveTo>
                  <a:lnTo>
                    <a:pt x="0" y="0"/>
                  </a:lnTo>
                  <a:lnTo>
                    <a:pt x="37350" y="0"/>
                  </a:lnTo>
                  <a:lnTo>
                    <a:pt x="73390" y="0"/>
                  </a:lnTo>
                  <a:lnTo>
                    <a:pt x="113467" y="1881"/>
                  </a:lnTo>
                  <a:lnTo>
                    <a:pt x="160365" y="10126"/>
                  </a:lnTo>
                  <a:lnTo>
                    <a:pt x="1714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1021">
              <a:extLst>
                <a:ext uri="{FF2B5EF4-FFF2-40B4-BE49-F238E27FC236}">
                  <a16:creationId xmlns:a16="http://schemas.microsoft.com/office/drawing/2014/main" xmlns="" id="{908E32CF-16DE-4B6C-BF84-3E1C5CEFAC1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34842" y="5721350"/>
              <a:ext cx="232259" cy="31489"/>
            </a:xfrm>
            <a:custGeom>
              <a:avLst/>
              <a:gdLst/>
              <a:ahLst/>
              <a:cxnLst/>
              <a:rect l="0" t="0" r="0" b="0"/>
              <a:pathLst>
                <a:path w="232259" h="31489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6105"/>
                  </a:lnTo>
                  <a:lnTo>
                    <a:pt x="1562" y="28771"/>
                  </a:lnTo>
                  <a:lnTo>
                    <a:pt x="8371" y="30426"/>
                  </a:lnTo>
                  <a:lnTo>
                    <a:pt x="46844" y="31488"/>
                  </a:lnTo>
                  <a:lnTo>
                    <a:pt x="78591" y="29752"/>
                  </a:lnTo>
                  <a:lnTo>
                    <a:pt x="113867" y="25218"/>
                  </a:lnTo>
                  <a:lnTo>
                    <a:pt x="150712" y="16147"/>
                  </a:lnTo>
                  <a:lnTo>
                    <a:pt x="184491" y="8823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4" name="SMARTInkShape-Group219">
            <a:extLst>
              <a:ext uri="{FF2B5EF4-FFF2-40B4-BE49-F238E27FC236}">
                <a16:creationId xmlns:a16="http://schemas.microsoft.com/office/drawing/2014/main" xmlns="" id="{688D8140-5BF2-4824-88E3-CCF1D5A07FFD}"/>
              </a:ext>
            </a:extLst>
          </p:cNvPr>
          <p:cNvGrpSpPr/>
          <p:nvPr/>
        </p:nvGrpSpPr>
        <p:grpSpPr>
          <a:xfrm>
            <a:off x="3806528" y="5317058"/>
            <a:ext cx="403523" cy="428304"/>
            <a:chOff x="3806528" y="5317058"/>
            <a:chExt cx="403523" cy="428304"/>
          </a:xfrm>
        </p:grpSpPr>
        <p:sp>
          <p:nvSpPr>
            <p:cNvPr id="571" name="SMARTInkShape-1022">
              <a:extLst>
                <a:ext uri="{FF2B5EF4-FFF2-40B4-BE49-F238E27FC236}">
                  <a16:creationId xmlns:a16="http://schemas.microsoft.com/office/drawing/2014/main" xmlns="" id="{4E24E4DB-6C6D-4A58-B909-817A5933D996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806528" y="5532860"/>
              <a:ext cx="187623" cy="212502"/>
            </a:xfrm>
            <a:custGeom>
              <a:avLst/>
              <a:gdLst/>
              <a:ahLst/>
              <a:cxnLst/>
              <a:rect l="0" t="0" r="0" b="0"/>
              <a:pathLst>
                <a:path w="187623" h="212502">
                  <a:moveTo>
                    <a:pt x="130472" y="74190"/>
                  </a:moveTo>
                  <a:lnTo>
                    <a:pt x="130472" y="74190"/>
                  </a:lnTo>
                  <a:lnTo>
                    <a:pt x="130472" y="59885"/>
                  </a:lnTo>
                  <a:lnTo>
                    <a:pt x="121634" y="34509"/>
                  </a:lnTo>
                  <a:lnTo>
                    <a:pt x="108803" y="16571"/>
                  </a:lnTo>
                  <a:lnTo>
                    <a:pt x="94967" y="4593"/>
                  </a:lnTo>
                  <a:lnTo>
                    <a:pt x="84353" y="925"/>
                  </a:lnTo>
                  <a:lnTo>
                    <a:pt x="72580" y="0"/>
                  </a:lnTo>
                  <a:lnTo>
                    <a:pt x="60292" y="1941"/>
                  </a:lnTo>
                  <a:lnTo>
                    <a:pt x="47775" y="12681"/>
                  </a:lnTo>
                  <a:lnTo>
                    <a:pt x="22493" y="51691"/>
                  </a:lnTo>
                  <a:lnTo>
                    <a:pt x="6834" y="97863"/>
                  </a:lnTo>
                  <a:lnTo>
                    <a:pt x="0" y="141648"/>
                  </a:lnTo>
                  <a:lnTo>
                    <a:pt x="2760" y="182817"/>
                  </a:lnTo>
                  <a:lnTo>
                    <a:pt x="8827" y="200999"/>
                  </a:lnTo>
                  <a:lnTo>
                    <a:pt x="15495" y="210748"/>
                  </a:lnTo>
                  <a:lnTo>
                    <a:pt x="19954" y="212501"/>
                  </a:lnTo>
                  <a:lnTo>
                    <a:pt x="25043" y="212258"/>
                  </a:lnTo>
                  <a:lnTo>
                    <a:pt x="30553" y="210686"/>
                  </a:lnTo>
                  <a:lnTo>
                    <a:pt x="48420" y="194988"/>
                  </a:lnTo>
                  <a:lnTo>
                    <a:pt x="78490" y="149191"/>
                  </a:lnTo>
                  <a:lnTo>
                    <a:pt x="102526" y="108486"/>
                  </a:lnTo>
                  <a:lnTo>
                    <a:pt x="128088" y="66174"/>
                  </a:lnTo>
                  <a:lnTo>
                    <a:pt x="138702" y="45709"/>
                  </a:lnTo>
                  <a:lnTo>
                    <a:pt x="142289" y="29524"/>
                  </a:lnTo>
                  <a:lnTo>
                    <a:pt x="141878" y="28890"/>
                  </a:lnTo>
                  <a:lnTo>
                    <a:pt x="139539" y="31949"/>
                  </a:lnTo>
                  <a:lnTo>
                    <a:pt x="132289" y="67101"/>
                  </a:lnTo>
                  <a:lnTo>
                    <a:pt x="127561" y="109562"/>
                  </a:lnTo>
                  <a:lnTo>
                    <a:pt x="130707" y="147465"/>
                  </a:lnTo>
                  <a:lnTo>
                    <a:pt x="136691" y="165318"/>
                  </a:lnTo>
                  <a:lnTo>
                    <a:pt x="141674" y="171631"/>
                  </a:lnTo>
                  <a:lnTo>
                    <a:pt x="154736" y="180526"/>
                  </a:lnTo>
                  <a:lnTo>
                    <a:pt x="168067" y="183069"/>
                  </a:lnTo>
                  <a:lnTo>
                    <a:pt x="187622" y="18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1023">
              <a:extLst>
                <a:ext uri="{FF2B5EF4-FFF2-40B4-BE49-F238E27FC236}">
                  <a16:creationId xmlns:a16="http://schemas.microsoft.com/office/drawing/2014/main" xmlns="" id="{CAB70AB3-1D81-49C1-A0FF-0C6773CC94E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943350" y="5317058"/>
              <a:ext cx="196851" cy="136187"/>
            </a:xfrm>
            <a:custGeom>
              <a:avLst/>
              <a:gdLst/>
              <a:ahLst/>
              <a:cxnLst/>
              <a:rect l="0" t="0" r="0" b="0"/>
              <a:pathLst>
                <a:path w="196851" h="136187">
                  <a:moveTo>
                    <a:pt x="0" y="23292"/>
                  </a:moveTo>
                  <a:lnTo>
                    <a:pt x="0" y="23292"/>
                  </a:lnTo>
                  <a:lnTo>
                    <a:pt x="0" y="14454"/>
                  </a:lnTo>
                  <a:lnTo>
                    <a:pt x="6742" y="4994"/>
                  </a:lnTo>
                  <a:lnTo>
                    <a:pt x="15696" y="1048"/>
                  </a:lnTo>
                  <a:lnTo>
                    <a:pt x="26731" y="0"/>
                  </a:lnTo>
                  <a:lnTo>
                    <a:pt x="44845" y="4083"/>
                  </a:lnTo>
                  <a:lnTo>
                    <a:pt x="57325" y="10286"/>
                  </a:lnTo>
                  <a:lnTo>
                    <a:pt x="66165" y="21510"/>
                  </a:lnTo>
                  <a:lnTo>
                    <a:pt x="69510" y="28453"/>
                  </a:lnTo>
                  <a:lnTo>
                    <a:pt x="69463" y="43695"/>
                  </a:lnTo>
                  <a:lnTo>
                    <a:pt x="64034" y="59877"/>
                  </a:lnTo>
                  <a:lnTo>
                    <a:pt x="48371" y="84148"/>
                  </a:lnTo>
                  <a:lnTo>
                    <a:pt x="3957" y="125280"/>
                  </a:lnTo>
                  <a:lnTo>
                    <a:pt x="1172" y="132847"/>
                  </a:lnTo>
                  <a:lnTo>
                    <a:pt x="3604" y="134428"/>
                  </a:lnTo>
                  <a:lnTo>
                    <a:pt x="13831" y="136186"/>
                  </a:lnTo>
                  <a:lnTo>
                    <a:pt x="59307" y="132245"/>
                  </a:lnTo>
                  <a:lnTo>
                    <a:pt x="104904" y="127384"/>
                  </a:lnTo>
                  <a:lnTo>
                    <a:pt x="148597" y="126336"/>
                  </a:lnTo>
                  <a:lnTo>
                    <a:pt x="196850" y="1312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1024">
              <a:extLst>
                <a:ext uri="{FF2B5EF4-FFF2-40B4-BE49-F238E27FC236}">
                  <a16:creationId xmlns:a16="http://schemas.microsoft.com/office/drawing/2014/main" xmlns="" id="{7C0468A1-7BD5-47D8-8463-0DCAF228936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203700" y="5689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5" name="SMARTInkShape-1025">
            <a:extLst>
              <a:ext uri="{FF2B5EF4-FFF2-40B4-BE49-F238E27FC236}">
                <a16:creationId xmlns:a16="http://schemas.microsoft.com/office/drawing/2014/main" xmlns="" id="{F3B8ED7E-2EB3-4B40-8EF6-664A06575A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371474" y="5452766"/>
            <a:ext cx="117977" cy="371583"/>
          </a:xfrm>
          <a:custGeom>
            <a:avLst/>
            <a:gdLst/>
            <a:ahLst/>
            <a:cxnLst/>
            <a:rect l="0" t="0" r="0" b="0"/>
            <a:pathLst>
              <a:path w="117977" h="371583">
                <a:moveTo>
                  <a:pt x="105276" y="78084"/>
                </a:moveTo>
                <a:lnTo>
                  <a:pt x="105276" y="78084"/>
                </a:lnTo>
                <a:lnTo>
                  <a:pt x="105276" y="74713"/>
                </a:lnTo>
                <a:lnTo>
                  <a:pt x="103394" y="71176"/>
                </a:lnTo>
                <a:lnTo>
                  <a:pt x="101905" y="69246"/>
                </a:lnTo>
                <a:lnTo>
                  <a:pt x="100250" y="63336"/>
                </a:lnTo>
                <a:lnTo>
                  <a:pt x="99809" y="59786"/>
                </a:lnTo>
                <a:lnTo>
                  <a:pt x="92445" y="44676"/>
                </a:lnTo>
                <a:lnTo>
                  <a:pt x="63628" y="11459"/>
                </a:lnTo>
                <a:lnTo>
                  <a:pt x="50446" y="1350"/>
                </a:lnTo>
                <a:lnTo>
                  <a:pt x="38103" y="0"/>
                </a:lnTo>
                <a:lnTo>
                  <a:pt x="24621" y="2458"/>
                </a:lnTo>
                <a:lnTo>
                  <a:pt x="13926" y="8253"/>
                </a:lnTo>
                <a:lnTo>
                  <a:pt x="6350" y="21178"/>
                </a:lnTo>
                <a:lnTo>
                  <a:pt x="0" y="46406"/>
                </a:lnTo>
                <a:lnTo>
                  <a:pt x="0" y="73637"/>
                </a:lnTo>
                <a:lnTo>
                  <a:pt x="6350" y="102166"/>
                </a:lnTo>
                <a:lnTo>
                  <a:pt x="9692" y="111072"/>
                </a:lnTo>
                <a:lnTo>
                  <a:pt x="20931" y="124730"/>
                </a:lnTo>
                <a:lnTo>
                  <a:pt x="33923" y="133388"/>
                </a:lnTo>
                <a:lnTo>
                  <a:pt x="44400" y="134884"/>
                </a:lnTo>
                <a:lnTo>
                  <a:pt x="55642" y="131315"/>
                </a:lnTo>
                <a:lnTo>
                  <a:pt x="61603" y="128388"/>
                </a:lnTo>
                <a:lnTo>
                  <a:pt x="71990" y="117609"/>
                </a:lnTo>
                <a:lnTo>
                  <a:pt x="83890" y="95675"/>
                </a:lnTo>
                <a:lnTo>
                  <a:pt x="103760" y="50314"/>
                </a:lnTo>
                <a:lnTo>
                  <a:pt x="104602" y="45045"/>
                </a:lnTo>
                <a:lnTo>
                  <a:pt x="105532" y="44064"/>
                </a:lnTo>
                <a:lnTo>
                  <a:pt x="106858" y="44115"/>
                </a:lnTo>
                <a:lnTo>
                  <a:pt x="108447" y="44855"/>
                </a:lnTo>
                <a:lnTo>
                  <a:pt x="110213" y="51321"/>
                </a:lnTo>
                <a:lnTo>
                  <a:pt x="114718" y="86203"/>
                </a:lnTo>
                <a:lnTo>
                  <a:pt x="114646" y="118146"/>
                </a:lnTo>
                <a:lnTo>
                  <a:pt x="112968" y="155156"/>
                </a:lnTo>
                <a:lnTo>
                  <a:pt x="112222" y="192771"/>
                </a:lnTo>
                <a:lnTo>
                  <a:pt x="111891" y="228774"/>
                </a:lnTo>
                <a:lnTo>
                  <a:pt x="111743" y="262180"/>
                </a:lnTo>
                <a:lnTo>
                  <a:pt x="111660" y="304786"/>
                </a:lnTo>
                <a:lnTo>
                  <a:pt x="111633" y="351465"/>
                </a:lnTo>
                <a:lnTo>
                  <a:pt x="111627" y="371582"/>
                </a:lnTo>
                <a:lnTo>
                  <a:pt x="112333" y="370410"/>
                </a:lnTo>
                <a:lnTo>
                  <a:pt x="117976" y="3511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9" name="SMARTInkShape-Group221">
            <a:extLst>
              <a:ext uri="{FF2B5EF4-FFF2-40B4-BE49-F238E27FC236}">
                <a16:creationId xmlns:a16="http://schemas.microsoft.com/office/drawing/2014/main" xmlns="" id="{E3E1F884-B2DB-4069-8F6A-820C0CF2AD33}"/>
              </a:ext>
            </a:extLst>
          </p:cNvPr>
          <p:cNvGrpSpPr/>
          <p:nvPr/>
        </p:nvGrpSpPr>
        <p:grpSpPr>
          <a:xfrm>
            <a:off x="4782510" y="5511800"/>
            <a:ext cx="373691" cy="311151"/>
            <a:chOff x="4782510" y="5511800"/>
            <a:chExt cx="373691" cy="311151"/>
          </a:xfrm>
        </p:grpSpPr>
        <p:sp>
          <p:nvSpPr>
            <p:cNvPr id="576" name="SMARTInkShape-1026">
              <a:extLst>
                <a:ext uri="{FF2B5EF4-FFF2-40B4-BE49-F238E27FC236}">
                  <a16:creationId xmlns:a16="http://schemas.microsoft.com/office/drawing/2014/main" xmlns="" id="{29559171-B6F4-4355-8085-5F4D681B760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782510" y="5627646"/>
              <a:ext cx="335591" cy="15519"/>
            </a:xfrm>
            <a:custGeom>
              <a:avLst/>
              <a:gdLst/>
              <a:ahLst/>
              <a:cxnLst/>
              <a:rect l="0" t="0" r="0" b="0"/>
              <a:pathLst>
                <a:path w="335591" h="15519">
                  <a:moveTo>
                    <a:pt x="11740" y="11154"/>
                  </a:moveTo>
                  <a:lnTo>
                    <a:pt x="11740" y="11154"/>
                  </a:lnTo>
                  <a:lnTo>
                    <a:pt x="0" y="11154"/>
                  </a:lnTo>
                  <a:lnTo>
                    <a:pt x="2696" y="11154"/>
                  </a:lnTo>
                  <a:lnTo>
                    <a:pt x="18524" y="15518"/>
                  </a:lnTo>
                  <a:lnTo>
                    <a:pt x="55064" y="15504"/>
                  </a:lnTo>
                  <a:lnTo>
                    <a:pt x="92849" y="10501"/>
                  </a:lnTo>
                  <a:lnTo>
                    <a:pt x="133631" y="7336"/>
                  </a:lnTo>
                  <a:lnTo>
                    <a:pt x="175980" y="5224"/>
                  </a:lnTo>
                  <a:lnTo>
                    <a:pt x="220672" y="1933"/>
                  </a:lnTo>
                  <a:lnTo>
                    <a:pt x="258880" y="0"/>
                  </a:lnTo>
                  <a:lnTo>
                    <a:pt x="302513" y="793"/>
                  </a:lnTo>
                  <a:lnTo>
                    <a:pt x="335590" y="4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1027">
              <a:extLst>
                <a:ext uri="{FF2B5EF4-FFF2-40B4-BE49-F238E27FC236}">
                  <a16:creationId xmlns:a16="http://schemas.microsoft.com/office/drawing/2014/main" xmlns="" id="{15F9C35A-7E87-46D2-B8F1-4B71178648A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03579" y="5683250"/>
              <a:ext cx="352622" cy="31751"/>
            </a:xfrm>
            <a:custGeom>
              <a:avLst/>
              <a:gdLst/>
              <a:ahLst/>
              <a:cxnLst/>
              <a:rect l="0" t="0" r="0" b="0"/>
              <a:pathLst>
                <a:path w="3526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5185" y="31750"/>
                  </a:lnTo>
                  <a:lnTo>
                    <a:pt x="73720" y="31750"/>
                  </a:lnTo>
                  <a:lnTo>
                    <a:pt x="96837" y="31750"/>
                  </a:lnTo>
                  <a:lnTo>
                    <a:pt x="122125" y="30339"/>
                  </a:lnTo>
                  <a:lnTo>
                    <a:pt x="148863" y="27987"/>
                  </a:lnTo>
                  <a:lnTo>
                    <a:pt x="176565" y="25008"/>
                  </a:lnTo>
                  <a:lnTo>
                    <a:pt x="202795" y="22316"/>
                  </a:lnTo>
                  <a:lnTo>
                    <a:pt x="228042" y="19817"/>
                  </a:lnTo>
                  <a:lnTo>
                    <a:pt x="274675" y="14452"/>
                  </a:lnTo>
                  <a:lnTo>
                    <a:pt x="314216" y="7364"/>
                  </a:lnTo>
                  <a:lnTo>
                    <a:pt x="352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1028">
              <a:extLst>
                <a:ext uri="{FF2B5EF4-FFF2-40B4-BE49-F238E27FC236}">
                  <a16:creationId xmlns:a16="http://schemas.microsoft.com/office/drawing/2014/main" xmlns="" id="{00090E3F-F6CD-4B87-B74B-606FE1C97084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041900" y="5511800"/>
              <a:ext cx="103461" cy="311151"/>
            </a:xfrm>
            <a:custGeom>
              <a:avLst/>
              <a:gdLst/>
              <a:ahLst/>
              <a:cxnLst/>
              <a:rect l="0" t="0" r="0" b="0"/>
              <a:pathLst>
                <a:path w="103461" h="311151">
                  <a:moveTo>
                    <a:pt x="0" y="0"/>
                  </a:moveTo>
                  <a:lnTo>
                    <a:pt x="0" y="0"/>
                  </a:lnTo>
                  <a:lnTo>
                    <a:pt x="44812" y="35974"/>
                  </a:lnTo>
                  <a:lnTo>
                    <a:pt x="74818" y="66633"/>
                  </a:lnTo>
                  <a:lnTo>
                    <a:pt x="95938" y="109270"/>
                  </a:lnTo>
                  <a:lnTo>
                    <a:pt x="102612" y="141227"/>
                  </a:lnTo>
                  <a:lnTo>
                    <a:pt x="103460" y="173541"/>
                  </a:lnTo>
                  <a:lnTo>
                    <a:pt x="92039" y="218793"/>
                  </a:lnTo>
                  <a:lnTo>
                    <a:pt x="75248" y="257914"/>
                  </a:lnTo>
                  <a:lnTo>
                    <a:pt x="48861" y="303248"/>
                  </a:lnTo>
                  <a:lnTo>
                    <a:pt x="4445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222">
            <a:extLst>
              <a:ext uri="{FF2B5EF4-FFF2-40B4-BE49-F238E27FC236}">
                <a16:creationId xmlns:a16="http://schemas.microsoft.com/office/drawing/2014/main" xmlns="" id="{D7D8CE8A-E944-49EA-906D-6021EECF9479}"/>
              </a:ext>
            </a:extLst>
          </p:cNvPr>
          <p:cNvGrpSpPr/>
          <p:nvPr/>
        </p:nvGrpSpPr>
        <p:grpSpPr>
          <a:xfrm>
            <a:off x="5463659" y="5544901"/>
            <a:ext cx="391042" cy="182800"/>
            <a:chOff x="5463659" y="5544901"/>
            <a:chExt cx="391042" cy="182800"/>
          </a:xfrm>
        </p:grpSpPr>
        <p:sp>
          <p:nvSpPr>
            <p:cNvPr id="580" name="SMARTInkShape-1029">
              <a:extLst>
                <a:ext uri="{FF2B5EF4-FFF2-40B4-BE49-F238E27FC236}">
                  <a16:creationId xmlns:a16="http://schemas.microsoft.com/office/drawing/2014/main" xmlns="" id="{80B7B697-6A0B-4C96-9484-2912687E439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463659" y="5544901"/>
              <a:ext cx="117992" cy="182800"/>
            </a:xfrm>
            <a:custGeom>
              <a:avLst/>
              <a:gdLst/>
              <a:ahLst/>
              <a:cxnLst/>
              <a:rect l="0" t="0" r="0" b="0"/>
              <a:pathLst>
                <a:path w="117992" h="182800">
                  <a:moveTo>
                    <a:pt x="98941" y="43099"/>
                  </a:moveTo>
                  <a:lnTo>
                    <a:pt x="98941" y="43099"/>
                  </a:lnTo>
                  <a:lnTo>
                    <a:pt x="105029" y="43099"/>
                  </a:lnTo>
                  <a:lnTo>
                    <a:pt x="105269" y="30890"/>
                  </a:lnTo>
                  <a:lnTo>
                    <a:pt x="101913" y="19334"/>
                  </a:lnTo>
                  <a:lnTo>
                    <a:pt x="96499" y="13016"/>
                  </a:lnTo>
                  <a:lnTo>
                    <a:pt x="81525" y="3212"/>
                  </a:lnTo>
                  <a:lnTo>
                    <a:pt x="69165" y="0"/>
                  </a:lnTo>
                  <a:lnTo>
                    <a:pt x="49823" y="5792"/>
                  </a:lnTo>
                  <a:lnTo>
                    <a:pt x="29589" y="19815"/>
                  </a:lnTo>
                  <a:lnTo>
                    <a:pt x="13559" y="44118"/>
                  </a:lnTo>
                  <a:lnTo>
                    <a:pt x="1276" y="83935"/>
                  </a:lnTo>
                  <a:lnTo>
                    <a:pt x="0" y="123890"/>
                  </a:lnTo>
                  <a:lnTo>
                    <a:pt x="4479" y="144883"/>
                  </a:lnTo>
                  <a:lnTo>
                    <a:pt x="6333" y="149055"/>
                  </a:lnTo>
                  <a:lnTo>
                    <a:pt x="8979" y="151836"/>
                  </a:lnTo>
                  <a:lnTo>
                    <a:pt x="15684" y="154927"/>
                  </a:lnTo>
                  <a:lnTo>
                    <a:pt x="20153" y="152928"/>
                  </a:lnTo>
                  <a:lnTo>
                    <a:pt x="30763" y="143182"/>
                  </a:lnTo>
                  <a:lnTo>
                    <a:pt x="54153" y="98936"/>
                  </a:lnTo>
                  <a:lnTo>
                    <a:pt x="75267" y="55975"/>
                  </a:lnTo>
                  <a:lnTo>
                    <a:pt x="79717" y="52350"/>
                  </a:lnTo>
                  <a:lnTo>
                    <a:pt x="81891" y="51383"/>
                  </a:lnTo>
                  <a:lnTo>
                    <a:pt x="83341" y="51443"/>
                  </a:lnTo>
                  <a:lnTo>
                    <a:pt x="84308" y="52190"/>
                  </a:lnTo>
                  <a:lnTo>
                    <a:pt x="89230" y="61828"/>
                  </a:lnTo>
                  <a:lnTo>
                    <a:pt x="87122" y="102158"/>
                  </a:lnTo>
                  <a:lnTo>
                    <a:pt x="89786" y="139588"/>
                  </a:lnTo>
                  <a:lnTo>
                    <a:pt x="98501" y="162235"/>
                  </a:lnTo>
                  <a:lnTo>
                    <a:pt x="106036" y="172013"/>
                  </a:lnTo>
                  <a:lnTo>
                    <a:pt x="117991" y="18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1030">
              <a:extLst>
                <a:ext uri="{FF2B5EF4-FFF2-40B4-BE49-F238E27FC236}">
                  <a16:creationId xmlns:a16="http://schemas.microsoft.com/office/drawing/2014/main" xmlns="" id="{5A370BD3-63CB-4274-942F-05BE5426CA5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722233" y="5594350"/>
              <a:ext cx="100718" cy="6351"/>
            </a:xfrm>
            <a:custGeom>
              <a:avLst/>
              <a:gdLst/>
              <a:ahLst/>
              <a:cxnLst/>
              <a:rect l="0" t="0" r="0" b="0"/>
              <a:pathLst>
                <a:path w="1007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883"/>
                  </a:lnTo>
                  <a:lnTo>
                    <a:pt x="43506" y="175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1031">
              <a:extLst>
                <a:ext uri="{FF2B5EF4-FFF2-40B4-BE49-F238E27FC236}">
                  <a16:creationId xmlns:a16="http://schemas.microsoft.com/office/drawing/2014/main" xmlns="" id="{0AAEC7EA-26A5-4767-BC61-510E49E3C21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740400" y="56832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5190" y="0"/>
                  </a:lnTo>
                  <a:lnTo>
                    <a:pt x="92025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8" name="SMARTInkShape-Group223">
            <a:extLst>
              <a:ext uri="{FF2B5EF4-FFF2-40B4-BE49-F238E27FC236}">
                <a16:creationId xmlns:a16="http://schemas.microsoft.com/office/drawing/2014/main" xmlns="" id="{0CDBD70D-49B8-4CC4-9309-C04FE175D6F5}"/>
              </a:ext>
            </a:extLst>
          </p:cNvPr>
          <p:cNvGrpSpPr/>
          <p:nvPr/>
        </p:nvGrpSpPr>
        <p:grpSpPr>
          <a:xfrm>
            <a:off x="6083562" y="4874311"/>
            <a:ext cx="657392" cy="1043890"/>
            <a:chOff x="6083562" y="4874311"/>
            <a:chExt cx="657392" cy="1043890"/>
          </a:xfrm>
        </p:grpSpPr>
        <p:sp>
          <p:nvSpPr>
            <p:cNvPr id="584" name="SMARTInkShape-1032">
              <a:extLst>
                <a:ext uri="{FF2B5EF4-FFF2-40B4-BE49-F238E27FC236}">
                  <a16:creationId xmlns:a16="http://schemas.microsoft.com/office/drawing/2014/main" xmlns="" id="{CAE58BD1-9DB9-46ED-94AF-B0BABCDEF5C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083562" y="5512061"/>
              <a:ext cx="31847" cy="183890"/>
            </a:xfrm>
            <a:custGeom>
              <a:avLst/>
              <a:gdLst/>
              <a:ahLst/>
              <a:cxnLst/>
              <a:rect l="0" t="0" r="0" b="0"/>
              <a:pathLst>
                <a:path w="31847" h="183890">
                  <a:moveTo>
                    <a:pt x="6088" y="6089"/>
                  </a:moveTo>
                  <a:lnTo>
                    <a:pt x="6088" y="6089"/>
                  </a:lnTo>
                  <a:lnTo>
                    <a:pt x="0" y="0"/>
                  </a:lnTo>
                  <a:lnTo>
                    <a:pt x="9928" y="17822"/>
                  </a:lnTo>
                  <a:lnTo>
                    <a:pt x="25478" y="64093"/>
                  </a:lnTo>
                  <a:lnTo>
                    <a:pt x="31640" y="89018"/>
                  </a:lnTo>
                  <a:lnTo>
                    <a:pt x="31846" y="126145"/>
                  </a:lnTo>
                  <a:lnTo>
                    <a:pt x="29679" y="165009"/>
                  </a:lnTo>
                  <a:lnTo>
                    <a:pt x="25138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1033">
              <a:extLst>
                <a:ext uri="{FF2B5EF4-FFF2-40B4-BE49-F238E27FC236}">
                  <a16:creationId xmlns:a16="http://schemas.microsoft.com/office/drawing/2014/main" xmlns="" id="{D1E525CF-6777-421A-98B2-0A3673EACF6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146800" y="5558941"/>
              <a:ext cx="73508" cy="270360"/>
            </a:xfrm>
            <a:custGeom>
              <a:avLst/>
              <a:gdLst/>
              <a:ahLst/>
              <a:cxnLst/>
              <a:rect l="0" t="0" r="0" b="0"/>
              <a:pathLst>
                <a:path w="73508" h="270360">
                  <a:moveTo>
                    <a:pt x="69850" y="3659"/>
                  </a:moveTo>
                  <a:lnTo>
                    <a:pt x="69850" y="3659"/>
                  </a:lnTo>
                  <a:lnTo>
                    <a:pt x="73507" y="0"/>
                  </a:lnTo>
                  <a:lnTo>
                    <a:pt x="71946" y="1563"/>
                  </a:lnTo>
                  <a:lnTo>
                    <a:pt x="66663" y="45570"/>
                  </a:lnTo>
                  <a:lnTo>
                    <a:pt x="54325" y="87731"/>
                  </a:lnTo>
                  <a:lnTo>
                    <a:pt x="45076" y="119576"/>
                  </a:lnTo>
                  <a:lnTo>
                    <a:pt x="31934" y="165475"/>
                  </a:lnTo>
                  <a:lnTo>
                    <a:pt x="19105" y="204005"/>
                  </a:lnTo>
                  <a:lnTo>
                    <a:pt x="5499" y="248629"/>
                  </a:lnTo>
                  <a:lnTo>
                    <a:pt x="0" y="270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1034">
              <a:extLst>
                <a:ext uri="{FF2B5EF4-FFF2-40B4-BE49-F238E27FC236}">
                  <a16:creationId xmlns:a16="http://schemas.microsoft.com/office/drawing/2014/main" xmlns="" id="{58005017-C920-4FA4-9B3E-A5314E15029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245029" y="5729446"/>
              <a:ext cx="98924" cy="188755"/>
            </a:xfrm>
            <a:custGeom>
              <a:avLst/>
              <a:gdLst/>
              <a:ahLst/>
              <a:cxnLst/>
              <a:rect l="0" t="0" r="0" b="0"/>
              <a:pathLst>
                <a:path w="98924" h="188755">
                  <a:moveTo>
                    <a:pt x="3371" y="30004"/>
                  </a:moveTo>
                  <a:lnTo>
                    <a:pt x="3371" y="30004"/>
                  </a:lnTo>
                  <a:lnTo>
                    <a:pt x="0" y="23262"/>
                  </a:lnTo>
                  <a:lnTo>
                    <a:pt x="226" y="16189"/>
                  </a:lnTo>
                  <a:lnTo>
                    <a:pt x="1275" y="12327"/>
                  </a:lnTo>
                  <a:lnTo>
                    <a:pt x="6201" y="6155"/>
                  </a:lnTo>
                  <a:lnTo>
                    <a:pt x="9492" y="3522"/>
                  </a:lnTo>
                  <a:lnTo>
                    <a:pt x="20674" y="595"/>
                  </a:lnTo>
                  <a:lnTo>
                    <a:pt x="34344" y="0"/>
                  </a:lnTo>
                  <a:lnTo>
                    <a:pt x="53940" y="4339"/>
                  </a:lnTo>
                  <a:lnTo>
                    <a:pt x="66769" y="10601"/>
                  </a:lnTo>
                  <a:lnTo>
                    <a:pt x="71037" y="14246"/>
                  </a:lnTo>
                  <a:lnTo>
                    <a:pt x="75778" y="22060"/>
                  </a:lnTo>
                  <a:lnTo>
                    <a:pt x="75631" y="26119"/>
                  </a:lnTo>
                  <a:lnTo>
                    <a:pt x="71705" y="34392"/>
                  </a:lnTo>
                  <a:lnTo>
                    <a:pt x="54819" y="46983"/>
                  </a:lnTo>
                  <a:lnTo>
                    <a:pt x="38684" y="52908"/>
                  </a:lnTo>
                  <a:lnTo>
                    <a:pt x="19932" y="55258"/>
                  </a:lnTo>
                  <a:lnTo>
                    <a:pt x="20056" y="55307"/>
                  </a:lnTo>
                  <a:lnTo>
                    <a:pt x="20844" y="55339"/>
                  </a:lnTo>
                  <a:lnTo>
                    <a:pt x="64443" y="88627"/>
                  </a:lnTo>
                  <a:lnTo>
                    <a:pt x="90380" y="112845"/>
                  </a:lnTo>
                  <a:lnTo>
                    <a:pt x="98015" y="125383"/>
                  </a:lnTo>
                  <a:lnTo>
                    <a:pt x="98923" y="131689"/>
                  </a:lnTo>
                  <a:lnTo>
                    <a:pt x="96168" y="144343"/>
                  </a:lnTo>
                  <a:lnTo>
                    <a:pt x="79942" y="166736"/>
                  </a:lnTo>
                  <a:lnTo>
                    <a:pt x="65155" y="177321"/>
                  </a:lnTo>
                  <a:lnTo>
                    <a:pt x="48469" y="183673"/>
                  </a:lnTo>
                  <a:lnTo>
                    <a:pt x="9721" y="188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1035">
              <a:extLst>
                <a:ext uri="{FF2B5EF4-FFF2-40B4-BE49-F238E27FC236}">
                  <a16:creationId xmlns:a16="http://schemas.microsoft.com/office/drawing/2014/main" xmlns="" id="{91489CCC-49F6-4ECA-8BF9-0D96C65007F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502400" y="4874311"/>
              <a:ext cx="238554" cy="847040"/>
            </a:xfrm>
            <a:custGeom>
              <a:avLst/>
              <a:gdLst/>
              <a:ahLst/>
              <a:cxnLst/>
              <a:rect l="0" t="0" r="0" b="0"/>
              <a:pathLst>
                <a:path w="238554" h="847040">
                  <a:moveTo>
                    <a:pt x="0" y="8839"/>
                  </a:moveTo>
                  <a:lnTo>
                    <a:pt x="0" y="8839"/>
                  </a:lnTo>
                  <a:lnTo>
                    <a:pt x="0" y="5468"/>
                  </a:lnTo>
                  <a:lnTo>
                    <a:pt x="16855" y="0"/>
                  </a:lnTo>
                  <a:lnTo>
                    <a:pt x="57675" y="4025"/>
                  </a:lnTo>
                  <a:lnTo>
                    <a:pt x="91956" y="16108"/>
                  </a:lnTo>
                  <a:lnTo>
                    <a:pt x="127652" y="36058"/>
                  </a:lnTo>
                  <a:lnTo>
                    <a:pt x="162333" y="66092"/>
                  </a:lnTo>
                  <a:lnTo>
                    <a:pt x="185272" y="102489"/>
                  </a:lnTo>
                  <a:lnTo>
                    <a:pt x="198760" y="141478"/>
                  </a:lnTo>
                  <a:lnTo>
                    <a:pt x="204754" y="179974"/>
                  </a:lnTo>
                  <a:lnTo>
                    <a:pt x="203656" y="216367"/>
                  </a:lnTo>
                  <a:lnTo>
                    <a:pt x="196347" y="250652"/>
                  </a:lnTo>
                  <a:lnTo>
                    <a:pt x="171693" y="297014"/>
                  </a:lnTo>
                  <a:lnTo>
                    <a:pt x="140006" y="337876"/>
                  </a:lnTo>
                  <a:lnTo>
                    <a:pt x="116272" y="376089"/>
                  </a:lnTo>
                  <a:lnTo>
                    <a:pt x="98656" y="410068"/>
                  </a:lnTo>
                  <a:lnTo>
                    <a:pt x="96293" y="431755"/>
                  </a:lnTo>
                  <a:lnTo>
                    <a:pt x="102302" y="460428"/>
                  </a:lnTo>
                  <a:lnTo>
                    <a:pt x="116389" y="486797"/>
                  </a:lnTo>
                  <a:lnTo>
                    <a:pt x="156377" y="529485"/>
                  </a:lnTo>
                  <a:lnTo>
                    <a:pt x="193846" y="576935"/>
                  </a:lnTo>
                  <a:lnTo>
                    <a:pt x="216770" y="620484"/>
                  </a:lnTo>
                  <a:lnTo>
                    <a:pt x="231445" y="659026"/>
                  </a:lnTo>
                  <a:lnTo>
                    <a:pt x="238379" y="699844"/>
                  </a:lnTo>
                  <a:lnTo>
                    <a:pt x="238553" y="740631"/>
                  </a:lnTo>
                  <a:lnTo>
                    <a:pt x="232254" y="780233"/>
                  </a:lnTo>
                  <a:lnTo>
                    <a:pt x="217484" y="821848"/>
                  </a:lnTo>
                  <a:lnTo>
                    <a:pt x="201788" y="841849"/>
                  </a:lnTo>
                  <a:lnTo>
                    <a:pt x="195203" y="844990"/>
                  </a:lnTo>
                  <a:lnTo>
                    <a:pt x="165100" y="847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2" name="SMARTInkShape-Group224">
            <a:extLst>
              <a:ext uri="{FF2B5EF4-FFF2-40B4-BE49-F238E27FC236}">
                <a16:creationId xmlns:a16="http://schemas.microsoft.com/office/drawing/2014/main" xmlns="" id="{CC99855B-D67F-4C71-A5B1-0D0A9BA24ABE}"/>
              </a:ext>
            </a:extLst>
          </p:cNvPr>
          <p:cNvGrpSpPr/>
          <p:nvPr/>
        </p:nvGrpSpPr>
        <p:grpSpPr>
          <a:xfrm>
            <a:off x="7172506" y="4975679"/>
            <a:ext cx="523695" cy="264642"/>
            <a:chOff x="7172506" y="4975679"/>
            <a:chExt cx="523695" cy="264642"/>
          </a:xfrm>
        </p:grpSpPr>
        <p:sp>
          <p:nvSpPr>
            <p:cNvPr id="589" name="SMARTInkShape-1036">
              <a:extLst>
                <a:ext uri="{FF2B5EF4-FFF2-40B4-BE49-F238E27FC236}">
                  <a16:creationId xmlns:a16="http://schemas.microsoft.com/office/drawing/2014/main" xmlns="" id="{E9D78C47-4135-4776-8E21-E188B8A690E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172506" y="4975679"/>
              <a:ext cx="198194" cy="264642"/>
            </a:xfrm>
            <a:custGeom>
              <a:avLst/>
              <a:gdLst/>
              <a:ahLst/>
              <a:cxnLst/>
              <a:rect l="0" t="0" r="0" b="0"/>
              <a:pathLst>
                <a:path w="198194" h="264642">
                  <a:moveTo>
                    <a:pt x="91894" y="21771"/>
                  </a:moveTo>
                  <a:lnTo>
                    <a:pt x="91894" y="21771"/>
                  </a:lnTo>
                  <a:lnTo>
                    <a:pt x="86867" y="9838"/>
                  </a:lnTo>
                  <a:lnTo>
                    <a:pt x="86426" y="7465"/>
                  </a:lnTo>
                  <a:lnTo>
                    <a:pt x="82173" y="2949"/>
                  </a:lnTo>
                  <a:lnTo>
                    <a:pt x="79063" y="756"/>
                  </a:lnTo>
                  <a:lnTo>
                    <a:pt x="76284" y="0"/>
                  </a:lnTo>
                  <a:lnTo>
                    <a:pt x="73726" y="201"/>
                  </a:lnTo>
                  <a:lnTo>
                    <a:pt x="71315" y="1041"/>
                  </a:lnTo>
                  <a:lnTo>
                    <a:pt x="55895" y="19714"/>
                  </a:lnTo>
                  <a:lnTo>
                    <a:pt x="35680" y="52441"/>
                  </a:lnTo>
                  <a:lnTo>
                    <a:pt x="22459" y="84085"/>
                  </a:lnTo>
                  <a:lnTo>
                    <a:pt x="11411" y="119316"/>
                  </a:lnTo>
                  <a:lnTo>
                    <a:pt x="3207" y="154730"/>
                  </a:lnTo>
                  <a:lnTo>
                    <a:pt x="0" y="201023"/>
                  </a:lnTo>
                  <a:lnTo>
                    <a:pt x="4251" y="226086"/>
                  </a:lnTo>
                  <a:lnTo>
                    <a:pt x="18369" y="245222"/>
                  </a:lnTo>
                  <a:lnTo>
                    <a:pt x="28061" y="253287"/>
                  </a:lnTo>
                  <a:lnTo>
                    <a:pt x="52000" y="262251"/>
                  </a:lnTo>
                  <a:lnTo>
                    <a:pt x="65298" y="264641"/>
                  </a:lnTo>
                  <a:lnTo>
                    <a:pt x="93244" y="259770"/>
                  </a:lnTo>
                  <a:lnTo>
                    <a:pt x="121421" y="246081"/>
                  </a:lnTo>
                  <a:lnTo>
                    <a:pt x="159674" y="209197"/>
                  </a:lnTo>
                  <a:lnTo>
                    <a:pt x="180109" y="176332"/>
                  </a:lnTo>
                  <a:lnTo>
                    <a:pt x="192954" y="140559"/>
                  </a:lnTo>
                  <a:lnTo>
                    <a:pt x="198193" y="105610"/>
                  </a:lnTo>
                  <a:lnTo>
                    <a:pt x="193465" y="75966"/>
                  </a:lnTo>
                  <a:lnTo>
                    <a:pt x="180546" y="54324"/>
                  </a:lnTo>
                  <a:lnTo>
                    <a:pt x="172162" y="45590"/>
                  </a:lnTo>
                  <a:lnTo>
                    <a:pt x="147794" y="34004"/>
                  </a:lnTo>
                  <a:lnTo>
                    <a:pt x="119561" y="27913"/>
                  </a:lnTo>
                  <a:lnTo>
                    <a:pt x="72586" y="27871"/>
                  </a:lnTo>
                  <a:lnTo>
                    <a:pt x="47444" y="2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1037">
              <a:extLst>
                <a:ext uri="{FF2B5EF4-FFF2-40B4-BE49-F238E27FC236}">
                  <a16:creationId xmlns:a16="http://schemas.microsoft.com/office/drawing/2014/main" xmlns="" id="{166C2F1B-C279-49B9-81B9-6CC150C2441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518400" y="5106283"/>
              <a:ext cx="107951" cy="11818"/>
            </a:xfrm>
            <a:custGeom>
              <a:avLst/>
              <a:gdLst/>
              <a:ahLst/>
              <a:cxnLst/>
              <a:rect l="0" t="0" r="0" b="0"/>
              <a:pathLst>
                <a:path w="107951" h="118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15580" y="0"/>
                  </a:lnTo>
                  <a:lnTo>
                    <a:pt x="54583" y="703"/>
                  </a:lnTo>
                  <a:lnTo>
                    <a:pt x="10795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1038">
              <a:extLst>
                <a:ext uri="{FF2B5EF4-FFF2-40B4-BE49-F238E27FC236}">
                  <a16:creationId xmlns:a16="http://schemas.microsoft.com/office/drawing/2014/main" xmlns="" id="{5BC6D6A4-0807-42C0-AE7F-5102337A9CC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532865" y="5207000"/>
              <a:ext cx="163336" cy="18463"/>
            </a:xfrm>
            <a:custGeom>
              <a:avLst/>
              <a:gdLst/>
              <a:ahLst/>
              <a:cxnLst/>
              <a:rect l="0" t="0" r="0" b="0"/>
              <a:pathLst>
                <a:path w="163336" h="18463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822" y="18462"/>
                  </a:lnTo>
                  <a:lnTo>
                    <a:pt x="21690" y="17052"/>
                  </a:lnTo>
                  <a:lnTo>
                    <a:pt x="62334" y="12108"/>
                  </a:lnTo>
                  <a:lnTo>
                    <a:pt x="95868" y="8204"/>
                  </a:lnTo>
                  <a:lnTo>
                    <a:pt x="140836" y="2744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9" name="SMARTInkShape-Group225">
            <a:extLst>
              <a:ext uri="{FF2B5EF4-FFF2-40B4-BE49-F238E27FC236}">
                <a16:creationId xmlns:a16="http://schemas.microsoft.com/office/drawing/2014/main" xmlns="" id="{9C38EA57-9360-4DBE-BEC8-0BFD87B22920}"/>
              </a:ext>
            </a:extLst>
          </p:cNvPr>
          <p:cNvGrpSpPr/>
          <p:nvPr/>
        </p:nvGrpSpPr>
        <p:grpSpPr>
          <a:xfrm>
            <a:off x="7945615" y="4956833"/>
            <a:ext cx="577433" cy="472713"/>
            <a:chOff x="7945615" y="4956833"/>
            <a:chExt cx="577433" cy="472713"/>
          </a:xfrm>
        </p:grpSpPr>
        <p:sp>
          <p:nvSpPr>
            <p:cNvPr id="593" name="SMARTInkShape-1039">
              <a:extLst>
                <a:ext uri="{FF2B5EF4-FFF2-40B4-BE49-F238E27FC236}">
                  <a16:creationId xmlns:a16="http://schemas.microsoft.com/office/drawing/2014/main" xmlns="" id="{E276D534-62F7-4A48-AA0B-ACED408F058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945615" y="4956833"/>
              <a:ext cx="214136" cy="165818"/>
            </a:xfrm>
            <a:custGeom>
              <a:avLst/>
              <a:gdLst/>
              <a:ahLst/>
              <a:cxnLst/>
              <a:rect l="0" t="0" r="0" b="0"/>
              <a:pathLst>
                <a:path w="214136" h="165818">
                  <a:moveTo>
                    <a:pt x="10935" y="59667"/>
                  </a:moveTo>
                  <a:lnTo>
                    <a:pt x="10935" y="59667"/>
                  </a:lnTo>
                  <a:lnTo>
                    <a:pt x="4193" y="52925"/>
                  </a:lnTo>
                  <a:lnTo>
                    <a:pt x="884" y="45852"/>
                  </a:lnTo>
                  <a:lnTo>
                    <a:pt x="0" y="41990"/>
                  </a:lnTo>
                  <a:lnTo>
                    <a:pt x="2782" y="32056"/>
                  </a:lnTo>
                  <a:lnTo>
                    <a:pt x="5500" y="26442"/>
                  </a:lnTo>
                  <a:lnTo>
                    <a:pt x="26180" y="8430"/>
                  </a:lnTo>
                  <a:lnTo>
                    <a:pt x="44755" y="1617"/>
                  </a:lnTo>
                  <a:lnTo>
                    <a:pt x="64065" y="0"/>
                  </a:lnTo>
                  <a:lnTo>
                    <a:pt x="82057" y="3986"/>
                  </a:lnTo>
                  <a:lnTo>
                    <a:pt x="108051" y="20905"/>
                  </a:lnTo>
                  <a:lnTo>
                    <a:pt x="119479" y="37735"/>
                  </a:lnTo>
                  <a:lnTo>
                    <a:pt x="123514" y="47163"/>
                  </a:lnTo>
                  <a:lnTo>
                    <a:pt x="123383" y="56975"/>
                  </a:lnTo>
                  <a:lnTo>
                    <a:pt x="115708" y="77285"/>
                  </a:lnTo>
                  <a:lnTo>
                    <a:pt x="87788" y="117658"/>
                  </a:lnTo>
                  <a:lnTo>
                    <a:pt x="42508" y="161542"/>
                  </a:lnTo>
                  <a:lnTo>
                    <a:pt x="41862" y="163566"/>
                  </a:lnTo>
                  <a:lnTo>
                    <a:pt x="42842" y="164918"/>
                  </a:lnTo>
                  <a:lnTo>
                    <a:pt x="44907" y="165817"/>
                  </a:lnTo>
                  <a:lnTo>
                    <a:pt x="91818" y="160472"/>
                  </a:lnTo>
                  <a:lnTo>
                    <a:pt x="134855" y="154683"/>
                  </a:lnTo>
                  <a:lnTo>
                    <a:pt x="164788" y="152696"/>
                  </a:lnTo>
                  <a:lnTo>
                    <a:pt x="214135" y="16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1040">
              <a:extLst>
                <a:ext uri="{FF2B5EF4-FFF2-40B4-BE49-F238E27FC236}">
                  <a16:creationId xmlns:a16="http://schemas.microsoft.com/office/drawing/2014/main" xmlns="" id="{0B5B4EAB-0E0D-4FC7-86DF-00DA02FC70E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988300" y="5231204"/>
              <a:ext cx="152401" cy="26597"/>
            </a:xfrm>
            <a:custGeom>
              <a:avLst/>
              <a:gdLst/>
              <a:ahLst/>
              <a:cxnLst/>
              <a:rect l="0" t="0" r="0" b="0"/>
              <a:pathLst>
                <a:path w="152401" h="26597">
                  <a:moveTo>
                    <a:pt x="0" y="26596"/>
                  </a:moveTo>
                  <a:lnTo>
                    <a:pt x="0" y="26596"/>
                  </a:lnTo>
                  <a:lnTo>
                    <a:pt x="6742" y="19854"/>
                  </a:lnTo>
                  <a:lnTo>
                    <a:pt x="40398" y="9298"/>
                  </a:lnTo>
                  <a:lnTo>
                    <a:pt x="73222" y="2210"/>
                  </a:lnTo>
                  <a:lnTo>
                    <a:pt x="105687" y="0"/>
                  </a:lnTo>
                  <a:lnTo>
                    <a:pt x="152400" y="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1041">
              <a:extLst>
                <a:ext uri="{FF2B5EF4-FFF2-40B4-BE49-F238E27FC236}">
                  <a16:creationId xmlns:a16="http://schemas.microsoft.com/office/drawing/2014/main" xmlns="" id="{CA160B1F-81F8-427E-A262-E5A78B6A8BF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26400" y="5283723"/>
              <a:ext cx="127917" cy="145823"/>
            </a:xfrm>
            <a:custGeom>
              <a:avLst/>
              <a:gdLst/>
              <a:ahLst/>
              <a:cxnLst/>
              <a:rect l="0" t="0" r="0" b="0"/>
              <a:pathLst>
                <a:path w="127917" h="145823">
                  <a:moveTo>
                    <a:pt x="38100" y="12177"/>
                  </a:moveTo>
                  <a:lnTo>
                    <a:pt x="38100" y="12177"/>
                  </a:lnTo>
                  <a:lnTo>
                    <a:pt x="41470" y="5435"/>
                  </a:lnTo>
                  <a:lnTo>
                    <a:pt x="45286" y="3449"/>
                  </a:lnTo>
                  <a:lnTo>
                    <a:pt x="86283" y="0"/>
                  </a:lnTo>
                  <a:lnTo>
                    <a:pt x="105845" y="5354"/>
                  </a:lnTo>
                  <a:lnTo>
                    <a:pt x="121126" y="14083"/>
                  </a:lnTo>
                  <a:lnTo>
                    <a:pt x="127916" y="22667"/>
                  </a:lnTo>
                  <a:lnTo>
                    <a:pt x="126906" y="27637"/>
                  </a:lnTo>
                  <a:lnTo>
                    <a:pt x="118256" y="38803"/>
                  </a:lnTo>
                  <a:lnTo>
                    <a:pt x="94149" y="53619"/>
                  </a:lnTo>
                  <a:lnTo>
                    <a:pt x="49164" y="70994"/>
                  </a:lnTo>
                  <a:lnTo>
                    <a:pt x="41378" y="74289"/>
                  </a:lnTo>
                  <a:lnTo>
                    <a:pt x="40991" y="74751"/>
                  </a:lnTo>
                  <a:lnTo>
                    <a:pt x="41438" y="75060"/>
                  </a:lnTo>
                  <a:lnTo>
                    <a:pt x="82998" y="84479"/>
                  </a:lnTo>
                  <a:lnTo>
                    <a:pt x="97095" y="92290"/>
                  </a:lnTo>
                  <a:lnTo>
                    <a:pt x="106653" y="102110"/>
                  </a:lnTo>
                  <a:lnTo>
                    <a:pt x="110900" y="111179"/>
                  </a:lnTo>
                  <a:lnTo>
                    <a:pt x="110623" y="116279"/>
                  </a:lnTo>
                  <a:lnTo>
                    <a:pt x="106551" y="127589"/>
                  </a:lnTo>
                  <a:lnTo>
                    <a:pt x="92511" y="137790"/>
                  </a:lnTo>
                  <a:lnTo>
                    <a:pt x="82840" y="142486"/>
                  </a:lnTo>
                  <a:lnTo>
                    <a:pt x="60806" y="145822"/>
                  </a:lnTo>
                  <a:lnTo>
                    <a:pt x="38314" y="143541"/>
                  </a:lnTo>
                  <a:lnTo>
                    <a:pt x="0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1042">
              <a:extLst>
                <a:ext uri="{FF2B5EF4-FFF2-40B4-BE49-F238E27FC236}">
                  <a16:creationId xmlns:a16="http://schemas.microsoft.com/office/drawing/2014/main" xmlns="" id="{22074CEE-A2A3-4DE5-AE2B-020A570E1EC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25179" y="5219700"/>
              <a:ext cx="150472" cy="19051"/>
            </a:xfrm>
            <a:custGeom>
              <a:avLst/>
              <a:gdLst/>
              <a:ahLst/>
              <a:cxnLst/>
              <a:rect l="0" t="0" r="0" b="0"/>
              <a:pathLst>
                <a:path w="150472" h="19051">
                  <a:moveTo>
                    <a:pt x="29821" y="19050"/>
                  </a:moveTo>
                  <a:lnTo>
                    <a:pt x="29821" y="19050"/>
                  </a:lnTo>
                  <a:lnTo>
                    <a:pt x="0" y="6873"/>
                  </a:lnTo>
                  <a:lnTo>
                    <a:pt x="45886" y="2017"/>
                  </a:lnTo>
                  <a:lnTo>
                    <a:pt x="81618" y="597"/>
                  </a:lnTo>
                  <a:lnTo>
                    <a:pt x="125974" y="118"/>
                  </a:lnTo>
                  <a:lnTo>
                    <a:pt x="150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1043">
              <a:extLst>
                <a:ext uri="{FF2B5EF4-FFF2-40B4-BE49-F238E27FC236}">
                  <a16:creationId xmlns:a16="http://schemas.microsoft.com/office/drawing/2014/main" xmlns="" id="{74D6C02D-441F-4D40-BD46-6FD8246D55C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05800" y="51308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0125" y="48808"/>
                  </a:lnTo>
                  <a:lnTo>
                    <a:pt x="12360" y="96408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1044">
              <a:extLst>
                <a:ext uri="{FF2B5EF4-FFF2-40B4-BE49-F238E27FC236}">
                  <a16:creationId xmlns:a16="http://schemas.microsoft.com/office/drawing/2014/main" xmlns="" id="{4059190C-7524-48AA-9AE2-4C60AEBBDED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401050" y="5019192"/>
              <a:ext cx="121998" cy="226836"/>
            </a:xfrm>
            <a:custGeom>
              <a:avLst/>
              <a:gdLst/>
              <a:ahLst/>
              <a:cxnLst/>
              <a:rect l="0" t="0" r="0" b="0"/>
              <a:pathLst>
                <a:path w="121998" h="226836">
                  <a:moveTo>
                    <a:pt x="31750" y="3658"/>
                  </a:moveTo>
                  <a:lnTo>
                    <a:pt x="31750" y="3658"/>
                  </a:lnTo>
                  <a:lnTo>
                    <a:pt x="31748" y="0"/>
                  </a:lnTo>
                  <a:lnTo>
                    <a:pt x="29868" y="10252"/>
                  </a:lnTo>
                  <a:lnTo>
                    <a:pt x="22911" y="48940"/>
                  </a:lnTo>
                  <a:lnTo>
                    <a:pt x="18885" y="79522"/>
                  </a:lnTo>
                  <a:lnTo>
                    <a:pt x="14743" y="113576"/>
                  </a:lnTo>
                  <a:lnTo>
                    <a:pt x="10551" y="147525"/>
                  </a:lnTo>
                  <a:lnTo>
                    <a:pt x="4223" y="191629"/>
                  </a:lnTo>
                  <a:lnTo>
                    <a:pt x="371" y="224670"/>
                  </a:lnTo>
                  <a:lnTo>
                    <a:pt x="21080" y="183704"/>
                  </a:lnTo>
                  <a:lnTo>
                    <a:pt x="49215" y="144089"/>
                  </a:lnTo>
                  <a:lnTo>
                    <a:pt x="62795" y="133570"/>
                  </a:lnTo>
                  <a:lnTo>
                    <a:pt x="77768" y="130306"/>
                  </a:lnTo>
                  <a:lnTo>
                    <a:pt x="85714" y="130424"/>
                  </a:lnTo>
                  <a:lnTo>
                    <a:pt x="100183" y="138080"/>
                  </a:lnTo>
                  <a:lnTo>
                    <a:pt x="112259" y="150890"/>
                  </a:lnTo>
                  <a:lnTo>
                    <a:pt x="119978" y="165990"/>
                  </a:lnTo>
                  <a:lnTo>
                    <a:pt x="121997" y="182110"/>
                  </a:lnTo>
                  <a:lnTo>
                    <a:pt x="121548" y="190359"/>
                  </a:lnTo>
                  <a:lnTo>
                    <a:pt x="113523" y="205169"/>
                  </a:lnTo>
                  <a:lnTo>
                    <a:pt x="107431" y="212082"/>
                  </a:lnTo>
                  <a:lnTo>
                    <a:pt x="91258" y="221644"/>
                  </a:lnTo>
                  <a:lnTo>
                    <a:pt x="71603" y="226835"/>
                  </a:lnTo>
                  <a:lnTo>
                    <a:pt x="48756" y="226791"/>
                  </a:lnTo>
                  <a:lnTo>
                    <a:pt x="28254" y="220656"/>
                  </a:lnTo>
                  <a:lnTo>
                    <a:pt x="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226">
            <a:extLst>
              <a:ext uri="{FF2B5EF4-FFF2-40B4-BE49-F238E27FC236}">
                <a16:creationId xmlns:a16="http://schemas.microsoft.com/office/drawing/2014/main" xmlns="" id="{70F160F6-3E36-412E-BC91-2EAE4053A684}"/>
              </a:ext>
            </a:extLst>
          </p:cNvPr>
          <p:cNvGrpSpPr/>
          <p:nvPr/>
        </p:nvGrpSpPr>
        <p:grpSpPr>
          <a:xfrm>
            <a:off x="8801100" y="4926173"/>
            <a:ext cx="1282701" cy="501994"/>
            <a:chOff x="8801100" y="4926173"/>
            <a:chExt cx="1282701" cy="501994"/>
          </a:xfrm>
        </p:grpSpPr>
        <p:sp>
          <p:nvSpPr>
            <p:cNvPr id="600" name="SMARTInkShape-1045">
              <a:extLst>
                <a:ext uri="{FF2B5EF4-FFF2-40B4-BE49-F238E27FC236}">
                  <a16:creationId xmlns:a16="http://schemas.microsoft.com/office/drawing/2014/main" xmlns="" id="{B6F47089-7F6A-45BF-9A92-AE0FE6C4039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804079" y="5156200"/>
              <a:ext cx="149422" cy="19051"/>
            </a:xfrm>
            <a:custGeom>
              <a:avLst/>
              <a:gdLst/>
              <a:ahLst/>
              <a:cxnLst/>
              <a:rect l="0" t="0" r="0" b="0"/>
              <a:pathLst>
                <a:path w="149422" h="190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4910" y="705"/>
                  </a:lnTo>
                  <a:lnTo>
                    <a:pt x="89602" y="5775"/>
                  </a:lnTo>
                  <a:lnTo>
                    <a:pt x="1494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1046">
              <a:extLst>
                <a:ext uri="{FF2B5EF4-FFF2-40B4-BE49-F238E27FC236}">
                  <a16:creationId xmlns:a16="http://schemas.microsoft.com/office/drawing/2014/main" xmlns="" id="{EEC54E8F-C12A-4DF4-AE69-384EFD7E5DC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801100" y="521970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12958" y="13981"/>
                  </a:lnTo>
                  <a:lnTo>
                    <a:pt x="59003" y="8066"/>
                  </a:lnTo>
                  <a:lnTo>
                    <a:pt x="93251" y="6407"/>
                  </a:lnTo>
                  <a:lnTo>
                    <a:pt x="131991" y="3318"/>
                  </a:lnTo>
                  <a:lnTo>
                    <a:pt x="165202" y="1475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1047">
              <a:extLst>
                <a:ext uri="{FF2B5EF4-FFF2-40B4-BE49-F238E27FC236}">
                  <a16:creationId xmlns:a16="http://schemas.microsoft.com/office/drawing/2014/main" xmlns="" id="{C762D141-AB00-454D-986B-EE63252A358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956191" y="5073650"/>
              <a:ext cx="75715" cy="190501"/>
            </a:xfrm>
            <a:custGeom>
              <a:avLst/>
              <a:gdLst/>
              <a:ahLst/>
              <a:cxnLst/>
              <a:rect l="0" t="0" r="0" b="0"/>
              <a:pathLst>
                <a:path w="75715" h="1905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44295" y="30507"/>
                  </a:lnTo>
                  <a:lnTo>
                    <a:pt x="66028" y="57174"/>
                  </a:lnTo>
                  <a:lnTo>
                    <a:pt x="73711" y="77151"/>
                  </a:lnTo>
                  <a:lnTo>
                    <a:pt x="75714" y="98495"/>
                  </a:lnTo>
                  <a:lnTo>
                    <a:pt x="68205" y="132900"/>
                  </a:lnTo>
                  <a:lnTo>
                    <a:pt x="48943" y="166763"/>
                  </a:lnTo>
                  <a:lnTo>
                    <a:pt x="39419" y="180879"/>
                  </a:lnTo>
                  <a:lnTo>
                    <a:pt x="35409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1048">
              <a:extLst>
                <a:ext uri="{FF2B5EF4-FFF2-40B4-BE49-F238E27FC236}">
                  <a16:creationId xmlns:a16="http://schemas.microsoft.com/office/drawing/2014/main" xmlns="" id="{E610AA66-35AA-4E9D-9167-939311BFEE1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9207500" y="4993792"/>
              <a:ext cx="130523" cy="274606"/>
            </a:xfrm>
            <a:custGeom>
              <a:avLst/>
              <a:gdLst/>
              <a:ahLst/>
              <a:cxnLst/>
              <a:rect l="0" t="0" r="0" b="0"/>
              <a:pathLst>
                <a:path w="130523" h="274606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0" y="1562"/>
                  </a:lnTo>
                  <a:lnTo>
                    <a:pt x="15902" y="31414"/>
                  </a:lnTo>
                  <a:lnTo>
                    <a:pt x="26427" y="77969"/>
                  </a:lnTo>
                  <a:lnTo>
                    <a:pt x="29384" y="113590"/>
                  </a:lnTo>
                  <a:lnTo>
                    <a:pt x="30699" y="148708"/>
                  </a:lnTo>
                  <a:lnTo>
                    <a:pt x="29166" y="182425"/>
                  </a:lnTo>
                  <a:lnTo>
                    <a:pt x="17814" y="226351"/>
                  </a:lnTo>
                  <a:lnTo>
                    <a:pt x="8822" y="254061"/>
                  </a:lnTo>
                  <a:lnTo>
                    <a:pt x="7997" y="255260"/>
                  </a:lnTo>
                  <a:lnTo>
                    <a:pt x="18705" y="208611"/>
                  </a:lnTo>
                  <a:lnTo>
                    <a:pt x="29949" y="176592"/>
                  </a:lnTo>
                  <a:lnTo>
                    <a:pt x="45061" y="145428"/>
                  </a:lnTo>
                  <a:lnTo>
                    <a:pt x="63535" y="124523"/>
                  </a:lnTo>
                  <a:lnTo>
                    <a:pt x="81624" y="115702"/>
                  </a:lnTo>
                  <a:lnTo>
                    <a:pt x="90398" y="114337"/>
                  </a:lnTo>
                  <a:lnTo>
                    <a:pt x="98366" y="116955"/>
                  </a:lnTo>
                  <a:lnTo>
                    <a:pt x="112864" y="129271"/>
                  </a:lnTo>
                  <a:lnTo>
                    <a:pt x="122599" y="148386"/>
                  </a:lnTo>
                  <a:lnTo>
                    <a:pt x="130165" y="182947"/>
                  </a:lnTo>
                  <a:lnTo>
                    <a:pt x="130522" y="206813"/>
                  </a:lnTo>
                  <a:lnTo>
                    <a:pt x="125979" y="229181"/>
                  </a:lnTo>
                  <a:lnTo>
                    <a:pt x="108746" y="258235"/>
                  </a:lnTo>
                  <a:lnTo>
                    <a:pt x="86196" y="270379"/>
                  </a:lnTo>
                  <a:lnTo>
                    <a:pt x="72279" y="274605"/>
                  </a:lnTo>
                  <a:lnTo>
                    <a:pt x="60887" y="274600"/>
                  </a:lnTo>
                  <a:lnTo>
                    <a:pt x="42583" y="267069"/>
                  </a:lnTo>
                  <a:lnTo>
                    <a:pt x="31155" y="250552"/>
                  </a:lnTo>
                  <a:lnTo>
                    <a:pt x="190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1049">
              <a:extLst>
                <a:ext uri="{FF2B5EF4-FFF2-40B4-BE49-F238E27FC236}">
                  <a16:creationId xmlns:a16="http://schemas.microsoft.com/office/drawing/2014/main" xmlns="" id="{B70A347D-F4B2-45DD-BF46-C9A7A6D917C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448800" y="5102552"/>
              <a:ext cx="114301" cy="15549"/>
            </a:xfrm>
            <a:custGeom>
              <a:avLst/>
              <a:gdLst/>
              <a:ahLst/>
              <a:cxnLst/>
              <a:rect l="0" t="0" r="0" b="0"/>
              <a:pathLst>
                <a:path w="114301" h="15549">
                  <a:moveTo>
                    <a:pt x="0" y="15548"/>
                  </a:moveTo>
                  <a:lnTo>
                    <a:pt x="0" y="15548"/>
                  </a:lnTo>
                  <a:lnTo>
                    <a:pt x="0" y="8806"/>
                  </a:lnTo>
                  <a:lnTo>
                    <a:pt x="2117" y="6820"/>
                  </a:lnTo>
                  <a:lnTo>
                    <a:pt x="33256" y="0"/>
                  </a:lnTo>
                  <a:lnTo>
                    <a:pt x="76340" y="2259"/>
                  </a:lnTo>
                  <a:lnTo>
                    <a:pt x="114300" y="9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1050">
              <a:extLst>
                <a:ext uri="{FF2B5EF4-FFF2-40B4-BE49-F238E27FC236}">
                  <a16:creationId xmlns:a16="http://schemas.microsoft.com/office/drawing/2014/main" xmlns="" id="{0B4A5B72-1F8B-4FEE-A688-615A7925CB7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474200" y="51879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6350"/>
                  </a:moveTo>
                  <a:lnTo>
                    <a:pt x="0" y="6350"/>
                  </a:lnTo>
                  <a:lnTo>
                    <a:pt x="40000" y="6350"/>
                  </a:lnTo>
                  <a:lnTo>
                    <a:pt x="80134" y="297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1051">
              <a:extLst>
                <a:ext uri="{FF2B5EF4-FFF2-40B4-BE49-F238E27FC236}">
                  <a16:creationId xmlns:a16="http://schemas.microsoft.com/office/drawing/2014/main" xmlns="" id="{104D1A21-7C57-4315-BA12-187451194AC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747250" y="50736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5776" y="7631"/>
                  </a:lnTo>
                  <a:lnTo>
                    <a:pt x="12209" y="3861"/>
                  </a:lnTo>
                  <a:lnTo>
                    <a:pt x="27136" y="1144"/>
                  </a:lnTo>
                  <a:lnTo>
                    <a:pt x="73077" y="15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1052">
              <a:extLst>
                <a:ext uri="{FF2B5EF4-FFF2-40B4-BE49-F238E27FC236}">
                  <a16:creationId xmlns:a16="http://schemas.microsoft.com/office/drawing/2014/main" xmlns="" id="{0398552D-F246-49E8-AAC8-7F90EA37B51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937750" y="4926173"/>
              <a:ext cx="146051" cy="172878"/>
            </a:xfrm>
            <a:custGeom>
              <a:avLst/>
              <a:gdLst/>
              <a:ahLst/>
              <a:cxnLst/>
              <a:rect l="0" t="0" r="0" b="0"/>
              <a:pathLst>
                <a:path w="146051" h="172878">
                  <a:moveTo>
                    <a:pt x="0" y="39527"/>
                  </a:moveTo>
                  <a:lnTo>
                    <a:pt x="0" y="39527"/>
                  </a:lnTo>
                  <a:lnTo>
                    <a:pt x="0" y="29414"/>
                  </a:lnTo>
                  <a:lnTo>
                    <a:pt x="1411" y="25729"/>
                  </a:lnTo>
                  <a:lnTo>
                    <a:pt x="17677" y="9053"/>
                  </a:lnTo>
                  <a:lnTo>
                    <a:pt x="36595" y="315"/>
                  </a:lnTo>
                  <a:lnTo>
                    <a:pt x="63447" y="0"/>
                  </a:lnTo>
                  <a:lnTo>
                    <a:pt x="90374" y="11117"/>
                  </a:lnTo>
                  <a:lnTo>
                    <a:pt x="91998" y="25526"/>
                  </a:lnTo>
                  <a:lnTo>
                    <a:pt x="82516" y="71639"/>
                  </a:lnTo>
                  <a:lnTo>
                    <a:pt x="60428" y="112830"/>
                  </a:lnTo>
                  <a:lnTo>
                    <a:pt x="27225" y="155920"/>
                  </a:lnTo>
                  <a:lnTo>
                    <a:pt x="26618" y="159456"/>
                  </a:lnTo>
                  <a:lnTo>
                    <a:pt x="28329" y="161813"/>
                  </a:lnTo>
                  <a:lnTo>
                    <a:pt x="31586" y="163384"/>
                  </a:lnTo>
                  <a:lnTo>
                    <a:pt x="67189" y="167011"/>
                  </a:lnTo>
                  <a:lnTo>
                    <a:pt x="110999" y="170271"/>
                  </a:lnTo>
                  <a:lnTo>
                    <a:pt x="146050" y="17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1053">
              <a:extLst>
                <a:ext uri="{FF2B5EF4-FFF2-40B4-BE49-F238E27FC236}">
                  <a16:creationId xmlns:a16="http://schemas.microsoft.com/office/drawing/2014/main" xmlns="" id="{C452A41F-0B51-4849-9F85-7AA0F931465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785350" y="52133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28863" y="8218"/>
                  </a:lnTo>
                  <a:lnTo>
                    <a:pt x="71894" y="2748"/>
                  </a:lnTo>
                  <a:lnTo>
                    <a:pt x="111445" y="122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1054">
              <a:extLst>
                <a:ext uri="{FF2B5EF4-FFF2-40B4-BE49-F238E27FC236}">
                  <a16:creationId xmlns:a16="http://schemas.microsoft.com/office/drawing/2014/main" xmlns="" id="{F52EBDFD-2C5B-4D7A-8021-23C14AADFBF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842500" y="5274362"/>
              <a:ext cx="120956" cy="153805"/>
            </a:xfrm>
            <a:custGeom>
              <a:avLst/>
              <a:gdLst/>
              <a:ahLst/>
              <a:cxnLst/>
              <a:rect l="0" t="0" r="0" b="0"/>
              <a:pathLst>
                <a:path w="120956" h="153805">
                  <a:moveTo>
                    <a:pt x="44450" y="8838"/>
                  </a:moveTo>
                  <a:lnTo>
                    <a:pt x="44450" y="8838"/>
                  </a:lnTo>
                  <a:lnTo>
                    <a:pt x="65499" y="0"/>
                  </a:lnTo>
                  <a:lnTo>
                    <a:pt x="78970" y="1617"/>
                  </a:lnTo>
                  <a:lnTo>
                    <a:pt x="107242" y="10783"/>
                  </a:lnTo>
                  <a:lnTo>
                    <a:pt x="112418" y="15073"/>
                  </a:lnTo>
                  <a:lnTo>
                    <a:pt x="120048" y="27367"/>
                  </a:lnTo>
                  <a:lnTo>
                    <a:pt x="120955" y="32480"/>
                  </a:lnTo>
                  <a:lnTo>
                    <a:pt x="120148" y="36593"/>
                  </a:lnTo>
                  <a:lnTo>
                    <a:pt x="118198" y="40042"/>
                  </a:lnTo>
                  <a:lnTo>
                    <a:pt x="106625" y="45754"/>
                  </a:lnTo>
                  <a:lnTo>
                    <a:pt x="98601" y="48266"/>
                  </a:lnTo>
                  <a:lnTo>
                    <a:pt x="94661" y="50646"/>
                  </a:lnTo>
                  <a:lnTo>
                    <a:pt x="93448" y="52938"/>
                  </a:lnTo>
                  <a:lnTo>
                    <a:pt x="102242" y="82111"/>
                  </a:lnTo>
                  <a:lnTo>
                    <a:pt x="108377" y="102137"/>
                  </a:lnTo>
                  <a:lnTo>
                    <a:pt x="108940" y="116898"/>
                  </a:lnTo>
                  <a:lnTo>
                    <a:pt x="105788" y="128150"/>
                  </a:lnTo>
                  <a:lnTo>
                    <a:pt x="100158" y="137063"/>
                  </a:lnTo>
                  <a:lnTo>
                    <a:pt x="84495" y="148848"/>
                  </a:lnTo>
                  <a:lnTo>
                    <a:pt x="75379" y="152978"/>
                  </a:lnTo>
                  <a:lnTo>
                    <a:pt x="55845" y="153804"/>
                  </a:lnTo>
                  <a:lnTo>
                    <a:pt x="11954" y="140503"/>
                  </a:lnTo>
                  <a:lnTo>
                    <a:pt x="0" y="13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1" name="SMARTInkShape-1055">
            <a:extLst>
              <a:ext uri="{FF2B5EF4-FFF2-40B4-BE49-F238E27FC236}">
                <a16:creationId xmlns:a16="http://schemas.microsoft.com/office/drawing/2014/main" xmlns="" id="{1662637D-896A-495A-B9A0-26B97C817BA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27397" y="5224064"/>
            <a:ext cx="1116581" cy="880691"/>
          </a:xfrm>
          <a:custGeom>
            <a:avLst/>
            <a:gdLst/>
            <a:ahLst/>
            <a:cxnLst/>
            <a:rect l="0" t="0" r="0" b="0"/>
            <a:pathLst>
              <a:path w="1116581" h="880691">
                <a:moveTo>
                  <a:pt x="603503" y="84536"/>
                </a:moveTo>
                <a:lnTo>
                  <a:pt x="603503" y="84536"/>
                </a:lnTo>
                <a:lnTo>
                  <a:pt x="608970" y="61392"/>
                </a:lnTo>
                <a:lnTo>
                  <a:pt x="605697" y="52848"/>
                </a:lnTo>
                <a:lnTo>
                  <a:pt x="598834" y="44347"/>
                </a:lnTo>
                <a:lnTo>
                  <a:pt x="567766" y="23156"/>
                </a:lnTo>
                <a:lnTo>
                  <a:pt x="533570" y="10454"/>
                </a:lnTo>
                <a:lnTo>
                  <a:pt x="502571" y="3868"/>
                </a:lnTo>
                <a:lnTo>
                  <a:pt x="465511" y="0"/>
                </a:lnTo>
                <a:lnTo>
                  <a:pt x="420818" y="633"/>
                </a:lnTo>
                <a:lnTo>
                  <a:pt x="397046" y="2495"/>
                </a:lnTo>
                <a:lnTo>
                  <a:pt x="372731" y="5147"/>
                </a:lnTo>
                <a:lnTo>
                  <a:pt x="348056" y="8327"/>
                </a:lnTo>
                <a:lnTo>
                  <a:pt x="323844" y="12563"/>
                </a:lnTo>
                <a:lnTo>
                  <a:pt x="276245" y="22915"/>
                </a:lnTo>
                <a:lnTo>
                  <a:pt x="232983" y="38334"/>
                </a:lnTo>
                <a:lnTo>
                  <a:pt x="192589" y="58357"/>
                </a:lnTo>
                <a:lnTo>
                  <a:pt x="153469" y="83719"/>
                </a:lnTo>
                <a:lnTo>
                  <a:pt x="114915" y="117100"/>
                </a:lnTo>
                <a:lnTo>
                  <a:pt x="78731" y="155453"/>
                </a:lnTo>
                <a:lnTo>
                  <a:pt x="48538" y="196018"/>
                </a:lnTo>
                <a:lnTo>
                  <a:pt x="24770" y="239447"/>
                </a:lnTo>
                <a:lnTo>
                  <a:pt x="7622" y="284618"/>
                </a:lnTo>
                <a:lnTo>
                  <a:pt x="0" y="330566"/>
                </a:lnTo>
                <a:lnTo>
                  <a:pt x="375" y="374975"/>
                </a:lnTo>
                <a:lnTo>
                  <a:pt x="5952" y="418232"/>
                </a:lnTo>
                <a:lnTo>
                  <a:pt x="15485" y="460974"/>
                </a:lnTo>
                <a:lnTo>
                  <a:pt x="34305" y="505372"/>
                </a:lnTo>
                <a:lnTo>
                  <a:pt x="59837" y="549563"/>
                </a:lnTo>
                <a:lnTo>
                  <a:pt x="89999" y="590370"/>
                </a:lnTo>
                <a:lnTo>
                  <a:pt x="127864" y="627792"/>
                </a:lnTo>
                <a:lnTo>
                  <a:pt x="169858" y="663237"/>
                </a:lnTo>
                <a:lnTo>
                  <a:pt x="212040" y="697807"/>
                </a:lnTo>
                <a:lnTo>
                  <a:pt x="258069" y="730105"/>
                </a:lnTo>
                <a:lnTo>
                  <a:pt x="282198" y="745632"/>
                </a:lnTo>
                <a:lnTo>
                  <a:pt x="329701" y="772291"/>
                </a:lnTo>
                <a:lnTo>
                  <a:pt x="353236" y="784340"/>
                </a:lnTo>
                <a:lnTo>
                  <a:pt x="378803" y="794488"/>
                </a:lnTo>
                <a:lnTo>
                  <a:pt x="405725" y="803371"/>
                </a:lnTo>
                <a:lnTo>
                  <a:pt x="433551" y="811410"/>
                </a:lnTo>
                <a:lnTo>
                  <a:pt x="462685" y="818885"/>
                </a:lnTo>
                <a:lnTo>
                  <a:pt x="492691" y="825985"/>
                </a:lnTo>
                <a:lnTo>
                  <a:pt x="523278" y="832836"/>
                </a:lnTo>
                <a:lnTo>
                  <a:pt x="554253" y="838814"/>
                </a:lnTo>
                <a:lnTo>
                  <a:pt x="585487" y="844210"/>
                </a:lnTo>
                <a:lnTo>
                  <a:pt x="616892" y="849219"/>
                </a:lnTo>
                <a:lnTo>
                  <a:pt x="647001" y="853969"/>
                </a:lnTo>
                <a:lnTo>
                  <a:pt x="676245" y="858547"/>
                </a:lnTo>
                <a:lnTo>
                  <a:pt x="704915" y="863011"/>
                </a:lnTo>
                <a:lnTo>
                  <a:pt x="732495" y="866691"/>
                </a:lnTo>
                <a:lnTo>
                  <a:pt x="759347" y="869850"/>
                </a:lnTo>
                <a:lnTo>
                  <a:pt x="785716" y="872662"/>
                </a:lnTo>
                <a:lnTo>
                  <a:pt x="810351" y="875242"/>
                </a:lnTo>
                <a:lnTo>
                  <a:pt x="856537" y="879991"/>
                </a:lnTo>
                <a:lnTo>
                  <a:pt x="900583" y="880690"/>
                </a:lnTo>
                <a:lnTo>
                  <a:pt x="941561" y="876533"/>
                </a:lnTo>
                <a:lnTo>
                  <a:pt x="976236" y="865277"/>
                </a:lnTo>
                <a:lnTo>
                  <a:pt x="1023525" y="839702"/>
                </a:lnTo>
                <a:lnTo>
                  <a:pt x="1068816" y="796298"/>
                </a:lnTo>
                <a:lnTo>
                  <a:pt x="1091121" y="761414"/>
                </a:lnTo>
                <a:lnTo>
                  <a:pt x="1106677" y="723333"/>
                </a:lnTo>
                <a:lnTo>
                  <a:pt x="1115941" y="680536"/>
                </a:lnTo>
                <a:lnTo>
                  <a:pt x="1116580" y="656848"/>
                </a:lnTo>
                <a:lnTo>
                  <a:pt x="1114887" y="631882"/>
                </a:lnTo>
                <a:lnTo>
                  <a:pt x="1111641" y="606065"/>
                </a:lnTo>
                <a:lnTo>
                  <a:pt x="1106656" y="578273"/>
                </a:lnTo>
                <a:lnTo>
                  <a:pt x="1100510" y="549161"/>
                </a:lnTo>
                <a:lnTo>
                  <a:pt x="1093591" y="519169"/>
                </a:lnTo>
                <a:lnTo>
                  <a:pt x="1086156" y="490002"/>
                </a:lnTo>
                <a:lnTo>
                  <a:pt x="1078378" y="461386"/>
                </a:lnTo>
                <a:lnTo>
                  <a:pt x="1070369" y="433136"/>
                </a:lnTo>
                <a:lnTo>
                  <a:pt x="1060798" y="405836"/>
                </a:lnTo>
                <a:lnTo>
                  <a:pt x="1050182" y="379169"/>
                </a:lnTo>
                <a:lnTo>
                  <a:pt x="1038872" y="352925"/>
                </a:lnTo>
                <a:lnTo>
                  <a:pt x="1026393" y="326962"/>
                </a:lnTo>
                <a:lnTo>
                  <a:pt x="1013135" y="301188"/>
                </a:lnTo>
                <a:lnTo>
                  <a:pt x="999358" y="275536"/>
                </a:lnTo>
                <a:lnTo>
                  <a:pt x="982412" y="250675"/>
                </a:lnTo>
                <a:lnTo>
                  <a:pt x="963353" y="226340"/>
                </a:lnTo>
                <a:lnTo>
                  <a:pt x="919364" y="180721"/>
                </a:lnTo>
                <a:lnTo>
                  <a:pt x="893805" y="160654"/>
                </a:lnTo>
                <a:lnTo>
                  <a:pt x="866887" y="141631"/>
                </a:lnTo>
                <a:lnTo>
                  <a:pt x="836948" y="124010"/>
                </a:lnTo>
                <a:lnTo>
                  <a:pt x="804993" y="107325"/>
                </a:lnTo>
                <a:lnTo>
                  <a:pt x="771696" y="91262"/>
                </a:lnTo>
                <a:lnTo>
                  <a:pt x="736799" y="77731"/>
                </a:lnTo>
                <a:lnTo>
                  <a:pt x="700833" y="65888"/>
                </a:lnTo>
                <a:lnTo>
                  <a:pt x="664156" y="55170"/>
                </a:lnTo>
                <a:lnTo>
                  <a:pt x="627711" y="46614"/>
                </a:lnTo>
                <a:lnTo>
                  <a:pt x="591419" y="39500"/>
                </a:lnTo>
                <a:lnTo>
                  <a:pt x="555230" y="33345"/>
                </a:lnTo>
                <a:lnTo>
                  <a:pt x="521931" y="29241"/>
                </a:lnTo>
                <a:lnTo>
                  <a:pt x="490562" y="26506"/>
                </a:lnTo>
                <a:lnTo>
                  <a:pt x="460475" y="24683"/>
                </a:lnTo>
                <a:lnTo>
                  <a:pt x="400303" y="210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SMARTInkShape-1056">
            <a:extLst>
              <a:ext uri="{FF2B5EF4-FFF2-40B4-BE49-F238E27FC236}">
                <a16:creationId xmlns:a16="http://schemas.microsoft.com/office/drawing/2014/main" xmlns="" id="{60760850-F384-4953-8C8A-01F2FE09218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100775" y="4550428"/>
            <a:ext cx="1231919" cy="1009539"/>
          </a:xfrm>
          <a:custGeom>
            <a:avLst/>
            <a:gdLst/>
            <a:ahLst/>
            <a:cxnLst/>
            <a:rect l="0" t="0" r="0" b="0"/>
            <a:pathLst>
              <a:path w="1231919" h="1009539">
                <a:moveTo>
                  <a:pt x="1154475" y="224772"/>
                </a:moveTo>
                <a:lnTo>
                  <a:pt x="1154475" y="224772"/>
                </a:lnTo>
                <a:lnTo>
                  <a:pt x="1143631" y="196472"/>
                </a:lnTo>
                <a:lnTo>
                  <a:pt x="1126332" y="174287"/>
                </a:lnTo>
                <a:lnTo>
                  <a:pt x="1085834" y="141866"/>
                </a:lnTo>
                <a:lnTo>
                  <a:pt x="1046882" y="116716"/>
                </a:lnTo>
                <a:lnTo>
                  <a:pt x="1004769" y="91391"/>
                </a:lnTo>
                <a:lnTo>
                  <a:pt x="972226" y="75180"/>
                </a:lnTo>
                <a:lnTo>
                  <a:pt x="936599" y="60920"/>
                </a:lnTo>
                <a:lnTo>
                  <a:pt x="897715" y="47527"/>
                </a:lnTo>
                <a:lnTo>
                  <a:pt x="854799" y="35224"/>
                </a:lnTo>
                <a:lnTo>
                  <a:pt x="830513" y="29968"/>
                </a:lnTo>
                <a:lnTo>
                  <a:pt x="805153" y="25052"/>
                </a:lnTo>
                <a:lnTo>
                  <a:pt x="779773" y="21070"/>
                </a:lnTo>
                <a:lnTo>
                  <a:pt x="754392" y="17709"/>
                </a:lnTo>
                <a:lnTo>
                  <a:pt x="729003" y="14764"/>
                </a:lnTo>
                <a:lnTo>
                  <a:pt x="681977" y="9609"/>
                </a:lnTo>
                <a:lnTo>
                  <a:pt x="637560" y="4966"/>
                </a:lnTo>
                <a:lnTo>
                  <a:pt x="594301" y="551"/>
                </a:lnTo>
                <a:lnTo>
                  <a:pt x="551554" y="0"/>
                </a:lnTo>
                <a:lnTo>
                  <a:pt x="509038" y="3518"/>
                </a:lnTo>
                <a:lnTo>
                  <a:pt x="466623" y="12137"/>
                </a:lnTo>
                <a:lnTo>
                  <a:pt x="428017" y="21141"/>
                </a:lnTo>
                <a:lnTo>
                  <a:pt x="393452" y="31964"/>
                </a:lnTo>
                <a:lnTo>
                  <a:pt x="349491" y="58596"/>
                </a:lnTo>
                <a:lnTo>
                  <a:pt x="305500" y="93690"/>
                </a:lnTo>
                <a:lnTo>
                  <a:pt x="260479" y="135054"/>
                </a:lnTo>
                <a:lnTo>
                  <a:pt x="213116" y="178590"/>
                </a:lnTo>
                <a:lnTo>
                  <a:pt x="171645" y="223475"/>
                </a:lnTo>
                <a:lnTo>
                  <a:pt x="133251" y="270797"/>
                </a:lnTo>
                <a:lnTo>
                  <a:pt x="99925" y="312962"/>
                </a:lnTo>
                <a:lnTo>
                  <a:pt x="72567" y="356422"/>
                </a:lnTo>
                <a:lnTo>
                  <a:pt x="50743" y="400579"/>
                </a:lnTo>
                <a:lnTo>
                  <a:pt x="31577" y="444942"/>
                </a:lnTo>
                <a:lnTo>
                  <a:pt x="16647" y="489366"/>
                </a:lnTo>
                <a:lnTo>
                  <a:pt x="4697" y="533809"/>
                </a:lnTo>
                <a:lnTo>
                  <a:pt x="530" y="578256"/>
                </a:lnTo>
                <a:lnTo>
                  <a:pt x="0" y="622705"/>
                </a:lnTo>
                <a:lnTo>
                  <a:pt x="3999" y="666449"/>
                </a:lnTo>
                <a:lnTo>
                  <a:pt x="10356" y="706536"/>
                </a:lnTo>
                <a:lnTo>
                  <a:pt x="20866" y="745224"/>
                </a:lnTo>
                <a:lnTo>
                  <a:pt x="33622" y="782793"/>
                </a:lnTo>
                <a:lnTo>
                  <a:pt x="51903" y="816580"/>
                </a:lnTo>
                <a:lnTo>
                  <a:pt x="81154" y="848934"/>
                </a:lnTo>
                <a:lnTo>
                  <a:pt x="125332" y="880158"/>
                </a:lnTo>
                <a:lnTo>
                  <a:pt x="160150" y="898701"/>
                </a:lnTo>
                <a:lnTo>
                  <a:pt x="196793" y="916350"/>
                </a:lnTo>
                <a:lnTo>
                  <a:pt x="234243" y="932895"/>
                </a:lnTo>
                <a:lnTo>
                  <a:pt x="272055" y="947303"/>
                </a:lnTo>
                <a:lnTo>
                  <a:pt x="310027" y="960764"/>
                </a:lnTo>
                <a:lnTo>
                  <a:pt x="349482" y="973801"/>
                </a:lnTo>
                <a:lnTo>
                  <a:pt x="392887" y="986652"/>
                </a:lnTo>
                <a:lnTo>
                  <a:pt x="416738" y="992336"/>
                </a:lnTo>
                <a:lnTo>
                  <a:pt x="441814" y="997536"/>
                </a:lnTo>
                <a:lnTo>
                  <a:pt x="467699" y="1002416"/>
                </a:lnTo>
                <a:lnTo>
                  <a:pt x="494835" y="1005668"/>
                </a:lnTo>
                <a:lnTo>
                  <a:pt x="522803" y="1007835"/>
                </a:lnTo>
                <a:lnTo>
                  <a:pt x="551327" y="1009281"/>
                </a:lnTo>
                <a:lnTo>
                  <a:pt x="578810" y="1009538"/>
                </a:lnTo>
                <a:lnTo>
                  <a:pt x="605598" y="1009006"/>
                </a:lnTo>
                <a:lnTo>
                  <a:pt x="631923" y="1007944"/>
                </a:lnTo>
                <a:lnTo>
                  <a:pt x="657939" y="1005826"/>
                </a:lnTo>
                <a:lnTo>
                  <a:pt x="683753" y="1003002"/>
                </a:lnTo>
                <a:lnTo>
                  <a:pt x="709426" y="999709"/>
                </a:lnTo>
                <a:lnTo>
                  <a:pt x="756767" y="990405"/>
                </a:lnTo>
                <a:lnTo>
                  <a:pt x="779271" y="984960"/>
                </a:lnTo>
                <a:lnTo>
                  <a:pt x="805561" y="975687"/>
                </a:lnTo>
                <a:lnTo>
                  <a:pt x="834377" y="963860"/>
                </a:lnTo>
                <a:lnTo>
                  <a:pt x="864876" y="950330"/>
                </a:lnTo>
                <a:lnTo>
                  <a:pt x="890853" y="937784"/>
                </a:lnTo>
                <a:lnTo>
                  <a:pt x="934770" y="914434"/>
                </a:lnTo>
                <a:lnTo>
                  <a:pt x="971220" y="892298"/>
                </a:lnTo>
                <a:lnTo>
                  <a:pt x="987853" y="881456"/>
                </a:lnTo>
                <a:lnTo>
                  <a:pt x="1020112" y="851650"/>
                </a:lnTo>
                <a:lnTo>
                  <a:pt x="1062782" y="809202"/>
                </a:lnTo>
                <a:lnTo>
                  <a:pt x="1112397" y="758326"/>
                </a:lnTo>
                <a:lnTo>
                  <a:pt x="1147589" y="718058"/>
                </a:lnTo>
                <a:lnTo>
                  <a:pt x="1173168" y="684863"/>
                </a:lnTo>
                <a:lnTo>
                  <a:pt x="1192337" y="656382"/>
                </a:lnTo>
                <a:lnTo>
                  <a:pt x="1217401" y="609685"/>
                </a:lnTo>
                <a:lnTo>
                  <a:pt x="1226057" y="589331"/>
                </a:lnTo>
                <a:lnTo>
                  <a:pt x="1230420" y="562355"/>
                </a:lnTo>
                <a:lnTo>
                  <a:pt x="1231918" y="530966"/>
                </a:lnTo>
                <a:lnTo>
                  <a:pt x="1231502" y="496635"/>
                </a:lnTo>
                <a:lnTo>
                  <a:pt x="1228403" y="467398"/>
                </a:lnTo>
                <a:lnTo>
                  <a:pt x="1223517" y="441556"/>
                </a:lnTo>
                <a:lnTo>
                  <a:pt x="1210561" y="395909"/>
                </a:lnTo>
                <a:lnTo>
                  <a:pt x="1195394" y="354455"/>
                </a:lnTo>
                <a:lnTo>
                  <a:pt x="1175482" y="318628"/>
                </a:lnTo>
                <a:lnTo>
                  <a:pt x="1138593" y="272572"/>
                </a:lnTo>
                <a:lnTo>
                  <a:pt x="1094500" y="232115"/>
                </a:lnTo>
                <a:lnTo>
                  <a:pt x="1062204" y="207574"/>
                </a:lnTo>
                <a:lnTo>
                  <a:pt x="1029035" y="187260"/>
                </a:lnTo>
                <a:lnTo>
                  <a:pt x="981998" y="163327"/>
                </a:lnTo>
                <a:lnTo>
                  <a:pt x="951275" y="14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SMARTInkShape-1057">
            <a:extLst>
              <a:ext uri="{FF2B5EF4-FFF2-40B4-BE49-F238E27FC236}">
                <a16:creationId xmlns:a16="http://schemas.microsoft.com/office/drawing/2014/main" xmlns="" id="{94E33C1B-199E-4F6F-A39A-6E7CA806F32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670300" y="5895548"/>
            <a:ext cx="288592" cy="41342"/>
          </a:xfrm>
          <a:custGeom>
            <a:avLst/>
            <a:gdLst/>
            <a:ahLst/>
            <a:cxnLst/>
            <a:rect l="0" t="0" r="0" b="0"/>
            <a:pathLst>
              <a:path w="288592" h="41342">
                <a:moveTo>
                  <a:pt x="0" y="3602"/>
                </a:moveTo>
                <a:lnTo>
                  <a:pt x="0" y="3602"/>
                </a:lnTo>
                <a:lnTo>
                  <a:pt x="3371" y="6973"/>
                </a:lnTo>
                <a:lnTo>
                  <a:pt x="18952" y="12441"/>
                </a:lnTo>
                <a:lnTo>
                  <a:pt x="61756" y="15538"/>
                </a:lnTo>
                <a:lnTo>
                  <a:pt x="93769" y="15963"/>
                </a:lnTo>
                <a:lnTo>
                  <a:pt x="129163" y="14270"/>
                </a:lnTo>
                <a:lnTo>
                  <a:pt x="166767" y="11871"/>
                </a:lnTo>
                <a:lnTo>
                  <a:pt x="206998" y="10805"/>
                </a:lnTo>
                <a:lnTo>
                  <a:pt x="240872" y="8450"/>
                </a:lnTo>
                <a:lnTo>
                  <a:pt x="286836" y="4028"/>
                </a:lnTo>
                <a:lnTo>
                  <a:pt x="288591" y="3886"/>
                </a:lnTo>
                <a:lnTo>
                  <a:pt x="249439" y="0"/>
                </a:lnTo>
                <a:lnTo>
                  <a:pt x="214343" y="1531"/>
                </a:lnTo>
                <a:lnTo>
                  <a:pt x="173345" y="6444"/>
                </a:lnTo>
                <a:lnTo>
                  <a:pt x="131370" y="12625"/>
                </a:lnTo>
                <a:lnTo>
                  <a:pt x="93899" y="17726"/>
                </a:lnTo>
                <a:lnTo>
                  <a:pt x="50611" y="26749"/>
                </a:lnTo>
                <a:lnTo>
                  <a:pt x="40603" y="31058"/>
                </a:lnTo>
                <a:lnTo>
                  <a:pt x="39769" y="32489"/>
                </a:lnTo>
                <a:lnTo>
                  <a:pt x="41329" y="33444"/>
                </a:lnTo>
                <a:lnTo>
                  <a:pt x="69155" y="34975"/>
                </a:lnTo>
                <a:lnTo>
                  <a:pt x="100821" y="33302"/>
                </a:lnTo>
                <a:lnTo>
                  <a:pt x="139354" y="30208"/>
                </a:lnTo>
                <a:lnTo>
                  <a:pt x="177646" y="26480"/>
                </a:lnTo>
                <a:lnTo>
                  <a:pt x="212125" y="23156"/>
                </a:lnTo>
                <a:lnTo>
                  <a:pt x="211267" y="22988"/>
                </a:lnTo>
                <a:lnTo>
                  <a:pt x="173697" y="27788"/>
                </a:lnTo>
                <a:lnTo>
                  <a:pt x="131585" y="33503"/>
                </a:lnTo>
                <a:lnTo>
                  <a:pt x="95078" y="40482"/>
                </a:lnTo>
                <a:lnTo>
                  <a:pt x="94430" y="40889"/>
                </a:lnTo>
                <a:lnTo>
                  <a:pt x="97472" y="41341"/>
                </a:lnTo>
                <a:lnTo>
                  <a:pt x="144869" y="36560"/>
                </a:lnTo>
                <a:lnTo>
                  <a:pt x="188799" y="32832"/>
                </a:lnTo>
                <a:lnTo>
                  <a:pt x="234950" y="290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86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MARTInkShape-Group230">
            <a:extLst>
              <a:ext uri="{FF2B5EF4-FFF2-40B4-BE49-F238E27FC236}">
                <a16:creationId xmlns:a16="http://schemas.microsoft.com/office/drawing/2014/main" xmlns="" id="{58CBF029-5567-4CB2-BAF7-FFC239E987A6}"/>
              </a:ext>
            </a:extLst>
          </p:cNvPr>
          <p:cNvGrpSpPr/>
          <p:nvPr/>
        </p:nvGrpSpPr>
        <p:grpSpPr>
          <a:xfrm>
            <a:off x="9194798" y="3220976"/>
            <a:ext cx="1323401" cy="550925"/>
            <a:chOff x="9194798" y="3220976"/>
            <a:chExt cx="1323401" cy="550925"/>
          </a:xfrm>
        </p:grpSpPr>
        <p:sp>
          <p:nvSpPr>
            <p:cNvPr id="95" name="SMARTInkShape-1058">
              <a:extLst>
                <a:ext uri="{FF2B5EF4-FFF2-40B4-BE49-F238E27FC236}">
                  <a16:creationId xmlns:a16="http://schemas.microsoft.com/office/drawing/2014/main" xmlns="" id="{D6B3BA8B-6692-48AE-AA5A-1F3DE143643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273432" y="3407485"/>
              <a:ext cx="233165" cy="245314"/>
            </a:xfrm>
            <a:custGeom>
              <a:avLst/>
              <a:gdLst/>
              <a:ahLst/>
              <a:cxnLst/>
              <a:rect l="0" t="0" r="0" b="0"/>
              <a:pathLst>
                <a:path w="233165" h="245314">
                  <a:moveTo>
                    <a:pt x="130918" y="40565"/>
                  </a:moveTo>
                  <a:lnTo>
                    <a:pt x="130918" y="40565"/>
                  </a:lnTo>
                  <a:lnTo>
                    <a:pt x="135944" y="28632"/>
                  </a:lnTo>
                  <a:lnTo>
                    <a:pt x="137006" y="16179"/>
                  </a:lnTo>
                  <a:lnTo>
                    <a:pt x="135269" y="10206"/>
                  </a:lnTo>
                  <a:lnTo>
                    <a:pt x="133819" y="7626"/>
                  </a:lnTo>
                  <a:lnTo>
                    <a:pt x="125035" y="622"/>
                  </a:lnTo>
                  <a:lnTo>
                    <a:pt x="113722" y="0"/>
                  </a:lnTo>
                  <a:lnTo>
                    <a:pt x="98580" y="3486"/>
                  </a:lnTo>
                  <a:lnTo>
                    <a:pt x="70223" y="18760"/>
                  </a:lnTo>
                  <a:lnTo>
                    <a:pt x="40185" y="47118"/>
                  </a:lnTo>
                  <a:lnTo>
                    <a:pt x="14507" y="89622"/>
                  </a:lnTo>
                  <a:lnTo>
                    <a:pt x="2508" y="119047"/>
                  </a:lnTo>
                  <a:lnTo>
                    <a:pt x="0" y="150470"/>
                  </a:lnTo>
                  <a:lnTo>
                    <a:pt x="4999" y="181134"/>
                  </a:lnTo>
                  <a:lnTo>
                    <a:pt x="16627" y="206522"/>
                  </a:lnTo>
                  <a:lnTo>
                    <a:pt x="36849" y="225801"/>
                  </a:lnTo>
                  <a:lnTo>
                    <a:pt x="63005" y="239309"/>
                  </a:lnTo>
                  <a:lnTo>
                    <a:pt x="93442" y="245313"/>
                  </a:lnTo>
                  <a:lnTo>
                    <a:pt x="127670" y="242336"/>
                  </a:lnTo>
                  <a:lnTo>
                    <a:pt x="161224" y="233252"/>
                  </a:lnTo>
                  <a:lnTo>
                    <a:pt x="187897" y="219808"/>
                  </a:lnTo>
                  <a:lnTo>
                    <a:pt x="216004" y="193000"/>
                  </a:lnTo>
                  <a:lnTo>
                    <a:pt x="230996" y="155973"/>
                  </a:lnTo>
                  <a:lnTo>
                    <a:pt x="233164" y="117093"/>
                  </a:lnTo>
                  <a:lnTo>
                    <a:pt x="222598" y="75392"/>
                  </a:lnTo>
                  <a:lnTo>
                    <a:pt x="202688" y="41868"/>
                  </a:lnTo>
                  <a:lnTo>
                    <a:pt x="178917" y="20804"/>
                  </a:lnTo>
                  <a:lnTo>
                    <a:pt x="152079" y="6819"/>
                  </a:lnTo>
                  <a:lnTo>
                    <a:pt x="137268" y="2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059">
              <a:extLst>
                <a:ext uri="{FF2B5EF4-FFF2-40B4-BE49-F238E27FC236}">
                  <a16:creationId xmlns:a16="http://schemas.microsoft.com/office/drawing/2014/main" xmlns="" id="{025DE02E-8E3F-478A-9619-52538AE83FAE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9366953" y="3226683"/>
              <a:ext cx="50098" cy="519818"/>
            </a:xfrm>
            <a:custGeom>
              <a:avLst/>
              <a:gdLst/>
              <a:ahLst/>
              <a:cxnLst/>
              <a:rect l="0" t="0" r="0" b="0"/>
              <a:pathLst>
                <a:path w="50098" h="519818">
                  <a:moveTo>
                    <a:pt x="50097" y="5467"/>
                  </a:moveTo>
                  <a:lnTo>
                    <a:pt x="50097" y="5467"/>
                  </a:lnTo>
                  <a:lnTo>
                    <a:pt x="44630" y="0"/>
                  </a:lnTo>
                  <a:lnTo>
                    <a:pt x="43629" y="411"/>
                  </a:lnTo>
                  <a:lnTo>
                    <a:pt x="40637" y="2750"/>
                  </a:lnTo>
                  <a:lnTo>
                    <a:pt x="34311" y="47323"/>
                  </a:lnTo>
                  <a:lnTo>
                    <a:pt x="32012" y="89522"/>
                  </a:lnTo>
                  <a:lnTo>
                    <a:pt x="29596" y="125139"/>
                  </a:lnTo>
                  <a:lnTo>
                    <a:pt x="25463" y="164488"/>
                  </a:lnTo>
                  <a:lnTo>
                    <a:pt x="18923" y="205495"/>
                  </a:lnTo>
                  <a:lnTo>
                    <a:pt x="13193" y="247239"/>
                  </a:lnTo>
                  <a:lnTo>
                    <a:pt x="9000" y="288604"/>
                  </a:lnTo>
                  <a:lnTo>
                    <a:pt x="7138" y="328156"/>
                  </a:lnTo>
                  <a:lnTo>
                    <a:pt x="6310" y="368782"/>
                  </a:lnTo>
                  <a:lnTo>
                    <a:pt x="5235" y="407535"/>
                  </a:lnTo>
                  <a:lnTo>
                    <a:pt x="2075" y="452446"/>
                  </a:lnTo>
                  <a:lnTo>
                    <a:pt x="2848" y="495821"/>
                  </a:lnTo>
                  <a:lnTo>
                    <a:pt x="0" y="515077"/>
                  </a:lnTo>
                  <a:lnTo>
                    <a:pt x="471" y="516657"/>
                  </a:lnTo>
                  <a:lnTo>
                    <a:pt x="1490" y="517711"/>
                  </a:lnTo>
                  <a:lnTo>
                    <a:pt x="4826" y="519401"/>
                  </a:lnTo>
                  <a:lnTo>
                    <a:pt x="11997" y="51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060">
              <a:extLst>
                <a:ext uri="{FF2B5EF4-FFF2-40B4-BE49-F238E27FC236}">
                  <a16:creationId xmlns:a16="http://schemas.microsoft.com/office/drawing/2014/main" xmlns="" id="{1F286118-C0A7-4DB4-8B7E-94820567CAF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270998" y="3220976"/>
              <a:ext cx="266703" cy="30225"/>
            </a:xfrm>
            <a:custGeom>
              <a:avLst/>
              <a:gdLst/>
              <a:ahLst/>
              <a:cxnLst/>
              <a:rect l="0" t="0" r="0" b="0"/>
              <a:pathLst>
                <a:path w="266703" h="30225">
                  <a:moveTo>
                    <a:pt x="2" y="30224"/>
                  </a:moveTo>
                  <a:lnTo>
                    <a:pt x="2" y="30224"/>
                  </a:lnTo>
                  <a:lnTo>
                    <a:pt x="0" y="21386"/>
                  </a:lnTo>
                  <a:lnTo>
                    <a:pt x="707" y="20098"/>
                  </a:lnTo>
                  <a:lnTo>
                    <a:pt x="1883" y="19240"/>
                  </a:lnTo>
                  <a:lnTo>
                    <a:pt x="37971" y="10767"/>
                  </a:lnTo>
                  <a:lnTo>
                    <a:pt x="70498" y="6760"/>
                  </a:lnTo>
                  <a:lnTo>
                    <a:pt x="110826" y="2627"/>
                  </a:lnTo>
                  <a:lnTo>
                    <a:pt x="148976" y="320"/>
                  </a:lnTo>
                  <a:lnTo>
                    <a:pt x="184040" y="0"/>
                  </a:lnTo>
                  <a:lnTo>
                    <a:pt x="228724" y="4492"/>
                  </a:lnTo>
                  <a:lnTo>
                    <a:pt x="266702" y="17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61">
              <a:extLst>
                <a:ext uri="{FF2B5EF4-FFF2-40B4-BE49-F238E27FC236}">
                  <a16:creationId xmlns:a16="http://schemas.microsoft.com/office/drawing/2014/main" xmlns="" id="{FFE82D3D-8A74-4771-938C-FED3BD0C10D6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194798" y="3721100"/>
              <a:ext cx="323853" cy="36755"/>
            </a:xfrm>
            <a:custGeom>
              <a:avLst/>
              <a:gdLst/>
              <a:ahLst/>
              <a:cxnLst/>
              <a:rect l="0" t="0" r="0" b="0"/>
              <a:pathLst>
                <a:path w="323853" h="36755">
                  <a:moveTo>
                    <a:pt x="2" y="25400"/>
                  </a:moveTo>
                  <a:lnTo>
                    <a:pt x="2" y="25400"/>
                  </a:lnTo>
                  <a:lnTo>
                    <a:pt x="0" y="30867"/>
                  </a:lnTo>
                  <a:lnTo>
                    <a:pt x="10115" y="34859"/>
                  </a:lnTo>
                  <a:lnTo>
                    <a:pt x="41093" y="36754"/>
                  </a:lnTo>
                  <a:lnTo>
                    <a:pt x="70475" y="34444"/>
                  </a:lnTo>
                  <a:lnTo>
                    <a:pt x="112227" y="29184"/>
                  </a:lnTo>
                  <a:lnTo>
                    <a:pt x="136201" y="25806"/>
                  </a:lnTo>
                  <a:lnTo>
                    <a:pt x="160652" y="22143"/>
                  </a:lnTo>
                  <a:lnTo>
                    <a:pt x="185419" y="18290"/>
                  </a:lnTo>
                  <a:lnTo>
                    <a:pt x="232692" y="10950"/>
                  </a:lnTo>
                  <a:lnTo>
                    <a:pt x="272516" y="5337"/>
                  </a:lnTo>
                  <a:lnTo>
                    <a:pt x="323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62">
              <a:extLst>
                <a:ext uri="{FF2B5EF4-FFF2-40B4-BE49-F238E27FC236}">
                  <a16:creationId xmlns:a16="http://schemas.microsoft.com/office/drawing/2014/main" xmlns="" id="{A522A8BF-1068-4C6C-A723-C40E9CB3D172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722476" y="3239023"/>
              <a:ext cx="183525" cy="507478"/>
            </a:xfrm>
            <a:custGeom>
              <a:avLst/>
              <a:gdLst/>
              <a:ahLst/>
              <a:cxnLst/>
              <a:rect l="0" t="0" r="0" b="0"/>
              <a:pathLst>
                <a:path w="183525" h="507478">
                  <a:moveTo>
                    <a:pt x="183524" y="12177"/>
                  </a:moveTo>
                  <a:lnTo>
                    <a:pt x="183524" y="12177"/>
                  </a:lnTo>
                  <a:lnTo>
                    <a:pt x="180153" y="5435"/>
                  </a:lnTo>
                  <a:lnTo>
                    <a:pt x="177043" y="3449"/>
                  </a:lnTo>
                  <a:lnTo>
                    <a:pt x="162554" y="654"/>
                  </a:lnTo>
                  <a:lnTo>
                    <a:pt x="150921" y="0"/>
                  </a:lnTo>
                  <a:lnTo>
                    <a:pt x="136813" y="5354"/>
                  </a:lnTo>
                  <a:lnTo>
                    <a:pt x="120430" y="17611"/>
                  </a:lnTo>
                  <a:lnTo>
                    <a:pt x="90668" y="54396"/>
                  </a:lnTo>
                  <a:lnTo>
                    <a:pt x="67466" y="89737"/>
                  </a:lnTo>
                  <a:lnTo>
                    <a:pt x="46804" y="134608"/>
                  </a:lnTo>
                  <a:lnTo>
                    <a:pt x="37346" y="159414"/>
                  </a:lnTo>
                  <a:lnTo>
                    <a:pt x="28920" y="185124"/>
                  </a:lnTo>
                  <a:lnTo>
                    <a:pt x="21187" y="211436"/>
                  </a:lnTo>
                  <a:lnTo>
                    <a:pt x="13918" y="238150"/>
                  </a:lnTo>
                  <a:lnTo>
                    <a:pt x="8363" y="265131"/>
                  </a:lnTo>
                  <a:lnTo>
                    <a:pt x="3956" y="292291"/>
                  </a:lnTo>
                  <a:lnTo>
                    <a:pt x="313" y="319569"/>
                  </a:lnTo>
                  <a:lnTo>
                    <a:pt x="0" y="344811"/>
                  </a:lnTo>
                  <a:lnTo>
                    <a:pt x="5297" y="391672"/>
                  </a:lnTo>
                  <a:lnTo>
                    <a:pt x="18470" y="428492"/>
                  </a:lnTo>
                  <a:lnTo>
                    <a:pt x="26921" y="444237"/>
                  </a:lnTo>
                  <a:lnTo>
                    <a:pt x="51362" y="467376"/>
                  </a:lnTo>
                  <a:lnTo>
                    <a:pt x="89332" y="490421"/>
                  </a:lnTo>
                  <a:lnTo>
                    <a:pt x="120024" y="507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63">
              <a:extLst>
                <a:ext uri="{FF2B5EF4-FFF2-40B4-BE49-F238E27FC236}">
                  <a16:creationId xmlns:a16="http://schemas.microsoft.com/office/drawing/2014/main" xmlns="" id="{4DD3F06A-034C-4DB4-A154-F82955CA8521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976061" y="3299976"/>
              <a:ext cx="105648" cy="224179"/>
            </a:xfrm>
            <a:custGeom>
              <a:avLst/>
              <a:gdLst/>
              <a:ahLst/>
              <a:cxnLst/>
              <a:rect l="0" t="0" r="0" b="0"/>
              <a:pathLst>
                <a:path w="105648" h="224179">
                  <a:moveTo>
                    <a:pt x="95039" y="46474"/>
                  </a:moveTo>
                  <a:lnTo>
                    <a:pt x="95039" y="46474"/>
                  </a:lnTo>
                  <a:lnTo>
                    <a:pt x="94334" y="31971"/>
                  </a:lnTo>
                  <a:lnTo>
                    <a:pt x="91669" y="23330"/>
                  </a:lnTo>
                  <a:lnTo>
                    <a:pt x="84369" y="14786"/>
                  </a:lnTo>
                  <a:lnTo>
                    <a:pt x="65805" y="1174"/>
                  </a:lnTo>
                  <a:lnTo>
                    <a:pt x="53355" y="0"/>
                  </a:lnTo>
                  <a:lnTo>
                    <a:pt x="38412" y="2535"/>
                  </a:lnTo>
                  <a:lnTo>
                    <a:pt x="22364" y="8366"/>
                  </a:lnTo>
                  <a:lnTo>
                    <a:pt x="9585" y="17543"/>
                  </a:lnTo>
                  <a:lnTo>
                    <a:pt x="4204" y="22953"/>
                  </a:lnTo>
                  <a:lnTo>
                    <a:pt x="1321" y="29382"/>
                  </a:lnTo>
                  <a:lnTo>
                    <a:pt x="0" y="44052"/>
                  </a:lnTo>
                  <a:lnTo>
                    <a:pt x="6594" y="68177"/>
                  </a:lnTo>
                  <a:lnTo>
                    <a:pt x="34316" y="111926"/>
                  </a:lnTo>
                  <a:lnTo>
                    <a:pt x="59213" y="149322"/>
                  </a:lnTo>
                  <a:lnTo>
                    <a:pt x="66548" y="178704"/>
                  </a:lnTo>
                  <a:lnTo>
                    <a:pt x="64756" y="187544"/>
                  </a:lnTo>
                  <a:lnTo>
                    <a:pt x="55238" y="203011"/>
                  </a:lnTo>
                  <a:lnTo>
                    <a:pt x="37384" y="220248"/>
                  </a:lnTo>
                  <a:lnTo>
                    <a:pt x="31908" y="223001"/>
                  </a:lnTo>
                  <a:lnTo>
                    <a:pt x="22061" y="224178"/>
                  </a:lnTo>
                  <a:lnTo>
                    <a:pt x="18165" y="222094"/>
                  </a:lnTo>
                  <a:lnTo>
                    <a:pt x="11953" y="214133"/>
                  </a:lnTo>
                  <a:lnTo>
                    <a:pt x="10605" y="201658"/>
                  </a:lnTo>
                  <a:lnTo>
                    <a:pt x="11232" y="194379"/>
                  </a:lnTo>
                  <a:lnTo>
                    <a:pt x="17576" y="180650"/>
                  </a:lnTo>
                  <a:lnTo>
                    <a:pt x="57942" y="134889"/>
                  </a:lnTo>
                  <a:lnTo>
                    <a:pt x="97157" y="91439"/>
                  </a:lnTo>
                  <a:lnTo>
                    <a:pt x="103035" y="78453"/>
                  </a:lnTo>
                  <a:lnTo>
                    <a:pt x="105647" y="65626"/>
                  </a:lnTo>
                  <a:lnTo>
                    <a:pt x="103047" y="54751"/>
                  </a:lnTo>
                  <a:lnTo>
                    <a:pt x="89878" y="36271"/>
                  </a:lnTo>
                  <a:lnTo>
                    <a:pt x="81927" y="31356"/>
                  </a:lnTo>
                  <a:lnTo>
                    <a:pt x="77831" y="30045"/>
                  </a:lnTo>
                  <a:lnTo>
                    <a:pt x="76511" y="30582"/>
                  </a:lnTo>
                  <a:lnTo>
                    <a:pt x="77041" y="32352"/>
                  </a:lnTo>
                  <a:lnTo>
                    <a:pt x="82339" y="40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064">
              <a:extLst>
                <a:ext uri="{FF2B5EF4-FFF2-40B4-BE49-F238E27FC236}">
                  <a16:creationId xmlns:a16="http://schemas.microsoft.com/office/drawing/2014/main" xmlns="" id="{B679FEE9-C79E-4F0F-A797-6FA4F26537A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053056" y="3303765"/>
              <a:ext cx="198915" cy="385586"/>
            </a:xfrm>
            <a:custGeom>
              <a:avLst/>
              <a:gdLst/>
              <a:ahLst/>
              <a:cxnLst/>
              <a:rect l="0" t="0" r="0" b="0"/>
              <a:pathLst>
                <a:path w="198915" h="385586">
                  <a:moveTo>
                    <a:pt x="189494" y="10935"/>
                  </a:moveTo>
                  <a:lnTo>
                    <a:pt x="189494" y="10935"/>
                  </a:lnTo>
                  <a:lnTo>
                    <a:pt x="192865" y="4193"/>
                  </a:lnTo>
                  <a:lnTo>
                    <a:pt x="194563" y="2207"/>
                  </a:lnTo>
                  <a:lnTo>
                    <a:pt x="198333" y="0"/>
                  </a:lnTo>
                  <a:lnTo>
                    <a:pt x="198914" y="823"/>
                  </a:lnTo>
                  <a:lnTo>
                    <a:pt x="185362" y="37326"/>
                  </a:lnTo>
                  <a:lnTo>
                    <a:pt x="168513" y="81392"/>
                  </a:lnTo>
                  <a:lnTo>
                    <a:pt x="153829" y="118684"/>
                  </a:lnTo>
                  <a:lnTo>
                    <a:pt x="132250" y="160659"/>
                  </a:lnTo>
                  <a:lnTo>
                    <a:pt x="106901" y="205185"/>
                  </a:lnTo>
                  <a:lnTo>
                    <a:pt x="81525" y="250844"/>
                  </a:lnTo>
                  <a:lnTo>
                    <a:pt x="56135" y="293245"/>
                  </a:lnTo>
                  <a:lnTo>
                    <a:pt x="32856" y="330433"/>
                  </a:lnTo>
                  <a:lnTo>
                    <a:pt x="4429" y="375527"/>
                  </a:lnTo>
                  <a:lnTo>
                    <a:pt x="501" y="380996"/>
                  </a:lnTo>
                  <a:lnTo>
                    <a:pt x="0" y="383937"/>
                  </a:lnTo>
                  <a:lnTo>
                    <a:pt x="1781" y="385192"/>
                  </a:lnTo>
                  <a:lnTo>
                    <a:pt x="11694" y="3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065">
              <a:extLst>
                <a:ext uri="{FF2B5EF4-FFF2-40B4-BE49-F238E27FC236}">
                  <a16:creationId xmlns:a16="http://schemas.microsoft.com/office/drawing/2014/main" xmlns="" id="{8271B1B8-BC49-478A-B738-B0E4F1C4446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245243" y="3492839"/>
              <a:ext cx="100642" cy="219861"/>
            </a:xfrm>
            <a:custGeom>
              <a:avLst/>
              <a:gdLst/>
              <a:ahLst/>
              <a:cxnLst/>
              <a:rect l="0" t="0" r="0" b="0"/>
              <a:pathLst>
                <a:path w="100642" h="219861">
                  <a:moveTo>
                    <a:pt x="3657" y="12361"/>
                  </a:moveTo>
                  <a:lnTo>
                    <a:pt x="3657" y="12361"/>
                  </a:lnTo>
                  <a:lnTo>
                    <a:pt x="286" y="8990"/>
                  </a:lnTo>
                  <a:lnTo>
                    <a:pt x="0" y="7292"/>
                  </a:lnTo>
                  <a:lnTo>
                    <a:pt x="513" y="5453"/>
                  </a:lnTo>
                  <a:lnTo>
                    <a:pt x="1559" y="3523"/>
                  </a:lnTo>
                  <a:lnTo>
                    <a:pt x="3672" y="2236"/>
                  </a:lnTo>
                  <a:lnTo>
                    <a:pt x="14087" y="425"/>
                  </a:lnTo>
                  <a:lnTo>
                    <a:pt x="24521" y="0"/>
                  </a:lnTo>
                  <a:lnTo>
                    <a:pt x="53534" y="9867"/>
                  </a:lnTo>
                  <a:lnTo>
                    <a:pt x="69804" y="17367"/>
                  </a:lnTo>
                  <a:lnTo>
                    <a:pt x="75271" y="22048"/>
                  </a:lnTo>
                  <a:lnTo>
                    <a:pt x="81347" y="32894"/>
                  </a:lnTo>
                  <a:lnTo>
                    <a:pt x="82166" y="44770"/>
                  </a:lnTo>
                  <a:lnTo>
                    <a:pt x="81395" y="50901"/>
                  </a:lnTo>
                  <a:lnTo>
                    <a:pt x="74895" y="61475"/>
                  </a:lnTo>
                  <a:lnTo>
                    <a:pt x="53477" y="79761"/>
                  </a:lnTo>
                  <a:lnTo>
                    <a:pt x="30275" y="91186"/>
                  </a:lnTo>
                  <a:lnTo>
                    <a:pt x="23012" y="93256"/>
                  </a:lnTo>
                  <a:lnTo>
                    <a:pt x="21500" y="94513"/>
                  </a:lnTo>
                  <a:lnTo>
                    <a:pt x="21196" y="96057"/>
                  </a:lnTo>
                  <a:lnTo>
                    <a:pt x="21700" y="97792"/>
                  </a:lnTo>
                  <a:lnTo>
                    <a:pt x="26022" y="101601"/>
                  </a:lnTo>
                  <a:lnTo>
                    <a:pt x="70211" y="124936"/>
                  </a:lnTo>
                  <a:lnTo>
                    <a:pt x="88208" y="140731"/>
                  </a:lnTo>
                  <a:lnTo>
                    <a:pt x="99108" y="162188"/>
                  </a:lnTo>
                  <a:lnTo>
                    <a:pt x="100641" y="176317"/>
                  </a:lnTo>
                  <a:lnTo>
                    <a:pt x="100064" y="183049"/>
                  </a:lnTo>
                  <a:lnTo>
                    <a:pt x="91896" y="196172"/>
                  </a:lnTo>
                  <a:lnTo>
                    <a:pt x="78856" y="207649"/>
                  </a:lnTo>
                  <a:lnTo>
                    <a:pt x="56357" y="217373"/>
                  </a:lnTo>
                  <a:lnTo>
                    <a:pt x="37381" y="219860"/>
                  </a:lnTo>
                  <a:lnTo>
                    <a:pt x="29700" y="217941"/>
                  </a:lnTo>
                  <a:lnTo>
                    <a:pt x="21407" y="212895"/>
                  </a:lnTo>
                  <a:lnTo>
                    <a:pt x="20429" y="209551"/>
                  </a:lnTo>
                  <a:lnTo>
                    <a:pt x="22707" y="190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66">
              <a:extLst>
                <a:ext uri="{FF2B5EF4-FFF2-40B4-BE49-F238E27FC236}">
                  <a16:creationId xmlns:a16="http://schemas.microsoft.com/office/drawing/2014/main" xmlns="" id="{A133B05F-D8C5-4445-A098-67B97C6F29C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363200" y="3340100"/>
              <a:ext cx="154999" cy="431801"/>
            </a:xfrm>
            <a:custGeom>
              <a:avLst/>
              <a:gdLst/>
              <a:ahLst/>
              <a:cxnLst/>
              <a:rect l="0" t="0" r="0" b="0"/>
              <a:pathLst>
                <a:path w="154999" h="431801">
                  <a:moveTo>
                    <a:pt x="114300" y="0"/>
                  </a:moveTo>
                  <a:lnTo>
                    <a:pt x="114300" y="0"/>
                  </a:lnTo>
                  <a:lnTo>
                    <a:pt x="135269" y="40398"/>
                  </a:lnTo>
                  <a:lnTo>
                    <a:pt x="146903" y="73223"/>
                  </a:lnTo>
                  <a:lnTo>
                    <a:pt x="153483" y="115095"/>
                  </a:lnTo>
                  <a:lnTo>
                    <a:pt x="154998" y="161925"/>
                  </a:lnTo>
                  <a:lnTo>
                    <a:pt x="153426" y="186267"/>
                  </a:lnTo>
                  <a:lnTo>
                    <a:pt x="150968" y="210961"/>
                  </a:lnTo>
                  <a:lnTo>
                    <a:pt x="145800" y="235185"/>
                  </a:lnTo>
                  <a:lnTo>
                    <a:pt x="130650" y="282797"/>
                  </a:lnTo>
                  <a:lnTo>
                    <a:pt x="108399" y="326065"/>
                  </a:lnTo>
                  <a:lnTo>
                    <a:pt x="82747" y="364346"/>
                  </a:lnTo>
                  <a:lnTo>
                    <a:pt x="45215" y="406169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231">
            <a:extLst>
              <a:ext uri="{FF2B5EF4-FFF2-40B4-BE49-F238E27FC236}">
                <a16:creationId xmlns:a16="http://schemas.microsoft.com/office/drawing/2014/main" xmlns="" id="{C0012722-6700-4DFC-920B-2389E6973CBE}"/>
              </a:ext>
            </a:extLst>
          </p:cNvPr>
          <p:cNvGrpSpPr/>
          <p:nvPr/>
        </p:nvGrpSpPr>
        <p:grpSpPr>
          <a:xfrm>
            <a:off x="8566150" y="3465682"/>
            <a:ext cx="247651" cy="146063"/>
            <a:chOff x="8566150" y="3465682"/>
            <a:chExt cx="247651" cy="146063"/>
          </a:xfrm>
        </p:grpSpPr>
        <p:sp>
          <p:nvSpPr>
            <p:cNvPr id="105" name="SMARTInkShape-1067">
              <a:extLst>
                <a:ext uri="{FF2B5EF4-FFF2-40B4-BE49-F238E27FC236}">
                  <a16:creationId xmlns:a16="http://schemas.microsoft.com/office/drawing/2014/main" xmlns="" id="{6E4B7F44-1DD4-41A3-B897-9F2FF7B32FE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566150" y="3465682"/>
              <a:ext cx="241301" cy="26819"/>
            </a:xfrm>
            <a:custGeom>
              <a:avLst/>
              <a:gdLst/>
              <a:ahLst/>
              <a:cxnLst/>
              <a:rect l="0" t="0" r="0" b="0"/>
              <a:pathLst>
                <a:path w="241301" h="26819">
                  <a:moveTo>
                    <a:pt x="0" y="26818"/>
                  </a:moveTo>
                  <a:lnTo>
                    <a:pt x="0" y="26818"/>
                  </a:lnTo>
                  <a:lnTo>
                    <a:pt x="25104" y="23055"/>
                  </a:lnTo>
                  <a:lnTo>
                    <a:pt x="70938" y="13003"/>
                  </a:lnTo>
                  <a:lnTo>
                    <a:pt x="108432" y="5861"/>
                  </a:lnTo>
                  <a:lnTo>
                    <a:pt x="146265" y="336"/>
                  </a:lnTo>
                  <a:lnTo>
                    <a:pt x="193150" y="0"/>
                  </a:lnTo>
                  <a:lnTo>
                    <a:pt x="241300" y="1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68">
              <a:extLst>
                <a:ext uri="{FF2B5EF4-FFF2-40B4-BE49-F238E27FC236}">
                  <a16:creationId xmlns:a16="http://schemas.microsoft.com/office/drawing/2014/main" xmlns="" id="{B84174CD-C9AA-4099-9F4D-676D41ADE47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631415" y="3581400"/>
              <a:ext cx="182386" cy="30345"/>
            </a:xfrm>
            <a:custGeom>
              <a:avLst/>
              <a:gdLst/>
              <a:ahLst/>
              <a:cxnLst/>
              <a:rect l="0" t="0" r="0" b="0"/>
              <a:pathLst>
                <a:path w="182386" h="30345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4"/>
                  </a:lnTo>
                  <a:lnTo>
                    <a:pt x="0" y="27005"/>
                  </a:lnTo>
                  <a:lnTo>
                    <a:pt x="1528" y="28587"/>
                  </a:lnTo>
                  <a:lnTo>
                    <a:pt x="8871" y="30344"/>
                  </a:lnTo>
                  <a:lnTo>
                    <a:pt x="47451" y="26403"/>
                  </a:lnTo>
                  <a:lnTo>
                    <a:pt x="91211" y="20131"/>
                  </a:lnTo>
                  <a:lnTo>
                    <a:pt x="134362" y="10355"/>
                  </a:lnTo>
                  <a:lnTo>
                    <a:pt x="1823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232">
            <a:extLst>
              <a:ext uri="{FF2B5EF4-FFF2-40B4-BE49-F238E27FC236}">
                <a16:creationId xmlns:a16="http://schemas.microsoft.com/office/drawing/2014/main" xmlns="" id="{833140D7-6B57-44DB-A0BC-8C226250432B}"/>
              </a:ext>
            </a:extLst>
          </p:cNvPr>
          <p:cNvGrpSpPr/>
          <p:nvPr/>
        </p:nvGrpSpPr>
        <p:grpSpPr>
          <a:xfrm>
            <a:off x="10939820" y="2437495"/>
            <a:ext cx="436133" cy="488408"/>
            <a:chOff x="10939820" y="2437495"/>
            <a:chExt cx="436133" cy="488408"/>
          </a:xfrm>
        </p:grpSpPr>
        <p:sp>
          <p:nvSpPr>
            <p:cNvPr id="108" name="SMARTInkShape-1069">
              <a:extLst>
                <a:ext uri="{FF2B5EF4-FFF2-40B4-BE49-F238E27FC236}">
                  <a16:creationId xmlns:a16="http://schemas.microsoft.com/office/drawing/2014/main" xmlns="" id="{F103864C-07B1-480D-8B12-15455454E6D4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0939820" y="2437495"/>
              <a:ext cx="110588" cy="199897"/>
            </a:xfrm>
            <a:custGeom>
              <a:avLst/>
              <a:gdLst/>
              <a:ahLst/>
              <a:cxnLst/>
              <a:rect l="0" t="0" r="0" b="0"/>
              <a:pathLst>
                <a:path w="110588" h="199897">
                  <a:moveTo>
                    <a:pt x="83780" y="45355"/>
                  </a:moveTo>
                  <a:lnTo>
                    <a:pt x="83780" y="45355"/>
                  </a:lnTo>
                  <a:lnTo>
                    <a:pt x="87151" y="41984"/>
                  </a:lnTo>
                  <a:lnTo>
                    <a:pt x="88805" y="36566"/>
                  </a:lnTo>
                  <a:lnTo>
                    <a:pt x="89867" y="21590"/>
                  </a:lnTo>
                  <a:lnTo>
                    <a:pt x="86251" y="13391"/>
                  </a:lnTo>
                  <a:lnTo>
                    <a:pt x="83311" y="9229"/>
                  </a:lnTo>
                  <a:lnTo>
                    <a:pt x="72516" y="2723"/>
                  </a:lnTo>
                  <a:lnTo>
                    <a:pt x="65688" y="0"/>
                  </a:lnTo>
                  <a:lnTo>
                    <a:pt x="48694" y="738"/>
                  </a:lnTo>
                  <a:lnTo>
                    <a:pt x="23053" y="9087"/>
                  </a:lnTo>
                  <a:lnTo>
                    <a:pt x="10224" y="17241"/>
                  </a:lnTo>
                  <a:lnTo>
                    <a:pt x="2170" y="27921"/>
                  </a:lnTo>
                  <a:lnTo>
                    <a:pt x="0" y="39723"/>
                  </a:lnTo>
                  <a:lnTo>
                    <a:pt x="410" y="45834"/>
                  </a:lnTo>
                  <a:lnTo>
                    <a:pt x="8392" y="58268"/>
                  </a:lnTo>
                  <a:lnTo>
                    <a:pt x="54645" y="94902"/>
                  </a:lnTo>
                  <a:lnTo>
                    <a:pt x="87377" y="120400"/>
                  </a:lnTo>
                  <a:lnTo>
                    <a:pt x="99020" y="139857"/>
                  </a:lnTo>
                  <a:lnTo>
                    <a:pt x="100902" y="158382"/>
                  </a:lnTo>
                  <a:lnTo>
                    <a:pt x="99428" y="167273"/>
                  </a:lnTo>
                  <a:lnTo>
                    <a:pt x="88384" y="182796"/>
                  </a:lnTo>
                  <a:lnTo>
                    <a:pt x="72421" y="194634"/>
                  </a:lnTo>
                  <a:lnTo>
                    <a:pt x="55919" y="199896"/>
                  </a:lnTo>
                  <a:lnTo>
                    <a:pt x="41059" y="198471"/>
                  </a:lnTo>
                  <a:lnTo>
                    <a:pt x="34131" y="196116"/>
                  </a:lnTo>
                  <a:lnTo>
                    <a:pt x="29516" y="191723"/>
                  </a:lnTo>
                  <a:lnTo>
                    <a:pt x="24383" y="179317"/>
                  </a:lnTo>
                  <a:lnTo>
                    <a:pt x="25867" y="166277"/>
                  </a:lnTo>
                  <a:lnTo>
                    <a:pt x="31936" y="154131"/>
                  </a:lnTo>
                  <a:lnTo>
                    <a:pt x="78298" y="109794"/>
                  </a:lnTo>
                  <a:lnTo>
                    <a:pt x="101356" y="87011"/>
                  </a:lnTo>
                  <a:lnTo>
                    <a:pt x="110232" y="69927"/>
                  </a:lnTo>
                  <a:lnTo>
                    <a:pt x="110587" y="64559"/>
                  </a:lnTo>
                  <a:lnTo>
                    <a:pt x="107218" y="54831"/>
                  </a:lnTo>
                  <a:lnTo>
                    <a:pt x="97388" y="41421"/>
                  </a:lnTo>
                  <a:lnTo>
                    <a:pt x="89594" y="36551"/>
                  </a:lnTo>
                  <a:lnTo>
                    <a:pt x="85540" y="35252"/>
                  </a:lnTo>
                  <a:lnTo>
                    <a:pt x="82835" y="35092"/>
                  </a:lnTo>
                  <a:lnTo>
                    <a:pt x="81034" y="35691"/>
                  </a:lnTo>
                  <a:lnTo>
                    <a:pt x="77430" y="39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070">
              <a:extLst>
                <a:ext uri="{FF2B5EF4-FFF2-40B4-BE49-F238E27FC236}">
                  <a16:creationId xmlns:a16="http://schemas.microsoft.com/office/drawing/2014/main" xmlns="" id="{994D485B-6C8A-4E29-9BE8-239CCF2C7E3E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0984039" y="2470150"/>
              <a:ext cx="211012" cy="400051"/>
            </a:xfrm>
            <a:custGeom>
              <a:avLst/>
              <a:gdLst/>
              <a:ahLst/>
              <a:cxnLst/>
              <a:rect l="0" t="0" r="0" b="0"/>
              <a:pathLst>
                <a:path w="211012" h="400051">
                  <a:moveTo>
                    <a:pt x="211011" y="0"/>
                  </a:moveTo>
                  <a:lnTo>
                    <a:pt x="211011" y="0"/>
                  </a:lnTo>
                  <a:lnTo>
                    <a:pt x="205235" y="7186"/>
                  </a:lnTo>
                  <a:lnTo>
                    <a:pt x="183875" y="48184"/>
                  </a:lnTo>
                  <a:lnTo>
                    <a:pt x="170258" y="79035"/>
                  </a:lnTo>
                  <a:lnTo>
                    <a:pt x="152680" y="117677"/>
                  </a:lnTo>
                  <a:lnTo>
                    <a:pt x="128408" y="163073"/>
                  </a:lnTo>
                  <a:lnTo>
                    <a:pt x="115019" y="187032"/>
                  </a:lnTo>
                  <a:lnTo>
                    <a:pt x="101155" y="211471"/>
                  </a:lnTo>
                  <a:lnTo>
                    <a:pt x="86974" y="236231"/>
                  </a:lnTo>
                  <a:lnTo>
                    <a:pt x="58046" y="282556"/>
                  </a:lnTo>
                  <a:lnTo>
                    <a:pt x="31549" y="323842"/>
                  </a:lnTo>
                  <a:lnTo>
                    <a:pt x="6847" y="368062"/>
                  </a:lnTo>
                  <a:lnTo>
                    <a:pt x="329" y="384893"/>
                  </a:lnTo>
                  <a:lnTo>
                    <a:pt x="0" y="389945"/>
                  </a:lnTo>
                  <a:lnTo>
                    <a:pt x="7811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071">
              <a:extLst>
                <a:ext uri="{FF2B5EF4-FFF2-40B4-BE49-F238E27FC236}">
                  <a16:creationId xmlns:a16="http://schemas.microsoft.com/office/drawing/2014/main" xmlns="" id="{42FEDCAC-F8FE-4786-A799-B0D8908ADE2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1099800" y="2762873"/>
              <a:ext cx="86321" cy="163030"/>
            </a:xfrm>
            <a:custGeom>
              <a:avLst/>
              <a:gdLst/>
              <a:ahLst/>
              <a:cxnLst/>
              <a:rect l="0" t="0" r="0" b="0"/>
              <a:pathLst>
                <a:path w="86321" h="163030">
                  <a:moveTo>
                    <a:pt x="0" y="24777"/>
                  </a:moveTo>
                  <a:lnTo>
                    <a:pt x="0" y="24777"/>
                  </a:lnTo>
                  <a:lnTo>
                    <a:pt x="42063" y="6479"/>
                  </a:lnTo>
                  <a:lnTo>
                    <a:pt x="64308" y="780"/>
                  </a:lnTo>
                  <a:lnTo>
                    <a:pt x="73502" y="0"/>
                  </a:lnTo>
                  <a:lnTo>
                    <a:pt x="75106" y="1909"/>
                  </a:lnTo>
                  <a:lnTo>
                    <a:pt x="74765" y="5299"/>
                  </a:lnTo>
                  <a:lnTo>
                    <a:pt x="69918" y="14709"/>
                  </a:lnTo>
                  <a:lnTo>
                    <a:pt x="31897" y="59608"/>
                  </a:lnTo>
                  <a:lnTo>
                    <a:pt x="27325" y="66377"/>
                  </a:lnTo>
                  <a:lnTo>
                    <a:pt x="27388" y="67327"/>
                  </a:lnTo>
                  <a:lnTo>
                    <a:pt x="28137" y="67960"/>
                  </a:lnTo>
                  <a:lnTo>
                    <a:pt x="29342" y="68383"/>
                  </a:lnTo>
                  <a:lnTo>
                    <a:pt x="34407" y="72348"/>
                  </a:lnTo>
                  <a:lnTo>
                    <a:pt x="64291" y="82035"/>
                  </a:lnTo>
                  <a:lnTo>
                    <a:pt x="79415" y="93170"/>
                  </a:lnTo>
                  <a:lnTo>
                    <a:pt x="84686" y="103151"/>
                  </a:lnTo>
                  <a:lnTo>
                    <a:pt x="86320" y="113938"/>
                  </a:lnTo>
                  <a:lnTo>
                    <a:pt x="84697" y="123436"/>
                  </a:lnTo>
                  <a:lnTo>
                    <a:pt x="76443" y="140087"/>
                  </a:lnTo>
                  <a:lnTo>
                    <a:pt x="67135" y="148463"/>
                  </a:lnTo>
                  <a:lnTo>
                    <a:pt x="40301" y="162304"/>
                  </a:lnTo>
                  <a:lnTo>
                    <a:pt x="37450" y="163029"/>
                  </a:lnTo>
                  <a:lnTo>
                    <a:pt x="34844" y="161395"/>
                  </a:lnTo>
                  <a:lnTo>
                    <a:pt x="25400" y="14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072">
              <a:extLst>
                <a:ext uri="{FF2B5EF4-FFF2-40B4-BE49-F238E27FC236}">
                  <a16:creationId xmlns:a16="http://schemas.microsoft.com/office/drawing/2014/main" xmlns="" id="{A55CCE29-BBFA-4700-8AAA-7F15CC21A93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1258550" y="2489200"/>
              <a:ext cx="117403" cy="419101"/>
            </a:xfrm>
            <a:custGeom>
              <a:avLst/>
              <a:gdLst/>
              <a:ahLst/>
              <a:cxnLst/>
              <a:rect l="0" t="0" r="0" b="0"/>
              <a:pathLst>
                <a:path w="117403" h="419101">
                  <a:moveTo>
                    <a:pt x="82550" y="0"/>
                  </a:moveTo>
                  <a:lnTo>
                    <a:pt x="82550" y="0"/>
                  </a:lnTo>
                  <a:lnTo>
                    <a:pt x="88326" y="7186"/>
                  </a:lnTo>
                  <a:lnTo>
                    <a:pt x="104203" y="41114"/>
                  </a:lnTo>
                  <a:lnTo>
                    <a:pt x="113341" y="71895"/>
                  </a:lnTo>
                  <a:lnTo>
                    <a:pt x="117402" y="111446"/>
                  </a:lnTo>
                  <a:lnTo>
                    <a:pt x="115443" y="154895"/>
                  </a:lnTo>
                  <a:lnTo>
                    <a:pt x="108457" y="200781"/>
                  </a:lnTo>
                  <a:lnTo>
                    <a:pt x="102644" y="224871"/>
                  </a:lnTo>
                  <a:lnTo>
                    <a:pt x="95947" y="249397"/>
                  </a:lnTo>
                  <a:lnTo>
                    <a:pt x="86541" y="273509"/>
                  </a:lnTo>
                  <a:lnTo>
                    <a:pt x="62921" y="320997"/>
                  </a:lnTo>
                  <a:lnTo>
                    <a:pt x="43486" y="356683"/>
                  </a:lnTo>
                  <a:lnTo>
                    <a:pt x="13764" y="401597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233">
            <a:extLst>
              <a:ext uri="{FF2B5EF4-FFF2-40B4-BE49-F238E27FC236}">
                <a16:creationId xmlns:a16="http://schemas.microsoft.com/office/drawing/2014/main" xmlns="" id="{3522F90C-67C6-453C-BE09-CBFF291605D1}"/>
              </a:ext>
            </a:extLst>
          </p:cNvPr>
          <p:cNvGrpSpPr/>
          <p:nvPr/>
        </p:nvGrpSpPr>
        <p:grpSpPr>
          <a:xfrm>
            <a:off x="9970905" y="2546350"/>
            <a:ext cx="738571" cy="214486"/>
            <a:chOff x="9970905" y="2546350"/>
            <a:chExt cx="738571" cy="214486"/>
          </a:xfrm>
        </p:grpSpPr>
        <p:sp>
          <p:nvSpPr>
            <p:cNvPr id="113" name="SMARTInkShape-1073">
              <a:extLst>
                <a:ext uri="{FF2B5EF4-FFF2-40B4-BE49-F238E27FC236}">
                  <a16:creationId xmlns:a16="http://schemas.microsoft.com/office/drawing/2014/main" xmlns="" id="{22EC98A6-B6FF-4C9A-8670-66993CB17729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0484026" y="2552700"/>
              <a:ext cx="225450" cy="199767"/>
            </a:xfrm>
            <a:custGeom>
              <a:avLst/>
              <a:gdLst/>
              <a:ahLst/>
              <a:cxnLst/>
              <a:rect l="0" t="0" r="0" b="0"/>
              <a:pathLst>
                <a:path w="225450" h="199767">
                  <a:moveTo>
                    <a:pt x="171274" y="0"/>
                  </a:moveTo>
                  <a:lnTo>
                    <a:pt x="171274" y="0"/>
                  </a:lnTo>
                  <a:lnTo>
                    <a:pt x="177362" y="0"/>
                  </a:lnTo>
                  <a:lnTo>
                    <a:pt x="174175" y="3371"/>
                  </a:lnTo>
                  <a:lnTo>
                    <a:pt x="149453" y="15901"/>
                  </a:lnTo>
                  <a:lnTo>
                    <a:pt x="112911" y="28543"/>
                  </a:lnTo>
                  <a:lnTo>
                    <a:pt x="72214" y="44676"/>
                  </a:lnTo>
                  <a:lnTo>
                    <a:pt x="29907" y="63126"/>
                  </a:lnTo>
                  <a:lnTo>
                    <a:pt x="4119" y="76988"/>
                  </a:lnTo>
                  <a:lnTo>
                    <a:pt x="1277" y="80253"/>
                  </a:lnTo>
                  <a:lnTo>
                    <a:pt x="88" y="83841"/>
                  </a:lnTo>
                  <a:lnTo>
                    <a:pt x="0" y="87644"/>
                  </a:lnTo>
                  <a:lnTo>
                    <a:pt x="2059" y="91590"/>
                  </a:lnTo>
                  <a:lnTo>
                    <a:pt x="9990" y="99738"/>
                  </a:lnTo>
                  <a:lnTo>
                    <a:pt x="56004" y="124447"/>
                  </a:lnTo>
                  <a:lnTo>
                    <a:pt x="98549" y="145294"/>
                  </a:lnTo>
                  <a:lnTo>
                    <a:pt x="145021" y="162994"/>
                  </a:lnTo>
                  <a:lnTo>
                    <a:pt x="186309" y="177176"/>
                  </a:lnTo>
                  <a:lnTo>
                    <a:pt x="221729" y="189451"/>
                  </a:lnTo>
                  <a:lnTo>
                    <a:pt x="223961" y="191212"/>
                  </a:lnTo>
                  <a:lnTo>
                    <a:pt x="225449" y="193091"/>
                  </a:lnTo>
                  <a:lnTo>
                    <a:pt x="225028" y="195050"/>
                  </a:lnTo>
                  <a:lnTo>
                    <a:pt x="220800" y="199107"/>
                  </a:lnTo>
                  <a:lnTo>
                    <a:pt x="219108" y="199766"/>
                  </a:lnTo>
                  <a:lnTo>
                    <a:pt x="217979" y="199499"/>
                  </a:lnTo>
                  <a:lnTo>
                    <a:pt x="21572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074">
              <a:extLst>
                <a:ext uri="{FF2B5EF4-FFF2-40B4-BE49-F238E27FC236}">
                  <a16:creationId xmlns:a16="http://schemas.microsoft.com/office/drawing/2014/main" xmlns="" id="{208C8F43-99BF-4954-9BAE-7CBFB4C754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970905" y="2546350"/>
              <a:ext cx="328796" cy="214486"/>
            </a:xfrm>
            <a:custGeom>
              <a:avLst/>
              <a:gdLst/>
              <a:ahLst/>
              <a:cxnLst/>
              <a:rect l="0" t="0" r="0" b="0"/>
              <a:pathLst>
                <a:path w="328796" h="214486">
                  <a:moveTo>
                    <a:pt x="17645" y="6350"/>
                  </a:moveTo>
                  <a:lnTo>
                    <a:pt x="17645" y="6350"/>
                  </a:lnTo>
                  <a:lnTo>
                    <a:pt x="5712" y="1324"/>
                  </a:lnTo>
                  <a:lnTo>
                    <a:pt x="0" y="261"/>
                  </a:lnTo>
                  <a:lnTo>
                    <a:pt x="238" y="174"/>
                  </a:lnTo>
                  <a:lnTo>
                    <a:pt x="41347" y="7"/>
                  </a:lnTo>
                  <a:lnTo>
                    <a:pt x="79544" y="2"/>
                  </a:lnTo>
                  <a:lnTo>
                    <a:pt x="113359" y="1"/>
                  </a:lnTo>
                  <a:lnTo>
                    <a:pt x="151200" y="0"/>
                  </a:lnTo>
                  <a:lnTo>
                    <a:pt x="189186" y="0"/>
                  </a:lnTo>
                  <a:lnTo>
                    <a:pt x="223472" y="0"/>
                  </a:lnTo>
                  <a:lnTo>
                    <a:pt x="263015" y="0"/>
                  </a:lnTo>
                  <a:lnTo>
                    <a:pt x="278393" y="706"/>
                  </a:lnTo>
                  <a:lnTo>
                    <a:pt x="285228" y="3371"/>
                  </a:lnTo>
                  <a:lnTo>
                    <a:pt x="286344" y="5069"/>
                  </a:lnTo>
                  <a:lnTo>
                    <a:pt x="286383" y="6908"/>
                  </a:lnTo>
                  <a:lnTo>
                    <a:pt x="284546" y="10831"/>
                  </a:lnTo>
                  <a:lnTo>
                    <a:pt x="272255" y="24570"/>
                  </a:lnTo>
                  <a:lnTo>
                    <a:pt x="229165" y="60032"/>
                  </a:lnTo>
                  <a:lnTo>
                    <a:pt x="183605" y="91586"/>
                  </a:lnTo>
                  <a:lnTo>
                    <a:pt x="138157" y="119956"/>
                  </a:lnTo>
                  <a:lnTo>
                    <a:pt x="92314" y="150705"/>
                  </a:lnTo>
                  <a:lnTo>
                    <a:pt x="50824" y="175416"/>
                  </a:lnTo>
                  <a:lnTo>
                    <a:pt x="20568" y="196954"/>
                  </a:lnTo>
                  <a:lnTo>
                    <a:pt x="15416" y="203481"/>
                  </a:lnTo>
                  <a:lnTo>
                    <a:pt x="15453" y="206210"/>
                  </a:lnTo>
                  <a:lnTo>
                    <a:pt x="16891" y="208734"/>
                  </a:lnTo>
                  <a:lnTo>
                    <a:pt x="19259" y="211123"/>
                  </a:lnTo>
                  <a:lnTo>
                    <a:pt x="42818" y="214485"/>
                  </a:lnTo>
                  <a:lnTo>
                    <a:pt x="86721" y="212110"/>
                  </a:lnTo>
                  <a:lnTo>
                    <a:pt x="125486" y="208806"/>
                  </a:lnTo>
                  <a:lnTo>
                    <a:pt x="167881" y="204986"/>
                  </a:lnTo>
                  <a:lnTo>
                    <a:pt x="210239" y="200936"/>
                  </a:lnTo>
                  <a:lnTo>
                    <a:pt x="246942" y="200548"/>
                  </a:lnTo>
                  <a:lnTo>
                    <a:pt x="287844" y="202414"/>
                  </a:lnTo>
                  <a:lnTo>
                    <a:pt x="309605" y="204849"/>
                  </a:lnTo>
                  <a:lnTo>
                    <a:pt x="32879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1075">
            <a:extLst>
              <a:ext uri="{FF2B5EF4-FFF2-40B4-BE49-F238E27FC236}">
                <a16:creationId xmlns:a16="http://schemas.microsoft.com/office/drawing/2014/main" xmlns="" id="{F019B9F0-2DAD-4E79-99F5-0D9C679798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673547" y="2381511"/>
            <a:ext cx="175304" cy="482340"/>
          </a:xfrm>
          <a:custGeom>
            <a:avLst/>
            <a:gdLst/>
            <a:ahLst/>
            <a:cxnLst/>
            <a:rect l="0" t="0" r="0" b="0"/>
            <a:pathLst>
              <a:path w="175304" h="482340">
                <a:moveTo>
                  <a:pt x="175303" y="6089"/>
                </a:moveTo>
                <a:lnTo>
                  <a:pt x="175303" y="6089"/>
                </a:lnTo>
                <a:lnTo>
                  <a:pt x="175303" y="2718"/>
                </a:lnTo>
                <a:lnTo>
                  <a:pt x="174598" y="1725"/>
                </a:lnTo>
                <a:lnTo>
                  <a:pt x="173422" y="1063"/>
                </a:lnTo>
                <a:lnTo>
                  <a:pt x="166514" y="131"/>
                </a:lnTo>
                <a:lnTo>
                  <a:pt x="163093" y="0"/>
                </a:lnTo>
                <a:lnTo>
                  <a:pt x="144796" y="9929"/>
                </a:lnTo>
                <a:lnTo>
                  <a:pt x="107553" y="45914"/>
                </a:lnTo>
                <a:lnTo>
                  <a:pt x="84514" y="79058"/>
                </a:lnTo>
                <a:lnTo>
                  <a:pt x="62047" y="119188"/>
                </a:lnTo>
                <a:lnTo>
                  <a:pt x="41004" y="162894"/>
                </a:lnTo>
                <a:lnTo>
                  <a:pt x="22246" y="208189"/>
                </a:lnTo>
                <a:lnTo>
                  <a:pt x="15410" y="231839"/>
                </a:lnTo>
                <a:lnTo>
                  <a:pt x="10145" y="256072"/>
                </a:lnTo>
                <a:lnTo>
                  <a:pt x="5933" y="280695"/>
                </a:lnTo>
                <a:lnTo>
                  <a:pt x="3121" y="304871"/>
                </a:lnTo>
                <a:lnTo>
                  <a:pt x="0" y="352429"/>
                </a:lnTo>
                <a:lnTo>
                  <a:pt x="8020" y="391910"/>
                </a:lnTo>
                <a:lnTo>
                  <a:pt x="15098" y="409353"/>
                </a:lnTo>
                <a:lnTo>
                  <a:pt x="39896" y="438142"/>
                </a:lnTo>
                <a:lnTo>
                  <a:pt x="72788" y="459873"/>
                </a:lnTo>
                <a:lnTo>
                  <a:pt x="110926" y="471884"/>
                </a:lnTo>
                <a:lnTo>
                  <a:pt x="149903" y="482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235">
            <a:extLst>
              <a:ext uri="{FF2B5EF4-FFF2-40B4-BE49-F238E27FC236}">
                <a16:creationId xmlns:a16="http://schemas.microsoft.com/office/drawing/2014/main" xmlns="" id="{6AD81ED1-D21B-4F2B-88C5-4F4A59338723}"/>
              </a:ext>
            </a:extLst>
          </p:cNvPr>
          <p:cNvGrpSpPr/>
          <p:nvPr/>
        </p:nvGrpSpPr>
        <p:grpSpPr>
          <a:xfrm>
            <a:off x="8632341" y="2568214"/>
            <a:ext cx="225910" cy="142354"/>
            <a:chOff x="8632341" y="2568214"/>
            <a:chExt cx="225910" cy="142354"/>
          </a:xfrm>
        </p:grpSpPr>
        <p:sp>
          <p:nvSpPr>
            <p:cNvPr id="117" name="SMARTInkShape-1076">
              <a:extLst>
                <a:ext uri="{FF2B5EF4-FFF2-40B4-BE49-F238E27FC236}">
                  <a16:creationId xmlns:a16="http://schemas.microsoft.com/office/drawing/2014/main" xmlns="" id="{A0CBD34C-8997-4D35-826F-19BB683BF9B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674100" y="2568214"/>
              <a:ext cx="158751" cy="22587"/>
            </a:xfrm>
            <a:custGeom>
              <a:avLst/>
              <a:gdLst/>
              <a:ahLst/>
              <a:cxnLst/>
              <a:rect l="0" t="0" r="0" b="0"/>
              <a:pathLst>
                <a:path w="158751" h="22587">
                  <a:moveTo>
                    <a:pt x="0" y="22586"/>
                  </a:moveTo>
                  <a:lnTo>
                    <a:pt x="0" y="22586"/>
                  </a:lnTo>
                  <a:lnTo>
                    <a:pt x="3370" y="19215"/>
                  </a:lnTo>
                  <a:lnTo>
                    <a:pt x="46139" y="7839"/>
                  </a:lnTo>
                  <a:lnTo>
                    <a:pt x="89400" y="343"/>
                  </a:lnTo>
                  <a:lnTo>
                    <a:pt x="116639" y="0"/>
                  </a:lnTo>
                  <a:lnTo>
                    <a:pt x="158750" y="9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077">
              <a:extLst>
                <a:ext uri="{FF2B5EF4-FFF2-40B4-BE49-F238E27FC236}">
                  <a16:creationId xmlns:a16="http://schemas.microsoft.com/office/drawing/2014/main" xmlns="" id="{4E3E07F8-F890-4BC3-80AE-A32F12CB213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32341" y="2686050"/>
              <a:ext cx="225910" cy="24518"/>
            </a:xfrm>
            <a:custGeom>
              <a:avLst/>
              <a:gdLst/>
              <a:ahLst/>
              <a:cxnLst/>
              <a:rect l="0" t="0" r="0" b="0"/>
              <a:pathLst>
                <a:path w="225910" h="24518">
                  <a:moveTo>
                    <a:pt x="3659" y="19050"/>
                  </a:moveTo>
                  <a:lnTo>
                    <a:pt x="3659" y="19050"/>
                  </a:lnTo>
                  <a:lnTo>
                    <a:pt x="288" y="22421"/>
                  </a:lnTo>
                  <a:lnTo>
                    <a:pt x="0" y="23414"/>
                  </a:lnTo>
                  <a:lnTo>
                    <a:pt x="514" y="24076"/>
                  </a:lnTo>
                  <a:lnTo>
                    <a:pt x="1561" y="24517"/>
                  </a:lnTo>
                  <a:lnTo>
                    <a:pt x="38538" y="23402"/>
                  </a:lnTo>
                  <a:lnTo>
                    <a:pt x="69960" y="19573"/>
                  </a:lnTo>
                  <a:lnTo>
                    <a:pt x="112149" y="13168"/>
                  </a:lnTo>
                  <a:lnTo>
                    <a:pt x="157240" y="7499"/>
                  </a:lnTo>
                  <a:lnTo>
                    <a:pt x="195390" y="3333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236">
            <a:extLst>
              <a:ext uri="{FF2B5EF4-FFF2-40B4-BE49-F238E27FC236}">
                <a16:creationId xmlns:a16="http://schemas.microsoft.com/office/drawing/2014/main" xmlns="" id="{DC7021A2-FD92-40C8-ADAB-5A739A9EA551}"/>
              </a:ext>
            </a:extLst>
          </p:cNvPr>
          <p:cNvGrpSpPr/>
          <p:nvPr/>
        </p:nvGrpSpPr>
        <p:grpSpPr>
          <a:xfrm>
            <a:off x="3804533" y="2494190"/>
            <a:ext cx="272168" cy="178278"/>
            <a:chOff x="3804533" y="2494190"/>
            <a:chExt cx="272168" cy="178278"/>
          </a:xfrm>
        </p:grpSpPr>
        <p:sp>
          <p:nvSpPr>
            <p:cNvPr id="120" name="SMARTInkShape-1078">
              <a:extLst>
                <a:ext uri="{FF2B5EF4-FFF2-40B4-BE49-F238E27FC236}">
                  <a16:creationId xmlns:a16="http://schemas.microsoft.com/office/drawing/2014/main" xmlns="" id="{29676FE5-F7D3-4DF4-872A-71151C05685A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810000" y="2628900"/>
              <a:ext cx="266701" cy="43568"/>
            </a:xfrm>
            <a:custGeom>
              <a:avLst/>
              <a:gdLst/>
              <a:ahLst/>
              <a:cxnLst/>
              <a:rect l="0" t="0" r="0" b="0"/>
              <a:pathLst>
                <a:path w="266701" h="43568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6856" y="43567"/>
                  </a:lnTo>
                  <a:lnTo>
                    <a:pt x="57676" y="37447"/>
                  </a:lnTo>
                  <a:lnTo>
                    <a:pt x="101363" y="28637"/>
                  </a:lnTo>
                  <a:lnTo>
                    <a:pt x="126842" y="23325"/>
                  </a:lnTo>
                  <a:lnTo>
                    <a:pt x="153706" y="18372"/>
                  </a:lnTo>
                  <a:lnTo>
                    <a:pt x="181492" y="13659"/>
                  </a:lnTo>
                  <a:lnTo>
                    <a:pt x="228830" y="6071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079">
              <a:extLst>
                <a:ext uri="{FF2B5EF4-FFF2-40B4-BE49-F238E27FC236}">
                  <a16:creationId xmlns:a16="http://schemas.microsoft.com/office/drawing/2014/main" xmlns="" id="{6C7C884C-D0F6-4DE2-8620-5BB554CAAE6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804533" y="2494190"/>
              <a:ext cx="195968" cy="39461"/>
            </a:xfrm>
            <a:custGeom>
              <a:avLst/>
              <a:gdLst/>
              <a:ahLst/>
              <a:cxnLst/>
              <a:rect l="0" t="0" r="0" b="0"/>
              <a:pathLst>
                <a:path w="195968" h="39461">
                  <a:moveTo>
                    <a:pt x="5467" y="39460"/>
                  </a:moveTo>
                  <a:lnTo>
                    <a:pt x="5467" y="39460"/>
                  </a:lnTo>
                  <a:lnTo>
                    <a:pt x="2096" y="36089"/>
                  </a:lnTo>
                  <a:lnTo>
                    <a:pt x="441" y="32552"/>
                  </a:lnTo>
                  <a:lnTo>
                    <a:pt x="0" y="30622"/>
                  </a:lnTo>
                  <a:lnTo>
                    <a:pt x="5154" y="24713"/>
                  </a:lnTo>
                  <a:lnTo>
                    <a:pt x="9491" y="21162"/>
                  </a:lnTo>
                  <a:lnTo>
                    <a:pt x="42564" y="9422"/>
                  </a:lnTo>
                  <a:lnTo>
                    <a:pt x="79810" y="3062"/>
                  </a:lnTo>
                  <a:lnTo>
                    <a:pt x="121765" y="0"/>
                  </a:lnTo>
                  <a:lnTo>
                    <a:pt x="159225" y="3342"/>
                  </a:lnTo>
                  <a:lnTo>
                    <a:pt x="195967" y="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237">
            <a:extLst>
              <a:ext uri="{FF2B5EF4-FFF2-40B4-BE49-F238E27FC236}">
                <a16:creationId xmlns:a16="http://schemas.microsoft.com/office/drawing/2014/main" xmlns="" id="{8A5A9689-D37C-4F79-BBC7-C04E1C4F8C29}"/>
              </a:ext>
            </a:extLst>
          </p:cNvPr>
          <p:cNvGrpSpPr/>
          <p:nvPr/>
        </p:nvGrpSpPr>
        <p:grpSpPr>
          <a:xfrm>
            <a:off x="9246875" y="2348003"/>
            <a:ext cx="284476" cy="440567"/>
            <a:chOff x="9246875" y="2348003"/>
            <a:chExt cx="284476" cy="440567"/>
          </a:xfrm>
        </p:grpSpPr>
        <p:sp>
          <p:nvSpPr>
            <p:cNvPr id="123" name="SMARTInkShape-1080">
              <a:extLst>
                <a:ext uri="{FF2B5EF4-FFF2-40B4-BE49-F238E27FC236}">
                  <a16:creationId xmlns:a16="http://schemas.microsoft.com/office/drawing/2014/main" xmlns="" id="{3FFAC503-3BBC-4FD1-809E-BFB0AB61AD4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246875" y="2348003"/>
              <a:ext cx="152810" cy="440567"/>
            </a:xfrm>
            <a:custGeom>
              <a:avLst/>
              <a:gdLst/>
              <a:ahLst/>
              <a:cxnLst/>
              <a:rect l="0" t="0" r="0" b="0"/>
              <a:pathLst>
                <a:path w="152810" h="440567">
                  <a:moveTo>
                    <a:pt x="11425" y="204697"/>
                  </a:moveTo>
                  <a:lnTo>
                    <a:pt x="11425" y="204697"/>
                  </a:lnTo>
                  <a:lnTo>
                    <a:pt x="14795" y="208068"/>
                  </a:lnTo>
                  <a:lnTo>
                    <a:pt x="16892" y="223648"/>
                  </a:lnTo>
                  <a:lnTo>
                    <a:pt x="17512" y="259623"/>
                  </a:lnTo>
                  <a:lnTo>
                    <a:pt x="21070" y="306030"/>
                  </a:lnTo>
                  <a:lnTo>
                    <a:pt x="19005" y="338869"/>
                  </a:lnTo>
                  <a:lnTo>
                    <a:pt x="14088" y="371573"/>
                  </a:lnTo>
                  <a:lnTo>
                    <a:pt x="7353" y="414930"/>
                  </a:lnTo>
                  <a:lnTo>
                    <a:pt x="1595" y="438908"/>
                  </a:lnTo>
                  <a:lnTo>
                    <a:pt x="637" y="440566"/>
                  </a:lnTo>
                  <a:lnTo>
                    <a:pt x="0" y="440260"/>
                  </a:lnTo>
                  <a:lnTo>
                    <a:pt x="774" y="393901"/>
                  </a:lnTo>
                  <a:lnTo>
                    <a:pt x="3870" y="352288"/>
                  </a:lnTo>
                  <a:lnTo>
                    <a:pt x="5683" y="326374"/>
                  </a:lnTo>
                  <a:lnTo>
                    <a:pt x="7597" y="298515"/>
                  </a:lnTo>
                  <a:lnTo>
                    <a:pt x="10989" y="267243"/>
                  </a:lnTo>
                  <a:lnTo>
                    <a:pt x="15367" y="233694"/>
                  </a:lnTo>
                  <a:lnTo>
                    <a:pt x="20404" y="198628"/>
                  </a:lnTo>
                  <a:lnTo>
                    <a:pt x="27290" y="165373"/>
                  </a:lnTo>
                  <a:lnTo>
                    <a:pt x="35407" y="133326"/>
                  </a:lnTo>
                  <a:lnTo>
                    <a:pt x="44346" y="102083"/>
                  </a:lnTo>
                  <a:lnTo>
                    <a:pt x="61805" y="56079"/>
                  </a:lnTo>
                  <a:lnTo>
                    <a:pt x="79677" y="24345"/>
                  </a:lnTo>
                  <a:lnTo>
                    <a:pt x="99379" y="5537"/>
                  </a:lnTo>
                  <a:lnTo>
                    <a:pt x="108161" y="1368"/>
                  </a:lnTo>
                  <a:lnTo>
                    <a:pt x="116134" y="0"/>
                  </a:lnTo>
                  <a:lnTo>
                    <a:pt x="123563" y="499"/>
                  </a:lnTo>
                  <a:lnTo>
                    <a:pt x="139345" y="14224"/>
                  </a:lnTo>
                  <a:lnTo>
                    <a:pt x="147506" y="24798"/>
                  </a:lnTo>
                  <a:lnTo>
                    <a:pt x="152809" y="51599"/>
                  </a:lnTo>
                  <a:lnTo>
                    <a:pt x="152248" y="66648"/>
                  </a:lnTo>
                  <a:lnTo>
                    <a:pt x="140335" y="98422"/>
                  </a:lnTo>
                  <a:lnTo>
                    <a:pt x="119518" y="129947"/>
                  </a:lnTo>
                  <a:lnTo>
                    <a:pt x="77476" y="170084"/>
                  </a:lnTo>
                  <a:lnTo>
                    <a:pt x="30273" y="204001"/>
                  </a:lnTo>
                  <a:lnTo>
                    <a:pt x="5075" y="217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81">
              <a:extLst>
                <a:ext uri="{FF2B5EF4-FFF2-40B4-BE49-F238E27FC236}">
                  <a16:creationId xmlns:a16="http://schemas.microsoft.com/office/drawing/2014/main" xmlns="" id="{27224332-4DC0-4965-9A9A-96D9ADA3AEF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9366250" y="2571750"/>
              <a:ext cx="165101" cy="201647"/>
            </a:xfrm>
            <a:custGeom>
              <a:avLst/>
              <a:gdLst/>
              <a:ahLst/>
              <a:cxnLst/>
              <a:rect l="0" t="0" r="0" b="0"/>
              <a:pathLst>
                <a:path w="165101" h="201647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12209" y="47821"/>
                  </a:lnTo>
                  <a:lnTo>
                    <a:pt x="27136" y="60030"/>
                  </a:lnTo>
                  <a:lnTo>
                    <a:pt x="44964" y="83795"/>
                  </a:lnTo>
                  <a:lnTo>
                    <a:pt x="56910" y="116550"/>
                  </a:lnTo>
                  <a:lnTo>
                    <a:pt x="58176" y="153067"/>
                  </a:lnTo>
                  <a:lnTo>
                    <a:pt x="51962" y="174334"/>
                  </a:lnTo>
                  <a:lnTo>
                    <a:pt x="42849" y="191076"/>
                  </a:lnTo>
                  <a:lnTo>
                    <a:pt x="34096" y="200869"/>
                  </a:lnTo>
                  <a:lnTo>
                    <a:pt x="29787" y="201646"/>
                  </a:lnTo>
                  <a:lnTo>
                    <a:pt x="25502" y="200047"/>
                  </a:lnTo>
                  <a:lnTo>
                    <a:pt x="21235" y="196865"/>
                  </a:lnTo>
                  <a:lnTo>
                    <a:pt x="19096" y="191216"/>
                  </a:lnTo>
                  <a:lnTo>
                    <a:pt x="18600" y="175531"/>
                  </a:lnTo>
                  <a:lnTo>
                    <a:pt x="35771" y="133383"/>
                  </a:lnTo>
                  <a:lnTo>
                    <a:pt x="55410" y="100674"/>
                  </a:lnTo>
                  <a:lnTo>
                    <a:pt x="90266" y="56170"/>
                  </a:lnTo>
                  <a:lnTo>
                    <a:pt x="127404" y="2440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38">
            <a:extLst>
              <a:ext uri="{FF2B5EF4-FFF2-40B4-BE49-F238E27FC236}">
                <a16:creationId xmlns:a16="http://schemas.microsoft.com/office/drawing/2014/main" xmlns="" id="{6531E51B-0E1C-47DC-A506-7C844DE6418B}"/>
              </a:ext>
            </a:extLst>
          </p:cNvPr>
          <p:cNvGrpSpPr/>
          <p:nvPr/>
        </p:nvGrpSpPr>
        <p:grpSpPr>
          <a:xfrm>
            <a:off x="8073829" y="2392129"/>
            <a:ext cx="374735" cy="376472"/>
            <a:chOff x="8073829" y="2392129"/>
            <a:chExt cx="374735" cy="376472"/>
          </a:xfrm>
        </p:grpSpPr>
        <p:sp>
          <p:nvSpPr>
            <p:cNvPr id="126" name="SMARTInkShape-1082">
              <a:extLst>
                <a:ext uri="{FF2B5EF4-FFF2-40B4-BE49-F238E27FC236}">
                  <a16:creationId xmlns:a16="http://schemas.microsoft.com/office/drawing/2014/main" xmlns="" id="{773EF57F-E303-4233-A4B8-1431D0A65197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073829" y="2438400"/>
              <a:ext cx="6616" cy="254001"/>
            </a:xfrm>
            <a:custGeom>
              <a:avLst/>
              <a:gdLst/>
              <a:ahLst/>
              <a:cxnLst/>
              <a:rect l="0" t="0" r="0" b="0"/>
              <a:pathLst>
                <a:path w="6616" h="2540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679" y="35487"/>
                  </a:lnTo>
                  <a:lnTo>
                    <a:pt x="6615" y="77229"/>
                  </a:lnTo>
                  <a:lnTo>
                    <a:pt x="5283" y="111229"/>
                  </a:lnTo>
                  <a:lnTo>
                    <a:pt x="6103" y="143745"/>
                  </a:lnTo>
                  <a:lnTo>
                    <a:pt x="4886" y="189817"/>
                  </a:lnTo>
                  <a:lnTo>
                    <a:pt x="1233" y="227222"/>
                  </a:lnTo>
                  <a:lnTo>
                    <a:pt x="3371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83">
              <a:extLst>
                <a:ext uri="{FF2B5EF4-FFF2-40B4-BE49-F238E27FC236}">
                  <a16:creationId xmlns:a16="http://schemas.microsoft.com/office/drawing/2014/main" xmlns="" id="{139BFE40-9F84-4575-A9D0-355D94FEC334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188247" y="2481968"/>
              <a:ext cx="106331" cy="183527"/>
            </a:xfrm>
            <a:custGeom>
              <a:avLst/>
              <a:gdLst/>
              <a:ahLst/>
              <a:cxnLst/>
              <a:rect l="0" t="0" r="0" b="0"/>
              <a:pathLst>
                <a:path w="106331" h="183527">
                  <a:moveTo>
                    <a:pt x="73103" y="38982"/>
                  </a:moveTo>
                  <a:lnTo>
                    <a:pt x="73103" y="38982"/>
                  </a:lnTo>
                  <a:lnTo>
                    <a:pt x="69732" y="25498"/>
                  </a:lnTo>
                  <a:lnTo>
                    <a:pt x="64314" y="16997"/>
                  </a:lnTo>
                  <a:lnTo>
                    <a:pt x="60894" y="13741"/>
                  </a:lnTo>
                  <a:lnTo>
                    <a:pt x="51450" y="10125"/>
                  </a:lnTo>
                  <a:lnTo>
                    <a:pt x="45967" y="9161"/>
                  </a:lnTo>
                  <a:lnTo>
                    <a:pt x="32350" y="15615"/>
                  </a:lnTo>
                  <a:lnTo>
                    <a:pt x="24767" y="21287"/>
                  </a:lnTo>
                  <a:lnTo>
                    <a:pt x="7354" y="49497"/>
                  </a:lnTo>
                  <a:lnTo>
                    <a:pt x="0" y="88037"/>
                  </a:lnTo>
                  <a:lnTo>
                    <a:pt x="4562" y="127365"/>
                  </a:lnTo>
                  <a:lnTo>
                    <a:pt x="18221" y="162458"/>
                  </a:lnTo>
                  <a:lnTo>
                    <a:pt x="31543" y="176880"/>
                  </a:lnTo>
                  <a:lnTo>
                    <a:pt x="39046" y="181714"/>
                  </a:lnTo>
                  <a:lnTo>
                    <a:pt x="46870" y="183526"/>
                  </a:lnTo>
                  <a:lnTo>
                    <a:pt x="63090" y="181775"/>
                  </a:lnTo>
                  <a:lnTo>
                    <a:pt x="77825" y="174412"/>
                  </a:lnTo>
                  <a:lnTo>
                    <a:pt x="84718" y="169485"/>
                  </a:lnTo>
                  <a:lnTo>
                    <a:pt x="94257" y="156485"/>
                  </a:lnTo>
                  <a:lnTo>
                    <a:pt x="106129" y="121773"/>
                  </a:lnTo>
                  <a:lnTo>
                    <a:pt x="106330" y="87972"/>
                  </a:lnTo>
                  <a:lnTo>
                    <a:pt x="95178" y="47775"/>
                  </a:lnTo>
                  <a:lnTo>
                    <a:pt x="78680" y="26662"/>
                  </a:lnTo>
                  <a:lnTo>
                    <a:pt x="47080" y="2603"/>
                  </a:lnTo>
                  <a:lnTo>
                    <a:pt x="43054" y="618"/>
                  </a:lnTo>
                  <a:lnTo>
                    <a:pt x="40370" y="0"/>
                  </a:lnTo>
                  <a:lnTo>
                    <a:pt x="35003" y="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84">
              <a:extLst>
                <a:ext uri="{FF2B5EF4-FFF2-40B4-BE49-F238E27FC236}">
                  <a16:creationId xmlns:a16="http://schemas.microsoft.com/office/drawing/2014/main" xmlns="" id="{EAAE952A-B533-4E8A-B9F4-BDED36493D9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274050" y="2392129"/>
              <a:ext cx="174514" cy="376472"/>
            </a:xfrm>
            <a:custGeom>
              <a:avLst/>
              <a:gdLst/>
              <a:ahLst/>
              <a:cxnLst/>
              <a:rect l="0" t="0" r="0" b="0"/>
              <a:pathLst>
                <a:path w="174514" h="376472">
                  <a:moveTo>
                    <a:pt x="139700" y="8171"/>
                  </a:moveTo>
                  <a:lnTo>
                    <a:pt x="139700" y="8171"/>
                  </a:lnTo>
                  <a:lnTo>
                    <a:pt x="136329" y="1429"/>
                  </a:lnTo>
                  <a:lnTo>
                    <a:pt x="136041" y="148"/>
                  </a:lnTo>
                  <a:lnTo>
                    <a:pt x="136555" y="0"/>
                  </a:lnTo>
                  <a:lnTo>
                    <a:pt x="137604" y="607"/>
                  </a:lnTo>
                  <a:lnTo>
                    <a:pt x="149425" y="29751"/>
                  </a:lnTo>
                  <a:lnTo>
                    <a:pt x="157193" y="59390"/>
                  </a:lnTo>
                  <a:lnTo>
                    <a:pt x="167230" y="101255"/>
                  </a:lnTo>
                  <a:lnTo>
                    <a:pt x="172869" y="125260"/>
                  </a:lnTo>
                  <a:lnTo>
                    <a:pt x="174513" y="149731"/>
                  </a:lnTo>
                  <a:lnTo>
                    <a:pt x="173492" y="174511"/>
                  </a:lnTo>
                  <a:lnTo>
                    <a:pt x="170695" y="199497"/>
                  </a:lnTo>
                  <a:lnTo>
                    <a:pt x="164596" y="223917"/>
                  </a:lnTo>
                  <a:lnTo>
                    <a:pt x="156298" y="247957"/>
                  </a:lnTo>
                  <a:lnTo>
                    <a:pt x="132967" y="291837"/>
                  </a:lnTo>
                  <a:lnTo>
                    <a:pt x="99077" y="325450"/>
                  </a:lnTo>
                  <a:lnTo>
                    <a:pt x="60497" y="348856"/>
                  </a:lnTo>
                  <a:lnTo>
                    <a:pt x="0" y="376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239">
            <a:extLst>
              <a:ext uri="{FF2B5EF4-FFF2-40B4-BE49-F238E27FC236}">
                <a16:creationId xmlns:a16="http://schemas.microsoft.com/office/drawing/2014/main" xmlns="" id="{EDF76D84-9B81-413A-A7CD-4F9066F6F536}"/>
              </a:ext>
            </a:extLst>
          </p:cNvPr>
          <p:cNvGrpSpPr/>
          <p:nvPr/>
        </p:nvGrpSpPr>
        <p:grpSpPr>
          <a:xfrm>
            <a:off x="1967856" y="1384300"/>
            <a:ext cx="5728345" cy="1409701"/>
            <a:chOff x="1967856" y="1384300"/>
            <a:chExt cx="5728345" cy="1409701"/>
          </a:xfrm>
        </p:grpSpPr>
        <p:sp>
          <p:nvSpPr>
            <p:cNvPr id="130" name="SMARTInkShape-1085">
              <a:extLst>
                <a:ext uri="{FF2B5EF4-FFF2-40B4-BE49-F238E27FC236}">
                  <a16:creationId xmlns:a16="http://schemas.microsoft.com/office/drawing/2014/main" xmlns="" id="{291B2C7C-342C-4692-8E57-3E48777B3009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188769" y="2578100"/>
              <a:ext cx="212032" cy="9644"/>
            </a:xfrm>
            <a:custGeom>
              <a:avLst/>
              <a:gdLst/>
              <a:ahLst/>
              <a:cxnLst/>
              <a:rect l="0" t="0" r="0" b="0"/>
              <a:pathLst>
                <a:path w="212032" h="9644">
                  <a:moveTo>
                    <a:pt x="15181" y="0"/>
                  </a:moveTo>
                  <a:lnTo>
                    <a:pt x="15181" y="0"/>
                  </a:lnTo>
                  <a:lnTo>
                    <a:pt x="3248" y="5026"/>
                  </a:lnTo>
                  <a:lnTo>
                    <a:pt x="0" y="5761"/>
                  </a:lnTo>
                  <a:lnTo>
                    <a:pt x="120" y="5958"/>
                  </a:lnTo>
                  <a:lnTo>
                    <a:pt x="907" y="6088"/>
                  </a:lnTo>
                  <a:lnTo>
                    <a:pt x="5386" y="9643"/>
                  </a:lnTo>
                  <a:lnTo>
                    <a:pt x="39979" y="7732"/>
                  </a:lnTo>
                  <a:lnTo>
                    <a:pt x="85166" y="6054"/>
                  </a:lnTo>
                  <a:lnTo>
                    <a:pt x="122720" y="3161"/>
                  </a:lnTo>
                  <a:lnTo>
                    <a:pt x="170046" y="937"/>
                  </a:lnTo>
                  <a:lnTo>
                    <a:pt x="2120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86">
              <a:extLst>
                <a:ext uri="{FF2B5EF4-FFF2-40B4-BE49-F238E27FC236}">
                  <a16:creationId xmlns:a16="http://schemas.microsoft.com/office/drawing/2014/main" xmlns="" id="{A9A1F703-A5FD-4B81-B330-90030D9E266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6282841" y="2470150"/>
              <a:ext cx="16360" cy="247651"/>
            </a:xfrm>
            <a:custGeom>
              <a:avLst/>
              <a:gdLst/>
              <a:ahLst/>
              <a:cxnLst/>
              <a:rect l="0" t="0" r="0" b="0"/>
              <a:pathLst>
                <a:path w="16360" h="2476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2117"/>
                  </a:lnTo>
                  <a:lnTo>
                    <a:pt x="3037" y="39999"/>
                  </a:lnTo>
                  <a:lnTo>
                    <a:pt x="3475" y="83505"/>
                  </a:lnTo>
                  <a:lnTo>
                    <a:pt x="5459" y="115665"/>
                  </a:lnTo>
                  <a:lnTo>
                    <a:pt x="7987" y="148773"/>
                  </a:lnTo>
                  <a:lnTo>
                    <a:pt x="9110" y="182303"/>
                  </a:lnTo>
                  <a:lnTo>
                    <a:pt x="13114" y="222800"/>
                  </a:lnTo>
                  <a:lnTo>
                    <a:pt x="1635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87">
              <a:extLst>
                <a:ext uri="{FF2B5EF4-FFF2-40B4-BE49-F238E27FC236}">
                  <a16:creationId xmlns:a16="http://schemas.microsoft.com/office/drawing/2014/main" xmlns="" id="{920F7DE2-E948-4CB6-806C-F721648043C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610350" y="2427239"/>
              <a:ext cx="173476" cy="279574"/>
            </a:xfrm>
            <a:custGeom>
              <a:avLst/>
              <a:gdLst/>
              <a:ahLst/>
              <a:cxnLst/>
              <a:rect l="0" t="0" r="0" b="0"/>
              <a:pathLst>
                <a:path w="173476" h="279574">
                  <a:moveTo>
                    <a:pt x="0" y="49261"/>
                  </a:moveTo>
                  <a:lnTo>
                    <a:pt x="0" y="49261"/>
                  </a:lnTo>
                  <a:lnTo>
                    <a:pt x="3370" y="42519"/>
                  </a:lnTo>
                  <a:lnTo>
                    <a:pt x="15580" y="31584"/>
                  </a:lnTo>
                  <a:lnTo>
                    <a:pt x="50219" y="10883"/>
                  </a:lnTo>
                  <a:lnTo>
                    <a:pt x="75471" y="1395"/>
                  </a:lnTo>
                  <a:lnTo>
                    <a:pt x="101276" y="0"/>
                  </a:lnTo>
                  <a:lnTo>
                    <a:pt x="124034" y="4789"/>
                  </a:lnTo>
                  <a:lnTo>
                    <a:pt x="138852" y="13974"/>
                  </a:lnTo>
                  <a:lnTo>
                    <a:pt x="142663" y="20797"/>
                  </a:lnTo>
                  <a:lnTo>
                    <a:pt x="145014" y="37786"/>
                  </a:lnTo>
                  <a:lnTo>
                    <a:pt x="138064" y="57096"/>
                  </a:lnTo>
                  <a:lnTo>
                    <a:pt x="124861" y="76026"/>
                  </a:lnTo>
                  <a:lnTo>
                    <a:pt x="80848" y="112105"/>
                  </a:lnTo>
                  <a:lnTo>
                    <a:pt x="65269" y="124875"/>
                  </a:lnTo>
                  <a:lnTo>
                    <a:pt x="60758" y="132491"/>
                  </a:lnTo>
                  <a:lnTo>
                    <a:pt x="59556" y="136498"/>
                  </a:lnTo>
                  <a:lnTo>
                    <a:pt x="62281" y="140580"/>
                  </a:lnTo>
                  <a:lnTo>
                    <a:pt x="74718" y="148879"/>
                  </a:lnTo>
                  <a:lnTo>
                    <a:pt x="120174" y="167115"/>
                  </a:lnTo>
                  <a:lnTo>
                    <a:pt x="160825" y="194550"/>
                  </a:lnTo>
                  <a:lnTo>
                    <a:pt x="168600" y="201153"/>
                  </a:lnTo>
                  <a:lnTo>
                    <a:pt x="172372" y="208378"/>
                  </a:lnTo>
                  <a:lnTo>
                    <a:pt x="173475" y="216017"/>
                  </a:lnTo>
                  <a:lnTo>
                    <a:pt x="172800" y="223932"/>
                  </a:lnTo>
                  <a:lnTo>
                    <a:pt x="160761" y="240252"/>
                  </a:lnTo>
                  <a:lnTo>
                    <a:pt x="141298" y="255501"/>
                  </a:lnTo>
                  <a:lnTo>
                    <a:pt x="94311" y="274908"/>
                  </a:lnTo>
                  <a:lnTo>
                    <a:pt x="62516" y="279573"/>
                  </a:lnTo>
                  <a:lnTo>
                    <a:pt x="43453" y="276487"/>
                  </a:lnTo>
                  <a:lnTo>
                    <a:pt x="39553" y="274828"/>
                  </a:lnTo>
                  <a:lnTo>
                    <a:pt x="39774" y="272311"/>
                  </a:lnTo>
                  <a:lnTo>
                    <a:pt x="57150" y="25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088">
              <a:extLst>
                <a:ext uri="{FF2B5EF4-FFF2-40B4-BE49-F238E27FC236}">
                  <a16:creationId xmlns:a16="http://schemas.microsoft.com/office/drawing/2014/main" xmlns="" id="{6FFA06E4-0C6B-4FF9-9EA8-F91580B3938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02450" y="26416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6350"/>
                  </a:moveTo>
                  <a:lnTo>
                    <a:pt x="19050" y="6350"/>
                  </a:lnTo>
                  <a:lnTo>
                    <a:pt x="6840" y="6350"/>
                  </a:lnTo>
                  <a:lnTo>
                    <a:pt x="4560" y="5644"/>
                  </a:lnTo>
                  <a:lnTo>
                    <a:pt x="3040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089">
              <a:extLst>
                <a:ext uri="{FF2B5EF4-FFF2-40B4-BE49-F238E27FC236}">
                  <a16:creationId xmlns:a16="http://schemas.microsoft.com/office/drawing/2014/main" xmlns="" id="{EB64A82A-1BDB-4D36-A08F-F24FA9B1C6E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984401" y="2420544"/>
              <a:ext cx="241900" cy="283988"/>
            </a:xfrm>
            <a:custGeom>
              <a:avLst/>
              <a:gdLst/>
              <a:ahLst/>
              <a:cxnLst/>
              <a:rect l="0" t="0" r="0" b="0"/>
              <a:pathLst>
                <a:path w="241900" h="283988">
                  <a:moveTo>
                    <a:pt x="25999" y="49606"/>
                  </a:moveTo>
                  <a:lnTo>
                    <a:pt x="25999" y="49606"/>
                  </a:lnTo>
                  <a:lnTo>
                    <a:pt x="4013" y="42698"/>
                  </a:lnTo>
                  <a:lnTo>
                    <a:pt x="759" y="40768"/>
                  </a:lnTo>
                  <a:lnTo>
                    <a:pt x="0" y="38069"/>
                  </a:lnTo>
                  <a:lnTo>
                    <a:pt x="905" y="34859"/>
                  </a:lnTo>
                  <a:lnTo>
                    <a:pt x="2920" y="31308"/>
                  </a:lnTo>
                  <a:lnTo>
                    <a:pt x="29352" y="19568"/>
                  </a:lnTo>
                  <a:lnTo>
                    <a:pt x="75205" y="7153"/>
                  </a:lnTo>
                  <a:lnTo>
                    <a:pt x="122264" y="1279"/>
                  </a:lnTo>
                  <a:lnTo>
                    <a:pt x="165090" y="0"/>
                  </a:lnTo>
                  <a:lnTo>
                    <a:pt x="175541" y="2394"/>
                  </a:lnTo>
                  <a:lnTo>
                    <a:pt x="177904" y="5431"/>
                  </a:lnTo>
                  <a:lnTo>
                    <a:pt x="178775" y="9573"/>
                  </a:lnTo>
                  <a:lnTo>
                    <a:pt x="178649" y="14451"/>
                  </a:lnTo>
                  <a:lnTo>
                    <a:pt x="172866" y="25515"/>
                  </a:lnTo>
                  <a:lnTo>
                    <a:pt x="148168" y="66973"/>
                  </a:lnTo>
                  <a:lnTo>
                    <a:pt x="118641" y="102494"/>
                  </a:lnTo>
                  <a:lnTo>
                    <a:pt x="86531" y="143985"/>
                  </a:lnTo>
                  <a:lnTo>
                    <a:pt x="51931" y="186853"/>
                  </a:lnTo>
                  <a:lnTo>
                    <a:pt x="24588" y="225268"/>
                  </a:lnTo>
                  <a:lnTo>
                    <a:pt x="5756" y="260484"/>
                  </a:lnTo>
                  <a:lnTo>
                    <a:pt x="4037" y="266392"/>
                  </a:lnTo>
                  <a:lnTo>
                    <a:pt x="4302" y="271035"/>
                  </a:lnTo>
                  <a:lnTo>
                    <a:pt x="5890" y="274836"/>
                  </a:lnTo>
                  <a:lnTo>
                    <a:pt x="8360" y="278076"/>
                  </a:lnTo>
                  <a:lnTo>
                    <a:pt x="20511" y="281676"/>
                  </a:lnTo>
                  <a:lnTo>
                    <a:pt x="63798" y="283987"/>
                  </a:lnTo>
                  <a:lnTo>
                    <a:pt x="96891" y="280540"/>
                  </a:lnTo>
                  <a:lnTo>
                    <a:pt x="134412" y="275010"/>
                  </a:lnTo>
                  <a:lnTo>
                    <a:pt x="172254" y="270200"/>
                  </a:lnTo>
                  <a:lnTo>
                    <a:pt x="212405" y="263526"/>
                  </a:lnTo>
                  <a:lnTo>
                    <a:pt x="241899" y="259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090">
              <a:extLst>
                <a:ext uri="{FF2B5EF4-FFF2-40B4-BE49-F238E27FC236}">
                  <a16:creationId xmlns:a16="http://schemas.microsoft.com/office/drawing/2014/main" xmlns="" id="{ED4EA28A-1F41-4DDF-9A36-9C78EF0BC45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7449514" y="2457450"/>
              <a:ext cx="246687" cy="203201"/>
            </a:xfrm>
            <a:custGeom>
              <a:avLst/>
              <a:gdLst/>
              <a:ahLst/>
              <a:cxnLst/>
              <a:rect l="0" t="0" r="0" b="0"/>
              <a:pathLst>
                <a:path w="246687" h="203201">
                  <a:moveTo>
                    <a:pt x="246686" y="0"/>
                  </a:moveTo>
                  <a:lnTo>
                    <a:pt x="246686" y="0"/>
                  </a:lnTo>
                  <a:lnTo>
                    <a:pt x="246686" y="5467"/>
                  </a:lnTo>
                  <a:lnTo>
                    <a:pt x="207961" y="23949"/>
                  </a:lnTo>
                  <a:lnTo>
                    <a:pt x="168027" y="36181"/>
                  </a:lnTo>
                  <a:lnTo>
                    <a:pt x="120446" y="48742"/>
                  </a:lnTo>
                  <a:lnTo>
                    <a:pt x="87333" y="57176"/>
                  </a:lnTo>
                  <a:lnTo>
                    <a:pt x="42602" y="69858"/>
                  </a:lnTo>
                  <a:lnTo>
                    <a:pt x="5994" y="83414"/>
                  </a:lnTo>
                  <a:lnTo>
                    <a:pt x="2264" y="85948"/>
                  </a:lnTo>
                  <a:lnTo>
                    <a:pt x="482" y="88343"/>
                  </a:lnTo>
                  <a:lnTo>
                    <a:pt x="0" y="90645"/>
                  </a:lnTo>
                  <a:lnTo>
                    <a:pt x="8873" y="96966"/>
                  </a:lnTo>
                  <a:lnTo>
                    <a:pt x="53425" y="112522"/>
                  </a:lnTo>
                  <a:lnTo>
                    <a:pt x="100210" y="124984"/>
                  </a:lnTo>
                  <a:lnTo>
                    <a:pt x="133137" y="135276"/>
                  </a:lnTo>
                  <a:lnTo>
                    <a:pt x="177765" y="151089"/>
                  </a:lnTo>
                  <a:lnTo>
                    <a:pt x="214334" y="169075"/>
                  </a:lnTo>
                  <a:lnTo>
                    <a:pt x="227064" y="181957"/>
                  </a:lnTo>
                  <a:lnTo>
                    <a:pt x="230910" y="190466"/>
                  </a:lnTo>
                  <a:lnTo>
                    <a:pt x="23398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091">
              <a:extLst>
                <a:ext uri="{FF2B5EF4-FFF2-40B4-BE49-F238E27FC236}">
                  <a16:creationId xmlns:a16="http://schemas.microsoft.com/office/drawing/2014/main" xmlns="" id="{AD16093A-F074-4E7E-9A20-08A2B81FB1F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57400" y="1384300"/>
              <a:ext cx="5238647" cy="660401"/>
            </a:xfrm>
            <a:custGeom>
              <a:avLst/>
              <a:gdLst/>
              <a:ahLst/>
              <a:cxnLst/>
              <a:rect l="0" t="0" r="0" b="0"/>
              <a:pathLst>
                <a:path w="5238647" h="660401">
                  <a:moveTo>
                    <a:pt x="5207000" y="0"/>
                  </a:moveTo>
                  <a:lnTo>
                    <a:pt x="5207000" y="0"/>
                  </a:lnTo>
                  <a:lnTo>
                    <a:pt x="5213088" y="0"/>
                  </a:lnTo>
                  <a:lnTo>
                    <a:pt x="5213348" y="11740"/>
                  </a:lnTo>
                  <a:lnTo>
                    <a:pt x="5217714" y="17580"/>
                  </a:lnTo>
                  <a:lnTo>
                    <a:pt x="5219112" y="23475"/>
                  </a:lnTo>
                  <a:lnTo>
                    <a:pt x="5219438" y="27602"/>
                  </a:lnTo>
                  <a:lnTo>
                    <a:pt x="5221465" y="31788"/>
                  </a:lnTo>
                  <a:lnTo>
                    <a:pt x="5222993" y="33892"/>
                  </a:lnTo>
                  <a:lnTo>
                    <a:pt x="5222809" y="41874"/>
                  </a:lnTo>
                  <a:lnTo>
                    <a:pt x="5221787" y="51772"/>
                  </a:lnTo>
                  <a:lnTo>
                    <a:pt x="5225348" y="73932"/>
                  </a:lnTo>
                  <a:lnTo>
                    <a:pt x="5218183" y="115783"/>
                  </a:lnTo>
                  <a:lnTo>
                    <a:pt x="5213538" y="139132"/>
                  </a:lnTo>
                  <a:lnTo>
                    <a:pt x="5213434" y="142505"/>
                  </a:lnTo>
                  <a:lnTo>
                    <a:pt x="5214111" y="143686"/>
                  </a:lnTo>
                  <a:lnTo>
                    <a:pt x="5215268" y="144474"/>
                  </a:lnTo>
                  <a:lnTo>
                    <a:pt x="5216745" y="144999"/>
                  </a:lnTo>
                  <a:lnTo>
                    <a:pt x="5218437" y="144644"/>
                  </a:lnTo>
                  <a:lnTo>
                    <a:pt x="5222195" y="142368"/>
                  </a:lnTo>
                  <a:lnTo>
                    <a:pt x="5223480" y="140773"/>
                  </a:lnTo>
                  <a:lnTo>
                    <a:pt x="5224907" y="137120"/>
                  </a:lnTo>
                  <a:lnTo>
                    <a:pt x="5225993" y="135863"/>
                  </a:lnTo>
                  <a:lnTo>
                    <a:pt x="5234787" y="130310"/>
                  </a:lnTo>
                  <a:lnTo>
                    <a:pt x="5236990" y="126590"/>
                  </a:lnTo>
                  <a:lnTo>
                    <a:pt x="5238517" y="120727"/>
                  </a:lnTo>
                  <a:lnTo>
                    <a:pt x="5238646" y="117627"/>
                  </a:lnTo>
                  <a:lnTo>
                    <a:pt x="5237976" y="116518"/>
                  </a:lnTo>
                  <a:lnTo>
                    <a:pt x="5236822" y="115778"/>
                  </a:lnTo>
                  <a:lnTo>
                    <a:pt x="5231828" y="114738"/>
                  </a:lnTo>
                  <a:lnTo>
                    <a:pt x="5194474" y="115023"/>
                  </a:lnTo>
                  <a:lnTo>
                    <a:pt x="5150456" y="123140"/>
                  </a:lnTo>
                  <a:lnTo>
                    <a:pt x="5113026" y="132598"/>
                  </a:lnTo>
                  <a:lnTo>
                    <a:pt x="5067286" y="144338"/>
                  </a:lnTo>
                  <a:lnTo>
                    <a:pt x="5030839" y="154461"/>
                  </a:lnTo>
                  <a:lnTo>
                    <a:pt x="4990418" y="166016"/>
                  </a:lnTo>
                  <a:lnTo>
                    <a:pt x="4946582" y="178207"/>
                  </a:lnTo>
                  <a:lnTo>
                    <a:pt x="4922616" y="184421"/>
                  </a:lnTo>
                  <a:lnTo>
                    <a:pt x="4897466" y="190681"/>
                  </a:lnTo>
                  <a:lnTo>
                    <a:pt x="4871527" y="196971"/>
                  </a:lnTo>
                  <a:lnTo>
                    <a:pt x="4843652" y="204692"/>
                  </a:lnTo>
                  <a:lnTo>
                    <a:pt x="4814484" y="213366"/>
                  </a:lnTo>
                  <a:lnTo>
                    <a:pt x="4784456" y="222677"/>
                  </a:lnTo>
                  <a:lnTo>
                    <a:pt x="4753854" y="231707"/>
                  </a:lnTo>
                  <a:lnTo>
                    <a:pt x="4722869" y="240549"/>
                  </a:lnTo>
                  <a:lnTo>
                    <a:pt x="4691629" y="249266"/>
                  </a:lnTo>
                  <a:lnTo>
                    <a:pt x="4659514" y="257194"/>
                  </a:lnTo>
                  <a:lnTo>
                    <a:pt x="4626815" y="264596"/>
                  </a:lnTo>
                  <a:lnTo>
                    <a:pt x="4593727" y="271647"/>
                  </a:lnTo>
                  <a:lnTo>
                    <a:pt x="4558262" y="279876"/>
                  </a:lnTo>
                  <a:lnTo>
                    <a:pt x="4521214" y="288890"/>
                  </a:lnTo>
                  <a:lnTo>
                    <a:pt x="4483109" y="298426"/>
                  </a:lnTo>
                  <a:lnTo>
                    <a:pt x="4442890" y="307606"/>
                  </a:lnTo>
                  <a:lnTo>
                    <a:pt x="4401259" y="316549"/>
                  </a:lnTo>
                  <a:lnTo>
                    <a:pt x="4358689" y="325332"/>
                  </a:lnTo>
                  <a:lnTo>
                    <a:pt x="4315493" y="333305"/>
                  </a:lnTo>
                  <a:lnTo>
                    <a:pt x="4271878" y="340737"/>
                  </a:lnTo>
                  <a:lnTo>
                    <a:pt x="4227986" y="347808"/>
                  </a:lnTo>
                  <a:lnTo>
                    <a:pt x="4181790" y="354639"/>
                  </a:lnTo>
                  <a:lnTo>
                    <a:pt x="4134061" y="361309"/>
                  </a:lnTo>
                  <a:lnTo>
                    <a:pt x="4085306" y="367873"/>
                  </a:lnTo>
                  <a:lnTo>
                    <a:pt x="4035166" y="374365"/>
                  </a:lnTo>
                  <a:lnTo>
                    <a:pt x="3984099" y="380810"/>
                  </a:lnTo>
                  <a:lnTo>
                    <a:pt x="3932417" y="387223"/>
                  </a:lnTo>
                  <a:lnTo>
                    <a:pt x="3880323" y="392204"/>
                  </a:lnTo>
                  <a:lnTo>
                    <a:pt x="3827954" y="396231"/>
                  </a:lnTo>
                  <a:lnTo>
                    <a:pt x="3775402" y="399620"/>
                  </a:lnTo>
                  <a:lnTo>
                    <a:pt x="3719908" y="403291"/>
                  </a:lnTo>
                  <a:lnTo>
                    <a:pt x="3662449" y="407150"/>
                  </a:lnTo>
                  <a:lnTo>
                    <a:pt x="3603683" y="411133"/>
                  </a:lnTo>
                  <a:lnTo>
                    <a:pt x="3544044" y="414494"/>
                  </a:lnTo>
                  <a:lnTo>
                    <a:pt x="3483824" y="417441"/>
                  </a:lnTo>
                  <a:lnTo>
                    <a:pt x="3423216" y="420110"/>
                  </a:lnTo>
                  <a:lnTo>
                    <a:pt x="3361644" y="422596"/>
                  </a:lnTo>
                  <a:lnTo>
                    <a:pt x="3299428" y="424958"/>
                  </a:lnTo>
                  <a:lnTo>
                    <a:pt x="3236787" y="427239"/>
                  </a:lnTo>
                  <a:lnTo>
                    <a:pt x="3171036" y="428759"/>
                  </a:lnTo>
                  <a:lnTo>
                    <a:pt x="3103212" y="429773"/>
                  </a:lnTo>
                  <a:lnTo>
                    <a:pt x="3034008" y="430449"/>
                  </a:lnTo>
                  <a:lnTo>
                    <a:pt x="2964589" y="430899"/>
                  </a:lnTo>
                  <a:lnTo>
                    <a:pt x="2895026" y="431199"/>
                  </a:lnTo>
                  <a:lnTo>
                    <a:pt x="2825367" y="431400"/>
                  </a:lnTo>
                  <a:lnTo>
                    <a:pt x="2754939" y="430828"/>
                  </a:lnTo>
                  <a:lnTo>
                    <a:pt x="2683999" y="429740"/>
                  </a:lnTo>
                  <a:lnTo>
                    <a:pt x="2612715" y="428310"/>
                  </a:lnTo>
                  <a:lnTo>
                    <a:pt x="2539088" y="428062"/>
                  </a:lnTo>
                  <a:lnTo>
                    <a:pt x="2463897" y="428603"/>
                  </a:lnTo>
                  <a:lnTo>
                    <a:pt x="2387665" y="429668"/>
                  </a:lnTo>
                  <a:lnTo>
                    <a:pt x="2310738" y="430379"/>
                  </a:lnTo>
                  <a:lnTo>
                    <a:pt x="2233347" y="430853"/>
                  </a:lnTo>
                  <a:lnTo>
                    <a:pt x="2155648" y="431168"/>
                  </a:lnTo>
                  <a:lnTo>
                    <a:pt x="2079154" y="431379"/>
                  </a:lnTo>
                  <a:lnTo>
                    <a:pt x="2003464" y="431519"/>
                  </a:lnTo>
                  <a:lnTo>
                    <a:pt x="1928309" y="431613"/>
                  </a:lnTo>
                  <a:lnTo>
                    <a:pt x="1854923" y="431675"/>
                  </a:lnTo>
                  <a:lnTo>
                    <a:pt x="1782715" y="431717"/>
                  </a:lnTo>
                  <a:lnTo>
                    <a:pt x="1711293" y="431744"/>
                  </a:lnTo>
                  <a:lnTo>
                    <a:pt x="1641101" y="431057"/>
                  </a:lnTo>
                  <a:lnTo>
                    <a:pt x="1571728" y="429894"/>
                  </a:lnTo>
                  <a:lnTo>
                    <a:pt x="1502902" y="428413"/>
                  </a:lnTo>
                  <a:lnTo>
                    <a:pt x="1436557" y="426014"/>
                  </a:lnTo>
                  <a:lnTo>
                    <a:pt x="1371866" y="423004"/>
                  </a:lnTo>
                  <a:lnTo>
                    <a:pt x="1308277" y="419586"/>
                  </a:lnTo>
                  <a:lnTo>
                    <a:pt x="1246129" y="416602"/>
                  </a:lnTo>
                  <a:lnTo>
                    <a:pt x="1184942" y="413907"/>
                  </a:lnTo>
                  <a:lnTo>
                    <a:pt x="1124394" y="411404"/>
                  </a:lnTo>
                  <a:lnTo>
                    <a:pt x="1064979" y="409031"/>
                  </a:lnTo>
                  <a:lnTo>
                    <a:pt x="1006320" y="406742"/>
                  </a:lnTo>
                  <a:lnTo>
                    <a:pt x="948163" y="404512"/>
                  </a:lnTo>
                  <a:lnTo>
                    <a:pt x="891753" y="402319"/>
                  </a:lnTo>
                  <a:lnTo>
                    <a:pt x="836508" y="400152"/>
                  </a:lnTo>
                  <a:lnTo>
                    <a:pt x="782039" y="398001"/>
                  </a:lnTo>
                  <a:lnTo>
                    <a:pt x="730909" y="395156"/>
                  </a:lnTo>
                  <a:lnTo>
                    <a:pt x="682006" y="391849"/>
                  </a:lnTo>
                  <a:lnTo>
                    <a:pt x="634587" y="388232"/>
                  </a:lnTo>
                  <a:lnTo>
                    <a:pt x="589569" y="384410"/>
                  </a:lnTo>
                  <a:lnTo>
                    <a:pt x="546152" y="380451"/>
                  </a:lnTo>
                  <a:lnTo>
                    <a:pt x="503801" y="376401"/>
                  </a:lnTo>
                  <a:lnTo>
                    <a:pt x="464984" y="372289"/>
                  </a:lnTo>
                  <a:lnTo>
                    <a:pt x="428523" y="368137"/>
                  </a:lnTo>
                  <a:lnTo>
                    <a:pt x="393632" y="363958"/>
                  </a:lnTo>
                  <a:lnTo>
                    <a:pt x="362610" y="359055"/>
                  </a:lnTo>
                  <a:lnTo>
                    <a:pt x="334168" y="353670"/>
                  </a:lnTo>
                  <a:lnTo>
                    <a:pt x="307445" y="347963"/>
                  </a:lnTo>
                  <a:lnTo>
                    <a:pt x="264583" y="335978"/>
                  </a:lnTo>
                  <a:lnTo>
                    <a:pt x="230481" y="324302"/>
                  </a:lnTo>
                  <a:lnTo>
                    <a:pt x="191449" y="309088"/>
                  </a:lnTo>
                  <a:lnTo>
                    <a:pt x="148537" y="287224"/>
                  </a:lnTo>
                  <a:lnTo>
                    <a:pt x="105455" y="265483"/>
                  </a:lnTo>
                  <a:lnTo>
                    <a:pt x="82474" y="255652"/>
                  </a:lnTo>
                  <a:lnTo>
                    <a:pt x="75225" y="256616"/>
                  </a:lnTo>
                  <a:lnTo>
                    <a:pt x="62445" y="259612"/>
                  </a:lnTo>
                  <a:lnTo>
                    <a:pt x="60680" y="261269"/>
                  </a:lnTo>
                  <a:lnTo>
                    <a:pt x="46411" y="306593"/>
                  </a:lnTo>
                  <a:lnTo>
                    <a:pt x="39950" y="351616"/>
                  </a:lnTo>
                  <a:lnTo>
                    <a:pt x="38217" y="384874"/>
                  </a:lnTo>
                  <a:lnTo>
                    <a:pt x="35094" y="420822"/>
                  </a:lnTo>
                  <a:lnTo>
                    <a:pt x="31355" y="459847"/>
                  </a:lnTo>
                  <a:lnTo>
                    <a:pt x="26636" y="500710"/>
                  </a:lnTo>
                  <a:lnTo>
                    <a:pt x="19834" y="542390"/>
                  </a:lnTo>
                  <a:lnTo>
                    <a:pt x="15871" y="578788"/>
                  </a:lnTo>
                  <a:lnTo>
                    <a:pt x="11758" y="621402"/>
                  </a:lnTo>
                  <a:lnTo>
                    <a:pt x="6071" y="646258"/>
                  </a:lnTo>
                  <a:lnTo>
                    <a:pt x="0" y="660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92">
              <a:extLst>
                <a:ext uri="{FF2B5EF4-FFF2-40B4-BE49-F238E27FC236}">
                  <a16:creationId xmlns:a16="http://schemas.microsoft.com/office/drawing/2014/main" xmlns="" id="{2F34B256-E171-4296-8424-AD4AD7109EFC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967856" y="2012950"/>
              <a:ext cx="114945" cy="63501"/>
            </a:xfrm>
            <a:custGeom>
              <a:avLst/>
              <a:gdLst/>
              <a:ahLst/>
              <a:cxnLst/>
              <a:rect l="0" t="0" r="0" b="0"/>
              <a:pathLst>
                <a:path w="114945" h="63501">
                  <a:moveTo>
                    <a:pt x="26044" y="0"/>
                  </a:moveTo>
                  <a:lnTo>
                    <a:pt x="26044" y="0"/>
                  </a:lnTo>
                  <a:lnTo>
                    <a:pt x="2900" y="8838"/>
                  </a:lnTo>
                  <a:lnTo>
                    <a:pt x="737" y="10831"/>
                  </a:lnTo>
                  <a:lnTo>
                    <a:pt x="0" y="12865"/>
                  </a:lnTo>
                  <a:lnTo>
                    <a:pt x="215" y="14927"/>
                  </a:lnTo>
                  <a:lnTo>
                    <a:pt x="7259" y="24570"/>
                  </a:lnTo>
                  <a:lnTo>
                    <a:pt x="25025" y="36365"/>
                  </a:lnTo>
                  <a:lnTo>
                    <a:pt x="64567" y="52174"/>
                  </a:lnTo>
                  <a:lnTo>
                    <a:pt x="81265" y="58466"/>
                  </a:lnTo>
                  <a:lnTo>
                    <a:pt x="11494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093">
              <a:extLst>
                <a:ext uri="{FF2B5EF4-FFF2-40B4-BE49-F238E27FC236}">
                  <a16:creationId xmlns:a16="http://schemas.microsoft.com/office/drawing/2014/main" xmlns="" id="{FAB51FB7-F27B-41F8-9C09-073E79191E95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063750" y="2007483"/>
              <a:ext cx="88901" cy="62618"/>
            </a:xfrm>
            <a:custGeom>
              <a:avLst/>
              <a:gdLst/>
              <a:ahLst/>
              <a:cxnLst/>
              <a:rect l="0" t="0" r="0" b="0"/>
              <a:pathLst>
                <a:path w="88901" h="62618">
                  <a:moveTo>
                    <a:pt x="88900" y="5467"/>
                  </a:moveTo>
                  <a:lnTo>
                    <a:pt x="88900" y="5467"/>
                  </a:lnTo>
                  <a:lnTo>
                    <a:pt x="85529" y="2096"/>
                  </a:lnTo>
                  <a:lnTo>
                    <a:pt x="80111" y="441"/>
                  </a:lnTo>
                  <a:lnTo>
                    <a:pt x="76690" y="0"/>
                  </a:lnTo>
                  <a:lnTo>
                    <a:pt x="67246" y="3272"/>
                  </a:lnTo>
                  <a:lnTo>
                    <a:pt x="55992" y="10841"/>
                  </a:lnTo>
                  <a:lnTo>
                    <a:pt x="12337" y="51986"/>
                  </a:lnTo>
                  <a:lnTo>
                    <a:pt x="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094">
              <a:extLst>
                <a:ext uri="{FF2B5EF4-FFF2-40B4-BE49-F238E27FC236}">
                  <a16:creationId xmlns:a16="http://schemas.microsoft.com/office/drawing/2014/main" xmlns="" id="{3F59099A-20F1-4F6D-B244-CB32919BFB42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035811" y="2293026"/>
              <a:ext cx="132363" cy="430385"/>
            </a:xfrm>
            <a:custGeom>
              <a:avLst/>
              <a:gdLst/>
              <a:ahLst/>
              <a:cxnLst/>
              <a:rect l="0" t="0" r="0" b="0"/>
              <a:pathLst>
                <a:path w="132363" h="430385">
                  <a:moveTo>
                    <a:pt x="6089" y="132674"/>
                  </a:moveTo>
                  <a:lnTo>
                    <a:pt x="6089" y="132674"/>
                  </a:lnTo>
                  <a:lnTo>
                    <a:pt x="622" y="127207"/>
                  </a:lnTo>
                  <a:lnTo>
                    <a:pt x="327" y="127618"/>
                  </a:lnTo>
                  <a:lnTo>
                    <a:pt x="0" y="129956"/>
                  </a:lnTo>
                  <a:lnTo>
                    <a:pt x="6680" y="174379"/>
                  </a:lnTo>
                  <a:lnTo>
                    <a:pt x="11291" y="206949"/>
                  </a:lnTo>
                  <a:lnTo>
                    <a:pt x="18043" y="242590"/>
                  </a:lnTo>
                  <a:lnTo>
                    <a:pt x="23867" y="283361"/>
                  </a:lnTo>
                  <a:lnTo>
                    <a:pt x="28101" y="325235"/>
                  </a:lnTo>
                  <a:lnTo>
                    <a:pt x="29983" y="362660"/>
                  </a:lnTo>
                  <a:lnTo>
                    <a:pt x="27672" y="408722"/>
                  </a:lnTo>
                  <a:lnTo>
                    <a:pt x="24383" y="424695"/>
                  </a:lnTo>
                  <a:lnTo>
                    <a:pt x="22518" y="428955"/>
                  </a:lnTo>
                  <a:lnTo>
                    <a:pt x="20570" y="430384"/>
                  </a:lnTo>
                  <a:lnTo>
                    <a:pt x="18565" y="429925"/>
                  </a:lnTo>
                  <a:lnTo>
                    <a:pt x="16523" y="428208"/>
                  </a:lnTo>
                  <a:lnTo>
                    <a:pt x="8881" y="382074"/>
                  </a:lnTo>
                  <a:lnTo>
                    <a:pt x="7330" y="340885"/>
                  </a:lnTo>
                  <a:lnTo>
                    <a:pt x="6916" y="316637"/>
                  </a:lnTo>
                  <a:lnTo>
                    <a:pt x="6641" y="290594"/>
                  </a:lnTo>
                  <a:lnTo>
                    <a:pt x="6457" y="263354"/>
                  </a:lnTo>
                  <a:lnTo>
                    <a:pt x="7040" y="236022"/>
                  </a:lnTo>
                  <a:lnTo>
                    <a:pt x="8134" y="208628"/>
                  </a:lnTo>
                  <a:lnTo>
                    <a:pt x="9569" y="181193"/>
                  </a:lnTo>
                  <a:lnTo>
                    <a:pt x="14926" y="133777"/>
                  </a:lnTo>
                  <a:lnTo>
                    <a:pt x="22716" y="92947"/>
                  </a:lnTo>
                  <a:lnTo>
                    <a:pt x="33235" y="58338"/>
                  </a:lnTo>
                  <a:lnTo>
                    <a:pt x="51056" y="17829"/>
                  </a:lnTo>
                  <a:lnTo>
                    <a:pt x="57940" y="9544"/>
                  </a:lnTo>
                  <a:lnTo>
                    <a:pt x="73113" y="338"/>
                  </a:lnTo>
                  <a:lnTo>
                    <a:pt x="81112" y="0"/>
                  </a:lnTo>
                  <a:lnTo>
                    <a:pt x="97523" y="5269"/>
                  </a:lnTo>
                  <a:lnTo>
                    <a:pt x="112343" y="20311"/>
                  </a:lnTo>
                  <a:lnTo>
                    <a:pt x="124574" y="41812"/>
                  </a:lnTo>
                  <a:lnTo>
                    <a:pt x="132362" y="67832"/>
                  </a:lnTo>
                  <a:lnTo>
                    <a:pt x="130648" y="92096"/>
                  </a:lnTo>
                  <a:lnTo>
                    <a:pt x="120715" y="115345"/>
                  </a:lnTo>
                  <a:lnTo>
                    <a:pt x="102190" y="139789"/>
                  </a:lnTo>
                  <a:lnTo>
                    <a:pt x="64589" y="167237"/>
                  </a:lnTo>
                  <a:lnTo>
                    <a:pt x="19376" y="186362"/>
                  </a:lnTo>
                  <a:lnTo>
                    <a:pt x="6089" y="18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95">
              <a:extLst>
                <a:ext uri="{FF2B5EF4-FFF2-40B4-BE49-F238E27FC236}">
                  <a16:creationId xmlns:a16="http://schemas.microsoft.com/office/drawing/2014/main" xmlns="" id="{C7D9577D-9899-4314-9D2B-B4600D61217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156200" y="2508250"/>
              <a:ext cx="209551" cy="212426"/>
            </a:xfrm>
            <a:custGeom>
              <a:avLst/>
              <a:gdLst/>
              <a:ahLst/>
              <a:cxnLst/>
              <a:rect l="0" t="0" r="0" b="0"/>
              <a:pathLst>
                <a:path w="209551" h="212426">
                  <a:moveTo>
                    <a:pt x="0" y="82550"/>
                  </a:moveTo>
                  <a:lnTo>
                    <a:pt x="0" y="82550"/>
                  </a:lnTo>
                  <a:lnTo>
                    <a:pt x="0" y="75808"/>
                  </a:lnTo>
                  <a:lnTo>
                    <a:pt x="2117" y="73116"/>
                  </a:lnTo>
                  <a:lnTo>
                    <a:pt x="10113" y="68244"/>
                  </a:lnTo>
                  <a:lnTo>
                    <a:pt x="33257" y="64906"/>
                  </a:lnTo>
                  <a:lnTo>
                    <a:pt x="52410" y="71651"/>
                  </a:lnTo>
                  <a:lnTo>
                    <a:pt x="72682" y="85467"/>
                  </a:lnTo>
                  <a:lnTo>
                    <a:pt x="101812" y="117751"/>
                  </a:lnTo>
                  <a:lnTo>
                    <a:pt x="114865" y="144292"/>
                  </a:lnTo>
                  <a:lnTo>
                    <a:pt x="117843" y="170668"/>
                  </a:lnTo>
                  <a:lnTo>
                    <a:pt x="114464" y="193680"/>
                  </a:lnTo>
                  <a:lnTo>
                    <a:pt x="108258" y="208612"/>
                  </a:lnTo>
                  <a:lnTo>
                    <a:pt x="103922" y="211746"/>
                  </a:lnTo>
                  <a:lnTo>
                    <a:pt x="98915" y="212425"/>
                  </a:lnTo>
                  <a:lnTo>
                    <a:pt x="93460" y="211467"/>
                  </a:lnTo>
                  <a:lnTo>
                    <a:pt x="89823" y="207300"/>
                  </a:lnTo>
                  <a:lnTo>
                    <a:pt x="85782" y="193263"/>
                  </a:lnTo>
                  <a:lnTo>
                    <a:pt x="90250" y="155414"/>
                  </a:lnTo>
                  <a:lnTo>
                    <a:pt x="104317" y="120814"/>
                  </a:lnTo>
                  <a:lnTo>
                    <a:pt x="124679" y="84034"/>
                  </a:lnTo>
                  <a:lnTo>
                    <a:pt x="159944" y="3838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96">
              <a:extLst>
                <a:ext uri="{FF2B5EF4-FFF2-40B4-BE49-F238E27FC236}">
                  <a16:creationId xmlns:a16="http://schemas.microsoft.com/office/drawing/2014/main" xmlns="" id="{1C1A01B1-672B-4088-A0D5-2B84D50FC6DE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567990" y="2400300"/>
              <a:ext cx="121611" cy="393701"/>
            </a:xfrm>
            <a:custGeom>
              <a:avLst/>
              <a:gdLst/>
              <a:ahLst/>
              <a:cxnLst/>
              <a:rect l="0" t="0" r="0" b="0"/>
              <a:pathLst>
                <a:path w="121611" h="393701">
                  <a:moveTo>
                    <a:pt x="108910" y="0"/>
                  </a:moveTo>
                  <a:lnTo>
                    <a:pt x="108910" y="0"/>
                  </a:lnTo>
                  <a:lnTo>
                    <a:pt x="98771" y="706"/>
                  </a:lnTo>
                  <a:lnTo>
                    <a:pt x="91234" y="3371"/>
                  </a:lnTo>
                  <a:lnTo>
                    <a:pt x="72315" y="18951"/>
                  </a:lnTo>
                  <a:lnTo>
                    <a:pt x="48835" y="58297"/>
                  </a:lnTo>
                  <a:lnTo>
                    <a:pt x="34232" y="94113"/>
                  </a:lnTo>
                  <a:lnTo>
                    <a:pt x="20686" y="135667"/>
                  </a:lnTo>
                  <a:lnTo>
                    <a:pt x="14110" y="159589"/>
                  </a:lnTo>
                  <a:lnTo>
                    <a:pt x="7610" y="184709"/>
                  </a:lnTo>
                  <a:lnTo>
                    <a:pt x="3277" y="209217"/>
                  </a:lnTo>
                  <a:lnTo>
                    <a:pt x="388" y="233317"/>
                  </a:lnTo>
                  <a:lnTo>
                    <a:pt x="0" y="277969"/>
                  </a:lnTo>
                  <a:lnTo>
                    <a:pt x="9235" y="314277"/>
                  </a:lnTo>
                  <a:lnTo>
                    <a:pt x="30273" y="343114"/>
                  </a:lnTo>
                  <a:lnTo>
                    <a:pt x="58437" y="365573"/>
                  </a:lnTo>
                  <a:lnTo>
                    <a:pt x="100385" y="384739"/>
                  </a:lnTo>
                  <a:lnTo>
                    <a:pt x="12161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97">
              <a:extLst>
                <a:ext uri="{FF2B5EF4-FFF2-40B4-BE49-F238E27FC236}">
                  <a16:creationId xmlns:a16="http://schemas.microsoft.com/office/drawing/2014/main" xmlns="" id="{A89A8436-C325-4C8D-8901-C1B48C720B5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11133" y="2466266"/>
              <a:ext cx="240418" cy="230271"/>
            </a:xfrm>
            <a:custGeom>
              <a:avLst/>
              <a:gdLst/>
              <a:ahLst/>
              <a:cxnLst/>
              <a:rect l="0" t="0" r="0" b="0"/>
              <a:pathLst>
                <a:path w="240418" h="230271">
                  <a:moveTo>
                    <a:pt x="5467" y="41984"/>
                  </a:moveTo>
                  <a:lnTo>
                    <a:pt x="5467" y="41984"/>
                  </a:lnTo>
                  <a:lnTo>
                    <a:pt x="2096" y="38613"/>
                  </a:lnTo>
                  <a:lnTo>
                    <a:pt x="441" y="33195"/>
                  </a:lnTo>
                  <a:lnTo>
                    <a:pt x="0" y="29775"/>
                  </a:lnTo>
                  <a:lnTo>
                    <a:pt x="1822" y="26083"/>
                  </a:lnTo>
                  <a:lnTo>
                    <a:pt x="9491" y="18219"/>
                  </a:lnTo>
                  <a:lnTo>
                    <a:pt x="29080" y="5858"/>
                  </a:lnTo>
                  <a:lnTo>
                    <a:pt x="56130" y="0"/>
                  </a:lnTo>
                  <a:lnTo>
                    <a:pt x="74314" y="4275"/>
                  </a:lnTo>
                  <a:lnTo>
                    <a:pt x="100421" y="20463"/>
                  </a:lnTo>
                  <a:lnTo>
                    <a:pt x="108985" y="27636"/>
                  </a:lnTo>
                  <a:lnTo>
                    <a:pt x="118504" y="48778"/>
                  </a:lnTo>
                  <a:lnTo>
                    <a:pt x="121041" y="61330"/>
                  </a:lnTo>
                  <a:lnTo>
                    <a:pt x="114453" y="90328"/>
                  </a:lnTo>
                  <a:lnTo>
                    <a:pt x="89029" y="134625"/>
                  </a:lnTo>
                  <a:lnTo>
                    <a:pt x="54686" y="172680"/>
                  </a:lnTo>
                  <a:lnTo>
                    <a:pt x="9884" y="211987"/>
                  </a:lnTo>
                  <a:lnTo>
                    <a:pt x="3902" y="219376"/>
                  </a:lnTo>
                  <a:lnTo>
                    <a:pt x="3013" y="222334"/>
                  </a:lnTo>
                  <a:lnTo>
                    <a:pt x="3125" y="225012"/>
                  </a:lnTo>
                  <a:lnTo>
                    <a:pt x="3906" y="227502"/>
                  </a:lnTo>
                  <a:lnTo>
                    <a:pt x="17942" y="230270"/>
                  </a:lnTo>
                  <a:lnTo>
                    <a:pt x="57376" y="229947"/>
                  </a:lnTo>
                  <a:lnTo>
                    <a:pt x="94155" y="227123"/>
                  </a:lnTo>
                  <a:lnTo>
                    <a:pt x="141073" y="223516"/>
                  </a:lnTo>
                  <a:lnTo>
                    <a:pt x="183095" y="219561"/>
                  </a:lnTo>
                  <a:lnTo>
                    <a:pt x="240417" y="21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SMARTInkShape-1098">
            <a:extLst>
              <a:ext uri="{FF2B5EF4-FFF2-40B4-BE49-F238E27FC236}">
                <a16:creationId xmlns:a16="http://schemas.microsoft.com/office/drawing/2014/main" xmlns="" id="{81300230-6C76-40B5-9531-F5C234D2C9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705600" y="1466850"/>
            <a:ext cx="2139951" cy="76201"/>
          </a:xfrm>
          <a:custGeom>
            <a:avLst/>
            <a:gdLst/>
            <a:ahLst/>
            <a:cxnLst/>
            <a:rect l="0" t="0" r="0" b="0"/>
            <a:pathLst>
              <a:path w="2139951" h="76201">
                <a:moveTo>
                  <a:pt x="0" y="76200"/>
                </a:moveTo>
                <a:lnTo>
                  <a:pt x="0" y="76200"/>
                </a:lnTo>
                <a:lnTo>
                  <a:pt x="3370" y="72829"/>
                </a:lnTo>
                <a:lnTo>
                  <a:pt x="42716" y="57902"/>
                </a:lnTo>
                <a:lnTo>
                  <a:pt x="84310" y="49533"/>
                </a:lnTo>
                <a:lnTo>
                  <a:pt x="123548" y="44828"/>
                </a:lnTo>
                <a:lnTo>
                  <a:pt x="145866" y="42585"/>
                </a:lnTo>
                <a:lnTo>
                  <a:pt x="172031" y="39679"/>
                </a:lnTo>
                <a:lnTo>
                  <a:pt x="200766" y="36330"/>
                </a:lnTo>
                <a:lnTo>
                  <a:pt x="231211" y="32687"/>
                </a:lnTo>
                <a:lnTo>
                  <a:pt x="269146" y="29553"/>
                </a:lnTo>
                <a:lnTo>
                  <a:pt x="312075" y="26757"/>
                </a:lnTo>
                <a:lnTo>
                  <a:pt x="358333" y="24188"/>
                </a:lnTo>
                <a:lnTo>
                  <a:pt x="412455" y="21064"/>
                </a:lnTo>
                <a:lnTo>
                  <a:pt x="471820" y="17571"/>
                </a:lnTo>
                <a:lnTo>
                  <a:pt x="534680" y="13830"/>
                </a:lnTo>
                <a:lnTo>
                  <a:pt x="604809" y="10631"/>
                </a:lnTo>
                <a:lnTo>
                  <a:pt x="679783" y="7793"/>
                </a:lnTo>
                <a:lnTo>
                  <a:pt x="757989" y="5195"/>
                </a:lnTo>
                <a:lnTo>
                  <a:pt x="841876" y="3464"/>
                </a:lnTo>
                <a:lnTo>
                  <a:pt x="929550" y="2309"/>
                </a:lnTo>
                <a:lnTo>
                  <a:pt x="1019751" y="1539"/>
                </a:lnTo>
                <a:lnTo>
                  <a:pt x="1109517" y="1732"/>
                </a:lnTo>
                <a:lnTo>
                  <a:pt x="1198994" y="2566"/>
                </a:lnTo>
                <a:lnTo>
                  <a:pt x="1288280" y="3827"/>
                </a:lnTo>
                <a:lnTo>
                  <a:pt x="1374614" y="4668"/>
                </a:lnTo>
                <a:lnTo>
                  <a:pt x="1458981" y="5229"/>
                </a:lnTo>
                <a:lnTo>
                  <a:pt x="1542038" y="5602"/>
                </a:lnTo>
                <a:lnTo>
                  <a:pt x="1619281" y="5146"/>
                </a:lnTo>
                <a:lnTo>
                  <a:pt x="1692649" y="4136"/>
                </a:lnTo>
                <a:lnTo>
                  <a:pt x="1763432" y="2757"/>
                </a:lnTo>
                <a:lnTo>
                  <a:pt x="1827555" y="1838"/>
                </a:lnTo>
                <a:lnTo>
                  <a:pt x="1887236" y="1225"/>
                </a:lnTo>
                <a:lnTo>
                  <a:pt x="1943958" y="817"/>
                </a:lnTo>
                <a:lnTo>
                  <a:pt x="1990944" y="545"/>
                </a:lnTo>
                <a:lnTo>
                  <a:pt x="2031440" y="363"/>
                </a:lnTo>
                <a:lnTo>
                  <a:pt x="2067609" y="242"/>
                </a:lnTo>
                <a:lnTo>
                  <a:pt x="21399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241">
            <a:extLst>
              <a:ext uri="{FF2B5EF4-FFF2-40B4-BE49-F238E27FC236}">
                <a16:creationId xmlns:a16="http://schemas.microsoft.com/office/drawing/2014/main" xmlns="" id="{884C83BE-C23B-40C8-9DA2-99429143B644}"/>
              </a:ext>
            </a:extLst>
          </p:cNvPr>
          <p:cNvGrpSpPr/>
          <p:nvPr/>
        </p:nvGrpSpPr>
        <p:grpSpPr>
          <a:xfrm>
            <a:off x="1641588" y="2197100"/>
            <a:ext cx="1402430" cy="444501"/>
            <a:chOff x="1641588" y="2197100"/>
            <a:chExt cx="1402430" cy="444501"/>
          </a:xfrm>
        </p:grpSpPr>
        <p:sp>
          <p:nvSpPr>
            <p:cNvPr id="145" name="SMARTInkShape-1099">
              <a:extLst>
                <a:ext uri="{FF2B5EF4-FFF2-40B4-BE49-F238E27FC236}">
                  <a16:creationId xmlns:a16="http://schemas.microsoft.com/office/drawing/2014/main" xmlns="" id="{EC6B7C23-BE10-4345-8F3E-A64D5C2745A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641588" y="2216150"/>
              <a:ext cx="104663" cy="425451"/>
            </a:xfrm>
            <a:custGeom>
              <a:avLst/>
              <a:gdLst/>
              <a:ahLst/>
              <a:cxnLst/>
              <a:rect l="0" t="0" r="0" b="0"/>
              <a:pathLst>
                <a:path w="104663" h="425451">
                  <a:moveTo>
                    <a:pt x="104662" y="0"/>
                  </a:moveTo>
                  <a:lnTo>
                    <a:pt x="104662" y="0"/>
                  </a:lnTo>
                  <a:lnTo>
                    <a:pt x="94549" y="0"/>
                  </a:lnTo>
                  <a:lnTo>
                    <a:pt x="78147" y="6742"/>
                  </a:lnTo>
                  <a:lnTo>
                    <a:pt x="53140" y="24418"/>
                  </a:lnTo>
                  <a:lnTo>
                    <a:pt x="26758" y="67756"/>
                  </a:lnTo>
                  <a:lnTo>
                    <a:pt x="13359" y="109136"/>
                  </a:lnTo>
                  <a:lnTo>
                    <a:pt x="4110" y="155749"/>
                  </a:lnTo>
                  <a:lnTo>
                    <a:pt x="1644" y="180033"/>
                  </a:lnTo>
                  <a:lnTo>
                    <a:pt x="0" y="204688"/>
                  </a:lnTo>
                  <a:lnTo>
                    <a:pt x="315" y="229592"/>
                  </a:lnTo>
                  <a:lnTo>
                    <a:pt x="1936" y="254662"/>
                  </a:lnTo>
                  <a:lnTo>
                    <a:pt x="8912" y="302272"/>
                  </a:lnTo>
                  <a:lnTo>
                    <a:pt x="21419" y="342247"/>
                  </a:lnTo>
                  <a:lnTo>
                    <a:pt x="47699" y="383001"/>
                  </a:lnTo>
                  <a:lnTo>
                    <a:pt x="98312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00">
              <a:extLst>
                <a:ext uri="{FF2B5EF4-FFF2-40B4-BE49-F238E27FC236}">
                  <a16:creationId xmlns:a16="http://schemas.microsoft.com/office/drawing/2014/main" xmlns="" id="{2A5A71FE-DC5C-4205-ADE3-580AB67B149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828800" y="2311400"/>
              <a:ext cx="139701" cy="254001"/>
            </a:xfrm>
            <a:custGeom>
              <a:avLst/>
              <a:gdLst/>
              <a:ahLst/>
              <a:cxnLst/>
              <a:rect l="0" t="0" r="0" b="0"/>
              <a:pathLst>
                <a:path w="139701" h="254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536" y="45208"/>
                  </a:lnTo>
                  <a:lnTo>
                    <a:pt x="47660" y="91006"/>
                  </a:lnTo>
                  <a:lnTo>
                    <a:pt x="67044" y="124408"/>
                  </a:lnTo>
                  <a:lnTo>
                    <a:pt x="87418" y="160420"/>
                  </a:lnTo>
                  <a:lnTo>
                    <a:pt x="111979" y="206282"/>
                  </a:lnTo>
                  <a:lnTo>
                    <a:pt x="1397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01">
              <a:extLst>
                <a:ext uri="{FF2B5EF4-FFF2-40B4-BE49-F238E27FC236}">
                  <a16:creationId xmlns:a16="http://schemas.microsoft.com/office/drawing/2014/main" xmlns="" id="{38AB8982-2B5F-4D34-829C-4DFA0765DE1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816100" y="2295329"/>
              <a:ext cx="184151" cy="295472"/>
            </a:xfrm>
            <a:custGeom>
              <a:avLst/>
              <a:gdLst/>
              <a:ahLst/>
              <a:cxnLst/>
              <a:rect l="0" t="0" r="0" b="0"/>
              <a:pathLst>
                <a:path w="184151" h="295472">
                  <a:moveTo>
                    <a:pt x="184150" y="3371"/>
                  </a:moveTo>
                  <a:lnTo>
                    <a:pt x="184150" y="3371"/>
                  </a:lnTo>
                  <a:lnTo>
                    <a:pt x="184150" y="0"/>
                  </a:lnTo>
                  <a:lnTo>
                    <a:pt x="161769" y="47014"/>
                  </a:lnTo>
                  <a:lnTo>
                    <a:pt x="144805" y="78507"/>
                  </a:lnTo>
                  <a:lnTo>
                    <a:pt x="125506" y="113670"/>
                  </a:lnTo>
                  <a:lnTo>
                    <a:pt x="104464" y="150465"/>
                  </a:lnTo>
                  <a:lnTo>
                    <a:pt x="81000" y="187985"/>
                  </a:lnTo>
                  <a:lnTo>
                    <a:pt x="47362" y="234696"/>
                  </a:lnTo>
                  <a:lnTo>
                    <a:pt x="11333" y="281884"/>
                  </a:lnTo>
                  <a:lnTo>
                    <a:pt x="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02">
              <a:extLst>
                <a:ext uri="{FF2B5EF4-FFF2-40B4-BE49-F238E27FC236}">
                  <a16:creationId xmlns:a16="http://schemas.microsoft.com/office/drawing/2014/main" xmlns="" id="{6035F556-5717-48A9-BE1B-4C32DE49087D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96792" y="2324623"/>
              <a:ext cx="330509" cy="272528"/>
            </a:xfrm>
            <a:custGeom>
              <a:avLst/>
              <a:gdLst/>
              <a:ahLst/>
              <a:cxnLst/>
              <a:rect l="0" t="0" r="0" b="0"/>
              <a:pathLst>
                <a:path w="330509" h="272528">
                  <a:moveTo>
                    <a:pt x="279708" y="12177"/>
                  </a:moveTo>
                  <a:lnTo>
                    <a:pt x="279708" y="12177"/>
                  </a:lnTo>
                  <a:lnTo>
                    <a:pt x="285797" y="0"/>
                  </a:lnTo>
                  <a:lnTo>
                    <a:pt x="238327" y="35673"/>
                  </a:lnTo>
                  <a:lnTo>
                    <a:pt x="208635" y="52488"/>
                  </a:lnTo>
                  <a:lnTo>
                    <a:pt x="170979" y="67487"/>
                  </a:lnTo>
                  <a:lnTo>
                    <a:pt x="130490" y="81209"/>
                  </a:lnTo>
                  <a:lnTo>
                    <a:pt x="93679" y="94363"/>
                  </a:lnTo>
                  <a:lnTo>
                    <a:pt x="47965" y="110298"/>
                  </a:lnTo>
                  <a:lnTo>
                    <a:pt x="7553" y="127619"/>
                  </a:lnTo>
                  <a:lnTo>
                    <a:pt x="0" y="133570"/>
                  </a:lnTo>
                  <a:lnTo>
                    <a:pt x="1514" y="136850"/>
                  </a:lnTo>
                  <a:lnTo>
                    <a:pt x="12603" y="144258"/>
                  </a:lnTo>
                  <a:lnTo>
                    <a:pt x="55535" y="156362"/>
                  </a:lnTo>
                  <a:lnTo>
                    <a:pt x="98701" y="168452"/>
                  </a:lnTo>
                  <a:lnTo>
                    <a:pt x="123054" y="175627"/>
                  </a:lnTo>
                  <a:lnTo>
                    <a:pt x="147755" y="183938"/>
                  </a:lnTo>
                  <a:lnTo>
                    <a:pt x="172690" y="193006"/>
                  </a:lnTo>
                  <a:lnTo>
                    <a:pt x="220150" y="211784"/>
                  </a:lnTo>
                  <a:lnTo>
                    <a:pt x="260058" y="229538"/>
                  </a:lnTo>
                  <a:lnTo>
                    <a:pt x="300775" y="252028"/>
                  </a:lnTo>
                  <a:lnTo>
                    <a:pt x="330508" y="272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03">
              <a:extLst>
                <a:ext uri="{FF2B5EF4-FFF2-40B4-BE49-F238E27FC236}">
                  <a16:creationId xmlns:a16="http://schemas.microsoft.com/office/drawing/2014/main" xmlns="" id="{E4C554A1-3B6C-4B94-85B3-088236C84CE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656131" y="2330450"/>
              <a:ext cx="17220" cy="241301"/>
            </a:xfrm>
            <a:custGeom>
              <a:avLst/>
              <a:gdLst/>
              <a:ahLst/>
              <a:cxnLst/>
              <a:rect l="0" t="0" r="0" b="0"/>
              <a:pathLst>
                <a:path w="17220" h="241301">
                  <a:moveTo>
                    <a:pt x="4519" y="0"/>
                  </a:moveTo>
                  <a:lnTo>
                    <a:pt x="4519" y="0"/>
                  </a:lnTo>
                  <a:lnTo>
                    <a:pt x="7890" y="6742"/>
                  </a:lnTo>
                  <a:lnTo>
                    <a:pt x="9986" y="27790"/>
                  </a:lnTo>
                  <a:lnTo>
                    <a:pt x="3865" y="69852"/>
                  </a:lnTo>
                  <a:lnTo>
                    <a:pt x="701" y="102542"/>
                  </a:lnTo>
                  <a:lnTo>
                    <a:pt x="0" y="135885"/>
                  </a:lnTo>
                  <a:lnTo>
                    <a:pt x="2040" y="169519"/>
                  </a:lnTo>
                  <a:lnTo>
                    <a:pt x="10526" y="213446"/>
                  </a:lnTo>
                  <a:lnTo>
                    <a:pt x="17219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04">
              <a:extLst>
                <a:ext uri="{FF2B5EF4-FFF2-40B4-BE49-F238E27FC236}">
                  <a16:creationId xmlns:a16="http://schemas.microsoft.com/office/drawing/2014/main" xmlns="" id="{12226786-A2E2-426C-BD0F-13D966913F0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2787439" y="2320398"/>
              <a:ext cx="125856" cy="212550"/>
            </a:xfrm>
            <a:custGeom>
              <a:avLst/>
              <a:gdLst/>
              <a:ahLst/>
              <a:cxnLst/>
              <a:rect l="0" t="0" r="0" b="0"/>
              <a:pathLst>
                <a:path w="125856" h="212550">
                  <a:moveTo>
                    <a:pt x="114511" y="16402"/>
                  </a:moveTo>
                  <a:lnTo>
                    <a:pt x="114511" y="16402"/>
                  </a:lnTo>
                  <a:lnTo>
                    <a:pt x="104398" y="6289"/>
                  </a:lnTo>
                  <a:lnTo>
                    <a:pt x="91907" y="1324"/>
                  </a:lnTo>
                  <a:lnTo>
                    <a:pt x="84625" y="0"/>
                  </a:lnTo>
                  <a:lnTo>
                    <a:pt x="65245" y="6055"/>
                  </a:lnTo>
                  <a:lnTo>
                    <a:pt x="54151" y="11621"/>
                  </a:lnTo>
                  <a:lnTo>
                    <a:pt x="21680" y="46421"/>
                  </a:lnTo>
                  <a:lnTo>
                    <a:pt x="7872" y="78427"/>
                  </a:lnTo>
                  <a:lnTo>
                    <a:pt x="793" y="114524"/>
                  </a:lnTo>
                  <a:lnTo>
                    <a:pt x="0" y="154086"/>
                  </a:lnTo>
                  <a:lnTo>
                    <a:pt x="7643" y="183899"/>
                  </a:lnTo>
                  <a:lnTo>
                    <a:pt x="13632" y="195800"/>
                  </a:lnTo>
                  <a:lnTo>
                    <a:pt x="21153" y="203734"/>
                  </a:lnTo>
                  <a:lnTo>
                    <a:pt x="38917" y="212549"/>
                  </a:lnTo>
                  <a:lnTo>
                    <a:pt x="49298" y="212078"/>
                  </a:lnTo>
                  <a:lnTo>
                    <a:pt x="72122" y="204028"/>
                  </a:lnTo>
                  <a:lnTo>
                    <a:pt x="105401" y="173517"/>
                  </a:lnTo>
                  <a:lnTo>
                    <a:pt x="119399" y="145262"/>
                  </a:lnTo>
                  <a:lnTo>
                    <a:pt x="125855" y="113184"/>
                  </a:lnTo>
                  <a:lnTo>
                    <a:pt x="124021" y="77761"/>
                  </a:lnTo>
                  <a:lnTo>
                    <a:pt x="115055" y="42343"/>
                  </a:lnTo>
                  <a:lnTo>
                    <a:pt x="109935" y="35107"/>
                  </a:lnTo>
                  <a:lnTo>
                    <a:pt x="82761" y="16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05">
              <a:extLst>
                <a:ext uri="{FF2B5EF4-FFF2-40B4-BE49-F238E27FC236}">
                  <a16:creationId xmlns:a16="http://schemas.microsoft.com/office/drawing/2014/main" xmlns="" id="{12215999-9203-409C-B014-D7864686082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2914650" y="2197100"/>
              <a:ext cx="129368" cy="412751"/>
            </a:xfrm>
            <a:custGeom>
              <a:avLst/>
              <a:gdLst/>
              <a:ahLst/>
              <a:cxnLst/>
              <a:rect l="0" t="0" r="0" b="0"/>
              <a:pathLst>
                <a:path w="129368" h="41275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92172" y="16855"/>
                  </a:lnTo>
                  <a:lnTo>
                    <a:pt x="116759" y="64417"/>
                  </a:lnTo>
                  <a:lnTo>
                    <a:pt x="125976" y="109534"/>
                  </a:lnTo>
                  <a:lnTo>
                    <a:pt x="128434" y="134406"/>
                  </a:lnTo>
                  <a:lnTo>
                    <a:pt x="129367" y="160865"/>
                  </a:lnTo>
                  <a:lnTo>
                    <a:pt x="129284" y="188382"/>
                  </a:lnTo>
                  <a:lnTo>
                    <a:pt x="128523" y="216605"/>
                  </a:lnTo>
                  <a:lnTo>
                    <a:pt x="123782" y="243886"/>
                  </a:lnTo>
                  <a:lnTo>
                    <a:pt x="116388" y="270541"/>
                  </a:lnTo>
                  <a:lnTo>
                    <a:pt x="107225" y="296777"/>
                  </a:lnTo>
                  <a:lnTo>
                    <a:pt x="83874" y="339099"/>
                  </a:lnTo>
                  <a:lnTo>
                    <a:pt x="57033" y="371550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242">
            <a:extLst>
              <a:ext uri="{FF2B5EF4-FFF2-40B4-BE49-F238E27FC236}">
                <a16:creationId xmlns:a16="http://schemas.microsoft.com/office/drawing/2014/main" xmlns="" id="{B3A5B0BF-76DF-45DB-A4B3-91B8B65AF876}"/>
              </a:ext>
            </a:extLst>
          </p:cNvPr>
          <p:cNvGrpSpPr/>
          <p:nvPr/>
        </p:nvGrpSpPr>
        <p:grpSpPr>
          <a:xfrm>
            <a:off x="1066800" y="2083126"/>
            <a:ext cx="336551" cy="597910"/>
            <a:chOff x="1066800" y="2083126"/>
            <a:chExt cx="336551" cy="597910"/>
          </a:xfrm>
        </p:grpSpPr>
        <p:sp>
          <p:nvSpPr>
            <p:cNvPr id="153" name="SMARTInkShape-1106">
              <a:extLst>
                <a:ext uri="{FF2B5EF4-FFF2-40B4-BE49-F238E27FC236}">
                  <a16:creationId xmlns:a16="http://schemas.microsoft.com/office/drawing/2014/main" xmlns="" id="{7C3122B5-84BB-4C7E-8459-F74649C108D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66800" y="2083126"/>
              <a:ext cx="141437" cy="597910"/>
            </a:xfrm>
            <a:custGeom>
              <a:avLst/>
              <a:gdLst/>
              <a:ahLst/>
              <a:cxnLst/>
              <a:rect l="0" t="0" r="0" b="0"/>
              <a:pathLst>
                <a:path w="141437" h="597910">
                  <a:moveTo>
                    <a:pt x="0" y="113974"/>
                  </a:moveTo>
                  <a:lnTo>
                    <a:pt x="0" y="113974"/>
                  </a:lnTo>
                  <a:lnTo>
                    <a:pt x="6907" y="152274"/>
                  </a:lnTo>
                  <a:lnTo>
                    <a:pt x="11537" y="181796"/>
                  </a:lnTo>
                  <a:lnTo>
                    <a:pt x="18298" y="223140"/>
                  </a:lnTo>
                  <a:lnTo>
                    <a:pt x="21371" y="249545"/>
                  </a:lnTo>
                  <a:lnTo>
                    <a:pt x="24125" y="279144"/>
                  </a:lnTo>
                  <a:lnTo>
                    <a:pt x="26667" y="310870"/>
                  </a:lnTo>
                  <a:lnTo>
                    <a:pt x="29067" y="342605"/>
                  </a:lnTo>
                  <a:lnTo>
                    <a:pt x="31372" y="374345"/>
                  </a:lnTo>
                  <a:lnTo>
                    <a:pt x="33615" y="406088"/>
                  </a:lnTo>
                  <a:lnTo>
                    <a:pt x="36521" y="435716"/>
                  </a:lnTo>
                  <a:lnTo>
                    <a:pt x="39869" y="463936"/>
                  </a:lnTo>
                  <a:lnTo>
                    <a:pt x="43513" y="491215"/>
                  </a:lnTo>
                  <a:lnTo>
                    <a:pt x="49443" y="534696"/>
                  </a:lnTo>
                  <a:lnTo>
                    <a:pt x="54866" y="577534"/>
                  </a:lnTo>
                  <a:lnTo>
                    <a:pt x="56699" y="597909"/>
                  </a:lnTo>
                  <a:lnTo>
                    <a:pt x="46216" y="552074"/>
                  </a:lnTo>
                  <a:lnTo>
                    <a:pt x="41394" y="528807"/>
                  </a:lnTo>
                  <a:lnTo>
                    <a:pt x="36063" y="502713"/>
                  </a:lnTo>
                  <a:lnTo>
                    <a:pt x="31097" y="472617"/>
                  </a:lnTo>
                  <a:lnTo>
                    <a:pt x="26376" y="439853"/>
                  </a:lnTo>
                  <a:lnTo>
                    <a:pt x="21817" y="405310"/>
                  </a:lnTo>
                  <a:lnTo>
                    <a:pt x="18778" y="368170"/>
                  </a:lnTo>
                  <a:lnTo>
                    <a:pt x="16752" y="329299"/>
                  </a:lnTo>
                  <a:lnTo>
                    <a:pt x="15401" y="289274"/>
                  </a:lnTo>
                  <a:lnTo>
                    <a:pt x="15207" y="251302"/>
                  </a:lnTo>
                  <a:lnTo>
                    <a:pt x="15782" y="214698"/>
                  </a:lnTo>
                  <a:lnTo>
                    <a:pt x="16871" y="179007"/>
                  </a:lnTo>
                  <a:lnTo>
                    <a:pt x="19009" y="148157"/>
                  </a:lnTo>
                  <a:lnTo>
                    <a:pt x="21845" y="120535"/>
                  </a:lnTo>
                  <a:lnTo>
                    <a:pt x="28759" y="73145"/>
                  </a:lnTo>
                  <a:lnTo>
                    <a:pt x="36535" y="35620"/>
                  </a:lnTo>
                  <a:lnTo>
                    <a:pt x="46577" y="11887"/>
                  </a:lnTo>
                  <a:lnTo>
                    <a:pt x="52218" y="3583"/>
                  </a:lnTo>
                  <a:lnTo>
                    <a:pt x="58801" y="163"/>
                  </a:lnTo>
                  <a:lnTo>
                    <a:pt x="66012" y="0"/>
                  </a:lnTo>
                  <a:lnTo>
                    <a:pt x="73641" y="2008"/>
                  </a:lnTo>
                  <a:lnTo>
                    <a:pt x="104605" y="31802"/>
                  </a:lnTo>
                  <a:lnTo>
                    <a:pt x="122691" y="64518"/>
                  </a:lnTo>
                  <a:lnTo>
                    <a:pt x="135668" y="101165"/>
                  </a:lnTo>
                  <a:lnTo>
                    <a:pt x="141436" y="136268"/>
                  </a:lnTo>
                  <a:lnTo>
                    <a:pt x="140236" y="168803"/>
                  </a:lnTo>
                  <a:lnTo>
                    <a:pt x="133588" y="197609"/>
                  </a:lnTo>
                  <a:lnTo>
                    <a:pt x="121226" y="219819"/>
                  </a:lnTo>
                  <a:lnTo>
                    <a:pt x="102562" y="235335"/>
                  </a:lnTo>
                  <a:lnTo>
                    <a:pt x="79450" y="245523"/>
                  </a:lnTo>
                  <a:lnTo>
                    <a:pt x="40788" y="249848"/>
                  </a:lnTo>
                  <a:lnTo>
                    <a:pt x="13339" y="243525"/>
                  </a:lnTo>
                  <a:lnTo>
                    <a:pt x="0" y="23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107">
              <a:extLst>
                <a:ext uri="{FF2B5EF4-FFF2-40B4-BE49-F238E27FC236}">
                  <a16:creationId xmlns:a16="http://schemas.microsoft.com/office/drawing/2014/main" xmlns="" id="{FD037680-7F1B-4484-B7C1-A8B46BF3000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211029" y="2349500"/>
              <a:ext cx="192322" cy="266527"/>
            </a:xfrm>
            <a:custGeom>
              <a:avLst/>
              <a:gdLst/>
              <a:ahLst/>
              <a:cxnLst/>
              <a:rect l="0" t="0" r="0" b="0"/>
              <a:pathLst>
                <a:path w="192322" h="266527">
                  <a:moveTo>
                    <a:pt x="8171" y="107950"/>
                  </a:moveTo>
                  <a:lnTo>
                    <a:pt x="8171" y="107950"/>
                  </a:lnTo>
                  <a:lnTo>
                    <a:pt x="1429" y="97837"/>
                  </a:lnTo>
                  <a:lnTo>
                    <a:pt x="149" y="94153"/>
                  </a:lnTo>
                  <a:lnTo>
                    <a:pt x="0" y="90991"/>
                  </a:lnTo>
                  <a:lnTo>
                    <a:pt x="607" y="88177"/>
                  </a:lnTo>
                  <a:lnTo>
                    <a:pt x="11574" y="74104"/>
                  </a:lnTo>
                  <a:lnTo>
                    <a:pt x="18906" y="71275"/>
                  </a:lnTo>
                  <a:lnTo>
                    <a:pt x="38342" y="70013"/>
                  </a:lnTo>
                  <a:lnTo>
                    <a:pt x="69714" y="80011"/>
                  </a:lnTo>
                  <a:lnTo>
                    <a:pt x="101352" y="113234"/>
                  </a:lnTo>
                  <a:lnTo>
                    <a:pt x="113085" y="144871"/>
                  </a:lnTo>
                  <a:lnTo>
                    <a:pt x="117594" y="179392"/>
                  </a:lnTo>
                  <a:lnTo>
                    <a:pt x="117246" y="213551"/>
                  </a:lnTo>
                  <a:lnTo>
                    <a:pt x="110976" y="240020"/>
                  </a:lnTo>
                  <a:lnTo>
                    <a:pt x="101840" y="258370"/>
                  </a:lnTo>
                  <a:lnTo>
                    <a:pt x="93076" y="266526"/>
                  </a:lnTo>
                  <a:lnTo>
                    <a:pt x="89469" y="264467"/>
                  </a:lnTo>
                  <a:lnTo>
                    <a:pt x="83579" y="250891"/>
                  </a:lnTo>
                  <a:lnTo>
                    <a:pt x="79668" y="209334"/>
                  </a:lnTo>
                  <a:lnTo>
                    <a:pt x="88160" y="169238"/>
                  </a:lnTo>
                  <a:lnTo>
                    <a:pt x="104400" y="124605"/>
                  </a:lnTo>
                  <a:lnTo>
                    <a:pt x="125728" y="81250"/>
                  </a:lnTo>
                  <a:lnTo>
                    <a:pt x="151200" y="45989"/>
                  </a:lnTo>
                  <a:lnTo>
                    <a:pt x="192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243">
            <a:extLst>
              <a:ext uri="{FF2B5EF4-FFF2-40B4-BE49-F238E27FC236}">
                <a16:creationId xmlns:a16="http://schemas.microsoft.com/office/drawing/2014/main" xmlns="" id="{5811E70D-E91A-4525-A618-D010BA265B0A}"/>
              </a:ext>
            </a:extLst>
          </p:cNvPr>
          <p:cNvGrpSpPr/>
          <p:nvPr/>
        </p:nvGrpSpPr>
        <p:grpSpPr>
          <a:xfrm>
            <a:off x="8693150" y="977982"/>
            <a:ext cx="660401" cy="323769"/>
            <a:chOff x="8693150" y="977982"/>
            <a:chExt cx="660401" cy="323769"/>
          </a:xfrm>
        </p:grpSpPr>
        <p:sp>
          <p:nvSpPr>
            <p:cNvPr id="156" name="SMARTInkShape-1108">
              <a:extLst>
                <a:ext uri="{FF2B5EF4-FFF2-40B4-BE49-F238E27FC236}">
                  <a16:creationId xmlns:a16="http://schemas.microsoft.com/office/drawing/2014/main" xmlns="" id="{F596686C-CA4A-44F0-984D-1CF9B0BCCFD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93150" y="985733"/>
              <a:ext cx="183775" cy="269543"/>
            </a:xfrm>
            <a:custGeom>
              <a:avLst/>
              <a:gdLst/>
              <a:ahLst/>
              <a:cxnLst/>
              <a:rect l="0" t="0" r="0" b="0"/>
              <a:pathLst>
                <a:path w="183775" h="269543">
                  <a:moveTo>
                    <a:pt x="0" y="23917"/>
                  </a:moveTo>
                  <a:lnTo>
                    <a:pt x="0" y="23917"/>
                  </a:lnTo>
                  <a:lnTo>
                    <a:pt x="13814" y="15128"/>
                  </a:lnTo>
                  <a:lnTo>
                    <a:pt x="23074" y="8722"/>
                  </a:lnTo>
                  <a:lnTo>
                    <a:pt x="36595" y="3523"/>
                  </a:lnTo>
                  <a:lnTo>
                    <a:pt x="80301" y="0"/>
                  </a:lnTo>
                  <a:lnTo>
                    <a:pt x="114340" y="2327"/>
                  </a:lnTo>
                  <a:lnTo>
                    <a:pt x="120677" y="5996"/>
                  </a:lnTo>
                  <a:lnTo>
                    <a:pt x="124900" y="11264"/>
                  </a:lnTo>
                  <a:lnTo>
                    <a:pt x="127717" y="17598"/>
                  </a:lnTo>
                  <a:lnTo>
                    <a:pt x="126773" y="24644"/>
                  </a:lnTo>
                  <a:lnTo>
                    <a:pt x="118197" y="39997"/>
                  </a:lnTo>
                  <a:lnTo>
                    <a:pt x="71398" y="80806"/>
                  </a:lnTo>
                  <a:lnTo>
                    <a:pt x="45830" y="97086"/>
                  </a:lnTo>
                  <a:lnTo>
                    <a:pt x="45370" y="98096"/>
                  </a:lnTo>
                  <a:lnTo>
                    <a:pt x="46475" y="99475"/>
                  </a:lnTo>
                  <a:lnTo>
                    <a:pt x="51466" y="102889"/>
                  </a:lnTo>
                  <a:lnTo>
                    <a:pt x="90938" y="114785"/>
                  </a:lnTo>
                  <a:lnTo>
                    <a:pt x="138378" y="136881"/>
                  </a:lnTo>
                  <a:lnTo>
                    <a:pt x="167295" y="163613"/>
                  </a:lnTo>
                  <a:lnTo>
                    <a:pt x="182528" y="187134"/>
                  </a:lnTo>
                  <a:lnTo>
                    <a:pt x="183774" y="194818"/>
                  </a:lnTo>
                  <a:lnTo>
                    <a:pt x="181394" y="210880"/>
                  </a:lnTo>
                  <a:lnTo>
                    <a:pt x="171872" y="225545"/>
                  </a:lnTo>
                  <a:lnTo>
                    <a:pt x="156821" y="239118"/>
                  </a:lnTo>
                  <a:lnTo>
                    <a:pt x="124547" y="257249"/>
                  </a:lnTo>
                  <a:lnTo>
                    <a:pt x="79478" y="268529"/>
                  </a:lnTo>
                  <a:lnTo>
                    <a:pt x="69919" y="269542"/>
                  </a:lnTo>
                  <a:lnTo>
                    <a:pt x="62133" y="268100"/>
                  </a:lnTo>
                  <a:lnTo>
                    <a:pt x="49723" y="260854"/>
                  </a:lnTo>
                  <a:lnTo>
                    <a:pt x="46555" y="255958"/>
                  </a:lnTo>
                  <a:lnTo>
                    <a:pt x="44450" y="23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09">
              <a:extLst>
                <a:ext uri="{FF2B5EF4-FFF2-40B4-BE49-F238E27FC236}">
                  <a16:creationId xmlns:a16="http://schemas.microsoft.com/office/drawing/2014/main" xmlns="" id="{8097341E-4E0D-46CC-9AEF-3981D90AD12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8992977" y="977982"/>
              <a:ext cx="360574" cy="323769"/>
            </a:xfrm>
            <a:custGeom>
              <a:avLst/>
              <a:gdLst/>
              <a:ahLst/>
              <a:cxnLst/>
              <a:rect l="0" t="0" r="0" b="0"/>
              <a:pathLst>
                <a:path w="360574" h="323769">
                  <a:moveTo>
                    <a:pt x="30373" y="38018"/>
                  </a:moveTo>
                  <a:lnTo>
                    <a:pt x="30373" y="38018"/>
                  </a:lnTo>
                  <a:lnTo>
                    <a:pt x="13415" y="31110"/>
                  </a:lnTo>
                  <a:lnTo>
                    <a:pt x="8020" y="27892"/>
                  </a:lnTo>
                  <a:lnTo>
                    <a:pt x="0" y="25657"/>
                  </a:lnTo>
                  <a:lnTo>
                    <a:pt x="42748" y="16574"/>
                  </a:lnTo>
                  <a:lnTo>
                    <a:pt x="77502" y="10848"/>
                  </a:lnTo>
                  <a:lnTo>
                    <a:pt x="114114" y="8304"/>
                  </a:lnTo>
                  <a:lnTo>
                    <a:pt x="149671" y="7173"/>
                  </a:lnTo>
                  <a:lnTo>
                    <a:pt x="183583" y="5965"/>
                  </a:lnTo>
                  <a:lnTo>
                    <a:pt x="226914" y="2023"/>
                  </a:lnTo>
                  <a:lnTo>
                    <a:pt x="257640" y="0"/>
                  </a:lnTo>
                  <a:lnTo>
                    <a:pt x="226718" y="45974"/>
                  </a:lnTo>
                  <a:lnTo>
                    <a:pt x="203448" y="85294"/>
                  </a:lnTo>
                  <a:lnTo>
                    <a:pt x="183254" y="121405"/>
                  </a:lnTo>
                  <a:lnTo>
                    <a:pt x="157123" y="158916"/>
                  </a:lnTo>
                  <a:lnTo>
                    <a:pt x="123667" y="196841"/>
                  </a:lnTo>
                  <a:lnTo>
                    <a:pt x="86944" y="228148"/>
                  </a:lnTo>
                  <a:lnTo>
                    <a:pt x="43795" y="262599"/>
                  </a:lnTo>
                  <a:lnTo>
                    <a:pt x="9274" y="291101"/>
                  </a:lnTo>
                  <a:lnTo>
                    <a:pt x="5823" y="296933"/>
                  </a:lnTo>
                  <a:lnTo>
                    <a:pt x="6244" y="297411"/>
                  </a:lnTo>
                  <a:lnTo>
                    <a:pt x="8593" y="297943"/>
                  </a:lnTo>
                  <a:lnTo>
                    <a:pt x="46436" y="292863"/>
                  </a:lnTo>
                  <a:lnTo>
                    <a:pt x="84443" y="292268"/>
                  </a:lnTo>
                  <a:lnTo>
                    <a:pt x="120962" y="294011"/>
                  </a:lnTo>
                  <a:lnTo>
                    <a:pt x="166589" y="297842"/>
                  </a:lnTo>
                  <a:lnTo>
                    <a:pt x="194562" y="300840"/>
                  </a:lnTo>
                  <a:lnTo>
                    <a:pt x="224498" y="304249"/>
                  </a:lnTo>
                  <a:lnTo>
                    <a:pt x="250808" y="307228"/>
                  </a:lnTo>
                  <a:lnTo>
                    <a:pt x="296971" y="312419"/>
                  </a:lnTo>
                  <a:lnTo>
                    <a:pt x="338435" y="319308"/>
                  </a:lnTo>
                  <a:lnTo>
                    <a:pt x="360573" y="32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244">
            <a:extLst>
              <a:ext uri="{FF2B5EF4-FFF2-40B4-BE49-F238E27FC236}">
                <a16:creationId xmlns:a16="http://schemas.microsoft.com/office/drawing/2014/main" xmlns="" id="{6C790BB0-4ABD-4D5C-9CEF-44A31F340A94}"/>
              </a:ext>
            </a:extLst>
          </p:cNvPr>
          <p:cNvGrpSpPr/>
          <p:nvPr/>
        </p:nvGrpSpPr>
        <p:grpSpPr>
          <a:xfrm>
            <a:off x="7455782" y="969085"/>
            <a:ext cx="1015119" cy="271515"/>
            <a:chOff x="7455782" y="969085"/>
            <a:chExt cx="1015119" cy="271515"/>
          </a:xfrm>
        </p:grpSpPr>
        <p:sp>
          <p:nvSpPr>
            <p:cNvPr id="159" name="SMARTInkShape-1110">
              <a:extLst>
                <a:ext uri="{FF2B5EF4-FFF2-40B4-BE49-F238E27FC236}">
                  <a16:creationId xmlns:a16="http://schemas.microsoft.com/office/drawing/2014/main" xmlns="" id="{D671A814-C814-4A9B-8634-59D9B341772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455782" y="1061890"/>
              <a:ext cx="164219" cy="11261"/>
            </a:xfrm>
            <a:custGeom>
              <a:avLst/>
              <a:gdLst/>
              <a:ahLst/>
              <a:cxnLst/>
              <a:rect l="0" t="0" r="0" b="0"/>
              <a:pathLst>
                <a:path w="164219" h="11261">
                  <a:moveTo>
                    <a:pt x="5468" y="11260"/>
                  </a:moveTo>
                  <a:lnTo>
                    <a:pt x="5468" y="11260"/>
                  </a:lnTo>
                  <a:lnTo>
                    <a:pt x="0" y="11260"/>
                  </a:lnTo>
                  <a:lnTo>
                    <a:pt x="6121" y="7889"/>
                  </a:lnTo>
                  <a:lnTo>
                    <a:pt x="44342" y="3421"/>
                  </a:lnTo>
                  <a:lnTo>
                    <a:pt x="83779" y="0"/>
                  </a:lnTo>
                  <a:lnTo>
                    <a:pt x="124861" y="868"/>
                  </a:lnTo>
                  <a:lnTo>
                    <a:pt x="164218" y="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11">
              <a:extLst>
                <a:ext uri="{FF2B5EF4-FFF2-40B4-BE49-F238E27FC236}">
                  <a16:creationId xmlns:a16="http://schemas.microsoft.com/office/drawing/2014/main" xmlns="" id="{5ACD5B90-D27C-4421-93E2-E0C22DE7C51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63015" y="1168400"/>
              <a:ext cx="220486" cy="11938"/>
            </a:xfrm>
            <a:custGeom>
              <a:avLst/>
              <a:gdLst/>
              <a:ahLst/>
              <a:cxnLst/>
              <a:rect l="0" t="0" r="0" b="0"/>
              <a:pathLst>
                <a:path w="220486" h="11938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1529" y="10126"/>
                  </a:lnTo>
                  <a:lnTo>
                    <a:pt x="16614" y="11937"/>
                  </a:lnTo>
                  <a:lnTo>
                    <a:pt x="52520" y="11768"/>
                  </a:lnTo>
                  <a:lnTo>
                    <a:pt x="85156" y="9229"/>
                  </a:lnTo>
                  <a:lnTo>
                    <a:pt x="120827" y="7629"/>
                  </a:lnTo>
                  <a:lnTo>
                    <a:pt x="156437" y="6919"/>
                  </a:lnTo>
                  <a:lnTo>
                    <a:pt x="199313" y="6518"/>
                  </a:lnTo>
                  <a:lnTo>
                    <a:pt x="22048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12">
              <a:extLst>
                <a:ext uri="{FF2B5EF4-FFF2-40B4-BE49-F238E27FC236}">
                  <a16:creationId xmlns:a16="http://schemas.microsoft.com/office/drawing/2014/main" xmlns="" id="{06867E2F-5F9C-4134-878A-BB8F626C240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94734" y="969085"/>
              <a:ext cx="239617" cy="271515"/>
            </a:xfrm>
            <a:custGeom>
              <a:avLst/>
              <a:gdLst/>
              <a:ahLst/>
              <a:cxnLst/>
              <a:rect l="0" t="0" r="0" b="0"/>
              <a:pathLst>
                <a:path w="239617" h="271515">
                  <a:moveTo>
                    <a:pt x="11016" y="46915"/>
                  </a:moveTo>
                  <a:lnTo>
                    <a:pt x="11016" y="46915"/>
                  </a:lnTo>
                  <a:lnTo>
                    <a:pt x="19855" y="32609"/>
                  </a:lnTo>
                  <a:lnTo>
                    <a:pt x="32684" y="19158"/>
                  </a:lnTo>
                  <a:lnTo>
                    <a:pt x="53262" y="8509"/>
                  </a:lnTo>
                  <a:lnTo>
                    <a:pt x="89159" y="0"/>
                  </a:lnTo>
                  <a:lnTo>
                    <a:pt x="104308" y="899"/>
                  </a:lnTo>
                  <a:lnTo>
                    <a:pt x="128108" y="12114"/>
                  </a:lnTo>
                  <a:lnTo>
                    <a:pt x="140903" y="26744"/>
                  </a:lnTo>
                  <a:lnTo>
                    <a:pt x="146290" y="35584"/>
                  </a:lnTo>
                  <a:lnTo>
                    <a:pt x="150395" y="60459"/>
                  </a:lnTo>
                  <a:lnTo>
                    <a:pt x="147750" y="89623"/>
                  </a:lnTo>
                  <a:lnTo>
                    <a:pt x="128984" y="134515"/>
                  </a:lnTo>
                  <a:lnTo>
                    <a:pt x="96534" y="181134"/>
                  </a:lnTo>
                  <a:lnTo>
                    <a:pt x="57365" y="217525"/>
                  </a:lnTo>
                  <a:lnTo>
                    <a:pt x="15572" y="251700"/>
                  </a:lnTo>
                  <a:lnTo>
                    <a:pt x="842" y="263990"/>
                  </a:lnTo>
                  <a:lnTo>
                    <a:pt x="0" y="265715"/>
                  </a:lnTo>
                  <a:lnTo>
                    <a:pt x="1555" y="267571"/>
                  </a:lnTo>
                  <a:lnTo>
                    <a:pt x="8928" y="271514"/>
                  </a:lnTo>
                  <a:lnTo>
                    <a:pt x="56256" y="269655"/>
                  </a:lnTo>
                  <a:lnTo>
                    <a:pt x="87331" y="266325"/>
                  </a:lnTo>
                  <a:lnTo>
                    <a:pt x="123721" y="262494"/>
                  </a:lnTo>
                  <a:lnTo>
                    <a:pt x="162707" y="258439"/>
                  </a:lnTo>
                  <a:lnTo>
                    <a:pt x="201200" y="254285"/>
                  </a:lnTo>
                  <a:lnTo>
                    <a:pt x="239616" y="250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13">
              <a:extLst>
                <a:ext uri="{FF2B5EF4-FFF2-40B4-BE49-F238E27FC236}">
                  <a16:creationId xmlns:a16="http://schemas.microsoft.com/office/drawing/2014/main" xmlns="" id="{59CBE5F6-A731-4F15-B815-BE7FE36A8A3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74050" y="113665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49819" y="6233"/>
                  </a:lnTo>
                  <a:lnTo>
                    <a:pt x="81407" y="3240"/>
                  </a:lnTo>
                  <a:lnTo>
                    <a:pt x="114733" y="1440"/>
                  </a:lnTo>
                  <a:lnTo>
                    <a:pt x="159584" y="427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14">
              <a:extLst>
                <a:ext uri="{FF2B5EF4-FFF2-40B4-BE49-F238E27FC236}">
                  <a16:creationId xmlns:a16="http://schemas.microsoft.com/office/drawing/2014/main" xmlns="" id="{62906517-570E-419C-8695-F78E590B17B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82000" y="1028700"/>
              <a:ext cx="12701" cy="209551"/>
            </a:xfrm>
            <a:custGeom>
              <a:avLst/>
              <a:gdLst/>
              <a:ahLst/>
              <a:cxnLst/>
              <a:rect l="0" t="0" r="0" b="0"/>
              <a:pathLst>
                <a:path w="12701" h="2095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9041" y="2117"/>
                  </a:lnTo>
                  <a:lnTo>
                    <a:pt x="12285" y="44043"/>
                  </a:lnTo>
                  <a:lnTo>
                    <a:pt x="12578" y="82821"/>
                  </a:lnTo>
                  <a:lnTo>
                    <a:pt x="11252" y="125591"/>
                  </a:lnTo>
                  <a:lnTo>
                    <a:pt x="3961" y="16742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245">
            <a:extLst>
              <a:ext uri="{FF2B5EF4-FFF2-40B4-BE49-F238E27FC236}">
                <a16:creationId xmlns:a16="http://schemas.microsoft.com/office/drawing/2014/main" xmlns="" id="{ED3FF7BC-EDF1-4665-BC4B-C4D9AFFA3760}"/>
              </a:ext>
            </a:extLst>
          </p:cNvPr>
          <p:cNvGrpSpPr/>
          <p:nvPr/>
        </p:nvGrpSpPr>
        <p:grpSpPr>
          <a:xfrm>
            <a:off x="6901612" y="939800"/>
            <a:ext cx="292939" cy="317501"/>
            <a:chOff x="6901612" y="939800"/>
            <a:chExt cx="292939" cy="317501"/>
          </a:xfrm>
        </p:grpSpPr>
        <p:sp>
          <p:nvSpPr>
            <p:cNvPr id="165" name="SMARTInkShape-1115">
              <a:extLst>
                <a:ext uri="{FF2B5EF4-FFF2-40B4-BE49-F238E27FC236}">
                  <a16:creationId xmlns:a16="http://schemas.microsoft.com/office/drawing/2014/main" xmlns="" id="{AD2C6A5F-A3DE-41C8-99B8-3BCBF274D52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911491" y="940944"/>
              <a:ext cx="206860" cy="252408"/>
            </a:xfrm>
            <a:custGeom>
              <a:avLst/>
              <a:gdLst/>
              <a:ahLst/>
              <a:cxnLst/>
              <a:rect l="0" t="0" r="0" b="0"/>
              <a:pathLst>
                <a:path w="206860" h="252408">
                  <a:moveTo>
                    <a:pt x="3659" y="11556"/>
                  </a:moveTo>
                  <a:lnTo>
                    <a:pt x="3659" y="11556"/>
                  </a:lnTo>
                  <a:lnTo>
                    <a:pt x="288" y="8185"/>
                  </a:lnTo>
                  <a:lnTo>
                    <a:pt x="0" y="6486"/>
                  </a:lnTo>
                  <a:lnTo>
                    <a:pt x="514" y="4648"/>
                  </a:lnTo>
                  <a:lnTo>
                    <a:pt x="1563" y="2718"/>
                  </a:lnTo>
                  <a:lnTo>
                    <a:pt x="2967" y="1430"/>
                  </a:lnTo>
                  <a:lnTo>
                    <a:pt x="6408" y="0"/>
                  </a:lnTo>
                  <a:lnTo>
                    <a:pt x="19056" y="5937"/>
                  </a:lnTo>
                  <a:lnTo>
                    <a:pt x="52228" y="49116"/>
                  </a:lnTo>
                  <a:lnTo>
                    <a:pt x="82961" y="93241"/>
                  </a:lnTo>
                  <a:lnTo>
                    <a:pt x="105226" y="127588"/>
                  </a:lnTo>
                  <a:lnTo>
                    <a:pt x="124529" y="161668"/>
                  </a:lnTo>
                  <a:lnTo>
                    <a:pt x="154634" y="205847"/>
                  </a:lnTo>
                  <a:lnTo>
                    <a:pt x="186227" y="247084"/>
                  </a:lnTo>
                  <a:lnTo>
                    <a:pt x="190988" y="251124"/>
                  </a:lnTo>
                  <a:lnTo>
                    <a:pt x="194867" y="252407"/>
                  </a:lnTo>
                  <a:lnTo>
                    <a:pt x="198159" y="251851"/>
                  </a:lnTo>
                  <a:lnTo>
                    <a:pt x="206859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16">
              <a:extLst>
                <a:ext uri="{FF2B5EF4-FFF2-40B4-BE49-F238E27FC236}">
                  <a16:creationId xmlns:a16="http://schemas.microsoft.com/office/drawing/2014/main" xmlns="" id="{6118EDE2-72D5-4460-9A67-6DB91EEF3D0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901612" y="939800"/>
              <a:ext cx="292939" cy="317501"/>
            </a:xfrm>
            <a:custGeom>
              <a:avLst/>
              <a:gdLst/>
              <a:ahLst/>
              <a:cxnLst/>
              <a:rect l="0" t="0" r="0" b="0"/>
              <a:pathLst>
                <a:path w="292939" h="317501">
                  <a:moveTo>
                    <a:pt x="292938" y="0"/>
                  </a:moveTo>
                  <a:lnTo>
                    <a:pt x="292938" y="0"/>
                  </a:lnTo>
                  <a:lnTo>
                    <a:pt x="289567" y="0"/>
                  </a:lnTo>
                  <a:lnTo>
                    <a:pt x="244753" y="42095"/>
                  </a:lnTo>
                  <a:lnTo>
                    <a:pt x="202540" y="87497"/>
                  </a:lnTo>
                  <a:lnTo>
                    <a:pt x="168800" y="124730"/>
                  </a:lnTo>
                  <a:lnTo>
                    <a:pt x="132638" y="164091"/>
                  </a:lnTo>
                  <a:lnTo>
                    <a:pt x="95398" y="202752"/>
                  </a:lnTo>
                  <a:lnTo>
                    <a:pt x="48846" y="250104"/>
                  </a:lnTo>
                  <a:lnTo>
                    <a:pt x="11810" y="292480"/>
                  </a:lnTo>
                  <a:lnTo>
                    <a:pt x="638" y="309460"/>
                  </a:lnTo>
                  <a:lnTo>
                    <a:pt x="0" y="312140"/>
                  </a:lnTo>
                  <a:lnTo>
                    <a:pt x="83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246">
            <a:extLst>
              <a:ext uri="{FF2B5EF4-FFF2-40B4-BE49-F238E27FC236}">
                <a16:creationId xmlns:a16="http://schemas.microsoft.com/office/drawing/2014/main" xmlns="" id="{1FC642B0-52CC-4AD8-AE76-4139399E5A76}"/>
              </a:ext>
            </a:extLst>
          </p:cNvPr>
          <p:cNvGrpSpPr/>
          <p:nvPr/>
        </p:nvGrpSpPr>
        <p:grpSpPr>
          <a:xfrm>
            <a:off x="5809197" y="974242"/>
            <a:ext cx="436489" cy="302109"/>
            <a:chOff x="5809197" y="974242"/>
            <a:chExt cx="436489" cy="302109"/>
          </a:xfrm>
        </p:grpSpPr>
        <p:sp>
          <p:nvSpPr>
            <p:cNvPr id="168" name="SMARTInkShape-1117">
              <a:extLst>
                <a:ext uri="{FF2B5EF4-FFF2-40B4-BE49-F238E27FC236}">
                  <a16:creationId xmlns:a16="http://schemas.microsoft.com/office/drawing/2014/main" xmlns="" id="{43E8D22C-63D0-48B9-B874-DBC85D4DDF0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817483" y="1076600"/>
              <a:ext cx="303918" cy="15339"/>
            </a:xfrm>
            <a:custGeom>
              <a:avLst/>
              <a:gdLst/>
              <a:ahLst/>
              <a:cxnLst/>
              <a:rect l="0" t="0" r="0" b="0"/>
              <a:pathLst>
                <a:path w="303918" h="15339">
                  <a:moveTo>
                    <a:pt x="5467" y="9250"/>
                  </a:moveTo>
                  <a:lnTo>
                    <a:pt x="5467" y="9250"/>
                  </a:lnTo>
                  <a:lnTo>
                    <a:pt x="0" y="14717"/>
                  </a:lnTo>
                  <a:lnTo>
                    <a:pt x="9491" y="15338"/>
                  </a:lnTo>
                  <a:lnTo>
                    <a:pt x="42564" y="12152"/>
                  </a:lnTo>
                  <a:lnTo>
                    <a:pt x="79811" y="8658"/>
                  </a:lnTo>
                  <a:lnTo>
                    <a:pt x="126703" y="4753"/>
                  </a:lnTo>
                  <a:lnTo>
                    <a:pt x="154024" y="2725"/>
                  </a:lnTo>
                  <a:lnTo>
                    <a:pt x="182822" y="666"/>
                  </a:lnTo>
                  <a:lnTo>
                    <a:pt x="209076" y="0"/>
                  </a:lnTo>
                  <a:lnTo>
                    <a:pt x="233634" y="261"/>
                  </a:lnTo>
                  <a:lnTo>
                    <a:pt x="272680" y="1727"/>
                  </a:lnTo>
                  <a:lnTo>
                    <a:pt x="303917" y="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18">
              <a:extLst>
                <a:ext uri="{FF2B5EF4-FFF2-40B4-BE49-F238E27FC236}">
                  <a16:creationId xmlns:a16="http://schemas.microsoft.com/office/drawing/2014/main" xmlns="" id="{84B8192D-AB0F-4775-9B5E-46ED9B66729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809197" y="1155700"/>
              <a:ext cx="401104" cy="56271"/>
            </a:xfrm>
            <a:custGeom>
              <a:avLst/>
              <a:gdLst/>
              <a:ahLst/>
              <a:cxnLst/>
              <a:rect l="0" t="0" r="0" b="0"/>
              <a:pathLst>
                <a:path w="401104" h="56271">
                  <a:moveTo>
                    <a:pt x="32803" y="50800"/>
                  </a:moveTo>
                  <a:lnTo>
                    <a:pt x="32803" y="50800"/>
                  </a:lnTo>
                  <a:lnTo>
                    <a:pt x="0" y="56267"/>
                  </a:lnTo>
                  <a:lnTo>
                    <a:pt x="26036" y="56270"/>
                  </a:lnTo>
                  <a:lnTo>
                    <a:pt x="62957" y="53701"/>
                  </a:lnTo>
                  <a:lnTo>
                    <a:pt x="86773" y="51323"/>
                  </a:lnTo>
                  <a:lnTo>
                    <a:pt x="113234" y="48327"/>
                  </a:lnTo>
                  <a:lnTo>
                    <a:pt x="141456" y="44918"/>
                  </a:lnTo>
                  <a:lnTo>
                    <a:pt x="170855" y="41234"/>
                  </a:lnTo>
                  <a:lnTo>
                    <a:pt x="201038" y="37367"/>
                  </a:lnTo>
                  <a:lnTo>
                    <a:pt x="231744" y="33378"/>
                  </a:lnTo>
                  <a:lnTo>
                    <a:pt x="259974" y="30013"/>
                  </a:lnTo>
                  <a:lnTo>
                    <a:pt x="286557" y="27064"/>
                  </a:lnTo>
                  <a:lnTo>
                    <a:pt x="333259" y="20495"/>
                  </a:lnTo>
                  <a:lnTo>
                    <a:pt x="379119" y="7013"/>
                  </a:lnTo>
                  <a:lnTo>
                    <a:pt x="4011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19">
              <a:extLst>
                <a:ext uri="{FF2B5EF4-FFF2-40B4-BE49-F238E27FC236}">
                  <a16:creationId xmlns:a16="http://schemas.microsoft.com/office/drawing/2014/main" xmlns="" id="{69CFB249-C680-4330-8E80-9EDA13A1690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060879" y="974242"/>
              <a:ext cx="184807" cy="302109"/>
            </a:xfrm>
            <a:custGeom>
              <a:avLst/>
              <a:gdLst/>
              <a:ahLst/>
              <a:cxnLst/>
              <a:rect l="0" t="0" r="0" b="0"/>
              <a:pathLst>
                <a:path w="184807" h="30210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1123" y="0"/>
                  </a:lnTo>
                  <a:lnTo>
                    <a:pt x="37282" y="6408"/>
                  </a:lnTo>
                  <a:lnTo>
                    <a:pt x="69007" y="15934"/>
                  </a:lnTo>
                  <a:lnTo>
                    <a:pt x="105215" y="30986"/>
                  </a:lnTo>
                  <a:lnTo>
                    <a:pt x="140122" y="51787"/>
                  </a:lnTo>
                  <a:lnTo>
                    <a:pt x="174652" y="87298"/>
                  </a:lnTo>
                  <a:lnTo>
                    <a:pt x="183448" y="113974"/>
                  </a:lnTo>
                  <a:lnTo>
                    <a:pt x="184806" y="128002"/>
                  </a:lnTo>
                  <a:lnTo>
                    <a:pt x="176907" y="156759"/>
                  </a:lnTo>
                  <a:lnTo>
                    <a:pt x="154508" y="198834"/>
                  </a:lnTo>
                  <a:lnTo>
                    <a:pt x="126234" y="236231"/>
                  </a:lnTo>
                  <a:lnTo>
                    <a:pt x="88867" y="277101"/>
                  </a:lnTo>
                  <a:lnTo>
                    <a:pt x="73221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247">
            <a:extLst>
              <a:ext uri="{FF2B5EF4-FFF2-40B4-BE49-F238E27FC236}">
                <a16:creationId xmlns:a16="http://schemas.microsoft.com/office/drawing/2014/main" xmlns="" id="{5F270522-9374-491A-9ECA-D26A5A505F65}"/>
              </a:ext>
            </a:extLst>
          </p:cNvPr>
          <p:cNvGrpSpPr/>
          <p:nvPr/>
        </p:nvGrpSpPr>
        <p:grpSpPr>
          <a:xfrm>
            <a:off x="4298950" y="747859"/>
            <a:ext cx="292101" cy="738042"/>
            <a:chOff x="4298950" y="747859"/>
            <a:chExt cx="292101" cy="738042"/>
          </a:xfrm>
        </p:grpSpPr>
        <p:sp>
          <p:nvSpPr>
            <p:cNvPr id="172" name="SMARTInkShape-1120">
              <a:extLst>
                <a:ext uri="{FF2B5EF4-FFF2-40B4-BE49-F238E27FC236}">
                  <a16:creationId xmlns:a16="http://schemas.microsoft.com/office/drawing/2014/main" xmlns="" id="{1A2DB6B9-154B-43E3-80E0-4268E6A608A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322895" y="747859"/>
              <a:ext cx="268156" cy="217342"/>
            </a:xfrm>
            <a:custGeom>
              <a:avLst/>
              <a:gdLst/>
              <a:ahLst/>
              <a:cxnLst/>
              <a:rect l="0" t="0" r="0" b="0"/>
              <a:pathLst>
                <a:path w="268156" h="217342">
                  <a:moveTo>
                    <a:pt x="20505" y="45891"/>
                  </a:moveTo>
                  <a:lnTo>
                    <a:pt x="20505" y="45891"/>
                  </a:lnTo>
                  <a:lnTo>
                    <a:pt x="20505" y="39149"/>
                  </a:lnTo>
                  <a:lnTo>
                    <a:pt x="24268" y="32076"/>
                  </a:lnTo>
                  <a:lnTo>
                    <a:pt x="41553" y="12666"/>
                  </a:lnTo>
                  <a:lnTo>
                    <a:pt x="56906" y="4549"/>
                  </a:lnTo>
                  <a:lnTo>
                    <a:pt x="75489" y="0"/>
                  </a:lnTo>
                  <a:lnTo>
                    <a:pt x="95507" y="330"/>
                  </a:lnTo>
                  <a:lnTo>
                    <a:pt x="126611" y="11225"/>
                  </a:lnTo>
                  <a:lnTo>
                    <a:pt x="134281" y="18547"/>
                  </a:lnTo>
                  <a:lnTo>
                    <a:pt x="144685" y="37971"/>
                  </a:lnTo>
                  <a:lnTo>
                    <a:pt x="142253" y="64478"/>
                  </a:lnTo>
                  <a:lnTo>
                    <a:pt x="131060" y="93663"/>
                  </a:lnTo>
                  <a:lnTo>
                    <a:pt x="103513" y="132483"/>
                  </a:lnTo>
                  <a:lnTo>
                    <a:pt x="65403" y="162486"/>
                  </a:lnTo>
                  <a:lnTo>
                    <a:pt x="19888" y="194145"/>
                  </a:lnTo>
                  <a:lnTo>
                    <a:pt x="2448" y="207881"/>
                  </a:lnTo>
                  <a:lnTo>
                    <a:pt x="0" y="211034"/>
                  </a:lnTo>
                  <a:lnTo>
                    <a:pt x="1191" y="213137"/>
                  </a:lnTo>
                  <a:lnTo>
                    <a:pt x="10039" y="215472"/>
                  </a:lnTo>
                  <a:lnTo>
                    <a:pt x="51114" y="213416"/>
                  </a:lnTo>
                  <a:lnTo>
                    <a:pt x="91965" y="210187"/>
                  </a:lnTo>
                  <a:lnTo>
                    <a:pt x="138343" y="207106"/>
                  </a:lnTo>
                  <a:lnTo>
                    <a:pt x="162563" y="206284"/>
                  </a:lnTo>
                  <a:lnTo>
                    <a:pt x="207114" y="206782"/>
                  </a:lnTo>
                  <a:lnTo>
                    <a:pt x="248502" y="213585"/>
                  </a:lnTo>
                  <a:lnTo>
                    <a:pt x="268155" y="217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21">
              <a:extLst>
                <a:ext uri="{FF2B5EF4-FFF2-40B4-BE49-F238E27FC236}">
                  <a16:creationId xmlns:a16="http://schemas.microsoft.com/office/drawing/2014/main" xmlns="" id="{1FDEB513-FCC3-4A0B-930F-9F94D88B53D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98950" y="1141135"/>
              <a:ext cx="279401" cy="33616"/>
            </a:xfrm>
            <a:custGeom>
              <a:avLst/>
              <a:gdLst/>
              <a:ahLst/>
              <a:cxnLst/>
              <a:rect l="0" t="0" r="0" b="0"/>
              <a:pathLst>
                <a:path w="279401" h="33616">
                  <a:moveTo>
                    <a:pt x="0" y="33615"/>
                  </a:moveTo>
                  <a:lnTo>
                    <a:pt x="0" y="33615"/>
                  </a:lnTo>
                  <a:lnTo>
                    <a:pt x="3371" y="30244"/>
                  </a:lnTo>
                  <a:lnTo>
                    <a:pt x="39001" y="22078"/>
                  </a:lnTo>
                  <a:lnTo>
                    <a:pt x="72602" y="15317"/>
                  </a:lnTo>
                  <a:lnTo>
                    <a:pt x="114817" y="9490"/>
                  </a:lnTo>
                  <a:lnTo>
                    <a:pt x="159685" y="4548"/>
                  </a:lnTo>
                  <a:lnTo>
                    <a:pt x="200794" y="0"/>
                  </a:lnTo>
                  <a:lnTo>
                    <a:pt x="234586" y="1271"/>
                  </a:lnTo>
                  <a:lnTo>
                    <a:pt x="279400" y="8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22">
              <a:extLst>
                <a:ext uri="{FF2B5EF4-FFF2-40B4-BE49-F238E27FC236}">
                  <a16:creationId xmlns:a16="http://schemas.microsoft.com/office/drawing/2014/main" xmlns="" id="{B4F8C91B-9609-4778-921C-2E1810F8F02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394200" y="1239944"/>
              <a:ext cx="156552" cy="245957"/>
            </a:xfrm>
            <a:custGeom>
              <a:avLst/>
              <a:gdLst/>
              <a:ahLst/>
              <a:cxnLst/>
              <a:rect l="0" t="0" r="0" b="0"/>
              <a:pathLst>
                <a:path w="156552" h="245957">
                  <a:moveTo>
                    <a:pt x="44450" y="23706"/>
                  </a:moveTo>
                  <a:lnTo>
                    <a:pt x="44450" y="23706"/>
                  </a:lnTo>
                  <a:lnTo>
                    <a:pt x="41079" y="20335"/>
                  </a:lnTo>
                  <a:lnTo>
                    <a:pt x="41497" y="17931"/>
                  </a:lnTo>
                  <a:lnTo>
                    <a:pt x="45724" y="11497"/>
                  </a:lnTo>
                  <a:lnTo>
                    <a:pt x="66151" y="3312"/>
                  </a:lnTo>
                  <a:lnTo>
                    <a:pt x="113386" y="0"/>
                  </a:lnTo>
                  <a:lnTo>
                    <a:pt x="136235" y="2116"/>
                  </a:lnTo>
                  <a:lnTo>
                    <a:pt x="144447" y="5080"/>
                  </a:lnTo>
                  <a:lnTo>
                    <a:pt x="155450" y="14016"/>
                  </a:lnTo>
                  <a:lnTo>
                    <a:pt x="156551" y="20069"/>
                  </a:lnTo>
                  <a:lnTo>
                    <a:pt x="152128" y="34319"/>
                  </a:lnTo>
                  <a:lnTo>
                    <a:pt x="134367" y="61580"/>
                  </a:lnTo>
                  <a:lnTo>
                    <a:pt x="91682" y="92132"/>
                  </a:lnTo>
                  <a:lnTo>
                    <a:pt x="65660" y="110897"/>
                  </a:lnTo>
                  <a:lnTo>
                    <a:pt x="67058" y="111467"/>
                  </a:lnTo>
                  <a:lnTo>
                    <a:pt x="112232" y="116302"/>
                  </a:lnTo>
                  <a:lnTo>
                    <a:pt x="139291" y="130269"/>
                  </a:lnTo>
                  <a:lnTo>
                    <a:pt x="143661" y="134965"/>
                  </a:lnTo>
                  <a:lnTo>
                    <a:pt x="148516" y="145827"/>
                  </a:lnTo>
                  <a:lnTo>
                    <a:pt x="145029" y="161473"/>
                  </a:lnTo>
                  <a:lnTo>
                    <a:pt x="141136" y="170584"/>
                  </a:lnTo>
                  <a:lnTo>
                    <a:pt x="115431" y="196891"/>
                  </a:lnTo>
                  <a:lnTo>
                    <a:pt x="77633" y="219188"/>
                  </a:lnTo>
                  <a:lnTo>
                    <a:pt x="31783" y="235830"/>
                  </a:lnTo>
                  <a:lnTo>
                    <a:pt x="0" y="245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123">
            <a:extLst>
              <a:ext uri="{FF2B5EF4-FFF2-40B4-BE49-F238E27FC236}">
                <a16:creationId xmlns:a16="http://schemas.microsoft.com/office/drawing/2014/main" xmlns="" id="{C804394B-BF60-4BE2-9176-C7910A5B9A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63950" y="1066800"/>
            <a:ext cx="292101" cy="12309"/>
          </a:xfrm>
          <a:custGeom>
            <a:avLst/>
            <a:gdLst/>
            <a:ahLst/>
            <a:cxnLst/>
            <a:rect l="0" t="0" r="0" b="0"/>
            <a:pathLst>
              <a:path w="292101" h="12309">
                <a:moveTo>
                  <a:pt x="0" y="6350"/>
                </a:moveTo>
                <a:lnTo>
                  <a:pt x="0" y="6350"/>
                </a:lnTo>
                <a:lnTo>
                  <a:pt x="6742" y="9721"/>
                </a:lnTo>
                <a:lnTo>
                  <a:pt x="48952" y="12308"/>
                </a:lnTo>
                <a:lnTo>
                  <a:pt x="82435" y="11820"/>
                </a:lnTo>
                <a:lnTo>
                  <a:pt x="123186" y="9251"/>
                </a:lnTo>
                <a:lnTo>
                  <a:pt x="167167" y="5758"/>
                </a:lnTo>
                <a:lnTo>
                  <a:pt x="211174" y="2559"/>
                </a:lnTo>
                <a:lnTo>
                  <a:pt x="251900" y="1137"/>
                </a:lnTo>
                <a:lnTo>
                  <a:pt x="292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249">
            <a:extLst>
              <a:ext uri="{FF2B5EF4-FFF2-40B4-BE49-F238E27FC236}">
                <a16:creationId xmlns:a16="http://schemas.microsoft.com/office/drawing/2014/main" xmlns="" id="{82B765D3-3989-4C78-89C3-EA0BD1398186}"/>
              </a:ext>
            </a:extLst>
          </p:cNvPr>
          <p:cNvGrpSpPr/>
          <p:nvPr/>
        </p:nvGrpSpPr>
        <p:grpSpPr>
          <a:xfrm>
            <a:off x="2447729" y="673100"/>
            <a:ext cx="854272" cy="690412"/>
            <a:chOff x="2447729" y="673100"/>
            <a:chExt cx="854272" cy="690412"/>
          </a:xfrm>
        </p:grpSpPr>
        <p:sp>
          <p:nvSpPr>
            <p:cNvPr id="177" name="SMARTInkShape-1124">
              <a:extLst>
                <a:ext uri="{FF2B5EF4-FFF2-40B4-BE49-F238E27FC236}">
                  <a16:creationId xmlns:a16="http://schemas.microsoft.com/office/drawing/2014/main" xmlns="" id="{A0DCECA9-7B28-4992-AAEF-D1A92AD95EC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90800" y="673100"/>
              <a:ext cx="17829" cy="323851"/>
            </a:xfrm>
            <a:custGeom>
              <a:avLst/>
              <a:gdLst/>
              <a:ahLst/>
              <a:cxnLst/>
              <a:rect l="0" t="0" r="0" b="0"/>
              <a:pathLst>
                <a:path w="17829" h="323851">
                  <a:moveTo>
                    <a:pt x="0" y="0"/>
                  </a:moveTo>
                  <a:lnTo>
                    <a:pt x="0" y="0"/>
                  </a:lnTo>
                  <a:lnTo>
                    <a:pt x="3371" y="39999"/>
                  </a:lnTo>
                  <a:lnTo>
                    <a:pt x="8838" y="83505"/>
                  </a:lnTo>
                  <a:lnTo>
                    <a:pt x="12865" y="119428"/>
                  </a:lnTo>
                  <a:lnTo>
                    <a:pt x="16301" y="158912"/>
                  </a:lnTo>
                  <a:lnTo>
                    <a:pt x="17828" y="199980"/>
                  </a:lnTo>
                  <a:lnTo>
                    <a:pt x="16626" y="236106"/>
                  </a:lnTo>
                  <a:lnTo>
                    <a:pt x="13863" y="282329"/>
                  </a:lnTo>
                  <a:lnTo>
                    <a:pt x="127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25">
              <a:extLst>
                <a:ext uri="{FF2B5EF4-FFF2-40B4-BE49-F238E27FC236}">
                  <a16:creationId xmlns:a16="http://schemas.microsoft.com/office/drawing/2014/main" xmlns="" id="{33AA0885-0917-4DF1-8A6B-7920F68E0C4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47729" y="1054100"/>
              <a:ext cx="251022" cy="19051"/>
            </a:xfrm>
            <a:custGeom>
              <a:avLst/>
              <a:gdLst/>
              <a:ahLst/>
              <a:cxnLst/>
              <a:rect l="0" t="0" r="0" b="0"/>
              <a:pathLst>
                <a:path w="251022" h="190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6" y="12209"/>
                  </a:lnTo>
                  <a:lnTo>
                    <a:pt x="18754" y="16010"/>
                  </a:lnTo>
                  <a:lnTo>
                    <a:pt x="54260" y="18149"/>
                  </a:lnTo>
                  <a:lnTo>
                    <a:pt x="85961" y="17944"/>
                  </a:lnTo>
                  <a:lnTo>
                    <a:pt x="123568" y="15501"/>
                  </a:lnTo>
                  <a:lnTo>
                    <a:pt x="160039" y="13945"/>
                  </a:lnTo>
                  <a:lnTo>
                    <a:pt x="193651" y="13959"/>
                  </a:lnTo>
                  <a:lnTo>
                    <a:pt x="25102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126">
              <a:extLst>
                <a:ext uri="{FF2B5EF4-FFF2-40B4-BE49-F238E27FC236}">
                  <a16:creationId xmlns:a16="http://schemas.microsoft.com/office/drawing/2014/main" xmlns="" id="{DAB3FAD4-F7D8-4AEB-9582-049783FF89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08250" y="1143339"/>
              <a:ext cx="150845" cy="220173"/>
            </a:xfrm>
            <a:custGeom>
              <a:avLst/>
              <a:gdLst/>
              <a:ahLst/>
              <a:cxnLst/>
              <a:rect l="0" t="0" r="0" b="0"/>
              <a:pathLst>
                <a:path w="150845" h="220173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5644" y="5453"/>
                  </a:lnTo>
                  <a:lnTo>
                    <a:pt x="16620" y="2235"/>
                  </a:lnTo>
                  <a:lnTo>
                    <a:pt x="62457" y="0"/>
                  </a:lnTo>
                  <a:lnTo>
                    <a:pt x="90080" y="3132"/>
                  </a:lnTo>
                  <a:lnTo>
                    <a:pt x="103771" y="10376"/>
                  </a:lnTo>
                  <a:lnTo>
                    <a:pt x="109397" y="15271"/>
                  </a:lnTo>
                  <a:lnTo>
                    <a:pt x="112443" y="21357"/>
                  </a:lnTo>
                  <a:lnTo>
                    <a:pt x="113945" y="35644"/>
                  </a:lnTo>
                  <a:lnTo>
                    <a:pt x="108497" y="51402"/>
                  </a:lnTo>
                  <a:lnTo>
                    <a:pt x="99021" y="66401"/>
                  </a:lnTo>
                  <a:lnTo>
                    <a:pt x="71747" y="93081"/>
                  </a:lnTo>
                  <a:lnTo>
                    <a:pt x="72526" y="94397"/>
                  </a:lnTo>
                  <a:lnTo>
                    <a:pt x="77154" y="97740"/>
                  </a:lnTo>
                  <a:lnTo>
                    <a:pt x="120489" y="116955"/>
                  </a:lnTo>
                  <a:lnTo>
                    <a:pt x="138947" y="130449"/>
                  </a:lnTo>
                  <a:lnTo>
                    <a:pt x="149008" y="144102"/>
                  </a:lnTo>
                  <a:lnTo>
                    <a:pt x="150844" y="150988"/>
                  </a:lnTo>
                  <a:lnTo>
                    <a:pt x="149122" y="164284"/>
                  </a:lnTo>
                  <a:lnTo>
                    <a:pt x="136847" y="183670"/>
                  </a:lnTo>
                  <a:lnTo>
                    <a:pt x="99233" y="208477"/>
                  </a:lnTo>
                  <a:lnTo>
                    <a:pt x="78205" y="218528"/>
                  </a:lnTo>
                  <a:lnTo>
                    <a:pt x="57101" y="220172"/>
                  </a:lnTo>
                  <a:lnTo>
                    <a:pt x="46534" y="218635"/>
                  </a:lnTo>
                  <a:lnTo>
                    <a:pt x="40195" y="213377"/>
                  </a:lnTo>
                  <a:lnTo>
                    <a:pt x="36674" y="205638"/>
                  </a:lnTo>
                  <a:lnTo>
                    <a:pt x="31750" y="17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27">
              <a:extLst>
                <a:ext uri="{FF2B5EF4-FFF2-40B4-BE49-F238E27FC236}">
                  <a16:creationId xmlns:a16="http://schemas.microsoft.com/office/drawing/2014/main" xmlns="" id="{5AA93F0C-A576-4B13-BD70-A9E6D13DBBC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876550" y="1057079"/>
              <a:ext cx="25401" cy="3372"/>
            </a:xfrm>
            <a:custGeom>
              <a:avLst/>
              <a:gdLst/>
              <a:ahLst/>
              <a:cxnLst/>
              <a:rect l="0" t="0" r="0" b="0"/>
              <a:pathLst>
                <a:path w="25401" h="3372">
                  <a:moveTo>
                    <a:pt x="25400" y="3371"/>
                  </a:moveTo>
                  <a:lnTo>
                    <a:pt x="25400" y="3371"/>
                  </a:lnTo>
                  <a:lnTo>
                    <a:pt x="18658" y="0"/>
                  </a:lnTo>
                  <a:lnTo>
                    <a:pt x="11585" y="227"/>
                  </a:lnTo>
                  <a:lnTo>
                    <a:pt x="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28">
              <a:extLst>
                <a:ext uri="{FF2B5EF4-FFF2-40B4-BE49-F238E27FC236}">
                  <a16:creationId xmlns:a16="http://schemas.microsoft.com/office/drawing/2014/main" xmlns="" id="{FFAA5DCC-8F5E-4210-8CDA-B8535257126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035300" y="793750"/>
              <a:ext cx="241301" cy="311151"/>
            </a:xfrm>
            <a:custGeom>
              <a:avLst/>
              <a:gdLst/>
              <a:ahLst/>
              <a:cxnLst/>
              <a:rect l="0" t="0" r="0" b="0"/>
              <a:pathLst>
                <a:path w="241301" h="311151">
                  <a:moveTo>
                    <a:pt x="0" y="0"/>
                  </a:moveTo>
                  <a:lnTo>
                    <a:pt x="0" y="0"/>
                  </a:lnTo>
                  <a:lnTo>
                    <a:pt x="36628" y="31161"/>
                  </a:lnTo>
                  <a:lnTo>
                    <a:pt x="78038" y="71949"/>
                  </a:lnTo>
                  <a:lnTo>
                    <a:pt x="107826" y="105355"/>
                  </a:lnTo>
                  <a:lnTo>
                    <a:pt x="137528" y="140663"/>
                  </a:lnTo>
                  <a:lnTo>
                    <a:pt x="167192" y="175171"/>
                  </a:lnTo>
                  <a:lnTo>
                    <a:pt x="191195" y="209322"/>
                  </a:lnTo>
                  <a:lnTo>
                    <a:pt x="216811" y="254638"/>
                  </a:lnTo>
                  <a:lnTo>
                    <a:pt x="236925" y="300259"/>
                  </a:lnTo>
                  <a:lnTo>
                    <a:pt x="24130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29">
              <a:extLst>
                <a:ext uri="{FF2B5EF4-FFF2-40B4-BE49-F238E27FC236}">
                  <a16:creationId xmlns:a16="http://schemas.microsoft.com/office/drawing/2014/main" xmlns="" id="{ED56E02C-9579-44F5-9F4A-66BDE652CC1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09900" y="758629"/>
              <a:ext cx="292101" cy="358972"/>
            </a:xfrm>
            <a:custGeom>
              <a:avLst/>
              <a:gdLst/>
              <a:ahLst/>
              <a:cxnLst/>
              <a:rect l="0" t="0" r="0" b="0"/>
              <a:pathLst>
                <a:path w="292101" h="358972">
                  <a:moveTo>
                    <a:pt x="292100" y="3371"/>
                  </a:moveTo>
                  <a:lnTo>
                    <a:pt x="292100" y="3371"/>
                  </a:lnTo>
                  <a:lnTo>
                    <a:pt x="288729" y="0"/>
                  </a:lnTo>
                  <a:lnTo>
                    <a:pt x="286325" y="1124"/>
                  </a:lnTo>
                  <a:lnTo>
                    <a:pt x="249053" y="41239"/>
                  </a:lnTo>
                  <a:lnTo>
                    <a:pt x="217884" y="82716"/>
                  </a:lnTo>
                  <a:lnTo>
                    <a:pt x="191852" y="121656"/>
                  </a:lnTo>
                  <a:lnTo>
                    <a:pt x="160056" y="162951"/>
                  </a:lnTo>
                  <a:lnTo>
                    <a:pt x="125464" y="204118"/>
                  </a:lnTo>
                  <a:lnTo>
                    <a:pt x="91275" y="243581"/>
                  </a:lnTo>
                  <a:lnTo>
                    <a:pt x="62909" y="276642"/>
                  </a:lnTo>
                  <a:lnTo>
                    <a:pt x="30869" y="315292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250">
            <a:extLst>
              <a:ext uri="{FF2B5EF4-FFF2-40B4-BE49-F238E27FC236}">
                <a16:creationId xmlns:a16="http://schemas.microsoft.com/office/drawing/2014/main" xmlns="" id="{C355857E-A9A5-4A58-B6EE-B01AC7E7960C}"/>
              </a:ext>
            </a:extLst>
          </p:cNvPr>
          <p:cNvGrpSpPr/>
          <p:nvPr/>
        </p:nvGrpSpPr>
        <p:grpSpPr>
          <a:xfrm>
            <a:off x="1819079" y="857250"/>
            <a:ext cx="314522" cy="151107"/>
            <a:chOff x="1819079" y="857250"/>
            <a:chExt cx="314522" cy="151107"/>
          </a:xfrm>
        </p:grpSpPr>
        <p:sp>
          <p:nvSpPr>
            <p:cNvPr id="184" name="SMARTInkShape-1130">
              <a:extLst>
                <a:ext uri="{FF2B5EF4-FFF2-40B4-BE49-F238E27FC236}">
                  <a16:creationId xmlns:a16="http://schemas.microsoft.com/office/drawing/2014/main" xmlns="" id="{ADE8CED2-A63C-4850-9F13-3962176C9F7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819079" y="984250"/>
              <a:ext cx="314522" cy="24107"/>
            </a:xfrm>
            <a:custGeom>
              <a:avLst/>
              <a:gdLst/>
              <a:ahLst/>
              <a:cxnLst/>
              <a:rect l="0" t="0" r="0" b="0"/>
              <a:pathLst>
                <a:path w="314522" h="24107">
                  <a:moveTo>
                    <a:pt x="3371" y="19050"/>
                  </a:moveTo>
                  <a:lnTo>
                    <a:pt x="3371" y="19050"/>
                  </a:lnTo>
                  <a:lnTo>
                    <a:pt x="0" y="22421"/>
                  </a:lnTo>
                  <a:lnTo>
                    <a:pt x="1829" y="23414"/>
                  </a:lnTo>
                  <a:lnTo>
                    <a:pt x="21415" y="24106"/>
                  </a:lnTo>
                  <a:lnTo>
                    <a:pt x="68690" y="19451"/>
                  </a:lnTo>
                  <a:lnTo>
                    <a:pt x="114481" y="13113"/>
                  </a:lnTo>
                  <a:lnTo>
                    <a:pt x="139533" y="10153"/>
                  </a:lnTo>
                  <a:lnTo>
                    <a:pt x="165407" y="7474"/>
                  </a:lnTo>
                  <a:lnTo>
                    <a:pt x="191828" y="4983"/>
                  </a:lnTo>
                  <a:lnTo>
                    <a:pt x="217204" y="3322"/>
                  </a:lnTo>
                  <a:lnTo>
                    <a:pt x="241882" y="2215"/>
                  </a:lnTo>
                  <a:lnTo>
                    <a:pt x="282237" y="984"/>
                  </a:lnTo>
                  <a:lnTo>
                    <a:pt x="314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131">
              <a:extLst>
                <a:ext uri="{FF2B5EF4-FFF2-40B4-BE49-F238E27FC236}">
                  <a16:creationId xmlns:a16="http://schemas.microsoft.com/office/drawing/2014/main" xmlns="" id="{F4643E25-1E3F-4928-8F1F-F39EA5C95BC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822450" y="857250"/>
              <a:ext cx="196851" cy="3372"/>
            </a:xfrm>
            <a:custGeom>
              <a:avLst/>
              <a:gdLst/>
              <a:ahLst/>
              <a:cxnLst/>
              <a:rect l="0" t="0" r="0" b="0"/>
              <a:pathLst>
                <a:path w="196851" h="3372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15580" y="3371"/>
                  </a:lnTo>
                  <a:lnTo>
                    <a:pt x="52829" y="2096"/>
                  </a:lnTo>
                  <a:lnTo>
                    <a:pt x="86274" y="932"/>
                  </a:lnTo>
                  <a:lnTo>
                    <a:pt x="122305" y="414"/>
                  </a:lnTo>
                  <a:lnTo>
                    <a:pt x="159485" y="18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1132">
            <a:extLst>
              <a:ext uri="{FF2B5EF4-FFF2-40B4-BE49-F238E27FC236}">
                <a16:creationId xmlns:a16="http://schemas.microsoft.com/office/drawing/2014/main" xmlns="" id="{4F8829AF-9A8D-4F60-AFE0-A4616203EDB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86398" y="573369"/>
            <a:ext cx="525982" cy="509296"/>
          </a:xfrm>
          <a:custGeom>
            <a:avLst/>
            <a:gdLst/>
            <a:ahLst/>
            <a:cxnLst/>
            <a:rect l="0" t="0" r="0" b="0"/>
            <a:pathLst>
              <a:path w="525982" h="509296">
                <a:moveTo>
                  <a:pt x="105802" y="74331"/>
                </a:moveTo>
                <a:lnTo>
                  <a:pt x="105802" y="74331"/>
                </a:lnTo>
                <a:lnTo>
                  <a:pt x="95663" y="75037"/>
                </a:lnTo>
                <a:lnTo>
                  <a:pt x="82690" y="79798"/>
                </a:lnTo>
                <a:lnTo>
                  <a:pt x="126530" y="71776"/>
                </a:lnTo>
                <a:lnTo>
                  <a:pt x="168636" y="63318"/>
                </a:lnTo>
                <a:lnTo>
                  <a:pt x="195669" y="57111"/>
                </a:lnTo>
                <a:lnTo>
                  <a:pt x="224980" y="50151"/>
                </a:lnTo>
                <a:lnTo>
                  <a:pt x="255104" y="43394"/>
                </a:lnTo>
                <a:lnTo>
                  <a:pt x="285770" y="36773"/>
                </a:lnTo>
                <a:lnTo>
                  <a:pt x="316797" y="30242"/>
                </a:lnTo>
                <a:lnTo>
                  <a:pt x="346654" y="24477"/>
                </a:lnTo>
                <a:lnTo>
                  <a:pt x="375731" y="19223"/>
                </a:lnTo>
                <a:lnTo>
                  <a:pt x="404288" y="14309"/>
                </a:lnTo>
                <a:lnTo>
                  <a:pt x="449189" y="6968"/>
                </a:lnTo>
                <a:lnTo>
                  <a:pt x="496589" y="749"/>
                </a:lnTo>
                <a:lnTo>
                  <a:pt x="515846" y="0"/>
                </a:lnTo>
                <a:lnTo>
                  <a:pt x="524405" y="2019"/>
                </a:lnTo>
                <a:lnTo>
                  <a:pt x="525981" y="4956"/>
                </a:lnTo>
                <a:lnTo>
                  <a:pt x="525852" y="13864"/>
                </a:lnTo>
                <a:lnTo>
                  <a:pt x="511700" y="37522"/>
                </a:lnTo>
                <a:lnTo>
                  <a:pt x="468672" y="83601"/>
                </a:lnTo>
                <a:lnTo>
                  <a:pt x="434059" y="113494"/>
                </a:lnTo>
                <a:lnTo>
                  <a:pt x="389512" y="149357"/>
                </a:lnTo>
                <a:lnTo>
                  <a:pt x="364792" y="168798"/>
                </a:lnTo>
                <a:lnTo>
                  <a:pt x="337729" y="190226"/>
                </a:lnTo>
                <a:lnTo>
                  <a:pt x="309103" y="212977"/>
                </a:lnTo>
                <a:lnTo>
                  <a:pt x="279436" y="236612"/>
                </a:lnTo>
                <a:lnTo>
                  <a:pt x="249780" y="260129"/>
                </a:lnTo>
                <a:lnTo>
                  <a:pt x="220132" y="283569"/>
                </a:lnTo>
                <a:lnTo>
                  <a:pt x="190489" y="306956"/>
                </a:lnTo>
                <a:lnTo>
                  <a:pt x="163671" y="328898"/>
                </a:lnTo>
                <a:lnTo>
                  <a:pt x="138737" y="349876"/>
                </a:lnTo>
                <a:lnTo>
                  <a:pt x="94334" y="388706"/>
                </a:lnTo>
                <a:lnTo>
                  <a:pt x="58137" y="422427"/>
                </a:lnTo>
                <a:lnTo>
                  <a:pt x="20104" y="465808"/>
                </a:lnTo>
                <a:lnTo>
                  <a:pt x="1074" y="491988"/>
                </a:lnTo>
                <a:lnTo>
                  <a:pt x="0" y="497408"/>
                </a:lnTo>
                <a:lnTo>
                  <a:pt x="1401" y="501727"/>
                </a:lnTo>
                <a:lnTo>
                  <a:pt x="4451" y="505312"/>
                </a:lnTo>
                <a:lnTo>
                  <a:pt x="19129" y="509295"/>
                </a:lnTo>
                <a:lnTo>
                  <a:pt x="60601" y="507774"/>
                </a:lnTo>
                <a:lnTo>
                  <a:pt x="102646" y="501217"/>
                </a:lnTo>
                <a:lnTo>
                  <a:pt x="127687" y="496505"/>
                </a:lnTo>
                <a:lnTo>
                  <a:pt x="154259" y="491247"/>
                </a:lnTo>
                <a:lnTo>
                  <a:pt x="183967" y="487036"/>
                </a:lnTo>
                <a:lnTo>
                  <a:pt x="215768" y="483523"/>
                </a:lnTo>
                <a:lnTo>
                  <a:pt x="248963" y="480476"/>
                </a:lnTo>
                <a:lnTo>
                  <a:pt x="281676" y="478444"/>
                </a:lnTo>
                <a:lnTo>
                  <a:pt x="314068" y="477090"/>
                </a:lnTo>
                <a:lnTo>
                  <a:pt x="346246" y="476187"/>
                </a:lnTo>
                <a:lnTo>
                  <a:pt x="375459" y="476290"/>
                </a:lnTo>
                <a:lnTo>
                  <a:pt x="402696" y="477065"/>
                </a:lnTo>
                <a:lnTo>
                  <a:pt x="449421" y="479807"/>
                </a:lnTo>
                <a:lnTo>
                  <a:pt x="492032" y="484612"/>
                </a:lnTo>
                <a:lnTo>
                  <a:pt x="512202" y="48708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48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252">
            <a:extLst>
              <a:ext uri="{FF2B5EF4-FFF2-40B4-BE49-F238E27FC236}">
                <a16:creationId xmlns:a16="http://schemas.microsoft.com/office/drawing/2014/main" xmlns="" id="{292F9BA9-9C51-4829-8D99-505AF104D3E2}"/>
              </a:ext>
            </a:extLst>
          </p:cNvPr>
          <p:cNvGrpSpPr/>
          <p:nvPr/>
        </p:nvGrpSpPr>
        <p:grpSpPr>
          <a:xfrm>
            <a:off x="490821" y="556801"/>
            <a:ext cx="385480" cy="373755"/>
            <a:chOff x="490821" y="556801"/>
            <a:chExt cx="385480" cy="373755"/>
          </a:xfrm>
        </p:grpSpPr>
        <p:sp>
          <p:nvSpPr>
            <p:cNvPr id="2" name="SMARTInkShape-1133">
              <a:extLst>
                <a:ext uri="{FF2B5EF4-FFF2-40B4-BE49-F238E27FC236}">
                  <a16:creationId xmlns:a16="http://schemas.microsoft.com/office/drawing/2014/main" xmlns="" id="{CD5591FE-8241-451D-B8EB-0C46FBF5EF93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872642" y="823679"/>
              <a:ext cx="3659" cy="8172"/>
            </a:xfrm>
            <a:custGeom>
              <a:avLst/>
              <a:gdLst/>
              <a:ahLst/>
              <a:cxnLst/>
              <a:rect l="0" t="0" r="0" b="0"/>
              <a:pathLst>
                <a:path w="3659" h="8172">
                  <a:moveTo>
                    <a:pt x="3658" y="8171"/>
                  </a:moveTo>
                  <a:lnTo>
                    <a:pt x="3658" y="8171"/>
                  </a:lnTo>
                  <a:lnTo>
                    <a:pt x="287" y="1429"/>
                  </a:lnTo>
                  <a:lnTo>
                    <a:pt x="0" y="149"/>
                  </a:lnTo>
                  <a:lnTo>
                    <a:pt x="513" y="0"/>
                  </a:lnTo>
                  <a:lnTo>
                    <a:pt x="3658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134">
              <a:extLst>
                <a:ext uri="{FF2B5EF4-FFF2-40B4-BE49-F238E27FC236}">
                  <a16:creationId xmlns:a16="http://schemas.microsoft.com/office/drawing/2014/main" xmlns="" id="{9E0943ED-1F07-4B28-AF47-5DE575682C46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90821" y="556801"/>
              <a:ext cx="290230" cy="373755"/>
            </a:xfrm>
            <a:custGeom>
              <a:avLst/>
              <a:gdLst/>
              <a:ahLst/>
              <a:cxnLst/>
              <a:rect l="0" t="0" r="0" b="0"/>
              <a:pathLst>
                <a:path w="290230" h="373755">
                  <a:moveTo>
                    <a:pt x="48929" y="52799"/>
                  </a:moveTo>
                  <a:lnTo>
                    <a:pt x="48929" y="52799"/>
                  </a:lnTo>
                  <a:lnTo>
                    <a:pt x="49635" y="42660"/>
                  </a:lnTo>
                  <a:lnTo>
                    <a:pt x="52300" y="35122"/>
                  </a:lnTo>
                  <a:lnTo>
                    <a:pt x="61481" y="27069"/>
                  </a:lnTo>
                  <a:lnTo>
                    <a:pt x="99135" y="6894"/>
                  </a:lnTo>
                  <a:lnTo>
                    <a:pt x="128324" y="0"/>
                  </a:lnTo>
                  <a:lnTo>
                    <a:pt x="148892" y="640"/>
                  </a:lnTo>
                  <a:lnTo>
                    <a:pt x="157198" y="3915"/>
                  </a:lnTo>
                  <a:lnTo>
                    <a:pt x="170191" y="15080"/>
                  </a:lnTo>
                  <a:lnTo>
                    <a:pt x="182068" y="40604"/>
                  </a:lnTo>
                  <a:lnTo>
                    <a:pt x="179943" y="77251"/>
                  </a:lnTo>
                  <a:lnTo>
                    <a:pt x="168306" y="108822"/>
                  </a:lnTo>
                  <a:lnTo>
                    <a:pt x="149963" y="144726"/>
                  </a:lnTo>
                  <a:lnTo>
                    <a:pt x="125348" y="184202"/>
                  </a:lnTo>
                  <a:lnTo>
                    <a:pt x="94182" y="223384"/>
                  </a:lnTo>
                  <a:lnTo>
                    <a:pt x="61986" y="260553"/>
                  </a:lnTo>
                  <a:lnTo>
                    <a:pt x="25438" y="307129"/>
                  </a:lnTo>
                  <a:lnTo>
                    <a:pt x="3398" y="339039"/>
                  </a:lnTo>
                  <a:lnTo>
                    <a:pt x="0" y="354995"/>
                  </a:lnTo>
                  <a:lnTo>
                    <a:pt x="788" y="360802"/>
                  </a:lnTo>
                  <a:lnTo>
                    <a:pt x="5426" y="369135"/>
                  </a:lnTo>
                  <a:lnTo>
                    <a:pt x="19716" y="373309"/>
                  </a:lnTo>
                  <a:lnTo>
                    <a:pt x="40884" y="373754"/>
                  </a:lnTo>
                  <a:lnTo>
                    <a:pt x="82686" y="366070"/>
                  </a:lnTo>
                  <a:lnTo>
                    <a:pt x="119200" y="358777"/>
                  </a:lnTo>
                  <a:lnTo>
                    <a:pt x="155185" y="350832"/>
                  </a:lnTo>
                  <a:lnTo>
                    <a:pt x="189993" y="343302"/>
                  </a:lnTo>
                  <a:lnTo>
                    <a:pt x="224278" y="337604"/>
                  </a:lnTo>
                  <a:lnTo>
                    <a:pt x="265200" y="337171"/>
                  </a:lnTo>
                  <a:lnTo>
                    <a:pt x="290229" y="33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253">
            <a:extLst>
              <a:ext uri="{FF2B5EF4-FFF2-40B4-BE49-F238E27FC236}">
                <a16:creationId xmlns:a16="http://schemas.microsoft.com/office/drawing/2014/main" xmlns="" id="{529B1F29-CFAD-4AD7-894D-BF1550DCE790}"/>
              </a:ext>
            </a:extLst>
          </p:cNvPr>
          <p:cNvGrpSpPr/>
          <p:nvPr/>
        </p:nvGrpSpPr>
        <p:grpSpPr>
          <a:xfrm>
            <a:off x="1804700" y="603079"/>
            <a:ext cx="287695" cy="311322"/>
            <a:chOff x="1804700" y="603079"/>
            <a:chExt cx="287695" cy="311322"/>
          </a:xfrm>
        </p:grpSpPr>
        <p:sp>
          <p:nvSpPr>
            <p:cNvPr id="5" name="SMARTInkShape-1135">
              <a:extLst>
                <a:ext uri="{FF2B5EF4-FFF2-40B4-BE49-F238E27FC236}">
                  <a16:creationId xmlns:a16="http://schemas.microsoft.com/office/drawing/2014/main" xmlns="" id="{641921A5-7D88-4030-B797-D06BAF330DE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085779" y="787400"/>
              <a:ext cx="6616" cy="127001"/>
            </a:xfrm>
            <a:custGeom>
              <a:avLst/>
              <a:gdLst/>
              <a:ahLst/>
              <a:cxnLst/>
              <a:rect l="0" t="0" r="0" b="0"/>
              <a:pathLst>
                <a:path w="6616" h="12700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275" y="46741"/>
                  </a:lnTo>
                  <a:lnTo>
                    <a:pt x="6615" y="90659"/>
                  </a:lnTo>
                  <a:lnTo>
                    <a:pt x="337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36">
              <a:extLst>
                <a:ext uri="{FF2B5EF4-FFF2-40B4-BE49-F238E27FC236}">
                  <a16:creationId xmlns:a16="http://schemas.microsoft.com/office/drawing/2014/main" xmlns="" id="{BC83626F-68AB-4388-9FAD-C023E350787D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804700" y="603079"/>
              <a:ext cx="181880" cy="266221"/>
            </a:xfrm>
            <a:custGeom>
              <a:avLst/>
              <a:gdLst/>
              <a:ahLst/>
              <a:cxnLst/>
              <a:rect l="0" t="0" r="0" b="0"/>
              <a:pathLst>
                <a:path w="181880" h="266221">
                  <a:moveTo>
                    <a:pt x="5050" y="171"/>
                  </a:moveTo>
                  <a:lnTo>
                    <a:pt x="5050" y="171"/>
                  </a:lnTo>
                  <a:lnTo>
                    <a:pt x="8421" y="171"/>
                  </a:lnTo>
                  <a:lnTo>
                    <a:pt x="11957" y="5815"/>
                  </a:lnTo>
                  <a:lnTo>
                    <a:pt x="13888" y="10284"/>
                  </a:lnTo>
                  <a:lnTo>
                    <a:pt x="16987" y="49284"/>
                  </a:lnTo>
                  <a:lnTo>
                    <a:pt x="16818" y="94529"/>
                  </a:lnTo>
                  <a:lnTo>
                    <a:pt x="14279" y="129597"/>
                  </a:lnTo>
                  <a:lnTo>
                    <a:pt x="10798" y="162586"/>
                  </a:lnTo>
                  <a:lnTo>
                    <a:pt x="6753" y="205163"/>
                  </a:lnTo>
                  <a:lnTo>
                    <a:pt x="5199" y="241428"/>
                  </a:lnTo>
                  <a:lnTo>
                    <a:pt x="5149" y="241442"/>
                  </a:lnTo>
                  <a:lnTo>
                    <a:pt x="37" y="194378"/>
                  </a:lnTo>
                  <a:lnTo>
                    <a:pt x="0" y="159158"/>
                  </a:lnTo>
                  <a:lnTo>
                    <a:pt x="2335" y="115282"/>
                  </a:lnTo>
                  <a:lnTo>
                    <a:pt x="5725" y="73203"/>
                  </a:lnTo>
                  <a:lnTo>
                    <a:pt x="8878" y="37569"/>
                  </a:lnTo>
                  <a:lnTo>
                    <a:pt x="11358" y="7724"/>
                  </a:lnTo>
                  <a:lnTo>
                    <a:pt x="14439" y="0"/>
                  </a:lnTo>
                  <a:lnTo>
                    <a:pt x="16248" y="763"/>
                  </a:lnTo>
                  <a:lnTo>
                    <a:pt x="33040" y="39830"/>
                  </a:lnTo>
                  <a:lnTo>
                    <a:pt x="44301" y="73771"/>
                  </a:lnTo>
                  <a:lnTo>
                    <a:pt x="57067" y="114021"/>
                  </a:lnTo>
                  <a:lnTo>
                    <a:pt x="72148" y="155428"/>
                  </a:lnTo>
                  <a:lnTo>
                    <a:pt x="90140" y="191706"/>
                  </a:lnTo>
                  <a:lnTo>
                    <a:pt x="116340" y="236133"/>
                  </a:lnTo>
                  <a:lnTo>
                    <a:pt x="130006" y="256737"/>
                  </a:lnTo>
                  <a:lnTo>
                    <a:pt x="140784" y="265895"/>
                  </a:lnTo>
                  <a:lnTo>
                    <a:pt x="146340" y="266220"/>
                  </a:lnTo>
                  <a:lnTo>
                    <a:pt x="158157" y="260937"/>
                  </a:lnTo>
                  <a:lnTo>
                    <a:pt x="166701" y="242126"/>
                  </a:lnTo>
                  <a:lnTo>
                    <a:pt x="172850" y="212834"/>
                  </a:lnTo>
                  <a:lnTo>
                    <a:pt x="177935" y="173945"/>
                  </a:lnTo>
                  <a:lnTo>
                    <a:pt x="180665" y="128910"/>
                  </a:lnTo>
                  <a:lnTo>
                    <a:pt x="181879" y="84905"/>
                  </a:lnTo>
                  <a:lnTo>
                    <a:pt x="181857" y="39153"/>
                  </a:lnTo>
                  <a:lnTo>
                    <a:pt x="177767" y="15266"/>
                  </a:lnTo>
                  <a:lnTo>
                    <a:pt x="176500" y="1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1137">
            <a:extLst>
              <a:ext uri="{FF2B5EF4-FFF2-40B4-BE49-F238E27FC236}">
                <a16:creationId xmlns:a16="http://schemas.microsoft.com/office/drawing/2014/main" xmlns="" id="{58AA54A1-4C3E-400D-AC29-2640E4D483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55781" y="660400"/>
            <a:ext cx="266770" cy="139368"/>
          </a:xfrm>
          <a:custGeom>
            <a:avLst/>
            <a:gdLst/>
            <a:ahLst/>
            <a:cxnLst/>
            <a:rect l="0" t="0" r="0" b="0"/>
            <a:pathLst>
              <a:path w="266770" h="139368">
                <a:moveTo>
                  <a:pt x="19119" y="107950"/>
                </a:moveTo>
                <a:lnTo>
                  <a:pt x="19119" y="107950"/>
                </a:lnTo>
                <a:lnTo>
                  <a:pt x="19119" y="111321"/>
                </a:lnTo>
                <a:lnTo>
                  <a:pt x="17238" y="114858"/>
                </a:lnTo>
                <a:lnTo>
                  <a:pt x="15748" y="116788"/>
                </a:lnTo>
                <a:lnTo>
                  <a:pt x="12638" y="116664"/>
                </a:lnTo>
                <a:lnTo>
                  <a:pt x="3539" y="112764"/>
                </a:lnTo>
                <a:lnTo>
                  <a:pt x="971" y="108337"/>
                </a:lnTo>
                <a:lnTo>
                  <a:pt x="0" y="95892"/>
                </a:lnTo>
                <a:lnTo>
                  <a:pt x="10194" y="64907"/>
                </a:lnTo>
                <a:lnTo>
                  <a:pt x="21727" y="42123"/>
                </a:lnTo>
                <a:lnTo>
                  <a:pt x="29921" y="33303"/>
                </a:lnTo>
                <a:lnTo>
                  <a:pt x="34787" y="31374"/>
                </a:lnTo>
                <a:lnTo>
                  <a:pt x="45838" y="31113"/>
                </a:lnTo>
                <a:lnTo>
                  <a:pt x="57805" y="37111"/>
                </a:lnTo>
                <a:lnTo>
                  <a:pt x="99185" y="69981"/>
                </a:lnTo>
                <a:lnTo>
                  <a:pt x="143841" y="115737"/>
                </a:lnTo>
                <a:lnTo>
                  <a:pt x="164494" y="134873"/>
                </a:lnTo>
                <a:lnTo>
                  <a:pt x="171069" y="137893"/>
                </a:lnTo>
                <a:lnTo>
                  <a:pt x="184019" y="139367"/>
                </a:lnTo>
                <a:lnTo>
                  <a:pt x="190436" y="136656"/>
                </a:lnTo>
                <a:lnTo>
                  <a:pt x="203210" y="126118"/>
                </a:lnTo>
                <a:lnTo>
                  <a:pt x="218930" y="100947"/>
                </a:lnTo>
                <a:lnTo>
                  <a:pt x="238057" y="54198"/>
                </a:lnTo>
                <a:lnTo>
                  <a:pt x="263570" y="6613"/>
                </a:lnTo>
                <a:lnTo>
                  <a:pt x="26676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255">
            <a:extLst>
              <a:ext uri="{FF2B5EF4-FFF2-40B4-BE49-F238E27FC236}">
                <a16:creationId xmlns:a16="http://schemas.microsoft.com/office/drawing/2014/main" xmlns="" id="{151A9F9A-C611-4B54-B617-B72BF6688250}"/>
              </a:ext>
            </a:extLst>
          </p:cNvPr>
          <p:cNvGrpSpPr/>
          <p:nvPr/>
        </p:nvGrpSpPr>
        <p:grpSpPr>
          <a:xfrm>
            <a:off x="2967729" y="515233"/>
            <a:ext cx="1295610" cy="437268"/>
            <a:chOff x="2967729" y="515233"/>
            <a:chExt cx="1295610" cy="437268"/>
          </a:xfrm>
        </p:grpSpPr>
        <p:sp>
          <p:nvSpPr>
            <p:cNvPr id="9" name="SMARTInkShape-1138">
              <a:extLst>
                <a:ext uri="{FF2B5EF4-FFF2-40B4-BE49-F238E27FC236}">
                  <a16:creationId xmlns:a16="http://schemas.microsoft.com/office/drawing/2014/main" xmlns="" id="{EF53D47B-7436-4FA8-AA98-8E7D64B2E0A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4210050" y="882650"/>
              <a:ext cx="53289" cy="69851"/>
            </a:xfrm>
            <a:custGeom>
              <a:avLst/>
              <a:gdLst/>
              <a:ahLst/>
              <a:cxnLst/>
              <a:rect l="0" t="0" r="0" b="0"/>
              <a:pathLst>
                <a:path w="53289" h="6985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51357" y="3763"/>
                  </a:lnTo>
                  <a:lnTo>
                    <a:pt x="53288" y="6742"/>
                  </a:lnTo>
                  <a:lnTo>
                    <a:pt x="49789" y="19459"/>
                  </a:lnTo>
                  <a:lnTo>
                    <a:pt x="45893" y="2779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139">
              <a:extLst>
                <a:ext uri="{FF2B5EF4-FFF2-40B4-BE49-F238E27FC236}">
                  <a16:creationId xmlns:a16="http://schemas.microsoft.com/office/drawing/2014/main" xmlns="" id="{7AA641B1-1E3C-4C1E-8416-C0F6B8F5331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4089125" y="755650"/>
              <a:ext cx="8873" cy="114301"/>
            </a:xfrm>
            <a:custGeom>
              <a:avLst/>
              <a:gdLst/>
              <a:ahLst/>
              <a:cxnLst/>
              <a:rect l="0" t="0" r="0" b="0"/>
              <a:pathLst>
                <a:path w="8873" h="114301">
                  <a:moveTo>
                    <a:pt x="6625" y="0"/>
                  </a:moveTo>
                  <a:lnTo>
                    <a:pt x="6625" y="0"/>
                  </a:lnTo>
                  <a:lnTo>
                    <a:pt x="8872" y="43739"/>
                  </a:lnTo>
                  <a:lnTo>
                    <a:pt x="0" y="68150"/>
                  </a:lnTo>
                  <a:lnTo>
                    <a:pt x="585" y="91846"/>
                  </a:lnTo>
                  <a:lnTo>
                    <a:pt x="66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40">
              <a:extLst>
                <a:ext uri="{FF2B5EF4-FFF2-40B4-BE49-F238E27FC236}">
                  <a16:creationId xmlns:a16="http://schemas.microsoft.com/office/drawing/2014/main" xmlns="" id="{4791442F-86CD-4DE3-8DEB-7A5CED4DD8A4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860800" y="632947"/>
              <a:ext cx="164457" cy="175153"/>
            </a:xfrm>
            <a:custGeom>
              <a:avLst/>
              <a:gdLst/>
              <a:ahLst/>
              <a:cxnLst/>
              <a:rect l="0" t="0" r="0" b="0"/>
              <a:pathLst>
                <a:path w="164457" h="175153">
                  <a:moveTo>
                    <a:pt x="0" y="167153"/>
                  </a:moveTo>
                  <a:lnTo>
                    <a:pt x="0" y="167153"/>
                  </a:lnTo>
                  <a:lnTo>
                    <a:pt x="0" y="163782"/>
                  </a:lnTo>
                  <a:lnTo>
                    <a:pt x="3763" y="160245"/>
                  </a:lnTo>
                  <a:lnTo>
                    <a:pt x="9434" y="155616"/>
                  </a:lnTo>
                  <a:lnTo>
                    <a:pt x="27757" y="130373"/>
                  </a:lnTo>
                  <a:lnTo>
                    <a:pt x="41832" y="88705"/>
                  </a:lnTo>
                  <a:lnTo>
                    <a:pt x="57469" y="43472"/>
                  </a:lnTo>
                  <a:lnTo>
                    <a:pt x="63642" y="25400"/>
                  </a:lnTo>
                  <a:lnTo>
                    <a:pt x="64033" y="10313"/>
                  </a:lnTo>
                  <a:lnTo>
                    <a:pt x="61856" y="2196"/>
                  </a:lnTo>
                  <a:lnTo>
                    <a:pt x="60287" y="32"/>
                  </a:lnTo>
                  <a:lnTo>
                    <a:pt x="59947" y="0"/>
                  </a:lnTo>
                  <a:lnTo>
                    <a:pt x="61450" y="3728"/>
                  </a:lnTo>
                  <a:lnTo>
                    <a:pt x="46271" y="44206"/>
                  </a:lnTo>
                  <a:lnTo>
                    <a:pt x="42437" y="68060"/>
                  </a:lnTo>
                  <a:lnTo>
                    <a:pt x="42834" y="108551"/>
                  </a:lnTo>
                  <a:lnTo>
                    <a:pt x="41227" y="145556"/>
                  </a:lnTo>
                  <a:lnTo>
                    <a:pt x="45605" y="163199"/>
                  </a:lnTo>
                  <a:lnTo>
                    <a:pt x="48747" y="168750"/>
                  </a:lnTo>
                  <a:lnTo>
                    <a:pt x="52254" y="172451"/>
                  </a:lnTo>
                  <a:lnTo>
                    <a:pt x="56003" y="174918"/>
                  </a:lnTo>
                  <a:lnTo>
                    <a:pt x="60618" y="175152"/>
                  </a:lnTo>
                  <a:lnTo>
                    <a:pt x="71391" y="171649"/>
                  </a:lnTo>
                  <a:lnTo>
                    <a:pt x="101329" y="141282"/>
                  </a:lnTo>
                  <a:lnTo>
                    <a:pt x="128880" y="103121"/>
                  </a:lnTo>
                  <a:lnTo>
                    <a:pt x="149664" y="63357"/>
                  </a:lnTo>
                  <a:lnTo>
                    <a:pt x="162928" y="32599"/>
                  </a:lnTo>
                  <a:lnTo>
                    <a:pt x="163652" y="33000"/>
                  </a:lnTo>
                  <a:lnTo>
                    <a:pt x="164456" y="39091"/>
                  </a:lnTo>
                  <a:lnTo>
                    <a:pt x="154108" y="81206"/>
                  </a:lnTo>
                  <a:lnTo>
                    <a:pt x="152400" y="122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41">
              <a:extLst>
                <a:ext uri="{FF2B5EF4-FFF2-40B4-BE49-F238E27FC236}">
                  <a16:creationId xmlns:a16="http://schemas.microsoft.com/office/drawing/2014/main" xmlns="" id="{871D95F6-19AD-4AEF-AEBF-73DFFEB93E00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3628131" y="515233"/>
              <a:ext cx="124720" cy="329318"/>
            </a:xfrm>
            <a:custGeom>
              <a:avLst/>
              <a:gdLst/>
              <a:ahLst/>
              <a:cxnLst/>
              <a:rect l="0" t="0" r="0" b="0"/>
              <a:pathLst>
                <a:path w="124720" h="329318">
                  <a:moveTo>
                    <a:pt x="124719" y="5467"/>
                  </a:moveTo>
                  <a:lnTo>
                    <a:pt x="124719" y="5467"/>
                  </a:lnTo>
                  <a:lnTo>
                    <a:pt x="121348" y="2096"/>
                  </a:lnTo>
                  <a:lnTo>
                    <a:pt x="115930" y="441"/>
                  </a:lnTo>
                  <a:lnTo>
                    <a:pt x="112509" y="0"/>
                  </a:lnTo>
                  <a:lnTo>
                    <a:pt x="94212" y="6120"/>
                  </a:lnTo>
                  <a:lnTo>
                    <a:pt x="70916" y="26984"/>
                  </a:lnTo>
                  <a:lnTo>
                    <a:pt x="46140" y="65621"/>
                  </a:lnTo>
                  <a:lnTo>
                    <a:pt x="29352" y="102287"/>
                  </a:lnTo>
                  <a:lnTo>
                    <a:pt x="13895" y="143748"/>
                  </a:lnTo>
                  <a:lnTo>
                    <a:pt x="2321" y="185694"/>
                  </a:lnTo>
                  <a:lnTo>
                    <a:pt x="0" y="222210"/>
                  </a:lnTo>
                  <a:lnTo>
                    <a:pt x="8507" y="266773"/>
                  </a:lnTo>
                  <a:lnTo>
                    <a:pt x="13378" y="279154"/>
                  </a:lnTo>
                  <a:lnTo>
                    <a:pt x="31960" y="300437"/>
                  </a:lnTo>
                  <a:lnTo>
                    <a:pt x="56681" y="316481"/>
                  </a:lnTo>
                  <a:lnTo>
                    <a:pt x="112019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42">
              <a:extLst>
                <a:ext uri="{FF2B5EF4-FFF2-40B4-BE49-F238E27FC236}">
                  <a16:creationId xmlns:a16="http://schemas.microsoft.com/office/drawing/2014/main" xmlns="" id="{205DB513-125F-4BDF-A22B-01CF7B62BBBC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3308350" y="685800"/>
              <a:ext cx="120651" cy="127801"/>
            </a:xfrm>
            <a:custGeom>
              <a:avLst/>
              <a:gdLst/>
              <a:ahLst/>
              <a:cxnLst/>
              <a:rect l="0" t="0" r="0" b="0"/>
              <a:pathLst>
                <a:path w="120651" h="12780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30507" y="31259"/>
                  </a:lnTo>
                  <a:lnTo>
                    <a:pt x="53803" y="49557"/>
                  </a:lnTo>
                  <a:lnTo>
                    <a:pt x="64599" y="64829"/>
                  </a:lnTo>
                  <a:lnTo>
                    <a:pt x="70339" y="81024"/>
                  </a:lnTo>
                  <a:lnTo>
                    <a:pt x="70054" y="116102"/>
                  </a:lnTo>
                  <a:lnTo>
                    <a:pt x="68575" y="120441"/>
                  </a:lnTo>
                  <a:lnTo>
                    <a:pt x="63169" y="127142"/>
                  </a:lnTo>
                  <a:lnTo>
                    <a:pt x="61162" y="127800"/>
                  </a:lnTo>
                  <a:lnTo>
                    <a:pt x="59825" y="126828"/>
                  </a:lnTo>
                  <a:lnTo>
                    <a:pt x="58933" y="124769"/>
                  </a:lnTo>
                  <a:lnTo>
                    <a:pt x="57678" y="105015"/>
                  </a:lnTo>
                  <a:lnTo>
                    <a:pt x="67420" y="70078"/>
                  </a:lnTo>
                  <a:lnTo>
                    <a:pt x="97696" y="2628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43">
              <a:extLst>
                <a:ext uri="{FF2B5EF4-FFF2-40B4-BE49-F238E27FC236}">
                  <a16:creationId xmlns:a16="http://schemas.microsoft.com/office/drawing/2014/main" xmlns="" id="{D1A46647-B49A-4635-9BB2-4A6858EC297D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3232210" y="709073"/>
              <a:ext cx="63441" cy="104602"/>
            </a:xfrm>
            <a:custGeom>
              <a:avLst/>
              <a:gdLst/>
              <a:ahLst/>
              <a:cxnLst/>
              <a:rect l="0" t="0" r="0" b="0"/>
              <a:pathLst>
                <a:path w="63441" h="104602">
                  <a:moveTo>
                    <a:pt x="63440" y="27527"/>
                  </a:moveTo>
                  <a:lnTo>
                    <a:pt x="63440" y="27527"/>
                  </a:lnTo>
                  <a:lnTo>
                    <a:pt x="54651" y="13712"/>
                  </a:lnTo>
                  <a:lnTo>
                    <a:pt x="43667" y="3678"/>
                  </a:lnTo>
                  <a:lnTo>
                    <a:pt x="39675" y="1044"/>
                  </a:lnTo>
                  <a:lnTo>
                    <a:pt x="27713" y="0"/>
                  </a:lnTo>
                  <a:lnTo>
                    <a:pt x="20572" y="709"/>
                  </a:lnTo>
                  <a:lnTo>
                    <a:pt x="14400" y="4004"/>
                  </a:lnTo>
                  <a:lnTo>
                    <a:pt x="3780" y="15191"/>
                  </a:lnTo>
                  <a:lnTo>
                    <a:pt x="0" y="31452"/>
                  </a:lnTo>
                  <a:lnTo>
                    <a:pt x="3323" y="67265"/>
                  </a:lnTo>
                  <a:lnTo>
                    <a:pt x="12152" y="89631"/>
                  </a:lnTo>
                  <a:lnTo>
                    <a:pt x="23477" y="99343"/>
                  </a:lnTo>
                  <a:lnTo>
                    <a:pt x="36507" y="104601"/>
                  </a:lnTo>
                  <a:lnTo>
                    <a:pt x="47001" y="104586"/>
                  </a:lnTo>
                  <a:lnTo>
                    <a:pt x="50364" y="98655"/>
                  </a:lnTo>
                  <a:lnTo>
                    <a:pt x="54392" y="65457"/>
                  </a:lnTo>
                  <a:lnTo>
                    <a:pt x="50724" y="34454"/>
                  </a:lnTo>
                  <a:lnTo>
                    <a:pt x="38040" y="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44">
              <a:extLst>
                <a:ext uri="{FF2B5EF4-FFF2-40B4-BE49-F238E27FC236}">
                  <a16:creationId xmlns:a16="http://schemas.microsoft.com/office/drawing/2014/main" xmlns="" id="{A1F2E0A2-A244-422C-9C30-3592613C803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2967729" y="557786"/>
              <a:ext cx="200812" cy="315909"/>
            </a:xfrm>
            <a:custGeom>
              <a:avLst/>
              <a:gdLst/>
              <a:ahLst/>
              <a:cxnLst/>
              <a:rect l="0" t="0" r="0" b="0"/>
              <a:pathLst>
                <a:path w="200812" h="315909">
                  <a:moveTo>
                    <a:pt x="4071" y="115314"/>
                  </a:moveTo>
                  <a:lnTo>
                    <a:pt x="4071" y="115314"/>
                  </a:lnTo>
                  <a:lnTo>
                    <a:pt x="7834" y="160522"/>
                  </a:lnTo>
                  <a:lnTo>
                    <a:pt x="14123" y="206320"/>
                  </a:lnTo>
                  <a:lnTo>
                    <a:pt x="14889" y="239017"/>
                  </a:lnTo>
                  <a:lnTo>
                    <a:pt x="11353" y="285630"/>
                  </a:lnTo>
                  <a:lnTo>
                    <a:pt x="5718" y="314606"/>
                  </a:lnTo>
                  <a:lnTo>
                    <a:pt x="5169" y="315908"/>
                  </a:lnTo>
                  <a:lnTo>
                    <a:pt x="4559" y="311711"/>
                  </a:lnTo>
                  <a:lnTo>
                    <a:pt x="4168" y="271544"/>
                  </a:lnTo>
                  <a:lnTo>
                    <a:pt x="2232" y="232727"/>
                  </a:lnTo>
                  <a:lnTo>
                    <a:pt x="432" y="186548"/>
                  </a:lnTo>
                  <a:lnTo>
                    <a:pt x="939" y="161392"/>
                  </a:lnTo>
                  <a:lnTo>
                    <a:pt x="1983" y="135449"/>
                  </a:lnTo>
                  <a:lnTo>
                    <a:pt x="1261" y="89691"/>
                  </a:lnTo>
                  <a:lnTo>
                    <a:pt x="0" y="52420"/>
                  </a:lnTo>
                  <a:lnTo>
                    <a:pt x="3396" y="17086"/>
                  </a:lnTo>
                  <a:lnTo>
                    <a:pt x="17355" y="34939"/>
                  </a:lnTo>
                  <a:lnTo>
                    <a:pt x="32623" y="77153"/>
                  </a:lnTo>
                  <a:lnTo>
                    <a:pt x="47335" y="117404"/>
                  </a:lnTo>
                  <a:lnTo>
                    <a:pt x="66338" y="161398"/>
                  </a:lnTo>
                  <a:lnTo>
                    <a:pt x="88895" y="202118"/>
                  </a:lnTo>
                  <a:lnTo>
                    <a:pt x="118652" y="247259"/>
                  </a:lnTo>
                  <a:lnTo>
                    <a:pt x="145344" y="272864"/>
                  </a:lnTo>
                  <a:lnTo>
                    <a:pt x="158816" y="278705"/>
                  </a:lnTo>
                  <a:lnTo>
                    <a:pt x="164384" y="279274"/>
                  </a:lnTo>
                  <a:lnTo>
                    <a:pt x="169508" y="276126"/>
                  </a:lnTo>
                  <a:lnTo>
                    <a:pt x="178963" y="263221"/>
                  </a:lnTo>
                  <a:lnTo>
                    <a:pt x="188849" y="229380"/>
                  </a:lnTo>
                  <a:lnTo>
                    <a:pt x="192028" y="196584"/>
                  </a:lnTo>
                  <a:lnTo>
                    <a:pt x="194852" y="157079"/>
                  </a:lnTo>
                  <a:lnTo>
                    <a:pt x="200811" y="111298"/>
                  </a:lnTo>
                  <a:lnTo>
                    <a:pt x="200637" y="68374"/>
                  </a:lnTo>
                  <a:lnTo>
                    <a:pt x="192605" y="21678"/>
                  </a:lnTo>
                  <a:lnTo>
                    <a:pt x="185936" y="6670"/>
                  </a:lnTo>
                  <a:lnTo>
                    <a:pt x="180620" y="0"/>
                  </a:lnTo>
                  <a:lnTo>
                    <a:pt x="178920" y="338"/>
                  </a:lnTo>
                  <a:lnTo>
                    <a:pt x="177787" y="2680"/>
                  </a:lnTo>
                  <a:lnTo>
                    <a:pt x="175521" y="13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256">
            <a:extLst>
              <a:ext uri="{FF2B5EF4-FFF2-40B4-BE49-F238E27FC236}">
                <a16:creationId xmlns:a16="http://schemas.microsoft.com/office/drawing/2014/main" xmlns="" id="{3B02F196-77D7-4632-AF71-18D4E8F2C109}"/>
              </a:ext>
            </a:extLst>
          </p:cNvPr>
          <p:cNvGrpSpPr/>
          <p:nvPr/>
        </p:nvGrpSpPr>
        <p:grpSpPr>
          <a:xfrm>
            <a:off x="4497851" y="503118"/>
            <a:ext cx="880600" cy="487483"/>
            <a:chOff x="4497851" y="503118"/>
            <a:chExt cx="880600" cy="487483"/>
          </a:xfrm>
        </p:grpSpPr>
        <p:sp>
          <p:nvSpPr>
            <p:cNvPr id="17" name="SMARTInkShape-1145">
              <a:extLst>
                <a:ext uri="{FF2B5EF4-FFF2-40B4-BE49-F238E27FC236}">
                  <a16:creationId xmlns:a16="http://schemas.microsoft.com/office/drawing/2014/main" xmlns="" id="{89B5F761-559A-4C4A-BADC-5573F18D653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264150" y="914400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114300" y="0"/>
                  </a:moveTo>
                  <a:lnTo>
                    <a:pt x="114300" y="0"/>
                  </a:lnTo>
                  <a:lnTo>
                    <a:pt x="76000" y="24485"/>
                  </a:lnTo>
                  <a:lnTo>
                    <a:pt x="38040" y="505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146">
              <a:extLst>
                <a:ext uri="{FF2B5EF4-FFF2-40B4-BE49-F238E27FC236}">
                  <a16:creationId xmlns:a16="http://schemas.microsoft.com/office/drawing/2014/main" xmlns="" id="{B97F5932-3628-4875-9EE1-20D7D1C4369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086350" y="517042"/>
              <a:ext cx="168809" cy="340209"/>
            </a:xfrm>
            <a:custGeom>
              <a:avLst/>
              <a:gdLst/>
              <a:ahLst/>
              <a:cxnLst/>
              <a:rect l="0" t="0" r="0" b="0"/>
              <a:pathLst>
                <a:path w="168809" h="340209">
                  <a:moveTo>
                    <a:pt x="57150" y="3658"/>
                  </a:moveTo>
                  <a:lnTo>
                    <a:pt x="57150" y="3658"/>
                  </a:lnTo>
                  <a:lnTo>
                    <a:pt x="60521" y="287"/>
                  </a:lnTo>
                  <a:lnTo>
                    <a:pt x="62924" y="0"/>
                  </a:lnTo>
                  <a:lnTo>
                    <a:pt x="73051" y="2966"/>
                  </a:lnTo>
                  <a:lnTo>
                    <a:pt x="110131" y="25796"/>
                  </a:lnTo>
                  <a:lnTo>
                    <a:pt x="146696" y="60626"/>
                  </a:lnTo>
                  <a:lnTo>
                    <a:pt x="162330" y="91771"/>
                  </a:lnTo>
                  <a:lnTo>
                    <a:pt x="168808" y="127486"/>
                  </a:lnTo>
                  <a:lnTo>
                    <a:pt x="164631" y="166878"/>
                  </a:lnTo>
                  <a:lnTo>
                    <a:pt x="151956" y="206022"/>
                  </a:lnTo>
                  <a:lnTo>
                    <a:pt x="131742" y="243175"/>
                  </a:lnTo>
                  <a:lnTo>
                    <a:pt x="86072" y="289742"/>
                  </a:lnTo>
                  <a:lnTo>
                    <a:pt x="43455" y="320943"/>
                  </a:lnTo>
                  <a:lnTo>
                    <a:pt x="17579" y="337636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47">
              <a:extLst>
                <a:ext uri="{FF2B5EF4-FFF2-40B4-BE49-F238E27FC236}">
                  <a16:creationId xmlns:a16="http://schemas.microsoft.com/office/drawing/2014/main" xmlns="" id="{DCD58B7C-C32D-466F-8F8D-37CCAAB4F0A2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4845050" y="503118"/>
              <a:ext cx="120651" cy="98808"/>
            </a:xfrm>
            <a:custGeom>
              <a:avLst/>
              <a:gdLst/>
              <a:ahLst/>
              <a:cxnLst/>
              <a:rect l="0" t="0" r="0" b="0"/>
              <a:pathLst>
                <a:path w="120651" h="98808">
                  <a:moveTo>
                    <a:pt x="0" y="11232"/>
                  </a:moveTo>
                  <a:lnTo>
                    <a:pt x="0" y="11232"/>
                  </a:lnTo>
                  <a:lnTo>
                    <a:pt x="8838" y="2394"/>
                  </a:lnTo>
                  <a:lnTo>
                    <a:pt x="16628" y="248"/>
                  </a:lnTo>
                  <a:lnTo>
                    <a:pt x="25029" y="0"/>
                  </a:lnTo>
                  <a:lnTo>
                    <a:pt x="27270" y="922"/>
                  </a:lnTo>
                  <a:lnTo>
                    <a:pt x="37948" y="7472"/>
                  </a:lnTo>
                  <a:lnTo>
                    <a:pt x="44349" y="10842"/>
                  </a:lnTo>
                  <a:lnTo>
                    <a:pt x="47205" y="15205"/>
                  </a:lnTo>
                  <a:lnTo>
                    <a:pt x="47698" y="20231"/>
                  </a:lnTo>
                  <a:lnTo>
                    <a:pt x="46615" y="25698"/>
                  </a:lnTo>
                  <a:lnTo>
                    <a:pt x="15050" y="72836"/>
                  </a:lnTo>
                  <a:lnTo>
                    <a:pt x="4572" y="80474"/>
                  </a:lnTo>
                  <a:lnTo>
                    <a:pt x="2342" y="83499"/>
                  </a:lnTo>
                  <a:lnTo>
                    <a:pt x="2267" y="86221"/>
                  </a:lnTo>
                  <a:lnTo>
                    <a:pt x="4535" y="91127"/>
                  </a:lnTo>
                  <a:lnTo>
                    <a:pt x="5543" y="95659"/>
                  </a:lnTo>
                  <a:lnTo>
                    <a:pt x="33079" y="98807"/>
                  </a:lnTo>
                  <a:lnTo>
                    <a:pt x="70243" y="96368"/>
                  </a:lnTo>
                  <a:lnTo>
                    <a:pt x="120650" y="93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148">
              <a:extLst>
                <a:ext uri="{FF2B5EF4-FFF2-40B4-BE49-F238E27FC236}">
                  <a16:creationId xmlns:a16="http://schemas.microsoft.com/office/drawing/2014/main" xmlns="" id="{758F315E-A5FB-4562-A6C2-6D062D9E74A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4762500" y="800100"/>
              <a:ext cx="1" cy="88901"/>
            </a:xfrm>
            <a:custGeom>
              <a:avLst/>
              <a:gdLst/>
              <a:ahLst/>
              <a:cxnLst/>
              <a:rect l="0" t="0" r="0" b="0"/>
              <a:pathLst>
                <a:path w="1" h="88901">
                  <a:moveTo>
                    <a:pt x="0" y="0"/>
                  </a:moveTo>
                  <a:lnTo>
                    <a:pt x="0" y="0"/>
                  </a:lnTo>
                  <a:lnTo>
                    <a:pt x="0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149">
              <a:extLst>
                <a:ext uri="{FF2B5EF4-FFF2-40B4-BE49-F238E27FC236}">
                  <a16:creationId xmlns:a16="http://schemas.microsoft.com/office/drawing/2014/main" xmlns="" id="{E79243E8-DD47-46DC-A6ED-2E22D3FFD58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497851" y="666750"/>
              <a:ext cx="296400" cy="167733"/>
            </a:xfrm>
            <a:custGeom>
              <a:avLst/>
              <a:gdLst/>
              <a:ahLst/>
              <a:cxnLst/>
              <a:rect l="0" t="0" r="0" b="0"/>
              <a:pathLst>
                <a:path w="296400" h="167733">
                  <a:moveTo>
                    <a:pt x="74149" y="95250"/>
                  </a:moveTo>
                  <a:lnTo>
                    <a:pt x="74149" y="95250"/>
                  </a:lnTo>
                  <a:lnTo>
                    <a:pt x="77520" y="95250"/>
                  </a:lnTo>
                  <a:lnTo>
                    <a:pt x="78513" y="95956"/>
                  </a:lnTo>
                  <a:lnTo>
                    <a:pt x="79175" y="97131"/>
                  </a:lnTo>
                  <a:lnTo>
                    <a:pt x="83609" y="107459"/>
                  </a:lnTo>
                  <a:lnTo>
                    <a:pt x="83278" y="111856"/>
                  </a:lnTo>
                  <a:lnTo>
                    <a:pt x="72607" y="134122"/>
                  </a:lnTo>
                  <a:lnTo>
                    <a:pt x="56911" y="158902"/>
                  </a:lnTo>
                  <a:lnTo>
                    <a:pt x="52074" y="163085"/>
                  </a:lnTo>
                  <a:lnTo>
                    <a:pt x="41055" y="167732"/>
                  </a:lnTo>
                  <a:lnTo>
                    <a:pt x="19579" y="166977"/>
                  </a:lnTo>
                  <a:lnTo>
                    <a:pt x="13075" y="163529"/>
                  </a:lnTo>
                  <a:lnTo>
                    <a:pt x="2084" y="152172"/>
                  </a:lnTo>
                  <a:lnTo>
                    <a:pt x="0" y="143781"/>
                  </a:lnTo>
                  <a:lnTo>
                    <a:pt x="3809" y="112452"/>
                  </a:lnTo>
                  <a:lnTo>
                    <a:pt x="10196" y="91136"/>
                  </a:lnTo>
                  <a:lnTo>
                    <a:pt x="31838" y="62673"/>
                  </a:lnTo>
                  <a:lnTo>
                    <a:pt x="63964" y="43107"/>
                  </a:lnTo>
                  <a:lnTo>
                    <a:pt x="107036" y="28373"/>
                  </a:lnTo>
                  <a:lnTo>
                    <a:pt x="142858" y="21312"/>
                  </a:lnTo>
                  <a:lnTo>
                    <a:pt x="181592" y="15822"/>
                  </a:lnTo>
                  <a:lnTo>
                    <a:pt x="219974" y="11030"/>
                  </a:lnTo>
                  <a:lnTo>
                    <a:pt x="260427" y="4366"/>
                  </a:lnTo>
                  <a:lnTo>
                    <a:pt x="296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57">
            <a:extLst>
              <a:ext uri="{FF2B5EF4-FFF2-40B4-BE49-F238E27FC236}">
                <a16:creationId xmlns:a16="http://schemas.microsoft.com/office/drawing/2014/main" xmlns="" id="{5ACFF41C-52BF-4F52-ACCA-E6B6DAEAAEF1}"/>
              </a:ext>
            </a:extLst>
          </p:cNvPr>
          <p:cNvGrpSpPr/>
          <p:nvPr/>
        </p:nvGrpSpPr>
        <p:grpSpPr>
          <a:xfrm>
            <a:off x="5831414" y="486982"/>
            <a:ext cx="3591987" cy="441619"/>
            <a:chOff x="5831414" y="486982"/>
            <a:chExt cx="3591987" cy="441619"/>
          </a:xfrm>
        </p:grpSpPr>
        <p:sp>
          <p:nvSpPr>
            <p:cNvPr id="23" name="SMARTInkShape-1150">
              <a:extLst>
                <a:ext uri="{FF2B5EF4-FFF2-40B4-BE49-F238E27FC236}">
                  <a16:creationId xmlns:a16="http://schemas.microsoft.com/office/drawing/2014/main" xmlns="" id="{DB4849A1-A0E3-4D57-A360-B130F5B3A68D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391650" y="844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3763" y="12142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151">
              <a:extLst>
                <a:ext uri="{FF2B5EF4-FFF2-40B4-BE49-F238E27FC236}">
                  <a16:creationId xmlns:a16="http://schemas.microsoft.com/office/drawing/2014/main" xmlns="" id="{6957762E-B837-4A4C-9D6A-2204C7FDBEA7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112250" y="869950"/>
              <a:ext cx="101601" cy="57151"/>
            </a:xfrm>
            <a:custGeom>
              <a:avLst/>
              <a:gdLst/>
              <a:ahLst/>
              <a:cxnLst/>
              <a:rect l="0" t="0" r="0" b="0"/>
              <a:pathLst>
                <a:path w="101601" h="57151">
                  <a:moveTo>
                    <a:pt x="101600" y="0"/>
                  </a:moveTo>
                  <a:lnTo>
                    <a:pt x="101600" y="0"/>
                  </a:lnTo>
                  <a:lnTo>
                    <a:pt x="60154" y="23867"/>
                  </a:lnTo>
                  <a:lnTo>
                    <a:pt x="18781" y="42030"/>
                  </a:lnTo>
                  <a:lnTo>
                    <a:pt x="8347" y="4878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152">
              <a:extLst>
                <a:ext uri="{FF2B5EF4-FFF2-40B4-BE49-F238E27FC236}">
                  <a16:creationId xmlns:a16="http://schemas.microsoft.com/office/drawing/2014/main" xmlns="" id="{F8BF799C-33AC-443E-945B-E7A83C7BF6A0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017000" y="508883"/>
              <a:ext cx="136110" cy="310268"/>
            </a:xfrm>
            <a:custGeom>
              <a:avLst/>
              <a:gdLst/>
              <a:ahLst/>
              <a:cxnLst/>
              <a:rect l="0" t="0" r="0" b="0"/>
              <a:pathLst>
                <a:path w="136110" h="310268">
                  <a:moveTo>
                    <a:pt x="19050" y="5467"/>
                  </a:moveTo>
                  <a:lnTo>
                    <a:pt x="19050" y="5467"/>
                  </a:lnTo>
                  <a:lnTo>
                    <a:pt x="19050" y="2096"/>
                  </a:lnTo>
                  <a:lnTo>
                    <a:pt x="19755" y="1103"/>
                  </a:lnTo>
                  <a:lnTo>
                    <a:pt x="20931" y="441"/>
                  </a:lnTo>
                  <a:lnTo>
                    <a:pt x="22420" y="0"/>
                  </a:lnTo>
                  <a:lnTo>
                    <a:pt x="41372" y="2749"/>
                  </a:lnTo>
                  <a:lnTo>
                    <a:pt x="55781" y="11785"/>
                  </a:lnTo>
                  <a:lnTo>
                    <a:pt x="102505" y="50695"/>
                  </a:lnTo>
                  <a:lnTo>
                    <a:pt x="121522" y="81307"/>
                  </a:lnTo>
                  <a:lnTo>
                    <a:pt x="131621" y="116079"/>
                  </a:lnTo>
                  <a:lnTo>
                    <a:pt x="136109" y="152700"/>
                  </a:lnTo>
                  <a:lnTo>
                    <a:pt x="128695" y="186380"/>
                  </a:lnTo>
                  <a:lnTo>
                    <a:pt x="104689" y="231226"/>
                  </a:lnTo>
                  <a:lnTo>
                    <a:pt x="64972" y="277564"/>
                  </a:lnTo>
                  <a:lnTo>
                    <a:pt x="25273" y="302344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153">
              <a:extLst>
                <a:ext uri="{FF2B5EF4-FFF2-40B4-BE49-F238E27FC236}">
                  <a16:creationId xmlns:a16="http://schemas.microsoft.com/office/drawing/2014/main" xmlns="" id="{A17E6784-99F4-47D4-8E29-C3859D3BF426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801100" y="517948"/>
              <a:ext cx="127001" cy="65956"/>
            </a:xfrm>
            <a:custGeom>
              <a:avLst/>
              <a:gdLst/>
              <a:ahLst/>
              <a:cxnLst/>
              <a:rect l="0" t="0" r="0" b="0"/>
              <a:pathLst>
                <a:path w="127001" h="65956">
                  <a:moveTo>
                    <a:pt x="0" y="9102"/>
                  </a:moveTo>
                  <a:lnTo>
                    <a:pt x="0" y="9102"/>
                  </a:lnTo>
                  <a:lnTo>
                    <a:pt x="0" y="5731"/>
                  </a:lnTo>
                  <a:lnTo>
                    <a:pt x="20226" y="264"/>
                  </a:lnTo>
                  <a:lnTo>
                    <a:pt x="33919" y="0"/>
                  </a:lnTo>
                  <a:lnTo>
                    <a:pt x="54208" y="5579"/>
                  </a:lnTo>
                  <a:lnTo>
                    <a:pt x="55188" y="8165"/>
                  </a:lnTo>
                  <a:lnTo>
                    <a:pt x="53725" y="11299"/>
                  </a:lnTo>
                  <a:lnTo>
                    <a:pt x="27317" y="38864"/>
                  </a:lnTo>
                  <a:lnTo>
                    <a:pt x="5061" y="53011"/>
                  </a:lnTo>
                  <a:lnTo>
                    <a:pt x="3374" y="55308"/>
                  </a:lnTo>
                  <a:lnTo>
                    <a:pt x="2954" y="56840"/>
                  </a:lnTo>
                  <a:lnTo>
                    <a:pt x="3380" y="57860"/>
                  </a:lnTo>
                  <a:lnTo>
                    <a:pt x="4370" y="58541"/>
                  </a:lnTo>
                  <a:lnTo>
                    <a:pt x="33720" y="64749"/>
                  </a:lnTo>
                  <a:lnTo>
                    <a:pt x="72747" y="65955"/>
                  </a:lnTo>
                  <a:lnTo>
                    <a:pt x="127000" y="59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154">
              <a:extLst>
                <a:ext uri="{FF2B5EF4-FFF2-40B4-BE49-F238E27FC236}">
                  <a16:creationId xmlns:a16="http://schemas.microsoft.com/office/drawing/2014/main" xmlns="" id="{7E5D820A-03F0-4265-A4B2-4BAC03DF5B1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648700" y="771329"/>
              <a:ext cx="88901" cy="84529"/>
            </a:xfrm>
            <a:custGeom>
              <a:avLst/>
              <a:gdLst/>
              <a:ahLst/>
              <a:cxnLst/>
              <a:rect l="0" t="0" r="0" b="0"/>
              <a:pathLst>
                <a:path w="88901" h="84529">
                  <a:moveTo>
                    <a:pt x="0" y="3371"/>
                  </a:moveTo>
                  <a:lnTo>
                    <a:pt x="0" y="3371"/>
                  </a:lnTo>
                  <a:lnTo>
                    <a:pt x="3370" y="3371"/>
                  </a:lnTo>
                  <a:lnTo>
                    <a:pt x="12209" y="0"/>
                  </a:lnTo>
                  <a:lnTo>
                    <a:pt x="30507" y="1275"/>
                  </a:lnTo>
                  <a:lnTo>
                    <a:pt x="50431" y="6121"/>
                  </a:lnTo>
                  <a:lnTo>
                    <a:pt x="59572" y="11884"/>
                  </a:lnTo>
                  <a:lnTo>
                    <a:pt x="62998" y="15396"/>
                  </a:lnTo>
                  <a:lnTo>
                    <a:pt x="63165" y="19855"/>
                  </a:lnTo>
                  <a:lnTo>
                    <a:pt x="57707" y="30453"/>
                  </a:lnTo>
                  <a:lnTo>
                    <a:pt x="11699" y="73755"/>
                  </a:lnTo>
                  <a:lnTo>
                    <a:pt x="8727" y="78868"/>
                  </a:lnTo>
                  <a:lnTo>
                    <a:pt x="7934" y="81219"/>
                  </a:lnTo>
                  <a:lnTo>
                    <a:pt x="10228" y="82786"/>
                  </a:lnTo>
                  <a:lnTo>
                    <a:pt x="20303" y="84528"/>
                  </a:lnTo>
                  <a:lnTo>
                    <a:pt x="62898" y="73804"/>
                  </a:lnTo>
                  <a:lnTo>
                    <a:pt x="88900" y="66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155">
              <a:extLst>
                <a:ext uri="{FF2B5EF4-FFF2-40B4-BE49-F238E27FC236}">
                  <a16:creationId xmlns:a16="http://schemas.microsoft.com/office/drawing/2014/main" xmlns="" id="{7ED5039B-62ED-4427-A38F-F6FD8E0A703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411447" y="654050"/>
              <a:ext cx="288054" cy="153698"/>
            </a:xfrm>
            <a:custGeom>
              <a:avLst/>
              <a:gdLst/>
              <a:ahLst/>
              <a:cxnLst/>
              <a:rect l="0" t="0" r="0" b="0"/>
              <a:pathLst>
                <a:path w="288054" h="153698">
                  <a:moveTo>
                    <a:pt x="59453" y="50800"/>
                  </a:moveTo>
                  <a:lnTo>
                    <a:pt x="59453" y="50800"/>
                  </a:lnTo>
                  <a:lnTo>
                    <a:pt x="62823" y="50800"/>
                  </a:lnTo>
                  <a:lnTo>
                    <a:pt x="63817" y="51506"/>
                  </a:lnTo>
                  <a:lnTo>
                    <a:pt x="64479" y="52681"/>
                  </a:lnTo>
                  <a:lnTo>
                    <a:pt x="64920" y="54171"/>
                  </a:lnTo>
                  <a:lnTo>
                    <a:pt x="75654" y="66380"/>
                  </a:lnTo>
                  <a:lnTo>
                    <a:pt x="78015" y="73181"/>
                  </a:lnTo>
                  <a:lnTo>
                    <a:pt x="78756" y="90145"/>
                  </a:lnTo>
                  <a:lnTo>
                    <a:pt x="71835" y="116158"/>
                  </a:lnTo>
                  <a:lnTo>
                    <a:pt x="59076" y="131354"/>
                  </a:lnTo>
                  <a:lnTo>
                    <a:pt x="32254" y="151614"/>
                  </a:lnTo>
                  <a:lnTo>
                    <a:pt x="20552" y="153697"/>
                  </a:lnTo>
                  <a:lnTo>
                    <a:pt x="14469" y="153265"/>
                  </a:lnTo>
                  <a:lnTo>
                    <a:pt x="10413" y="150154"/>
                  </a:lnTo>
                  <a:lnTo>
                    <a:pt x="5907" y="139172"/>
                  </a:lnTo>
                  <a:lnTo>
                    <a:pt x="0" y="113752"/>
                  </a:lnTo>
                  <a:lnTo>
                    <a:pt x="7265" y="77135"/>
                  </a:lnTo>
                  <a:lnTo>
                    <a:pt x="22823" y="48490"/>
                  </a:lnTo>
                  <a:lnTo>
                    <a:pt x="44114" y="35427"/>
                  </a:lnTo>
                  <a:lnTo>
                    <a:pt x="87833" y="22021"/>
                  </a:lnTo>
                  <a:lnTo>
                    <a:pt x="122161" y="16137"/>
                  </a:lnTo>
                  <a:lnTo>
                    <a:pt x="163288" y="11170"/>
                  </a:lnTo>
                  <a:lnTo>
                    <a:pt x="201792" y="6611"/>
                  </a:lnTo>
                  <a:lnTo>
                    <a:pt x="245796" y="1959"/>
                  </a:lnTo>
                  <a:lnTo>
                    <a:pt x="2880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156">
              <a:extLst>
                <a:ext uri="{FF2B5EF4-FFF2-40B4-BE49-F238E27FC236}">
                  <a16:creationId xmlns:a16="http://schemas.microsoft.com/office/drawing/2014/main" xmlns="" id="{19716EDD-4CBE-4630-A675-204799D1D1A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166100" y="800100"/>
              <a:ext cx="32129" cy="69851"/>
            </a:xfrm>
            <a:custGeom>
              <a:avLst/>
              <a:gdLst/>
              <a:ahLst/>
              <a:cxnLst/>
              <a:rect l="0" t="0" r="0" b="0"/>
              <a:pathLst>
                <a:path w="32129" h="69851">
                  <a:moveTo>
                    <a:pt x="19050" y="0"/>
                  </a:moveTo>
                  <a:lnTo>
                    <a:pt x="19050" y="0"/>
                  </a:lnTo>
                  <a:lnTo>
                    <a:pt x="31259" y="12209"/>
                  </a:lnTo>
                  <a:lnTo>
                    <a:pt x="32128" y="17312"/>
                  </a:lnTo>
                  <a:lnTo>
                    <a:pt x="29332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57">
              <a:extLst>
                <a:ext uri="{FF2B5EF4-FFF2-40B4-BE49-F238E27FC236}">
                  <a16:creationId xmlns:a16="http://schemas.microsoft.com/office/drawing/2014/main" xmlns="" id="{F266045D-7C44-4611-B8DE-F0ABA0E6D49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7981353" y="743105"/>
              <a:ext cx="102198" cy="86731"/>
            </a:xfrm>
            <a:custGeom>
              <a:avLst/>
              <a:gdLst/>
              <a:ahLst/>
              <a:cxnLst/>
              <a:rect l="0" t="0" r="0" b="0"/>
              <a:pathLst>
                <a:path w="102198" h="86731">
                  <a:moveTo>
                    <a:pt x="19647" y="12545"/>
                  </a:moveTo>
                  <a:lnTo>
                    <a:pt x="19647" y="12545"/>
                  </a:lnTo>
                  <a:lnTo>
                    <a:pt x="25114" y="1610"/>
                  </a:lnTo>
                  <a:lnTo>
                    <a:pt x="29367" y="630"/>
                  </a:lnTo>
                  <a:lnTo>
                    <a:pt x="43596" y="0"/>
                  </a:lnTo>
                  <a:lnTo>
                    <a:pt x="46197" y="1359"/>
                  </a:lnTo>
                  <a:lnTo>
                    <a:pt x="47930" y="3677"/>
                  </a:lnTo>
                  <a:lnTo>
                    <a:pt x="54082" y="17535"/>
                  </a:lnTo>
                  <a:lnTo>
                    <a:pt x="53187" y="22222"/>
                  </a:lnTo>
                  <a:lnTo>
                    <a:pt x="41815" y="38931"/>
                  </a:lnTo>
                  <a:lnTo>
                    <a:pt x="16243" y="66454"/>
                  </a:lnTo>
                  <a:lnTo>
                    <a:pt x="7315" y="71782"/>
                  </a:lnTo>
                  <a:lnTo>
                    <a:pt x="2959" y="73203"/>
                  </a:lnTo>
                  <a:lnTo>
                    <a:pt x="760" y="75562"/>
                  </a:lnTo>
                  <a:lnTo>
                    <a:pt x="0" y="78545"/>
                  </a:lnTo>
                  <a:lnTo>
                    <a:pt x="199" y="81945"/>
                  </a:lnTo>
                  <a:lnTo>
                    <a:pt x="2449" y="84212"/>
                  </a:lnTo>
                  <a:lnTo>
                    <a:pt x="10592" y="86730"/>
                  </a:lnTo>
                  <a:lnTo>
                    <a:pt x="23148" y="84087"/>
                  </a:lnTo>
                  <a:lnTo>
                    <a:pt x="69491" y="69843"/>
                  </a:lnTo>
                  <a:lnTo>
                    <a:pt x="102197" y="63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58">
              <a:extLst>
                <a:ext uri="{FF2B5EF4-FFF2-40B4-BE49-F238E27FC236}">
                  <a16:creationId xmlns:a16="http://schemas.microsoft.com/office/drawing/2014/main" xmlns="" id="{88659A97-C455-413F-9FDE-1E1A763B849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711879" y="607014"/>
              <a:ext cx="200222" cy="204904"/>
            </a:xfrm>
            <a:custGeom>
              <a:avLst/>
              <a:gdLst/>
              <a:ahLst/>
              <a:cxnLst/>
              <a:rect l="0" t="0" r="0" b="0"/>
              <a:pathLst>
                <a:path w="200222" h="204904">
                  <a:moveTo>
                    <a:pt x="3371" y="199436"/>
                  </a:moveTo>
                  <a:lnTo>
                    <a:pt x="3371" y="199436"/>
                  </a:lnTo>
                  <a:lnTo>
                    <a:pt x="3371" y="204903"/>
                  </a:lnTo>
                  <a:lnTo>
                    <a:pt x="0" y="202153"/>
                  </a:lnTo>
                  <a:lnTo>
                    <a:pt x="1829" y="199131"/>
                  </a:lnTo>
                  <a:lnTo>
                    <a:pt x="19399" y="179071"/>
                  </a:lnTo>
                  <a:lnTo>
                    <a:pt x="42745" y="136207"/>
                  </a:lnTo>
                  <a:lnTo>
                    <a:pt x="59487" y="94075"/>
                  </a:lnTo>
                  <a:lnTo>
                    <a:pt x="69544" y="54859"/>
                  </a:lnTo>
                  <a:lnTo>
                    <a:pt x="81483" y="8938"/>
                  </a:lnTo>
                  <a:lnTo>
                    <a:pt x="84606" y="0"/>
                  </a:lnTo>
                  <a:lnTo>
                    <a:pt x="79692" y="3553"/>
                  </a:lnTo>
                  <a:lnTo>
                    <a:pt x="75419" y="7464"/>
                  </a:lnTo>
                  <a:lnTo>
                    <a:pt x="73275" y="13599"/>
                  </a:lnTo>
                  <a:lnTo>
                    <a:pt x="67378" y="54438"/>
                  </a:lnTo>
                  <a:lnTo>
                    <a:pt x="62975" y="68904"/>
                  </a:lnTo>
                  <a:lnTo>
                    <a:pt x="63728" y="103792"/>
                  </a:lnTo>
                  <a:lnTo>
                    <a:pt x="71824" y="137172"/>
                  </a:lnTo>
                  <a:lnTo>
                    <a:pt x="84829" y="156711"/>
                  </a:lnTo>
                  <a:lnTo>
                    <a:pt x="90838" y="161781"/>
                  </a:lnTo>
                  <a:lnTo>
                    <a:pt x="96254" y="164455"/>
                  </a:lnTo>
                  <a:lnTo>
                    <a:pt x="101277" y="165532"/>
                  </a:lnTo>
                  <a:lnTo>
                    <a:pt x="105330" y="163428"/>
                  </a:lnTo>
                  <a:lnTo>
                    <a:pt x="140430" y="117049"/>
                  </a:lnTo>
                  <a:lnTo>
                    <a:pt x="159221" y="74993"/>
                  </a:lnTo>
                  <a:lnTo>
                    <a:pt x="168525" y="27786"/>
                  </a:lnTo>
                  <a:lnTo>
                    <a:pt x="173577" y="7564"/>
                  </a:lnTo>
                  <a:lnTo>
                    <a:pt x="173992" y="7316"/>
                  </a:lnTo>
                  <a:lnTo>
                    <a:pt x="174772" y="49233"/>
                  </a:lnTo>
                  <a:lnTo>
                    <a:pt x="174811" y="89803"/>
                  </a:lnTo>
                  <a:lnTo>
                    <a:pt x="174818" y="121248"/>
                  </a:lnTo>
                  <a:lnTo>
                    <a:pt x="177641" y="129672"/>
                  </a:lnTo>
                  <a:lnTo>
                    <a:pt x="200221" y="154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59">
              <a:extLst>
                <a:ext uri="{FF2B5EF4-FFF2-40B4-BE49-F238E27FC236}">
                  <a16:creationId xmlns:a16="http://schemas.microsoft.com/office/drawing/2014/main" xmlns="" id="{DB6F840E-D861-4928-8004-2C3E4A5788A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516504" y="486982"/>
              <a:ext cx="103497" cy="344869"/>
            </a:xfrm>
            <a:custGeom>
              <a:avLst/>
              <a:gdLst/>
              <a:ahLst/>
              <a:cxnLst/>
              <a:rect l="0" t="0" r="0" b="0"/>
              <a:pathLst>
                <a:path w="103497" h="344869">
                  <a:moveTo>
                    <a:pt x="97146" y="21018"/>
                  </a:moveTo>
                  <a:lnTo>
                    <a:pt x="97146" y="21018"/>
                  </a:lnTo>
                  <a:lnTo>
                    <a:pt x="97145" y="1245"/>
                  </a:lnTo>
                  <a:lnTo>
                    <a:pt x="96441" y="75"/>
                  </a:lnTo>
                  <a:lnTo>
                    <a:pt x="95264" y="0"/>
                  </a:lnTo>
                  <a:lnTo>
                    <a:pt x="78195" y="11692"/>
                  </a:lnTo>
                  <a:lnTo>
                    <a:pt x="69203" y="31925"/>
                  </a:lnTo>
                  <a:lnTo>
                    <a:pt x="59327" y="61849"/>
                  </a:lnTo>
                  <a:lnTo>
                    <a:pt x="40827" y="101019"/>
                  </a:lnTo>
                  <a:lnTo>
                    <a:pt x="18493" y="144298"/>
                  </a:lnTo>
                  <a:lnTo>
                    <a:pt x="805" y="187992"/>
                  </a:lnTo>
                  <a:lnTo>
                    <a:pt x="0" y="228579"/>
                  </a:lnTo>
                  <a:lnTo>
                    <a:pt x="1053" y="262139"/>
                  </a:lnTo>
                  <a:lnTo>
                    <a:pt x="4343" y="289755"/>
                  </a:lnTo>
                  <a:lnTo>
                    <a:pt x="15213" y="311436"/>
                  </a:lnTo>
                  <a:lnTo>
                    <a:pt x="31333" y="326717"/>
                  </a:lnTo>
                  <a:lnTo>
                    <a:pt x="40570" y="332767"/>
                  </a:lnTo>
                  <a:lnTo>
                    <a:pt x="85944" y="342478"/>
                  </a:lnTo>
                  <a:lnTo>
                    <a:pt x="103496" y="344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60">
              <a:extLst>
                <a:ext uri="{FF2B5EF4-FFF2-40B4-BE49-F238E27FC236}">
                  <a16:creationId xmlns:a16="http://schemas.microsoft.com/office/drawing/2014/main" xmlns="" id="{B4DF6649-B1EA-43BD-91EF-64BB8600333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239000" y="628650"/>
              <a:ext cx="133351" cy="134341"/>
            </a:xfrm>
            <a:custGeom>
              <a:avLst/>
              <a:gdLst/>
              <a:ahLst/>
              <a:cxnLst/>
              <a:rect l="0" t="0" r="0" b="0"/>
              <a:pathLst>
                <a:path w="133351" h="134341">
                  <a:moveTo>
                    <a:pt x="0" y="76200"/>
                  </a:moveTo>
                  <a:lnTo>
                    <a:pt x="0" y="76200"/>
                  </a:lnTo>
                  <a:lnTo>
                    <a:pt x="45116" y="120695"/>
                  </a:lnTo>
                  <a:lnTo>
                    <a:pt x="46305" y="124208"/>
                  </a:lnTo>
                  <a:lnTo>
                    <a:pt x="45745" y="131874"/>
                  </a:lnTo>
                  <a:lnTo>
                    <a:pt x="45314" y="133777"/>
                  </a:lnTo>
                  <a:lnTo>
                    <a:pt x="45025" y="134340"/>
                  </a:lnTo>
                  <a:lnTo>
                    <a:pt x="44000" y="133084"/>
                  </a:lnTo>
                  <a:lnTo>
                    <a:pt x="41192" y="130175"/>
                  </a:lnTo>
                  <a:lnTo>
                    <a:pt x="35645" y="114457"/>
                  </a:lnTo>
                  <a:lnTo>
                    <a:pt x="37244" y="97907"/>
                  </a:lnTo>
                  <a:lnTo>
                    <a:pt x="49768" y="65279"/>
                  </a:lnTo>
                  <a:lnTo>
                    <a:pt x="65076" y="41606"/>
                  </a:lnTo>
                  <a:lnTo>
                    <a:pt x="93130" y="200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61">
              <a:extLst>
                <a:ext uri="{FF2B5EF4-FFF2-40B4-BE49-F238E27FC236}">
                  <a16:creationId xmlns:a16="http://schemas.microsoft.com/office/drawing/2014/main" xmlns="" id="{8A2E652F-1E74-453D-A7D3-9214F302D496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141706" y="685333"/>
              <a:ext cx="65545" cy="102880"/>
            </a:xfrm>
            <a:custGeom>
              <a:avLst/>
              <a:gdLst/>
              <a:ahLst/>
              <a:cxnLst/>
              <a:rect l="0" t="0" r="0" b="0"/>
              <a:pathLst>
                <a:path w="65545" h="102880">
                  <a:moveTo>
                    <a:pt x="65544" y="19517"/>
                  </a:moveTo>
                  <a:lnTo>
                    <a:pt x="65544" y="19517"/>
                  </a:lnTo>
                  <a:lnTo>
                    <a:pt x="32879" y="7131"/>
                  </a:lnTo>
                  <a:lnTo>
                    <a:pt x="17159" y="6486"/>
                  </a:lnTo>
                  <a:lnTo>
                    <a:pt x="12121" y="8713"/>
                  </a:lnTo>
                  <a:lnTo>
                    <a:pt x="8762" y="12314"/>
                  </a:lnTo>
                  <a:lnTo>
                    <a:pt x="0" y="36674"/>
                  </a:lnTo>
                  <a:lnTo>
                    <a:pt x="340" y="63798"/>
                  </a:lnTo>
                  <a:lnTo>
                    <a:pt x="8281" y="87436"/>
                  </a:lnTo>
                  <a:lnTo>
                    <a:pt x="17515" y="97446"/>
                  </a:lnTo>
                  <a:lnTo>
                    <a:pt x="22942" y="101103"/>
                  </a:lnTo>
                  <a:lnTo>
                    <a:pt x="27970" y="102835"/>
                  </a:lnTo>
                  <a:lnTo>
                    <a:pt x="37320" y="102879"/>
                  </a:lnTo>
                  <a:lnTo>
                    <a:pt x="41083" y="100492"/>
                  </a:lnTo>
                  <a:lnTo>
                    <a:pt x="47147" y="92195"/>
                  </a:lnTo>
                  <a:lnTo>
                    <a:pt x="51156" y="75623"/>
                  </a:lnTo>
                  <a:lnTo>
                    <a:pt x="48973" y="50566"/>
                  </a:lnTo>
                  <a:lnTo>
                    <a:pt x="30310" y="3120"/>
                  </a:lnTo>
                  <a:lnTo>
                    <a:pt x="29354" y="825"/>
                  </a:lnTo>
                  <a:lnTo>
                    <a:pt x="28718" y="0"/>
                  </a:lnTo>
                  <a:lnTo>
                    <a:pt x="27444" y="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162">
              <a:extLst>
                <a:ext uri="{FF2B5EF4-FFF2-40B4-BE49-F238E27FC236}">
                  <a16:creationId xmlns:a16="http://schemas.microsoft.com/office/drawing/2014/main" xmlns="" id="{C3FE6914-FAEE-4DE7-B6CB-6496361AAFDD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838950" y="539929"/>
              <a:ext cx="225155" cy="296849"/>
            </a:xfrm>
            <a:custGeom>
              <a:avLst/>
              <a:gdLst/>
              <a:ahLst/>
              <a:cxnLst/>
              <a:rect l="0" t="0" r="0" b="0"/>
              <a:pathLst>
                <a:path w="225155" h="296849">
                  <a:moveTo>
                    <a:pt x="0" y="107771"/>
                  </a:moveTo>
                  <a:lnTo>
                    <a:pt x="0" y="107771"/>
                  </a:lnTo>
                  <a:lnTo>
                    <a:pt x="6741" y="107771"/>
                  </a:lnTo>
                  <a:lnTo>
                    <a:pt x="9434" y="109888"/>
                  </a:lnTo>
                  <a:lnTo>
                    <a:pt x="14305" y="117884"/>
                  </a:lnTo>
                  <a:lnTo>
                    <a:pt x="21015" y="164625"/>
                  </a:lnTo>
                  <a:lnTo>
                    <a:pt x="23451" y="199126"/>
                  </a:lnTo>
                  <a:lnTo>
                    <a:pt x="26703" y="242554"/>
                  </a:lnTo>
                  <a:lnTo>
                    <a:pt x="28373" y="274001"/>
                  </a:lnTo>
                  <a:lnTo>
                    <a:pt x="25987" y="296848"/>
                  </a:lnTo>
                  <a:lnTo>
                    <a:pt x="24380" y="296617"/>
                  </a:lnTo>
                  <a:lnTo>
                    <a:pt x="18831" y="288834"/>
                  </a:lnTo>
                  <a:lnTo>
                    <a:pt x="12500" y="244222"/>
                  </a:lnTo>
                  <a:lnTo>
                    <a:pt x="6496" y="211455"/>
                  </a:lnTo>
                  <a:lnTo>
                    <a:pt x="4769" y="173843"/>
                  </a:lnTo>
                  <a:lnTo>
                    <a:pt x="4942" y="135020"/>
                  </a:lnTo>
                  <a:lnTo>
                    <a:pt x="2667" y="98950"/>
                  </a:lnTo>
                  <a:lnTo>
                    <a:pt x="7532" y="60394"/>
                  </a:lnTo>
                  <a:lnTo>
                    <a:pt x="16048" y="46027"/>
                  </a:lnTo>
                  <a:lnTo>
                    <a:pt x="21282" y="41209"/>
                  </a:lnTo>
                  <a:lnTo>
                    <a:pt x="26182" y="38702"/>
                  </a:lnTo>
                  <a:lnTo>
                    <a:pt x="35391" y="37798"/>
                  </a:lnTo>
                  <a:lnTo>
                    <a:pt x="39821" y="41366"/>
                  </a:lnTo>
                  <a:lnTo>
                    <a:pt x="64598" y="78087"/>
                  </a:lnTo>
                  <a:lnTo>
                    <a:pt x="91812" y="122964"/>
                  </a:lnTo>
                  <a:lnTo>
                    <a:pt x="107128" y="156151"/>
                  </a:lnTo>
                  <a:lnTo>
                    <a:pt x="123341" y="192068"/>
                  </a:lnTo>
                  <a:lnTo>
                    <a:pt x="144966" y="237876"/>
                  </a:lnTo>
                  <a:lnTo>
                    <a:pt x="168149" y="268146"/>
                  </a:lnTo>
                  <a:lnTo>
                    <a:pt x="182780" y="280408"/>
                  </a:lnTo>
                  <a:lnTo>
                    <a:pt x="185353" y="280718"/>
                  </a:lnTo>
                  <a:lnTo>
                    <a:pt x="187069" y="279513"/>
                  </a:lnTo>
                  <a:lnTo>
                    <a:pt x="200187" y="241917"/>
                  </a:lnTo>
                  <a:lnTo>
                    <a:pt x="211322" y="196593"/>
                  </a:lnTo>
                  <a:lnTo>
                    <a:pt x="216923" y="159007"/>
                  </a:lnTo>
                  <a:lnTo>
                    <a:pt x="219882" y="115020"/>
                  </a:lnTo>
                  <a:lnTo>
                    <a:pt x="221903" y="70776"/>
                  </a:lnTo>
                  <a:lnTo>
                    <a:pt x="225154" y="34649"/>
                  </a:lnTo>
                  <a:lnTo>
                    <a:pt x="224208" y="3398"/>
                  </a:lnTo>
                  <a:lnTo>
                    <a:pt x="223555" y="89"/>
                  </a:lnTo>
                  <a:lnTo>
                    <a:pt x="223120" y="0"/>
                  </a:lnTo>
                  <a:lnTo>
                    <a:pt x="222250" y="6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163">
              <a:extLst>
                <a:ext uri="{FF2B5EF4-FFF2-40B4-BE49-F238E27FC236}">
                  <a16:creationId xmlns:a16="http://schemas.microsoft.com/office/drawing/2014/main" xmlns="" id="{60EBF24A-BAED-4A1C-BDD9-7913A4A4A49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462480" y="679450"/>
              <a:ext cx="230421" cy="107951"/>
            </a:xfrm>
            <a:custGeom>
              <a:avLst/>
              <a:gdLst/>
              <a:ahLst/>
              <a:cxnLst/>
              <a:rect l="0" t="0" r="0" b="0"/>
              <a:pathLst>
                <a:path w="230421" h="107951">
                  <a:moveTo>
                    <a:pt x="8170" y="107950"/>
                  </a:moveTo>
                  <a:lnTo>
                    <a:pt x="8170" y="107950"/>
                  </a:lnTo>
                  <a:lnTo>
                    <a:pt x="1428" y="104579"/>
                  </a:lnTo>
                  <a:lnTo>
                    <a:pt x="148" y="102175"/>
                  </a:lnTo>
                  <a:lnTo>
                    <a:pt x="0" y="99161"/>
                  </a:lnTo>
                  <a:lnTo>
                    <a:pt x="10552" y="54147"/>
                  </a:lnTo>
                  <a:lnTo>
                    <a:pt x="15403" y="47387"/>
                  </a:lnTo>
                  <a:lnTo>
                    <a:pt x="30199" y="36113"/>
                  </a:lnTo>
                  <a:lnTo>
                    <a:pt x="48250" y="28574"/>
                  </a:lnTo>
                  <a:lnTo>
                    <a:pt x="51823" y="28927"/>
                  </a:lnTo>
                  <a:lnTo>
                    <a:pt x="54205" y="30574"/>
                  </a:lnTo>
                  <a:lnTo>
                    <a:pt x="96333" y="75356"/>
                  </a:lnTo>
                  <a:lnTo>
                    <a:pt x="119319" y="94665"/>
                  </a:lnTo>
                  <a:lnTo>
                    <a:pt x="133064" y="101340"/>
                  </a:lnTo>
                  <a:lnTo>
                    <a:pt x="143876" y="101955"/>
                  </a:lnTo>
                  <a:lnTo>
                    <a:pt x="148735" y="99014"/>
                  </a:lnTo>
                  <a:lnTo>
                    <a:pt x="192027" y="58296"/>
                  </a:lnTo>
                  <a:lnTo>
                    <a:pt x="222670" y="14862"/>
                  </a:lnTo>
                  <a:lnTo>
                    <a:pt x="230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64">
              <a:extLst>
                <a:ext uri="{FF2B5EF4-FFF2-40B4-BE49-F238E27FC236}">
                  <a16:creationId xmlns:a16="http://schemas.microsoft.com/office/drawing/2014/main" xmlns="" id="{2FEFCAD1-2EF5-42A6-9BF3-D3ED85C7804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6089650" y="808632"/>
              <a:ext cx="165101" cy="119969"/>
            </a:xfrm>
            <a:custGeom>
              <a:avLst/>
              <a:gdLst/>
              <a:ahLst/>
              <a:cxnLst/>
              <a:rect l="0" t="0" r="0" b="0"/>
              <a:pathLst>
                <a:path w="165101" h="119969">
                  <a:moveTo>
                    <a:pt x="0" y="29568"/>
                  </a:moveTo>
                  <a:lnTo>
                    <a:pt x="0" y="29568"/>
                  </a:lnTo>
                  <a:lnTo>
                    <a:pt x="8839" y="15262"/>
                  </a:lnTo>
                  <a:lnTo>
                    <a:pt x="25040" y="5182"/>
                  </a:lnTo>
                  <a:lnTo>
                    <a:pt x="40973" y="0"/>
                  </a:lnTo>
                  <a:lnTo>
                    <a:pt x="52076" y="2551"/>
                  </a:lnTo>
                  <a:lnTo>
                    <a:pt x="58001" y="5206"/>
                  </a:lnTo>
                  <a:lnTo>
                    <a:pt x="60540" y="9094"/>
                  </a:lnTo>
                  <a:lnTo>
                    <a:pt x="60821" y="13802"/>
                  </a:lnTo>
                  <a:lnTo>
                    <a:pt x="48683" y="55814"/>
                  </a:lnTo>
                  <a:lnTo>
                    <a:pt x="39982" y="72277"/>
                  </a:lnTo>
                  <a:lnTo>
                    <a:pt x="13281" y="102079"/>
                  </a:lnTo>
                  <a:lnTo>
                    <a:pt x="6737" y="107542"/>
                  </a:lnTo>
                  <a:lnTo>
                    <a:pt x="3786" y="111890"/>
                  </a:lnTo>
                  <a:lnTo>
                    <a:pt x="3229" y="115494"/>
                  </a:lnTo>
                  <a:lnTo>
                    <a:pt x="4269" y="118602"/>
                  </a:lnTo>
                  <a:lnTo>
                    <a:pt x="7080" y="119968"/>
                  </a:lnTo>
                  <a:lnTo>
                    <a:pt x="22558" y="118521"/>
                  </a:lnTo>
                  <a:lnTo>
                    <a:pt x="64323" y="107947"/>
                  </a:lnTo>
                  <a:lnTo>
                    <a:pt x="94910" y="98975"/>
                  </a:lnTo>
                  <a:lnTo>
                    <a:pt x="141481" y="90663"/>
                  </a:lnTo>
                  <a:lnTo>
                    <a:pt x="165100" y="86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65">
              <a:extLst>
                <a:ext uri="{FF2B5EF4-FFF2-40B4-BE49-F238E27FC236}">
                  <a16:creationId xmlns:a16="http://schemas.microsoft.com/office/drawing/2014/main" xmlns="" id="{7D6B4813-EC68-4822-9BC2-2E8392B12341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831414" y="571500"/>
              <a:ext cx="226487" cy="298598"/>
            </a:xfrm>
            <a:custGeom>
              <a:avLst/>
              <a:gdLst/>
              <a:ahLst/>
              <a:cxnLst/>
              <a:rect l="0" t="0" r="0" b="0"/>
              <a:pathLst>
                <a:path w="226487" h="298598">
                  <a:moveTo>
                    <a:pt x="10586" y="127000"/>
                  </a:moveTo>
                  <a:lnTo>
                    <a:pt x="10586" y="127000"/>
                  </a:lnTo>
                  <a:lnTo>
                    <a:pt x="10585" y="121533"/>
                  </a:lnTo>
                  <a:lnTo>
                    <a:pt x="17328" y="134395"/>
                  </a:lnTo>
                  <a:lnTo>
                    <a:pt x="24931" y="171212"/>
                  </a:lnTo>
                  <a:lnTo>
                    <a:pt x="38982" y="213321"/>
                  </a:lnTo>
                  <a:lnTo>
                    <a:pt x="36795" y="252530"/>
                  </a:lnTo>
                  <a:lnTo>
                    <a:pt x="29377" y="290216"/>
                  </a:lnTo>
                  <a:lnTo>
                    <a:pt x="25994" y="297612"/>
                  </a:lnTo>
                  <a:lnTo>
                    <a:pt x="25091" y="298597"/>
                  </a:lnTo>
                  <a:lnTo>
                    <a:pt x="24489" y="298548"/>
                  </a:lnTo>
                  <a:lnTo>
                    <a:pt x="14553" y="252992"/>
                  </a:lnTo>
                  <a:lnTo>
                    <a:pt x="8586" y="220626"/>
                  </a:lnTo>
                  <a:lnTo>
                    <a:pt x="2642" y="180606"/>
                  </a:lnTo>
                  <a:lnTo>
                    <a:pt x="1056" y="157093"/>
                  </a:lnTo>
                  <a:lnTo>
                    <a:pt x="0" y="132245"/>
                  </a:lnTo>
                  <a:lnTo>
                    <a:pt x="2588" y="87704"/>
                  </a:lnTo>
                  <a:lnTo>
                    <a:pt x="8442" y="50974"/>
                  </a:lnTo>
                  <a:lnTo>
                    <a:pt x="15748" y="27594"/>
                  </a:lnTo>
                  <a:lnTo>
                    <a:pt x="21083" y="21218"/>
                  </a:lnTo>
                  <a:lnTo>
                    <a:pt x="27462" y="17673"/>
                  </a:lnTo>
                  <a:lnTo>
                    <a:pt x="34536" y="16015"/>
                  </a:lnTo>
                  <a:lnTo>
                    <a:pt x="55568" y="36751"/>
                  </a:lnTo>
                  <a:lnTo>
                    <a:pt x="79261" y="73484"/>
                  </a:lnTo>
                  <a:lnTo>
                    <a:pt x="99199" y="115680"/>
                  </a:lnTo>
                  <a:lnTo>
                    <a:pt x="119350" y="158423"/>
                  </a:lnTo>
                  <a:lnTo>
                    <a:pt x="136536" y="198821"/>
                  </a:lnTo>
                  <a:lnTo>
                    <a:pt x="144176" y="233239"/>
                  </a:lnTo>
                  <a:lnTo>
                    <a:pt x="149784" y="277546"/>
                  </a:lnTo>
                  <a:lnTo>
                    <a:pt x="153121" y="285632"/>
                  </a:lnTo>
                  <a:lnTo>
                    <a:pt x="155704" y="284966"/>
                  </a:lnTo>
                  <a:lnTo>
                    <a:pt x="162336" y="276699"/>
                  </a:lnTo>
                  <a:lnTo>
                    <a:pt x="177375" y="246066"/>
                  </a:lnTo>
                  <a:lnTo>
                    <a:pt x="181752" y="198968"/>
                  </a:lnTo>
                  <a:lnTo>
                    <a:pt x="185673" y="159456"/>
                  </a:lnTo>
                  <a:lnTo>
                    <a:pt x="191414" y="116025"/>
                  </a:lnTo>
                  <a:lnTo>
                    <a:pt x="196316" y="70852"/>
                  </a:lnTo>
                  <a:lnTo>
                    <a:pt x="206492" y="38075"/>
                  </a:lnTo>
                  <a:lnTo>
                    <a:pt x="2264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58">
            <a:extLst>
              <a:ext uri="{FF2B5EF4-FFF2-40B4-BE49-F238E27FC236}">
                <a16:creationId xmlns:a16="http://schemas.microsoft.com/office/drawing/2014/main" xmlns="" id="{F35DA4AD-A9CC-46EC-8C44-DA4A7266996F}"/>
              </a:ext>
            </a:extLst>
          </p:cNvPr>
          <p:cNvGrpSpPr/>
          <p:nvPr/>
        </p:nvGrpSpPr>
        <p:grpSpPr>
          <a:xfrm>
            <a:off x="9653434" y="838200"/>
            <a:ext cx="341467" cy="12701"/>
            <a:chOff x="9653434" y="838200"/>
            <a:chExt cx="341467" cy="12701"/>
          </a:xfrm>
        </p:grpSpPr>
        <p:sp>
          <p:nvSpPr>
            <p:cNvPr id="40" name="SMARTInkShape-1166">
              <a:extLst>
                <a:ext uri="{FF2B5EF4-FFF2-40B4-BE49-F238E27FC236}">
                  <a16:creationId xmlns:a16="http://schemas.microsoft.com/office/drawing/2014/main" xmlns="" id="{91E84340-C0CD-4A55-9BBA-63F7495A57A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9937750" y="84455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20722" y="4469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167">
              <a:extLst>
                <a:ext uri="{FF2B5EF4-FFF2-40B4-BE49-F238E27FC236}">
                  <a16:creationId xmlns:a16="http://schemas.microsoft.com/office/drawing/2014/main" xmlns="" id="{B2CD372E-722B-4F0C-A28B-7EE14A438DB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9653434" y="838200"/>
              <a:ext cx="55717" cy="3659"/>
            </a:xfrm>
            <a:custGeom>
              <a:avLst/>
              <a:gdLst/>
              <a:ahLst/>
              <a:cxnLst/>
              <a:rect l="0" t="0" r="0" b="0"/>
              <a:pathLst>
                <a:path w="55717" h="3659">
                  <a:moveTo>
                    <a:pt x="23966" y="0"/>
                  </a:moveTo>
                  <a:lnTo>
                    <a:pt x="23966" y="0"/>
                  </a:lnTo>
                  <a:lnTo>
                    <a:pt x="2851" y="3658"/>
                  </a:lnTo>
                  <a:lnTo>
                    <a:pt x="718" y="3144"/>
                  </a:lnTo>
                  <a:lnTo>
                    <a:pt x="0" y="2096"/>
                  </a:lnTo>
                  <a:lnTo>
                    <a:pt x="55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259">
            <a:extLst>
              <a:ext uri="{FF2B5EF4-FFF2-40B4-BE49-F238E27FC236}">
                <a16:creationId xmlns:a16="http://schemas.microsoft.com/office/drawing/2014/main" xmlns="" id="{DCE9F3AD-1997-4046-B96A-E86B65B5F82F}"/>
              </a:ext>
            </a:extLst>
          </p:cNvPr>
          <p:cNvGrpSpPr/>
          <p:nvPr/>
        </p:nvGrpSpPr>
        <p:grpSpPr>
          <a:xfrm>
            <a:off x="2254250" y="1467061"/>
            <a:ext cx="419101" cy="368090"/>
            <a:chOff x="2254250" y="1467061"/>
            <a:chExt cx="419101" cy="368090"/>
          </a:xfrm>
        </p:grpSpPr>
        <p:sp>
          <p:nvSpPr>
            <p:cNvPr id="43" name="SMARTInkShape-1168">
              <a:extLst>
                <a:ext uri="{FF2B5EF4-FFF2-40B4-BE49-F238E27FC236}">
                  <a16:creationId xmlns:a16="http://schemas.microsoft.com/office/drawing/2014/main" xmlns="" id="{A3D0D84F-E44B-4FC6-BC7D-B40DEF5D486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654300" y="1501579"/>
              <a:ext cx="19051" cy="301822"/>
            </a:xfrm>
            <a:custGeom>
              <a:avLst/>
              <a:gdLst/>
              <a:ahLst/>
              <a:cxnLst/>
              <a:rect l="0" t="0" r="0" b="0"/>
              <a:pathLst>
                <a:path w="19051" h="301822">
                  <a:moveTo>
                    <a:pt x="19050" y="3371"/>
                  </a:moveTo>
                  <a:lnTo>
                    <a:pt x="19050" y="3371"/>
                  </a:lnTo>
                  <a:lnTo>
                    <a:pt x="15679" y="0"/>
                  </a:lnTo>
                  <a:lnTo>
                    <a:pt x="14686" y="418"/>
                  </a:lnTo>
                  <a:lnTo>
                    <a:pt x="13583" y="4646"/>
                  </a:lnTo>
                  <a:lnTo>
                    <a:pt x="14698" y="49234"/>
                  </a:lnTo>
                  <a:lnTo>
                    <a:pt x="17116" y="80199"/>
                  </a:lnTo>
                  <a:lnTo>
                    <a:pt x="18190" y="117480"/>
                  </a:lnTo>
                  <a:lnTo>
                    <a:pt x="16786" y="155686"/>
                  </a:lnTo>
                  <a:lnTo>
                    <a:pt x="13811" y="193128"/>
                  </a:lnTo>
                  <a:lnTo>
                    <a:pt x="10136" y="228583"/>
                  </a:lnTo>
                  <a:lnTo>
                    <a:pt x="4101" y="273536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169">
              <a:extLst>
                <a:ext uri="{FF2B5EF4-FFF2-40B4-BE49-F238E27FC236}">
                  <a16:creationId xmlns:a16="http://schemas.microsoft.com/office/drawing/2014/main" xmlns="" id="{355D249A-D1F3-4BAB-86AF-E2FAB106E8CD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533650" y="1562100"/>
              <a:ext cx="19051" cy="273051"/>
            </a:xfrm>
            <a:custGeom>
              <a:avLst/>
              <a:gdLst/>
              <a:ahLst/>
              <a:cxnLst/>
              <a:rect l="0" t="0" r="0" b="0"/>
              <a:pathLst>
                <a:path w="19051" h="273051">
                  <a:moveTo>
                    <a:pt x="0" y="0"/>
                  </a:moveTo>
                  <a:lnTo>
                    <a:pt x="0" y="0"/>
                  </a:lnTo>
                  <a:lnTo>
                    <a:pt x="8838" y="36628"/>
                  </a:lnTo>
                  <a:lnTo>
                    <a:pt x="14927" y="74666"/>
                  </a:lnTo>
                  <a:lnTo>
                    <a:pt x="17828" y="117217"/>
                  </a:lnTo>
                  <a:lnTo>
                    <a:pt x="18688" y="164475"/>
                  </a:lnTo>
                  <a:lnTo>
                    <a:pt x="15572" y="210854"/>
                  </a:lnTo>
                  <a:lnTo>
                    <a:pt x="17631" y="257106"/>
                  </a:lnTo>
                  <a:lnTo>
                    <a:pt x="190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170">
              <a:extLst>
                <a:ext uri="{FF2B5EF4-FFF2-40B4-BE49-F238E27FC236}">
                  <a16:creationId xmlns:a16="http://schemas.microsoft.com/office/drawing/2014/main" xmlns="" id="{D847EEED-B26C-4B8F-A303-FEBD6098CF4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341544" y="1682750"/>
              <a:ext cx="115907" cy="38101"/>
            </a:xfrm>
            <a:custGeom>
              <a:avLst/>
              <a:gdLst/>
              <a:ahLst/>
              <a:cxnLst/>
              <a:rect l="0" t="0" r="0" b="0"/>
              <a:pathLst>
                <a:path w="115907" h="38101">
                  <a:moveTo>
                    <a:pt x="14306" y="38100"/>
                  </a:moveTo>
                  <a:lnTo>
                    <a:pt x="14306" y="38100"/>
                  </a:lnTo>
                  <a:lnTo>
                    <a:pt x="2373" y="33074"/>
                  </a:lnTo>
                  <a:lnTo>
                    <a:pt x="0" y="32633"/>
                  </a:lnTo>
                  <a:lnTo>
                    <a:pt x="536" y="31633"/>
                  </a:lnTo>
                  <a:lnTo>
                    <a:pt x="12813" y="26855"/>
                  </a:lnTo>
                  <a:lnTo>
                    <a:pt x="49733" y="17038"/>
                  </a:lnTo>
                  <a:lnTo>
                    <a:pt x="94211" y="5090"/>
                  </a:lnTo>
                  <a:lnTo>
                    <a:pt x="115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171">
              <a:extLst>
                <a:ext uri="{FF2B5EF4-FFF2-40B4-BE49-F238E27FC236}">
                  <a16:creationId xmlns:a16="http://schemas.microsoft.com/office/drawing/2014/main" xmlns="" id="{D620805E-B31F-41CF-9467-B516BD858ABC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2254250" y="1467061"/>
              <a:ext cx="193834" cy="367207"/>
            </a:xfrm>
            <a:custGeom>
              <a:avLst/>
              <a:gdLst/>
              <a:ahLst/>
              <a:cxnLst/>
              <a:rect l="0" t="0" r="0" b="0"/>
              <a:pathLst>
                <a:path w="193834" h="367207">
                  <a:moveTo>
                    <a:pt x="0" y="361739"/>
                  </a:moveTo>
                  <a:lnTo>
                    <a:pt x="0" y="361739"/>
                  </a:lnTo>
                  <a:lnTo>
                    <a:pt x="5467" y="367206"/>
                  </a:lnTo>
                  <a:lnTo>
                    <a:pt x="6467" y="366795"/>
                  </a:lnTo>
                  <a:lnTo>
                    <a:pt x="18482" y="355802"/>
                  </a:lnTo>
                  <a:lnTo>
                    <a:pt x="30092" y="340930"/>
                  </a:lnTo>
                  <a:lnTo>
                    <a:pt x="47363" y="299616"/>
                  </a:lnTo>
                  <a:lnTo>
                    <a:pt x="58444" y="267806"/>
                  </a:lnTo>
                  <a:lnTo>
                    <a:pt x="66662" y="226858"/>
                  </a:lnTo>
                  <a:lnTo>
                    <a:pt x="74783" y="180436"/>
                  </a:lnTo>
                  <a:lnTo>
                    <a:pt x="80900" y="156204"/>
                  </a:lnTo>
                  <a:lnTo>
                    <a:pt x="94517" y="109523"/>
                  </a:lnTo>
                  <a:lnTo>
                    <a:pt x="107624" y="69962"/>
                  </a:lnTo>
                  <a:lnTo>
                    <a:pt x="123532" y="26069"/>
                  </a:lnTo>
                  <a:lnTo>
                    <a:pt x="132116" y="1322"/>
                  </a:lnTo>
                  <a:lnTo>
                    <a:pt x="133939" y="105"/>
                  </a:lnTo>
                  <a:lnTo>
                    <a:pt x="135859" y="0"/>
                  </a:lnTo>
                  <a:lnTo>
                    <a:pt x="141756" y="7409"/>
                  </a:lnTo>
                  <a:lnTo>
                    <a:pt x="157039" y="45274"/>
                  </a:lnTo>
                  <a:lnTo>
                    <a:pt x="166082" y="92759"/>
                  </a:lnTo>
                  <a:lnTo>
                    <a:pt x="169064" y="130479"/>
                  </a:lnTo>
                  <a:lnTo>
                    <a:pt x="171801" y="170762"/>
                  </a:lnTo>
                  <a:lnTo>
                    <a:pt x="177721" y="212185"/>
                  </a:lnTo>
                  <a:lnTo>
                    <a:pt x="183174" y="252231"/>
                  </a:lnTo>
                  <a:lnTo>
                    <a:pt x="187244" y="288374"/>
                  </a:lnTo>
                  <a:lnTo>
                    <a:pt x="189535" y="327145"/>
                  </a:lnTo>
                  <a:lnTo>
                    <a:pt x="190373" y="356765"/>
                  </a:lnTo>
                  <a:lnTo>
                    <a:pt x="191121" y="357012"/>
                  </a:lnTo>
                  <a:lnTo>
                    <a:pt x="193833" y="353523"/>
                  </a:lnTo>
                  <a:lnTo>
                    <a:pt x="190500" y="317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60">
            <a:extLst>
              <a:ext uri="{FF2B5EF4-FFF2-40B4-BE49-F238E27FC236}">
                <a16:creationId xmlns:a16="http://schemas.microsoft.com/office/drawing/2014/main" xmlns="" id="{6196A045-3A67-4DE2-8422-B4258A668FFF}"/>
              </a:ext>
            </a:extLst>
          </p:cNvPr>
          <p:cNvGrpSpPr/>
          <p:nvPr/>
        </p:nvGrpSpPr>
        <p:grpSpPr>
          <a:xfrm>
            <a:off x="3419636" y="1505554"/>
            <a:ext cx="347264" cy="348647"/>
            <a:chOff x="3419636" y="1505554"/>
            <a:chExt cx="347264" cy="348647"/>
          </a:xfrm>
        </p:grpSpPr>
        <p:sp>
          <p:nvSpPr>
            <p:cNvPr id="48" name="SMARTInkShape-1172">
              <a:extLst>
                <a:ext uri="{FF2B5EF4-FFF2-40B4-BE49-F238E27FC236}">
                  <a16:creationId xmlns:a16="http://schemas.microsoft.com/office/drawing/2014/main" xmlns="" id="{BCF338F2-6C74-4A6D-A30D-CB6CDF2FE4EF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714750" y="1593850"/>
              <a:ext cx="52150" cy="35767"/>
            </a:xfrm>
            <a:custGeom>
              <a:avLst/>
              <a:gdLst/>
              <a:ahLst/>
              <a:cxnLst/>
              <a:rect l="0" t="0" r="0" b="0"/>
              <a:pathLst>
                <a:path w="52150" h="35767">
                  <a:moveTo>
                    <a:pt x="19050" y="0"/>
                  </a:moveTo>
                  <a:lnTo>
                    <a:pt x="19050" y="0"/>
                  </a:lnTo>
                  <a:lnTo>
                    <a:pt x="12308" y="6742"/>
                  </a:lnTo>
                  <a:lnTo>
                    <a:pt x="11027" y="10139"/>
                  </a:lnTo>
                  <a:lnTo>
                    <a:pt x="11486" y="17677"/>
                  </a:lnTo>
                  <a:lnTo>
                    <a:pt x="17805" y="25731"/>
                  </a:lnTo>
                  <a:lnTo>
                    <a:pt x="22453" y="29854"/>
                  </a:lnTo>
                  <a:lnTo>
                    <a:pt x="33262" y="34435"/>
                  </a:lnTo>
                  <a:lnTo>
                    <a:pt x="43711" y="35766"/>
                  </a:lnTo>
                  <a:lnTo>
                    <a:pt x="50707" y="34005"/>
                  </a:lnTo>
                  <a:lnTo>
                    <a:pt x="52149" y="31137"/>
                  </a:lnTo>
                  <a:lnTo>
                    <a:pt x="51870" y="22305"/>
                  </a:lnTo>
                  <a:lnTo>
                    <a:pt x="50102" y="18398"/>
                  </a:lnTo>
                  <a:lnTo>
                    <a:pt x="44375" y="12175"/>
                  </a:lnTo>
                  <a:lnTo>
                    <a:pt x="33363" y="8939"/>
                  </a:lnTo>
                  <a:lnTo>
                    <a:pt x="20472" y="8206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173">
              <a:extLst>
                <a:ext uri="{FF2B5EF4-FFF2-40B4-BE49-F238E27FC236}">
                  <a16:creationId xmlns:a16="http://schemas.microsoft.com/office/drawing/2014/main" xmlns="" id="{3557B537-7029-4472-AB42-0D6BB6EAFA7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746500" y="1755292"/>
              <a:ext cx="6351" cy="98909"/>
            </a:xfrm>
            <a:custGeom>
              <a:avLst/>
              <a:gdLst/>
              <a:ahLst/>
              <a:cxnLst/>
              <a:rect l="0" t="0" r="0" b="0"/>
              <a:pathLst>
                <a:path w="6351" h="98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762" y="45462"/>
                  </a:lnTo>
                  <a:lnTo>
                    <a:pt x="63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174">
              <a:extLst>
                <a:ext uri="{FF2B5EF4-FFF2-40B4-BE49-F238E27FC236}">
                  <a16:creationId xmlns:a16="http://schemas.microsoft.com/office/drawing/2014/main" xmlns="" id="{6AAFD929-468F-45F0-A414-90C0C3113205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419636" y="1505554"/>
              <a:ext cx="238382" cy="337494"/>
            </a:xfrm>
            <a:custGeom>
              <a:avLst/>
              <a:gdLst/>
              <a:ahLst/>
              <a:cxnLst/>
              <a:rect l="0" t="0" r="0" b="0"/>
              <a:pathLst>
                <a:path w="238382" h="337494">
                  <a:moveTo>
                    <a:pt x="34764" y="69246"/>
                  </a:moveTo>
                  <a:lnTo>
                    <a:pt x="34764" y="69246"/>
                  </a:lnTo>
                  <a:lnTo>
                    <a:pt x="32882" y="81798"/>
                  </a:lnTo>
                  <a:lnTo>
                    <a:pt x="25926" y="127543"/>
                  </a:lnTo>
                  <a:lnTo>
                    <a:pt x="23781" y="159596"/>
                  </a:lnTo>
                  <a:lnTo>
                    <a:pt x="22827" y="193363"/>
                  </a:lnTo>
                  <a:lnTo>
                    <a:pt x="22403" y="229537"/>
                  </a:lnTo>
                  <a:lnTo>
                    <a:pt x="22214" y="264899"/>
                  </a:lnTo>
                  <a:lnTo>
                    <a:pt x="20227" y="309015"/>
                  </a:lnTo>
                  <a:lnTo>
                    <a:pt x="16605" y="335722"/>
                  </a:lnTo>
                  <a:lnTo>
                    <a:pt x="15603" y="337208"/>
                  </a:lnTo>
                  <a:lnTo>
                    <a:pt x="14229" y="337493"/>
                  </a:lnTo>
                  <a:lnTo>
                    <a:pt x="12607" y="336977"/>
                  </a:lnTo>
                  <a:lnTo>
                    <a:pt x="9299" y="303616"/>
                  </a:lnTo>
                  <a:lnTo>
                    <a:pt x="6278" y="272894"/>
                  </a:lnTo>
                  <a:lnTo>
                    <a:pt x="2583" y="230547"/>
                  </a:lnTo>
                  <a:lnTo>
                    <a:pt x="610" y="206413"/>
                  </a:lnTo>
                  <a:lnTo>
                    <a:pt x="0" y="181857"/>
                  </a:lnTo>
                  <a:lnTo>
                    <a:pt x="299" y="157020"/>
                  </a:lnTo>
                  <a:lnTo>
                    <a:pt x="2513" y="111079"/>
                  </a:lnTo>
                  <a:lnTo>
                    <a:pt x="7726" y="64237"/>
                  </a:lnTo>
                  <a:lnTo>
                    <a:pt x="11693" y="46794"/>
                  </a:lnTo>
                  <a:lnTo>
                    <a:pt x="15150" y="42283"/>
                  </a:lnTo>
                  <a:lnTo>
                    <a:pt x="19572" y="39982"/>
                  </a:lnTo>
                  <a:lnTo>
                    <a:pt x="24636" y="39153"/>
                  </a:lnTo>
                  <a:lnTo>
                    <a:pt x="30128" y="42129"/>
                  </a:lnTo>
                  <a:lnTo>
                    <a:pt x="57916" y="77896"/>
                  </a:lnTo>
                  <a:lnTo>
                    <a:pt x="76803" y="108368"/>
                  </a:lnTo>
                  <a:lnTo>
                    <a:pt x="96957" y="145430"/>
                  </a:lnTo>
                  <a:lnTo>
                    <a:pt x="113911" y="183539"/>
                  </a:lnTo>
                  <a:lnTo>
                    <a:pt x="127796" y="219526"/>
                  </a:lnTo>
                  <a:lnTo>
                    <a:pt x="143546" y="260764"/>
                  </a:lnTo>
                  <a:lnTo>
                    <a:pt x="152726" y="276897"/>
                  </a:lnTo>
                  <a:lnTo>
                    <a:pt x="156445" y="281057"/>
                  </a:lnTo>
                  <a:lnTo>
                    <a:pt x="159629" y="283126"/>
                  </a:lnTo>
                  <a:lnTo>
                    <a:pt x="162457" y="283799"/>
                  </a:lnTo>
                  <a:lnTo>
                    <a:pt x="171244" y="273259"/>
                  </a:lnTo>
                  <a:lnTo>
                    <a:pt x="188091" y="239761"/>
                  </a:lnTo>
                  <a:lnTo>
                    <a:pt x="200276" y="207825"/>
                  </a:lnTo>
                  <a:lnTo>
                    <a:pt x="212747" y="167761"/>
                  </a:lnTo>
                  <a:lnTo>
                    <a:pt x="221582" y="122202"/>
                  </a:lnTo>
                  <a:lnTo>
                    <a:pt x="228567" y="76554"/>
                  </a:lnTo>
                  <a:lnTo>
                    <a:pt x="236375" y="37452"/>
                  </a:lnTo>
                  <a:lnTo>
                    <a:pt x="238381" y="302"/>
                  </a:lnTo>
                  <a:lnTo>
                    <a:pt x="238242" y="0"/>
                  </a:lnTo>
                  <a:lnTo>
                    <a:pt x="237964" y="5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1175">
            <a:extLst>
              <a:ext uri="{FF2B5EF4-FFF2-40B4-BE49-F238E27FC236}">
                <a16:creationId xmlns:a16="http://schemas.microsoft.com/office/drawing/2014/main" xmlns="" id="{21CCBFA3-373B-4DC3-A887-9543AEBF1B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52832" y="1568781"/>
            <a:ext cx="460469" cy="228270"/>
          </a:xfrm>
          <a:custGeom>
            <a:avLst/>
            <a:gdLst/>
            <a:ahLst/>
            <a:cxnLst/>
            <a:rect l="0" t="0" r="0" b="0"/>
            <a:pathLst>
              <a:path w="460469" h="228270">
                <a:moveTo>
                  <a:pt x="104868" y="133019"/>
                </a:moveTo>
                <a:lnTo>
                  <a:pt x="104868" y="133019"/>
                </a:lnTo>
                <a:lnTo>
                  <a:pt x="101497" y="133019"/>
                </a:lnTo>
                <a:lnTo>
                  <a:pt x="101210" y="131608"/>
                </a:lnTo>
                <a:lnTo>
                  <a:pt x="102765" y="122880"/>
                </a:lnTo>
                <a:lnTo>
                  <a:pt x="100876" y="115342"/>
                </a:lnTo>
                <a:lnTo>
                  <a:pt x="93921" y="107288"/>
                </a:lnTo>
                <a:lnTo>
                  <a:pt x="75581" y="93991"/>
                </a:lnTo>
                <a:lnTo>
                  <a:pt x="49153" y="93546"/>
                </a:lnTo>
                <a:lnTo>
                  <a:pt x="32128" y="101835"/>
                </a:lnTo>
                <a:lnTo>
                  <a:pt x="24625" y="107996"/>
                </a:lnTo>
                <a:lnTo>
                  <a:pt x="7322" y="140265"/>
                </a:lnTo>
                <a:lnTo>
                  <a:pt x="0" y="174363"/>
                </a:lnTo>
                <a:lnTo>
                  <a:pt x="1795" y="183865"/>
                </a:lnTo>
                <a:lnTo>
                  <a:pt x="11315" y="200067"/>
                </a:lnTo>
                <a:lnTo>
                  <a:pt x="24954" y="210561"/>
                </a:lnTo>
                <a:lnTo>
                  <a:pt x="32542" y="214347"/>
                </a:lnTo>
                <a:lnTo>
                  <a:pt x="50380" y="214791"/>
                </a:lnTo>
                <a:lnTo>
                  <a:pt x="69362" y="209578"/>
                </a:lnTo>
                <a:lnTo>
                  <a:pt x="87206" y="200207"/>
                </a:lnTo>
                <a:lnTo>
                  <a:pt x="98900" y="185223"/>
                </a:lnTo>
                <a:lnTo>
                  <a:pt x="107568" y="160716"/>
                </a:lnTo>
                <a:lnTo>
                  <a:pt x="111004" y="140619"/>
                </a:lnTo>
                <a:lnTo>
                  <a:pt x="107783" y="146481"/>
                </a:lnTo>
                <a:lnTo>
                  <a:pt x="109103" y="163897"/>
                </a:lnTo>
                <a:lnTo>
                  <a:pt x="120939" y="189997"/>
                </a:lnTo>
                <a:lnTo>
                  <a:pt x="132051" y="207051"/>
                </a:lnTo>
                <a:lnTo>
                  <a:pt x="137645" y="211783"/>
                </a:lnTo>
                <a:lnTo>
                  <a:pt x="140125" y="211634"/>
                </a:lnTo>
                <a:lnTo>
                  <a:pt x="142484" y="210124"/>
                </a:lnTo>
                <a:lnTo>
                  <a:pt x="158081" y="194189"/>
                </a:lnTo>
                <a:lnTo>
                  <a:pt x="163796" y="175257"/>
                </a:lnTo>
                <a:lnTo>
                  <a:pt x="167013" y="134950"/>
                </a:lnTo>
                <a:lnTo>
                  <a:pt x="169177" y="103538"/>
                </a:lnTo>
                <a:lnTo>
                  <a:pt x="174842" y="70763"/>
                </a:lnTo>
                <a:lnTo>
                  <a:pt x="179223" y="27319"/>
                </a:lnTo>
                <a:lnTo>
                  <a:pt x="176485" y="10077"/>
                </a:lnTo>
                <a:lnTo>
                  <a:pt x="173779" y="4491"/>
                </a:lnTo>
                <a:lnTo>
                  <a:pt x="169859" y="1472"/>
                </a:lnTo>
                <a:lnTo>
                  <a:pt x="165129" y="166"/>
                </a:lnTo>
                <a:lnTo>
                  <a:pt x="159858" y="0"/>
                </a:lnTo>
                <a:lnTo>
                  <a:pt x="156345" y="2006"/>
                </a:lnTo>
                <a:lnTo>
                  <a:pt x="154002" y="5461"/>
                </a:lnTo>
                <a:lnTo>
                  <a:pt x="152441" y="9880"/>
                </a:lnTo>
                <a:lnTo>
                  <a:pt x="152811" y="14237"/>
                </a:lnTo>
                <a:lnTo>
                  <a:pt x="156985" y="22842"/>
                </a:lnTo>
                <a:lnTo>
                  <a:pt x="174010" y="42362"/>
                </a:lnTo>
                <a:lnTo>
                  <a:pt x="214481" y="64808"/>
                </a:lnTo>
                <a:lnTo>
                  <a:pt x="251534" y="88893"/>
                </a:lnTo>
                <a:lnTo>
                  <a:pt x="261775" y="100707"/>
                </a:lnTo>
                <a:lnTo>
                  <a:pt x="266327" y="110662"/>
                </a:lnTo>
                <a:lnTo>
                  <a:pt x="266469" y="119790"/>
                </a:lnTo>
                <a:lnTo>
                  <a:pt x="260071" y="160632"/>
                </a:lnTo>
                <a:lnTo>
                  <a:pt x="260827" y="184256"/>
                </a:lnTo>
                <a:lnTo>
                  <a:pt x="259555" y="196008"/>
                </a:lnTo>
                <a:lnTo>
                  <a:pt x="261342" y="205935"/>
                </a:lnTo>
                <a:lnTo>
                  <a:pt x="266315" y="216085"/>
                </a:lnTo>
                <a:lnTo>
                  <a:pt x="269649" y="218030"/>
                </a:lnTo>
                <a:lnTo>
                  <a:pt x="278998" y="220191"/>
                </a:lnTo>
                <a:lnTo>
                  <a:pt x="306275" y="214665"/>
                </a:lnTo>
                <a:lnTo>
                  <a:pt x="337797" y="200720"/>
                </a:lnTo>
                <a:lnTo>
                  <a:pt x="374984" y="166905"/>
                </a:lnTo>
                <a:lnTo>
                  <a:pt x="392371" y="146904"/>
                </a:lnTo>
                <a:lnTo>
                  <a:pt x="400099" y="122492"/>
                </a:lnTo>
                <a:lnTo>
                  <a:pt x="400476" y="100118"/>
                </a:lnTo>
                <a:lnTo>
                  <a:pt x="398601" y="94152"/>
                </a:lnTo>
                <a:lnTo>
                  <a:pt x="395940" y="90174"/>
                </a:lnTo>
                <a:lnTo>
                  <a:pt x="392049" y="89639"/>
                </a:lnTo>
                <a:lnTo>
                  <a:pt x="382082" y="94689"/>
                </a:lnTo>
                <a:lnTo>
                  <a:pt x="361199" y="112803"/>
                </a:lnTo>
                <a:lnTo>
                  <a:pt x="352849" y="129914"/>
                </a:lnTo>
                <a:lnTo>
                  <a:pt x="349843" y="149278"/>
                </a:lnTo>
                <a:lnTo>
                  <a:pt x="350858" y="169643"/>
                </a:lnTo>
                <a:lnTo>
                  <a:pt x="357425" y="186691"/>
                </a:lnTo>
                <a:lnTo>
                  <a:pt x="378887" y="214882"/>
                </a:lnTo>
                <a:lnTo>
                  <a:pt x="394812" y="222319"/>
                </a:lnTo>
                <a:lnTo>
                  <a:pt x="437151" y="227094"/>
                </a:lnTo>
                <a:lnTo>
                  <a:pt x="460468" y="2282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262">
            <a:extLst>
              <a:ext uri="{FF2B5EF4-FFF2-40B4-BE49-F238E27FC236}">
                <a16:creationId xmlns:a16="http://schemas.microsoft.com/office/drawing/2014/main" xmlns="" id="{DFA10BC1-CC61-4BB4-B284-731D6F95AFDA}"/>
              </a:ext>
            </a:extLst>
          </p:cNvPr>
          <p:cNvGrpSpPr/>
          <p:nvPr/>
        </p:nvGrpSpPr>
        <p:grpSpPr>
          <a:xfrm>
            <a:off x="5361166" y="1474083"/>
            <a:ext cx="430035" cy="380118"/>
            <a:chOff x="5361166" y="1474083"/>
            <a:chExt cx="430035" cy="380118"/>
          </a:xfrm>
        </p:grpSpPr>
        <p:sp>
          <p:nvSpPr>
            <p:cNvPr id="53" name="SMARTInkShape-1176">
              <a:extLst>
                <a:ext uri="{FF2B5EF4-FFF2-40B4-BE49-F238E27FC236}">
                  <a16:creationId xmlns:a16="http://schemas.microsoft.com/office/drawing/2014/main" xmlns="" id="{6DFAC960-829A-4DAE-9D19-E58DCE756DDF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5778500" y="1816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177">
              <a:extLst>
                <a:ext uri="{FF2B5EF4-FFF2-40B4-BE49-F238E27FC236}">
                  <a16:creationId xmlns:a16="http://schemas.microsoft.com/office/drawing/2014/main" xmlns="" id="{90D59CD1-CD0D-4C31-B1DA-4BB19F960EA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361166" y="1841500"/>
              <a:ext cx="252235" cy="12701"/>
            </a:xfrm>
            <a:custGeom>
              <a:avLst/>
              <a:gdLst/>
              <a:ahLst/>
              <a:cxnLst/>
              <a:rect l="0" t="0" r="0" b="0"/>
              <a:pathLst>
                <a:path w="252235" h="12701">
                  <a:moveTo>
                    <a:pt x="10934" y="12700"/>
                  </a:moveTo>
                  <a:lnTo>
                    <a:pt x="10934" y="12700"/>
                  </a:lnTo>
                  <a:lnTo>
                    <a:pt x="4192" y="9329"/>
                  </a:lnTo>
                  <a:lnTo>
                    <a:pt x="2206" y="9042"/>
                  </a:lnTo>
                  <a:lnTo>
                    <a:pt x="882" y="9555"/>
                  </a:lnTo>
                  <a:lnTo>
                    <a:pt x="0" y="10604"/>
                  </a:lnTo>
                  <a:lnTo>
                    <a:pt x="6545" y="11768"/>
                  </a:lnTo>
                  <a:lnTo>
                    <a:pt x="43855" y="12516"/>
                  </a:lnTo>
                  <a:lnTo>
                    <a:pt x="91244" y="12646"/>
                  </a:lnTo>
                  <a:lnTo>
                    <a:pt x="130823" y="10794"/>
                  </a:lnTo>
                  <a:lnTo>
                    <a:pt x="172873" y="7620"/>
                  </a:lnTo>
                  <a:lnTo>
                    <a:pt x="212729" y="3857"/>
                  </a:lnTo>
                  <a:lnTo>
                    <a:pt x="252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178">
              <a:extLst>
                <a:ext uri="{FF2B5EF4-FFF2-40B4-BE49-F238E27FC236}">
                  <a16:creationId xmlns:a16="http://schemas.microsoft.com/office/drawing/2014/main" xmlns="" id="{488CFEB9-4298-4385-A021-405F0A0AB763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473700" y="1474083"/>
              <a:ext cx="33521" cy="373768"/>
            </a:xfrm>
            <a:custGeom>
              <a:avLst/>
              <a:gdLst/>
              <a:ahLst/>
              <a:cxnLst/>
              <a:rect l="0" t="0" r="0" b="0"/>
              <a:pathLst>
                <a:path w="33521" h="37376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6593" y="1822"/>
                  </a:lnTo>
                  <a:lnTo>
                    <a:pt x="21015" y="9492"/>
                  </a:lnTo>
                  <a:lnTo>
                    <a:pt x="24101" y="42564"/>
                  </a:lnTo>
                  <a:lnTo>
                    <a:pt x="24823" y="77929"/>
                  </a:lnTo>
                  <a:lnTo>
                    <a:pt x="26554" y="120222"/>
                  </a:lnTo>
                  <a:lnTo>
                    <a:pt x="32028" y="167241"/>
                  </a:lnTo>
                  <a:lnTo>
                    <a:pt x="33520" y="212598"/>
                  </a:lnTo>
                  <a:lnTo>
                    <a:pt x="32536" y="255570"/>
                  </a:lnTo>
                  <a:lnTo>
                    <a:pt x="32099" y="295835"/>
                  </a:lnTo>
                  <a:lnTo>
                    <a:pt x="31906" y="329253"/>
                  </a:lnTo>
                  <a:lnTo>
                    <a:pt x="31750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63">
            <a:extLst>
              <a:ext uri="{FF2B5EF4-FFF2-40B4-BE49-F238E27FC236}">
                <a16:creationId xmlns:a16="http://schemas.microsoft.com/office/drawing/2014/main" xmlns="" id="{1D0065EE-B7CC-4393-88DE-9E7CC9211177}"/>
              </a:ext>
            </a:extLst>
          </p:cNvPr>
          <p:cNvGrpSpPr/>
          <p:nvPr/>
        </p:nvGrpSpPr>
        <p:grpSpPr>
          <a:xfrm>
            <a:off x="1690865" y="2400256"/>
            <a:ext cx="785636" cy="463595"/>
            <a:chOff x="1690865" y="2400256"/>
            <a:chExt cx="785636" cy="463595"/>
          </a:xfrm>
        </p:grpSpPr>
        <p:sp>
          <p:nvSpPr>
            <p:cNvPr id="57" name="SMARTInkShape-1179">
              <a:extLst>
                <a:ext uri="{FF2B5EF4-FFF2-40B4-BE49-F238E27FC236}">
                  <a16:creationId xmlns:a16="http://schemas.microsoft.com/office/drawing/2014/main" xmlns="" id="{A0A6D386-D499-47F4-B45F-ACC145E5DA3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432050" y="28067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9709" y="448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180">
              <a:extLst>
                <a:ext uri="{FF2B5EF4-FFF2-40B4-BE49-F238E27FC236}">
                  <a16:creationId xmlns:a16="http://schemas.microsoft.com/office/drawing/2014/main" xmlns="" id="{A713F7A9-194C-497F-AA1F-F97EF33C2E40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228850" y="2601362"/>
              <a:ext cx="174240" cy="129139"/>
            </a:xfrm>
            <a:custGeom>
              <a:avLst/>
              <a:gdLst/>
              <a:ahLst/>
              <a:cxnLst/>
              <a:rect l="0" t="0" r="0" b="0"/>
              <a:pathLst>
                <a:path w="174240" h="129139">
                  <a:moveTo>
                    <a:pt x="0" y="65638"/>
                  </a:moveTo>
                  <a:lnTo>
                    <a:pt x="0" y="65638"/>
                  </a:lnTo>
                  <a:lnTo>
                    <a:pt x="27132" y="37095"/>
                  </a:lnTo>
                  <a:lnTo>
                    <a:pt x="34537" y="20962"/>
                  </a:lnTo>
                  <a:lnTo>
                    <a:pt x="36516" y="11445"/>
                  </a:lnTo>
                  <a:lnTo>
                    <a:pt x="35633" y="9048"/>
                  </a:lnTo>
                  <a:lnTo>
                    <a:pt x="33633" y="8156"/>
                  </a:lnTo>
                  <a:lnTo>
                    <a:pt x="30889" y="8267"/>
                  </a:lnTo>
                  <a:lnTo>
                    <a:pt x="24076" y="15916"/>
                  </a:lnTo>
                  <a:lnTo>
                    <a:pt x="17051" y="29428"/>
                  </a:lnTo>
                  <a:lnTo>
                    <a:pt x="8673" y="66847"/>
                  </a:lnTo>
                  <a:lnTo>
                    <a:pt x="8920" y="93983"/>
                  </a:lnTo>
                  <a:lnTo>
                    <a:pt x="10180" y="101468"/>
                  </a:lnTo>
                  <a:lnTo>
                    <a:pt x="13136" y="107164"/>
                  </a:lnTo>
                  <a:lnTo>
                    <a:pt x="22066" y="115373"/>
                  </a:lnTo>
                  <a:lnTo>
                    <a:pt x="27411" y="117140"/>
                  </a:lnTo>
                  <a:lnTo>
                    <a:pt x="38994" y="117220"/>
                  </a:lnTo>
                  <a:lnTo>
                    <a:pt x="64157" y="106557"/>
                  </a:lnTo>
                  <a:lnTo>
                    <a:pt x="87213" y="86621"/>
                  </a:lnTo>
                  <a:lnTo>
                    <a:pt x="107486" y="56011"/>
                  </a:lnTo>
                  <a:lnTo>
                    <a:pt x="113403" y="37080"/>
                  </a:lnTo>
                  <a:lnTo>
                    <a:pt x="112996" y="37427"/>
                  </a:lnTo>
                  <a:lnTo>
                    <a:pt x="105383" y="55216"/>
                  </a:lnTo>
                  <a:lnTo>
                    <a:pt x="89723" y="100076"/>
                  </a:lnTo>
                  <a:lnTo>
                    <a:pt x="83495" y="122454"/>
                  </a:lnTo>
                  <a:lnTo>
                    <a:pt x="83180" y="122565"/>
                  </a:lnTo>
                  <a:lnTo>
                    <a:pt x="100591" y="83801"/>
                  </a:lnTo>
                  <a:lnTo>
                    <a:pt x="123586" y="40690"/>
                  </a:lnTo>
                  <a:lnTo>
                    <a:pt x="148355" y="4736"/>
                  </a:lnTo>
                  <a:lnTo>
                    <a:pt x="153937" y="1047"/>
                  </a:lnTo>
                  <a:lnTo>
                    <a:pt x="159774" y="0"/>
                  </a:lnTo>
                  <a:lnTo>
                    <a:pt x="165783" y="713"/>
                  </a:lnTo>
                  <a:lnTo>
                    <a:pt x="169788" y="3304"/>
                  </a:lnTo>
                  <a:lnTo>
                    <a:pt x="172459" y="7149"/>
                  </a:lnTo>
                  <a:lnTo>
                    <a:pt x="174239" y="11828"/>
                  </a:lnTo>
                  <a:lnTo>
                    <a:pt x="170003" y="55496"/>
                  </a:lnTo>
                  <a:lnTo>
                    <a:pt x="163182" y="100733"/>
                  </a:lnTo>
                  <a:lnTo>
                    <a:pt x="158750" y="129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181">
              <a:extLst>
                <a:ext uri="{FF2B5EF4-FFF2-40B4-BE49-F238E27FC236}">
                  <a16:creationId xmlns:a16="http://schemas.microsoft.com/office/drawing/2014/main" xmlns="" id="{EECD4063-8179-4707-A791-8ABE5DA23AE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1690865" y="2400256"/>
              <a:ext cx="449086" cy="330749"/>
            </a:xfrm>
            <a:custGeom>
              <a:avLst/>
              <a:gdLst/>
              <a:ahLst/>
              <a:cxnLst/>
              <a:rect l="0" t="0" r="0" b="0"/>
              <a:pathLst>
                <a:path w="449086" h="330749">
                  <a:moveTo>
                    <a:pt x="10935" y="209594"/>
                  </a:moveTo>
                  <a:lnTo>
                    <a:pt x="10935" y="209594"/>
                  </a:lnTo>
                  <a:lnTo>
                    <a:pt x="0" y="209594"/>
                  </a:lnTo>
                  <a:lnTo>
                    <a:pt x="35018" y="194014"/>
                  </a:lnTo>
                  <a:lnTo>
                    <a:pt x="79689" y="173620"/>
                  </a:lnTo>
                  <a:lnTo>
                    <a:pt x="116752" y="155976"/>
                  </a:lnTo>
                  <a:lnTo>
                    <a:pt x="157448" y="134964"/>
                  </a:lnTo>
                  <a:lnTo>
                    <a:pt x="201406" y="109162"/>
                  </a:lnTo>
                  <a:lnTo>
                    <a:pt x="244931" y="83113"/>
                  </a:lnTo>
                  <a:lnTo>
                    <a:pt x="285678" y="58836"/>
                  </a:lnTo>
                  <a:lnTo>
                    <a:pt x="332856" y="30007"/>
                  </a:lnTo>
                  <a:lnTo>
                    <a:pt x="365192" y="1037"/>
                  </a:lnTo>
                  <a:lnTo>
                    <a:pt x="367756" y="0"/>
                  </a:lnTo>
                  <a:lnTo>
                    <a:pt x="369466" y="720"/>
                  </a:lnTo>
                  <a:lnTo>
                    <a:pt x="370606" y="2611"/>
                  </a:lnTo>
                  <a:lnTo>
                    <a:pt x="372585" y="39170"/>
                  </a:lnTo>
                  <a:lnTo>
                    <a:pt x="372796" y="82192"/>
                  </a:lnTo>
                  <a:lnTo>
                    <a:pt x="372140" y="118399"/>
                  </a:lnTo>
                  <a:lnTo>
                    <a:pt x="369496" y="160361"/>
                  </a:lnTo>
                  <a:lnTo>
                    <a:pt x="364088" y="203000"/>
                  </a:lnTo>
                  <a:lnTo>
                    <a:pt x="356981" y="244058"/>
                  </a:lnTo>
                  <a:lnTo>
                    <a:pt x="349118" y="281120"/>
                  </a:lnTo>
                  <a:lnTo>
                    <a:pt x="342186" y="327825"/>
                  </a:lnTo>
                  <a:lnTo>
                    <a:pt x="341836" y="330748"/>
                  </a:lnTo>
                  <a:lnTo>
                    <a:pt x="341602" y="330580"/>
                  </a:lnTo>
                  <a:lnTo>
                    <a:pt x="341343" y="324749"/>
                  </a:lnTo>
                  <a:lnTo>
                    <a:pt x="357090" y="284186"/>
                  </a:lnTo>
                  <a:lnTo>
                    <a:pt x="386646" y="238440"/>
                  </a:lnTo>
                  <a:lnTo>
                    <a:pt x="409418" y="216259"/>
                  </a:lnTo>
                  <a:lnTo>
                    <a:pt x="422283" y="209734"/>
                  </a:lnTo>
                  <a:lnTo>
                    <a:pt x="432705" y="209186"/>
                  </a:lnTo>
                  <a:lnTo>
                    <a:pt x="436754" y="212850"/>
                  </a:lnTo>
                  <a:lnTo>
                    <a:pt x="443134" y="226328"/>
                  </a:lnTo>
                  <a:lnTo>
                    <a:pt x="447909" y="264431"/>
                  </a:lnTo>
                  <a:lnTo>
                    <a:pt x="449085" y="311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182">
              <a:extLst>
                <a:ext uri="{FF2B5EF4-FFF2-40B4-BE49-F238E27FC236}">
                  <a16:creationId xmlns:a16="http://schemas.microsoft.com/office/drawing/2014/main" xmlns="" id="{F52965BC-2CF7-49D9-849D-3F36B48DAD9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822450" y="2520950"/>
              <a:ext cx="28281" cy="323851"/>
            </a:xfrm>
            <a:custGeom>
              <a:avLst/>
              <a:gdLst/>
              <a:ahLst/>
              <a:cxnLst/>
              <a:rect l="0" t="0" r="0" b="0"/>
              <a:pathLst>
                <a:path w="28281" h="323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8115" y="47660"/>
                  </a:lnTo>
                  <a:lnTo>
                    <a:pt x="11794" y="90788"/>
                  </a:lnTo>
                  <a:lnTo>
                    <a:pt x="17591" y="136415"/>
                  </a:lnTo>
                  <a:lnTo>
                    <a:pt x="23478" y="177218"/>
                  </a:lnTo>
                  <a:lnTo>
                    <a:pt x="28280" y="220588"/>
                  </a:lnTo>
                  <a:lnTo>
                    <a:pt x="26567" y="263307"/>
                  </a:lnTo>
                  <a:lnTo>
                    <a:pt x="25553" y="310895"/>
                  </a:lnTo>
                  <a:lnTo>
                    <a:pt x="2540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264">
            <a:extLst>
              <a:ext uri="{FF2B5EF4-FFF2-40B4-BE49-F238E27FC236}">
                <a16:creationId xmlns:a16="http://schemas.microsoft.com/office/drawing/2014/main" xmlns="" id="{1E0DC401-A73E-450A-B568-F57BB09D3BB3}"/>
              </a:ext>
            </a:extLst>
          </p:cNvPr>
          <p:cNvGrpSpPr/>
          <p:nvPr/>
        </p:nvGrpSpPr>
        <p:grpSpPr>
          <a:xfrm>
            <a:off x="3334643" y="2358729"/>
            <a:ext cx="589658" cy="1006772"/>
            <a:chOff x="3334643" y="2358729"/>
            <a:chExt cx="589658" cy="1006772"/>
          </a:xfrm>
        </p:grpSpPr>
        <p:sp>
          <p:nvSpPr>
            <p:cNvPr id="62" name="SMARTInkShape-1183">
              <a:extLst>
                <a:ext uri="{FF2B5EF4-FFF2-40B4-BE49-F238E27FC236}">
                  <a16:creationId xmlns:a16="http://schemas.microsoft.com/office/drawing/2014/main" xmlns="" id="{4DA96634-9A8C-4512-9EC9-A39D16524F3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479800" y="2358729"/>
              <a:ext cx="127001" cy="155872"/>
            </a:xfrm>
            <a:custGeom>
              <a:avLst/>
              <a:gdLst/>
              <a:ahLst/>
              <a:cxnLst/>
              <a:rect l="0" t="0" r="0" b="0"/>
              <a:pathLst>
                <a:path w="127001" h="155872">
                  <a:moveTo>
                    <a:pt x="0" y="28871"/>
                  </a:moveTo>
                  <a:lnTo>
                    <a:pt x="0" y="28871"/>
                  </a:lnTo>
                  <a:lnTo>
                    <a:pt x="5762" y="72195"/>
                  </a:lnTo>
                  <a:lnTo>
                    <a:pt x="2901" y="113668"/>
                  </a:lnTo>
                  <a:lnTo>
                    <a:pt x="170" y="143963"/>
                  </a:lnTo>
                  <a:lnTo>
                    <a:pt x="1891" y="105970"/>
                  </a:lnTo>
                  <a:lnTo>
                    <a:pt x="6910" y="69825"/>
                  </a:lnTo>
                  <a:lnTo>
                    <a:pt x="14747" y="35361"/>
                  </a:lnTo>
                  <a:lnTo>
                    <a:pt x="22782" y="19761"/>
                  </a:lnTo>
                  <a:lnTo>
                    <a:pt x="33409" y="8124"/>
                  </a:lnTo>
                  <a:lnTo>
                    <a:pt x="45187" y="2011"/>
                  </a:lnTo>
                  <a:lnTo>
                    <a:pt x="58183" y="0"/>
                  </a:lnTo>
                  <a:lnTo>
                    <a:pt x="73367" y="1458"/>
                  </a:lnTo>
                  <a:lnTo>
                    <a:pt x="87641" y="10102"/>
                  </a:lnTo>
                  <a:lnTo>
                    <a:pt x="100335" y="24763"/>
                  </a:lnTo>
                  <a:lnTo>
                    <a:pt x="114004" y="56817"/>
                  </a:lnTo>
                  <a:lnTo>
                    <a:pt x="119337" y="103692"/>
                  </a:lnTo>
                  <a:lnTo>
                    <a:pt x="127000" y="155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184">
              <a:extLst>
                <a:ext uri="{FF2B5EF4-FFF2-40B4-BE49-F238E27FC236}">
                  <a16:creationId xmlns:a16="http://schemas.microsoft.com/office/drawing/2014/main" xmlns="" id="{7CF5CDCE-9B62-4436-A29D-C8444352B7D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803650" y="3222141"/>
              <a:ext cx="12701" cy="124310"/>
            </a:xfrm>
            <a:custGeom>
              <a:avLst/>
              <a:gdLst/>
              <a:ahLst/>
              <a:cxnLst/>
              <a:rect l="0" t="0" r="0" b="0"/>
              <a:pathLst>
                <a:path w="12701" h="124310">
                  <a:moveTo>
                    <a:pt x="12700" y="3659"/>
                  </a:moveTo>
                  <a:lnTo>
                    <a:pt x="12700" y="3659"/>
                  </a:lnTo>
                  <a:lnTo>
                    <a:pt x="12700" y="288"/>
                  </a:lnTo>
                  <a:lnTo>
                    <a:pt x="11994" y="0"/>
                  </a:lnTo>
                  <a:lnTo>
                    <a:pt x="9329" y="1563"/>
                  </a:lnTo>
                  <a:lnTo>
                    <a:pt x="7233" y="16522"/>
                  </a:lnTo>
                  <a:lnTo>
                    <a:pt x="4585" y="63827"/>
                  </a:lnTo>
                  <a:lnTo>
                    <a:pt x="0" y="124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185">
              <a:extLst>
                <a:ext uri="{FF2B5EF4-FFF2-40B4-BE49-F238E27FC236}">
                  <a16:creationId xmlns:a16="http://schemas.microsoft.com/office/drawing/2014/main" xmlns="" id="{A7AE53DF-38BD-43AA-9CB0-003834E02A1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581400" y="3340100"/>
              <a:ext cx="88901" cy="22422"/>
            </a:xfrm>
            <a:custGeom>
              <a:avLst/>
              <a:gdLst/>
              <a:ahLst/>
              <a:cxnLst/>
              <a:rect l="0" t="0" r="0" b="0"/>
              <a:pathLst>
                <a:path w="8890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10670" y="22194"/>
                  </a:lnTo>
                  <a:lnTo>
                    <a:pt x="55500" y="739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186">
              <a:extLst>
                <a:ext uri="{FF2B5EF4-FFF2-40B4-BE49-F238E27FC236}">
                  <a16:creationId xmlns:a16="http://schemas.microsoft.com/office/drawing/2014/main" xmlns="" id="{2801657D-4F40-4178-8210-8D6968A67CA6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531483" y="3287480"/>
              <a:ext cx="107068" cy="8171"/>
            </a:xfrm>
            <a:custGeom>
              <a:avLst/>
              <a:gdLst/>
              <a:ahLst/>
              <a:cxnLst/>
              <a:rect l="0" t="0" r="0" b="0"/>
              <a:pathLst>
                <a:path w="107068" h="8171">
                  <a:moveTo>
                    <a:pt x="5467" y="8170"/>
                  </a:moveTo>
                  <a:lnTo>
                    <a:pt x="5467" y="8170"/>
                  </a:lnTo>
                  <a:lnTo>
                    <a:pt x="0" y="8170"/>
                  </a:lnTo>
                  <a:lnTo>
                    <a:pt x="33126" y="4407"/>
                  </a:lnTo>
                  <a:lnTo>
                    <a:pt x="74810" y="0"/>
                  </a:lnTo>
                  <a:lnTo>
                    <a:pt x="107067" y="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187">
              <a:extLst>
                <a:ext uri="{FF2B5EF4-FFF2-40B4-BE49-F238E27FC236}">
                  <a16:creationId xmlns:a16="http://schemas.microsoft.com/office/drawing/2014/main" xmlns="" id="{26ECACD5-3328-41C6-A1EA-F5F3EC8B30E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385918" y="3156473"/>
              <a:ext cx="48880" cy="34062"/>
            </a:xfrm>
            <a:custGeom>
              <a:avLst/>
              <a:gdLst/>
              <a:ahLst/>
              <a:cxnLst/>
              <a:rect l="0" t="0" r="0" b="0"/>
              <a:pathLst>
                <a:path w="48880" h="34062">
                  <a:moveTo>
                    <a:pt x="43082" y="12177"/>
                  </a:moveTo>
                  <a:lnTo>
                    <a:pt x="43082" y="12177"/>
                  </a:lnTo>
                  <a:lnTo>
                    <a:pt x="28579" y="3449"/>
                  </a:lnTo>
                  <a:lnTo>
                    <a:pt x="10511" y="0"/>
                  </a:lnTo>
                  <a:lnTo>
                    <a:pt x="5558" y="1591"/>
                  </a:lnTo>
                  <a:lnTo>
                    <a:pt x="3249" y="3003"/>
                  </a:lnTo>
                  <a:lnTo>
                    <a:pt x="1710" y="5355"/>
                  </a:lnTo>
                  <a:lnTo>
                    <a:pt x="0" y="11732"/>
                  </a:lnTo>
                  <a:lnTo>
                    <a:pt x="955" y="15408"/>
                  </a:lnTo>
                  <a:lnTo>
                    <a:pt x="5779" y="23256"/>
                  </a:lnTo>
                  <a:lnTo>
                    <a:pt x="9041" y="25913"/>
                  </a:lnTo>
                  <a:lnTo>
                    <a:pt x="31892" y="33898"/>
                  </a:lnTo>
                  <a:lnTo>
                    <a:pt x="39990" y="34061"/>
                  </a:lnTo>
                  <a:lnTo>
                    <a:pt x="43137" y="33116"/>
                  </a:lnTo>
                  <a:lnTo>
                    <a:pt x="45235" y="31781"/>
                  </a:lnTo>
                  <a:lnTo>
                    <a:pt x="46634" y="30185"/>
                  </a:lnTo>
                  <a:lnTo>
                    <a:pt x="47567" y="28416"/>
                  </a:lnTo>
                  <a:lnTo>
                    <a:pt x="48879" y="19184"/>
                  </a:lnTo>
                  <a:lnTo>
                    <a:pt x="47652" y="16143"/>
                  </a:lnTo>
                  <a:lnTo>
                    <a:pt x="42526" y="10882"/>
                  </a:lnTo>
                  <a:lnTo>
                    <a:pt x="31707" y="3953"/>
                  </a:lnTo>
                  <a:lnTo>
                    <a:pt x="28443" y="3167"/>
                  </a:lnTo>
                  <a:lnTo>
                    <a:pt x="25561" y="3348"/>
                  </a:lnTo>
                  <a:lnTo>
                    <a:pt x="15867" y="5337"/>
                  </a:lnTo>
                  <a:lnTo>
                    <a:pt x="15061" y="6206"/>
                  </a:lnTo>
                  <a:lnTo>
                    <a:pt x="15229" y="7491"/>
                  </a:lnTo>
                  <a:lnTo>
                    <a:pt x="16047" y="9053"/>
                  </a:lnTo>
                  <a:lnTo>
                    <a:pt x="36732" y="2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188">
              <a:extLst>
                <a:ext uri="{FF2B5EF4-FFF2-40B4-BE49-F238E27FC236}">
                  <a16:creationId xmlns:a16="http://schemas.microsoft.com/office/drawing/2014/main" xmlns="" id="{31E81341-9997-42BA-BE07-253952818F58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23533" y="3270250"/>
              <a:ext cx="5468" cy="95251"/>
            </a:xfrm>
            <a:custGeom>
              <a:avLst/>
              <a:gdLst/>
              <a:ahLst/>
              <a:cxnLst/>
              <a:rect l="0" t="0" r="0" b="0"/>
              <a:pathLst>
                <a:path w="5468" h="952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7136"/>
                  </a:lnTo>
                  <a:lnTo>
                    <a:pt x="1115" y="62405"/>
                  </a:lnTo>
                  <a:lnTo>
                    <a:pt x="5467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189">
              <a:extLst>
                <a:ext uri="{FF2B5EF4-FFF2-40B4-BE49-F238E27FC236}">
                  <a16:creationId xmlns:a16="http://schemas.microsoft.com/office/drawing/2014/main" xmlns="" id="{F8183D64-315D-4E8C-8927-4EAB1B809CD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34643" y="2559050"/>
              <a:ext cx="589658" cy="493704"/>
            </a:xfrm>
            <a:custGeom>
              <a:avLst/>
              <a:gdLst/>
              <a:ahLst/>
              <a:cxnLst/>
              <a:rect l="0" t="0" r="0" b="0"/>
              <a:pathLst>
                <a:path w="589658" h="493704">
                  <a:moveTo>
                    <a:pt x="449957" y="0"/>
                  </a:moveTo>
                  <a:lnTo>
                    <a:pt x="449957" y="0"/>
                  </a:lnTo>
                  <a:lnTo>
                    <a:pt x="446586" y="0"/>
                  </a:lnTo>
                  <a:lnTo>
                    <a:pt x="426192" y="8838"/>
                  </a:lnTo>
                  <a:lnTo>
                    <a:pt x="394773" y="24125"/>
                  </a:lnTo>
                  <a:lnTo>
                    <a:pt x="352587" y="36986"/>
                  </a:lnTo>
                  <a:lnTo>
                    <a:pt x="312608" y="48980"/>
                  </a:lnTo>
                  <a:lnTo>
                    <a:pt x="272853" y="64842"/>
                  </a:lnTo>
                  <a:lnTo>
                    <a:pt x="230892" y="79577"/>
                  </a:lnTo>
                  <a:lnTo>
                    <a:pt x="187179" y="96251"/>
                  </a:lnTo>
                  <a:lnTo>
                    <a:pt x="149690" y="114596"/>
                  </a:lnTo>
                  <a:lnTo>
                    <a:pt x="105346" y="144208"/>
                  </a:lnTo>
                  <a:lnTo>
                    <a:pt x="88061" y="159249"/>
                  </a:lnTo>
                  <a:lnTo>
                    <a:pt x="88748" y="161904"/>
                  </a:lnTo>
                  <a:lnTo>
                    <a:pt x="97038" y="166737"/>
                  </a:lnTo>
                  <a:lnTo>
                    <a:pt x="141976" y="175589"/>
                  </a:lnTo>
                  <a:lnTo>
                    <a:pt x="174787" y="179875"/>
                  </a:lnTo>
                  <a:lnTo>
                    <a:pt x="214300" y="186013"/>
                  </a:lnTo>
                  <a:lnTo>
                    <a:pt x="256320" y="192739"/>
                  </a:lnTo>
                  <a:lnTo>
                    <a:pt x="296163" y="198080"/>
                  </a:lnTo>
                  <a:lnTo>
                    <a:pt x="331274" y="202806"/>
                  </a:lnTo>
                  <a:lnTo>
                    <a:pt x="377203" y="211589"/>
                  </a:lnTo>
                  <a:lnTo>
                    <a:pt x="381699" y="214437"/>
                  </a:lnTo>
                  <a:lnTo>
                    <a:pt x="383990" y="217747"/>
                  </a:lnTo>
                  <a:lnTo>
                    <a:pt x="384813" y="221365"/>
                  </a:lnTo>
                  <a:lnTo>
                    <a:pt x="381963" y="231029"/>
                  </a:lnTo>
                  <a:lnTo>
                    <a:pt x="379228" y="236569"/>
                  </a:lnTo>
                  <a:lnTo>
                    <a:pt x="355152" y="254480"/>
                  </a:lnTo>
                  <a:lnTo>
                    <a:pt x="314466" y="276563"/>
                  </a:lnTo>
                  <a:lnTo>
                    <a:pt x="282964" y="294602"/>
                  </a:lnTo>
                  <a:lnTo>
                    <a:pt x="247327" y="315084"/>
                  </a:lnTo>
                  <a:lnTo>
                    <a:pt x="203266" y="338299"/>
                  </a:lnTo>
                  <a:lnTo>
                    <a:pt x="161105" y="362727"/>
                  </a:lnTo>
                  <a:lnTo>
                    <a:pt x="121906" y="386990"/>
                  </a:lnTo>
                  <a:lnTo>
                    <a:pt x="85670" y="409532"/>
                  </a:lnTo>
                  <a:lnTo>
                    <a:pt x="40277" y="438686"/>
                  </a:lnTo>
                  <a:lnTo>
                    <a:pt x="0" y="480815"/>
                  </a:lnTo>
                  <a:lnTo>
                    <a:pt x="408" y="484232"/>
                  </a:lnTo>
                  <a:lnTo>
                    <a:pt x="3502" y="487216"/>
                  </a:lnTo>
                  <a:lnTo>
                    <a:pt x="8387" y="489910"/>
                  </a:lnTo>
                  <a:lnTo>
                    <a:pt x="42230" y="493703"/>
                  </a:lnTo>
                  <a:lnTo>
                    <a:pt x="81538" y="492709"/>
                  </a:lnTo>
                  <a:lnTo>
                    <a:pt x="104861" y="491456"/>
                  </a:lnTo>
                  <a:lnTo>
                    <a:pt x="131698" y="489209"/>
                  </a:lnTo>
                  <a:lnTo>
                    <a:pt x="160879" y="486301"/>
                  </a:lnTo>
                  <a:lnTo>
                    <a:pt x="191622" y="482951"/>
                  </a:lnTo>
                  <a:lnTo>
                    <a:pt x="224816" y="478600"/>
                  </a:lnTo>
                  <a:lnTo>
                    <a:pt x="259647" y="473584"/>
                  </a:lnTo>
                  <a:lnTo>
                    <a:pt x="295567" y="468122"/>
                  </a:lnTo>
                  <a:lnTo>
                    <a:pt x="331508" y="463070"/>
                  </a:lnTo>
                  <a:lnTo>
                    <a:pt x="367463" y="458291"/>
                  </a:lnTo>
                  <a:lnTo>
                    <a:pt x="403428" y="453694"/>
                  </a:lnTo>
                  <a:lnTo>
                    <a:pt x="435871" y="450629"/>
                  </a:lnTo>
                  <a:lnTo>
                    <a:pt x="465966" y="448586"/>
                  </a:lnTo>
                  <a:lnTo>
                    <a:pt x="494497" y="447224"/>
                  </a:lnTo>
                  <a:lnTo>
                    <a:pt x="535604" y="443829"/>
                  </a:lnTo>
                  <a:lnTo>
                    <a:pt x="572936" y="441714"/>
                  </a:lnTo>
                  <a:lnTo>
                    <a:pt x="580626" y="442642"/>
                  </a:lnTo>
                  <a:lnTo>
                    <a:pt x="585047" y="444673"/>
                  </a:lnTo>
                  <a:lnTo>
                    <a:pt x="587289" y="447437"/>
                  </a:lnTo>
                  <a:lnTo>
                    <a:pt x="589657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265">
            <a:extLst>
              <a:ext uri="{FF2B5EF4-FFF2-40B4-BE49-F238E27FC236}">
                <a16:creationId xmlns:a16="http://schemas.microsoft.com/office/drawing/2014/main" xmlns="" id="{011B2FBD-F158-4C75-9D09-EB251F4E5F14}"/>
              </a:ext>
            </a:extLst>
          </p:cNvPr>
          <p:cNvGrpSpPr/>
          <p:nvPr/>
        </p:nvGrpSpPr>
        <p:grpSpPr>
          <a:xfrm>
            <a:off x="4183133" y="2655279"/>
            <a:ext cx="473388" cy="354622"/>
            <a:chOff x="4183133" y="2655279"/>
            <a:chExt cx="473388" cy="354622"/>
          </a:xfrm>
        </p:grpSpPr>
        <p:sp>
          <p:nvSpPr>
            <p:cNvPr id="70" name="SMARTInkShape-1190">
              <a:extLst>
                <a:ext uri="{FF2B5EF4-FFF2-40B4-BE49-F238E27FC236}">
                  <a16:creationId xmlns:a16="http://schemas.microsoft.com/office/drawing/2014/main" xmlns="" id="{D6600DF9-9AAD-4F0D-B4AE-8B7B78F95EF3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613697" y="2790629"/>
              <a:ext cx="42824" cy="34643"/>
            </a:xfrm>
            <a:custGeom>
              <a:avLst/>
              <a:gdLst/>
              <a:ahLst/>
              <a:cxnLst/>
              <a:rect l="0" t="0" r="0" b="0"/>
              <a:pathLst>
                <a:path w="42824" h="34643">
                  <a:moveTo>
                    <a:pt x="9103" y="3371"/>
                  </a:moveTo>
                  <a:lnTo>
                    <a:pt x="9103" y="3371"/>
                  </a:lnTo>
                  <a:lnTo>
                    <a:pt x="5732" y="0"/>
                  </a:lnTo>
                  <a:lnTo>
                    <a:pt x="4034" y="1123"/>
                  </a:lnTo>
                  <a:lnTo>
                    <a:pt x="264" y="8017"/>
                  </a:lnTo>
                  <a:lnTo>
                    <a:pt x="0" y="16254"/>
                  </a:lnTo>
                  <a:lnTo>
                    <a:pt x="2235" y="23913"/>
                  </a:lnTo>
                  <a:lnTo>
                    <a:pt x="5580" y="29669"/>
                  </a:lnTo>
                  <a:lnTo>
                    <a:pt x="8871" y="31487"/>
                  </a:lnTo>
                  <a:lnTo>
                    <a:pt x="31937" y="34642"/>
                  </a:lnTo>
                  <a:lnTo>
                    <a:pt x="35615" y="33391"/>
                  </a:lnTo>
                  <a:lnTo>
                    <a:pt x="41582" y="28237"/>
                  </a:lnTo>
                  <a:lnTo>
                    <a:pt x="42750" y="25593"/>
                  </a:lnTo>
                  <a:lnTo>
                    <a:pt x="42823" y="23125"/>
                  </a:lnTo>
                  <a:lnTo>
                    <a:pt x="41023" y="18500"/>
                  </a:lnTo>
                  <a:lnTo>
                    <a:pt x="37871" y="14093"/>
                  </a:lnTo>
                  <a:lnTo>
                    <a:pt x="32237" y="11664"/>
                  </a:lnTo>
                  <a:lnTo>
                    <a:pt x="15453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91">
              <a:extLst>
                <a:ext uri="{FF2B5EF4-FFF2-40B4-BE49-F238E27FC236}">
                  <a16:creationId xmlns:a16="http://schemas.microsoft.com/office/drawing/2014/main" xmlns="" id="{BD73485C-0077-4D33-A0B6-A74E3C431B43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636383" y="293370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5467" y="0"/>
                  </a:moveTo>
                  <a:lnTo>
                    <a:pt x="5467" y="0"/>
                  </a:lnTo>
                  <a:lnTo>
                    <a:pt x="0" y="42917"/>
                  </a:lnTo>
                  <a:lnTo>
                    <a:pt x="2749" y="59675"/>
                  </a:lnTo>
                  <a:lnTo>
                    <a:pt x="1181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92">
              <a:extLst>
                <a:ext uri="{FF2B5EF4-FFF2-40B4-BE49-F238E27FC236}">
                  <a16:creationId xmlns:a16="http://schemas.microsoft.com/office/drawing/2014/main" xmlns="" id="{A665B0C0-7A0E-4649-931B-A92C1255559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83133" y="2655279"/>
              <a:ext cx="274568" cy="223070"/>
            </a:xfrm>
            <a:custGeom>
              <a:avLst/>
              <a:gdLst/>
              <a:ahLst/>
              <a:cxnLst/>
              <a:rect l="0" t="0" r="0" b="0"/>
              <a:pathLst>
                <a:path w="274568" h="223070">
                  <a:moveTo>
                    <a:pt x="153917" y="62521"/>
                  </a:moveTo>
                  <a:lnTo>
                    <a:pt x="153917" y="62521"/>
                  </a:lnTo>
                  <a:lnTo>
                    <a:pt x="153917" y="53683"/>
                  </a:lnTo>
                  <a:lnTo>
                    <a:pt x="150546" y="44223"/>
                  </a:lnTo>
                  <a:lnTo>
                    <a:pt x="145128" y="38396"/>
                  </a:lnTo>
                  <a:lnTo>
                    <a:pt x="98420" y="3976"/>
                  </a:lnTo>
                  <a:lnTo>
                    <a:pt x="82675" y="489"/>
                  </a:lnTo>
                  <a:lnTo>
                    <a:pt x="76789" y="0"/>
                  </a:lnTo>
                  <a:lnTo>
                    <a:pt x="62723" y="5100"/>
                  </a:lnTo>
                  <a:lnTo>
                    <a:pt x="47064" y="15834"/>
                  </a:lnTo>
                  <a:lnTo>
                    <a:pt x="23792" y="42416"/>
                  </a:lnTo>
                  <a:lnTo>
                    <a:pt x="8039" y="77496"/>
                  </a:lnTo>
                  <a:lnTo>
                    <a:pt x="0" y="118855"/>
                  </a:lnTo>
                  <a:lnTo>
                    <a:pt x="2165" y="160979"/>
                  </a:lnTo>
                  <a:lnTo>
                    <a:pt x="7920" y="185067"/>
                  </a:lnTo>
                  <a:lnTo>
                    <a:pt x="20826" y="203769"/>
                  </a:lnTo>
                  <a:lnTo>
                    <a:pt x="29206" y="211720"/>
                  </a:lnTo>
                  <a:lnTo>
                    <a:pt x="47925" y="220554"/>
                  </a:lnTo>
                  <a:lnTo>
                    <a:pt x="68004" y="223069"/>
                  </a:lnTo>
                  <a:lnTo>
                    <a:pt x="88686" y="219483"/>
                  </a:lnTo>
                  <a:lnTo>
                    <a:pt x="123536" y="199418"/>
                  </a:lnTo>
                  <a:lnTo>
                    <a:pt x="150559" y="167759"/>
                  </a:lnTo>
                  <a:lnTo>
                    <a:pt x="171972" y="131567"/>
                  </a:lnTo>
                  <a:lnTo>
                    <a:pt x="181609" y="90662"/>
                  </a:lnTo>
                  <a:lnTo>
                    <a:pt x="188524" y="44849"/>
                  </a:lnTo>
                  <a:lnTo>
                    <a:pt x="187407" y="30913"/>
                  </a:lnTo>
                  <a:lnTo>
                    <a:pt x="186122" y="27338"/>
                  </a:lnTo>
                  <a:lnTo>
                    <a:pt x="184559" y="25660"/>
                  </a:lnTo>
                  <a:lnTo>
                    <a:pt x="182812" y="25247"/>
                  </a:lnTo>
                  <a:lnTo>
                    <a:pt x="180941" y="27088"/>
                  </a:lnTo>
                  <a:lnTo>
                    <a:pt x="176981" y="34779"/>
                  </a:lnTo>
                  <a:lnTo>
                    <a:pt x="177527" y="61121"/>
                  </a:lnTo>
                  <a:lnTo>
                    <a:pt x="189102" y="108654"/>
                  </a:lnTo>
                  <a:lnTo>
                    <a:pt x="203696" y="149019"/>
                  </a:lnTo>
                  <a:lnTo>
                    <a:pt x="243243" y="193097"/>
                  </a:lnTo>
                  <a:lnTo>
                    <a:pt x="274567" y="221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266">
            <a:extLst>
              <a:ext uri="{FF2B5EF4-FFF2-40B4-BE49-F238E27FC236}">
                <a16:creationId xmlns:a16="http://schemas.microsoft.com/office/drawing/2014/main" xmlns="" id="{33FF7863-C4C5-4438-8735-DDC4415CA4B8}"/>
              </a:ext>
            </a:extLst>
          </p:cNvPr>
          <p:cNvGrpSpPr/>
          <p:nvPr/>
        </p:nvGrpSpPr>
        <p:grpSpPr>
          <a:xfrm>
            <a:off x="4992572" y="2601936"/>
            <a:ext cx="516121" cy="414315"/>
            <a:chOff x="4992572" y="2601936"/>
            <a:chExt cx="516121" cy="414315"/>
          </a:xfrm>
        </p:grpSpPr>
        <p:sp>
          <p:nvSpPr>
            <p:cNvPr id="74" name="SMARTInkShape-1193">
              <a:extLst>
                <a:ext uri="{FF2B5EF4-FFF2-40B4-BE49-F238E27FC236}">
                  <a16:creationId xmlns:a16="http://schemas.microsoft.com/office/drawing/2014/main" xmlns="" id="{E649B127-CD4B-4DD9-B5B4-847B314A09DA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437627" y="2774950"/>
              <a:ext cx="71066" cy="40310"/>
            </a:xfrm>
            <a:custGeom>
              <a:avLst/>
              <a:gdLst/>
              <a:ahLst/>
              <a:cxnLst/>
              <a:rect l="0" t="0" r="0" b="0"/>
              <a:pathLst>
                <a:path w="71066" h="40310">
                  <a:moveTo>
                    <a:pt x="17023" y="12700"/>
                  </a:moveTo>
                  <a:lnTo>
                    <a:pt x="17023" y="12700"/>
                  </a:lnTo>
                  <a:lnTo>
                    <a:pt x="13652" y="12700"/>
                  </a:lnTo>
                  <a:lnTo>
                    <a:pt x="4814" y="16071"/>
                  </a:lnTo>
                  <a:lnTo>
                    <a:pt x="2533" y="17770"/>
                  </a:lnTo>
                  <a:lnTo>
                    <a:pt x="0" y="21538"/>
                  </a:lnTo>
                  <a:lnTo>
                    <a:pt x="1441" y="24236"/>
                  </a:lnTo>
                  <a:lnTo>
                    <a:pt x="8686" y="30998"/>
                  </a:lnTo>
                  <a:lnTo>
                    <a:pt x="24666" y="39367"/>
                  </a:lnTo>
                  <a:lnTo>
                    <a:pt x="38529" y="40309"/>
                  </a:lnTo>
                  <a:lnTo>
                    <a:pt x="52687" y="37671"/>
                  </a:lnTo>
                  <a:lnTo>
                    <a:pt x="63683" y="31794"/>
                  </a:lnTo>
                  <a:lnTo>
                    <a:pt x="67179" y="28252"/>
                  </a:lnTo>
                  <a:lnTo>
                    <a:pt x="71065" y="20553"/>
                  </a:lnTo>
                  <a:lnTo>
                    <a:pt x="70909" y="12427"/>
                  </a:lnTo>
                  <a:lnTo>
                    <a:pt x="69881" y="8285"/>
                  </a:lnTo>
                  <a:lnTo>
                    <a:pt x="67078" y="5523"/>
                  </a:lnTo>
                  <a:lnTo>
                    <a:pt x="58319" y="2455"/>
                  </a:lnTo>
                  <a:lnTo>
                    <a:pt x="36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194">
              <a:extLst>
                <a:ext uri="{FF2B5EF4-FFF2-40B4-BE49-F238E27FC236}">
                  <a16:creationId xmlns:a16="http://schemas.microsoft.com/office/drawing/2014/main" xmlns="" id="{7A326F12-7118-490B-805C-E323B9A9355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426105" y="2908300"/>
              <a:ext cx="3146" cy="107951"/>
            </a:xfrm>
            <a:custGeom>
              <a:avLst/>
              <a:gdLst/>
              <a:ahLst/>
              <a:cxnLst/>
              <a:rect l="0" t="0" r="0" b="0"/>
              <a:pathLst>
                <a:path w="3146" h="107951">
                  <a:moveTo>
                    <a:pt x="3145" y="0"/>
                  </a:moveTo>
                  <a:lnTo>
                    <a:pt x="3145" y="0"/>
                  </a:lnTo>
                  <a:lnTo>
                    <a:pt x="0" y="47384"/>
                  </a:lnTo>
                  <a:lnTo>
                    <a:pt x="2868" y="92511"/>
                  </a:lnTo>
                  <a:lnTo>
                    <a:pt x="3145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195">
              <a:extLst>
                <a:ext uri="{FF2B5EF4-FFF2-40B4-BE49-F238E27FC236}">
                  <a16:creationId xmlns:a16="http://schemas.microsoft.com/office/drawing/2014/main" xmlns="" id="{333A05BA-C1DE-4624-B986-CB624A6B7AA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992572" y="2601936"/>
              <a:ext cx="288695" cy="352428"/>
            </a:xfrm>
            <a:custGeom>
              <a:avLst/>
              <a:gdLst/>
              <a:ahLst/>
              <a:cxnLst/>
              <a:rect l="0" t="0" r="0" b="0"/>
              <a:pathLst>
                <a:path w="288695" h="352428">
                  <a:moveTo>
                    <a:pt x="4878" y="77764"/>
                  </a:moveTo>
                  <a:lnTo>
                    <a:pt x="4878" y="77764"/>
                  </a:lnTo>
                  <a:lnTo>
                    <a:pt x="6759" y="117928"/>
                  </a:lnTo>
                  <a:lnTo>
                    <a:pt x="10345" y="163701"/>
                  </a:lnTo>
                  <a:lnTo>
                    <a:pt x="14338" y="206159"/>
                  </a:lnTo>
                  <a:lnTo>
                    <a:pt x="13247" y="247746"/>
                  </a:lnTo>
                  <a:lnTo>
                    <a:pt x="11493" y="294942"/>
                  </a:lnTo>
                  <a:lnTo>
                    <a:pt x="10640" y="304110"/>
                  </a:lnTo>
                  <a:lnTo>
                    <a:pt x="9425" y="305567"/>
                  </a:lnTo>
                  <a:lnTo>
                    <a:pt x="7909" y="305833"/>
                  </a:lnTo>
                  <a:lnTo>
                    <a:pt x="4344" y="298602"/>
                  </a:lnTo>
                  <a:lnTo>
                    <a:pt x="1113" y="284570"/>
                  </a:lnTo>
                  <a:lnTo>
                    <a:pt x="0" y="250047"/>
                  </a:lnTo>
                  <a:lnTo>
                    <a:pt x="2239" y="215482"/>
                  </a:lnTo>
                  <a:lnTo>
                    <a:pt x="1823" y="174720"/>
                  </a:lnTo>
                  <a:lnTo>
                    <a:pt x="2109" y="132850"/>
                  </a:lnTo>
                  <a:lnTo>
                    <a:pt x="9292" y="95426"/>
                  </a:lnTo>
                  <a:lnTo>
                    <a:pt x="21865" y="52737"/>
                  </a:lnTo>
                  <a:lnTo>
                    <a:pt x="31156" y="24487"/>
                  </a:lnTo>
                  <a:lnTo>
                    <a:pt x="35097" y="19669"/>
                  </a:lnTo>
                  <a:lnTo>
                    <a:pt x="39840" y="17161"/>
                  </a:lnTo>
                  <a:lnTo>
                    <a:pt x="45119" y="16196"/>
                  </a:lnTo>
                  <a:lnTo>
                    <a:pt x="50050" y="17668"/>
                  </a:lnTo>
                  <a:lnTo>
                    <a:pt x="59292" y="24950"/>
                  </a:lnTo>
                  <a:lnTo>
                    <a:pt x="83908" y="64901"/>
                  </a:lnTo>
                  <a:lnTo>
                    <a:pt x="104208" y="99094"/>
                  </a:lnTo>
                  <a:lnTo>
                    <a:pt x="123579" y="141572"/>
                  </a:lnTo>
                  <a:lnTo>
                    <a:pt x="140889" y="187967"/>
                  </a:lnTo>
                  <a:lnTo>
                    <a:pt x="155639" y="234458"/>
                  </a:lnTo>
                  <a:lnTo>
                    <a:pt x="167368" y="275347"/>
                  </a:lnTo>
                  <a:lnTo>
                    <a:pt x="177990" y="310217"/>
                  </a:lnTo>
                  <a:lnTo>
                    <a:pt x="189767" y="337475"/>
                  </a:lnTo>
                  <a:lnTo>
                    <a:pt x="197281" y="345449"/>
                  </a:lnTo>
                  <a:lnTo>
                    <a:pt x="205819" y="350060"/>
                  </a:lnTo>
                  <a:lnTo>
                    <a:pt x="215038" y="352427"/>
                  </a:lnTo>
                  <a:lnTo>
                    <a:pt x="223301" y="350478"/>
                  </a:lnTo>
                  <a:lnTo>
                    <a:pt x="238127" y="338906"/>
                  </a:lnTo>
                  <a:lnTo>
                    <a:pt x="255003" y="302444"/>
                  </a:lnTo>
                  <a:lnTo>
                    <a:pt x="266328" y="266286"/>
                  </a:lnTo>
                  <a:lnTo>
                    <a:pt x="277006" y="222229"/>
                  </a:lnTo>
                  <a:lnTo>
                    <a:pt x="280841" y="196652"/>
                  </a:lnTo>
                  <a:lnTo>
                    <a:pt x="284104" y="169722"/>
                  </a:lnTo>
                  <a:lnTo>
                    <a:pt x="286278" y="144714"/>
                  </a:lnTo>
                  <a:lnTo>
                    <a:pt x="288694" y="98112"/>
                  </a:lnTo>
                  <a:lnTo>
                    <a:pt x="287887" y="59526"/>
                  </a:lnTo>
                  <a:lnTo>
                    <a:pt x="283765" y="29442"/>
                  </a:lnTo>
                  <a:lnTo>
                    <a:pt x="274878" y="11367"/>
                  </a:lnTo>
                  <a:lnTo>
                    <a:pt x="267635" y="2393"/>
                  </a:lnTo>
                  <a:lnTo>
                    <a:pt x="264716" y="0"/>
                  </a:lnTo>
                  <a:lnTo>
                    <a:pt x="262065" y="521"/>
                  </a:lnTo>
                  <a:lnTo>
                    <a:pt x="259592" y="2985"/>
                  </a:lnTo>
                  <a:lnTo>
                    <a:pt x="252528" y="1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1196">
            <a:extLst>
              <a:ext uri="{FF2B5EF4-FFF2-40B4-BE49-F238E27FC236}">
                <a16:creationId xmlns:a16="http://schemas.microsoft.com/office/drawing/2014/main" xmlns="" id="{AD1B839D-24AD-46C0-94E7-0310904C60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42657" y="2755900"/>
            <a:ext cx="349489" cy="138536"/>
          </a:xfrm>
          <a:custGeom>
            <a:avLst/>
            <a:gdLst/>
            <a:ahLst/>
            <a:cxnLst/>
            <a:rect l="0" t="0" r="0" b="0"/>
            <a:pathLst>
              <a:path w="349489" h="138536">
                <a:moveTo>
                  <a:pt x="42243" y="107950"/>
                </a:moveTo>
                <a:lnTo>
                  <a:pt x="42243" y="107950"/>
                </a:lnTo>
                <a:lnTo>
                  <a:pt x="30292" y="119195"/>
                </a:lnTo>
                <a:lnTo>
                  <a:pt x="23762" y="123061"/>
                </a:lnTo>
                <a:lnTo>
                  <a:pt x="20750" y="123668"/>
                </a:lnTo>
                <a:lnTo>
                  <a:pt x="18036" y="123368"/>
                </a:lnTo>
                <a:lnTo>
                  <a:pt x="15521" y="122462"/>
                </a:lnTo>
                <a:lnTo>
                  <a:pt x="5241" y="114445"/>
                </a:lnTo>
                <a:lnTo>
                  <a:pt x="1103" y="107074"/>
                </a:lnTo>
                <a:lnTo>
                  <a:pt x="0" y="103132"/>
                </a:lnTo>
                <a:lnTo>
                  <a:pt x="2537" y="91227"/>
                </a:lnTo>
                <a:lnTo>
                  <a:pt x="19034" y="57218"/>
                </a:lnTo>
                <a:lnTo>
                  <a:pt x="36542" y="37023"/>
                </a:lnTo>
                <a:lnTo>
                  <a:pt x="55134" y="25473"/>
                </a:lnTo>
                <a:lnTo>
                  <a:pt x="69610" y="23786"/>
                </a:lnTo>
                <a:lnTo>
                  <a:pt x="86156" y="26799"/>
                </a:lnTo>
                <a:lnTo>
                  <a:pt x="125523" y="47862"/>
                </a:lnTo>
                <a:lnTo>
                  <a:pt x="172736" y="90891"/>
                </a:lnTo>
                <a:lnTo>
                  <a:pt x="218436" y="130851"/>
                </a:lnTo>
                <a:lnTo>
                  <a:pt x="228971" y="135767"/>
                </a:lnTo>
                <a:lnTo>
                  <a:pt x="246207" y="138535"/>
                </a:lnTo>
                <a:lnTo>
                  <a:pt x="260364" y="133538"/>
                </a:lnTo>
                <a:lnTo>
                  <a:pt x="289077" y="113083"/>
                </a:lnTo>
                <a:lnTo>
                  <a:pt x="318790" y="74157"/>
                </a:lnTo>
                <a:lnTo>
                  <a:pt x="337830" y="33646"/>
                </a:lnTo>
                <a:lnTo>
                  <a:pt x="349488" y="5580"/>
                </a:lnTo>
                <a:lnTo>
                  <a:pt x="349379" y="3721"/>
                </a:lnTo>
                <a:lnTo>
                  <a:pt x="34704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SMARTInkShape-Group268">
            <a:extLst>
              <a:ext uri="{FF2B5EF4-FFF2-40B4-BE49-F238E27FC236}">
                <a16:creationId xmlns:a16="http://schemas.microsoft.com/office/drawing/2014/main" xmlns="" id="{1CCD416E-87FD-4A65-A9F3-1B6EABB27C97}"/>
              </a:ext>
            </a:extLst>
          </p:cNvPr>
          <p:cNvGrpSpPr/>
          <p:nvPr/>
        </p:nvGrpSpPr>
        <p:grpSpPr>
          <a:xfrm>
            <a:off x="6915576" y="2590409"/>
            <a:ext cx="685375" cy="372779"/>
            <a:chOff x="6915576" y="2590409"/>
            <a:chExt cx="685375" cy="372779"/>
          </a:xfrm>
        </p:grpSpPr>
        <p:sp>
          <p:nvSpPr>
            <p:cNvPr id="79" name="SMARTInkShape-1197">
              <a:extLst>
                <a:ext uri="{FF2B5EF4-FFF2-40B4-BE49-F238E27FC236}">
                  <a16:creationId xmlns:a16="http://schemas.microsoft.com/office/drawing/2014/main" xmlns="" id="{960FE99F-60A3-49BA-BA2F-49E1845A85B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473950" y="2743200"/>
              <a:ext cx="127001" cy="177767"/>
            </a:xfrm>
            <a:custGeom>
              <a:avLst/>
              <a:gdLst/>
              <a:ahLst/>
              <a:cxnLst/>
              <a:rect l="0" t="0" r="0" b="0"/>
              <a:pathLst>
                <a:path w="127001" h="177767">
                  <a:moveTo>
                    <a:pt x="0" y="50800"/>
                  </a:moveTo>
                  <a:lnTo>
                    <a:pt x="0" y="50800"/>
                  </a:lnTo>
                  <a:lnTo>
                    <a:pt x="3370" y="47429"/>
                  </a:lnTo>
                  <a:lnTo>
                    <a:pt x="5775" y="47142"/>
                  </a:lnTo>
                  <a:lnTo>
                    <a:pt x="17311" y="50814"/>
                  </a:lnTo>
                  <a:lnTo>
                    <a:pt x="30507" y="56921"/>
                  </a:lnTo>
                  <a:lnTo>
                    <a:pt x="35860" y="62642"/>
                  </a:lnTo>
                  <a:lnTo>
                    <a:pt x="55435" y="107114"/>
                  </a:lnTo>
                  <a:lnTo>
                    <a:pt x="65565" y="142644"/>
                  </a:lnTo>
                  <a:lnTo>
                    <a:pt x="64888" y="157236"/>
                  </a:lnTo>
                  <a:lnTo>
                    <a:pt x="60354" y="168896"/>
                  </a:lnTo>
                  <a:lnTo>
                    <a:pt x="57169" y="173980"/>
                  </a:lnTo>
                  <a:lnTo>
                    <a:pt x="53635" y="176665"/>
                  </a:lnTo>
                  <a:lnTo>
                    <a:pt x="49867" y="177748"/>
                  </a:lnTo>
                  <a:lnTo>
                    <a:pt x="45944" y="177766"/>
                  </a:lnTo>
                  <a:lnTo>
                    <a:pt x="41919" y="175660"/>
                  </a:lnTo>
                  <a:lnTo>
                    <a:pt x="33682" y="167677"/>
                  </a:lnTo>
                  <a:lnTo>
                    <a:pt x="29080" y="157073"/>
                  </a:lnTo>
                  <a:lnTo>
                    <a:pt x="27854" y="151282"/>
                  </a:lnTo>
                  <a:lnTo>
                    <a:pt x="32869" y="116164"/>
                  </a:lnTo>
                  <a:lnTo>
                    <a:pt x="53404" y="73381"/>
                  </a:lnTo>
                  <a:lnTo>
                    <a:pt x="94902" y="2693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98">
              <a:extLst>
                <a:ext uri="{FF2B5EF4-FFF2-40B4-BE49-F238E27FC236}">
                  <a16:creationId xmlns:a16="http://schemas.microsoft.com/office/drawing/2014/main" xmlns="" id="{50CDEA88-D521-47EC-8175-0BCA7D05B83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37229" y="2774950"/>
              <a:ext cx="86024" cy="148244"/>
            </a:xfrm>
            <a:custGeom>
              <a:avLst/>
              <a:gdLst/>
              <a:ahLst/>
              <a:cxnLst/>
              <a:rect l="0" t="0" r="0" b="0"/>
              <a:pathLst>
                <a:path w="86024" h="148244">
                  <a:moveTo>
                    <a:pt x="60521" y="0"/>
                  </a:moveTo>
                  <a:lnTo>
                    <a:pt x="60521" y="0"/>
                  </a:lnTo>
                  <a:lnTo>
                    <a:pt x="30667" y="0"/>
                  </a:lnTo>
                  <a:lnTo>
                    <a:pt x="20441" y="5644"/>
                  </a:lnTo>
                  <a:lnTo>
                    <a:pt x="14750" y="10113"/>
                  </a:lnTo>
                  <a:lnTo>
                    <a:pt x="0" y="53483"/>
                  </a:lnTo>
                  <a:lnTo>
                    <a:pt x="461" y="90093"/>
                  </a:lnTo>
                  <a:lnTo>
                    <a:pt x="3548" y="108745"/>
                  </a:lnTo>
                  <a:lnTo>
                    <a:pt x="9133" y="121885"/>
                  </a:lnTo>
                  <a:lnTo>
                    <a:pt x="24747" y="138368"/>
                  </a:lnTo>
                  <a:lnTo>
                    <a:pt x="39682" y="146164"/>
                  </a:lnTo>
                  <a:lnTo>
                    <a:pt x="46629" y="148243"/>
                  </a:lnTo>
                  <a:lnTo>
                    <a:pt x="53376" y="146806"/>
                  </a:lnTo>
                  <a:lnTo>
                    <a:pt x="66518" y="137684"/>
                  </a:lnTo>
                  <a:lnTo>
                    <a:pt x="82445" y="116682"/>
                  </a:lnTo>
                  <a:lnTo>
                    <a:pt x="86023" y="95132"/>
                  </a:lnTo>
                  <a:lnTo>
                    <a:pt x="82188" y="58997"/>
                  </a:lnTo>
                  <a:lnTo>
                    <a:pt x="75795" y="39626"/>
                  </a:lnTo>
                  <a:lnTo>
                    <a:pt x="59440" y="18528"/>
                  </a:lnTo>
                  <a:lnTo>
                    <a:pt x="57684" y="17291"/>
                  </a:lnTo>
                  <a:lnTo>
                    <a:pt x="56513" y="17171"/>
                  </a:lnTo>
                  <a:lnTo>
                    <a:pt x="541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99">
              <a:extLst>
                <a:ext uri="{FF2B5EF4-FFF2-40B4-BE49-F238E27FC236}">
                  <a16:creationId xmlns:a16="http://schemas.microsoft.com/office/drawing/2014/main" xmlns="" id="{5400BAE4-209F-4748-ABCD-7EE96A08537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915576" y="2590409"/>
              <a:ext cx="324268" cy="372779"/>
            </a:xfrm>
            <a:custGeom>
              <a:avLst/>
              <a:gdLst/>
              <a:ahLst/>
              <a:cxnLst/>
              <a:rect l="0" t="0" r="0" b="0"/>
              <a:pathLst>
                <a:path w="324268" h="372779">
                  <a:moveTo>
                    <a:pt x="31324" y="95641"/>
                  </a:moveTo>
                  <a:lnTo>
                    <a:pt x="31324" y="95641"/>
                  </a:lnTo>
                  <a:lnTo>
                    <a:pt x="31323" y="91983"/>
                  </a:lnTo>
                  <a:lnTo>
                    <a:pt x="31323" y="131028"/>
                  </a:lnTo>
                  <a:lnTo>
                    <a:pt x="34694" y="173814"/>
                  </a:lnTo>
                  <a:lnTo>
                    <a:pt x="33420" y="213897"/>
                  </a:lnTo>
                  <a:lnTo>
                    <a:pt x="26668" y="260843"/>
                  </a:lnTo>
                  <a:lnTo>
                    <a:pt x="19822" y="296650"/>
                  </a:lnTo>
                  <a:lnTo>
                    <a:pt x="18012" y="298792"/>
                  </a:lnTo>
                  <a:lnTo>
                    <a:pt x="15394" y="299514"/>
                  </a:lnTo>
                  <a:lnTo>
                    <a:pt x="12236" y="299290"/>
                  </a:lnTo>
                  <a:lnTo>
                    <a:pt x="9427" y="297729"/>
                  </a:lnTo>
                  <a:lnTo>
                    <a:pt x="4423" y="292232"/>
                  </a:lnTo>
                  <a:lnTo>
                    <a:pt x="1011" y="271091"/>
                  </a:lnTo>
                  <a:lnTo>
                    <a:pt x="0" y="235742"/>
                  </a:lnTo>
                  <a:lnTo>
                    <a:pt x="1644" y="202593"/>
                  </a:lnTo>
                  <a:lnTo>
                    <a:pt x="6139" y="164342"/>
                  </a:lnTo>
                  <a:lnTo>
                    <a:pt x="15191" y="123823"/>
                  </a:lnTo>
                  <a:lnTo>
                    <a:pt x="24389" y="89822"/>
                  </a:lnTo>
                  <a:lnTo>
                    <a:pt x="37500" y="50643"/>
                  </a:lnTo>
                  <a:lnTo>
                    <a:pt x="46063" y="32603"/>
                  </a:lnTo>
                  <a:lnTo>
                    <a:pt x="54573" y="22233"/>
                  </a:lnTo>
                  <a:lnTo>
                    <a:pt x="63058" y="17154"/>
                  </a:lnTo>
                  <a:lnTo>
                    <a:pt x="67297" y="15800"/>
                  </a:lnTo>
                  <a:lnTo>
                    <a:pt x="70828" y="17013"/>
                  </a:lnTo>
                  <a:lnTo>
                    <a:pt x="76633" y="24007"/>
                  </a:lnTo>
                  <a:lnTo>
                    <a:pt x="96953" y="67432"/>
                  </a:lnTo>
                  <a:lnTo>
                    <a:pt x="111528" y="100037"/>
                  </a:lnTo>
                  <a:lnTo>
                    <a:pt x="123650" y="139458"/>
                  </a:lnTo>
                  <a:lnTo>
                    <a:pt x="134446" y="182143"/>
                  </a:lnTo>
                  <a:lnTo>
                    <a:pt x="146300" y="224633"/>
                  </a:lnTo>
                  <a:lnTo>
                    <a:pt x="156743" y="265154"/>
                  </a:lnTo>
                  <a:lnTo>
                    <a:pt x="166087" y="302213"/>
                  </a:lnTo>
                  <a:lnTo>
                    <a:pt x="179987" y="344761"/>
                  </a:lnTo>
                  <a:lnTo>
                    <a:pt x="191235" y="363700"/>
                  </a:lnTo>
                  <a:lnTo>
                    <a:pt x="197198" y="368891"/>
                  </a:lnTo>
                  <a:lnTo>
                    <a:pt x="203289" y="371647"/>
                  </a:lnTo>
                  <a:lnTo>
                    <a:pt x="209468" y="372778"/>
                  </a:lnTo>
                  <a:lnTo>
                    <a:pt x="215703" y="370710"/>
                  </a:lnTo>
                  <a:lnTo>
                    <a:pt x="228276" y="360886"/>
                  </a:lnTo>
                  <a:lnTo>
                    <a:pt x="250625" y="329376"/>
                  </a:lnTo>
                  <a:lnTo>
                    <a:pt x="264963" y="295244"/>
                  </a:lnTo>
                  <a:lnTo>
                    <a:pt x="279096" y="253498"/>
                  </a:lnTo>
                  <a:lnTo>
                    <a:pt x="294785" y="206722"/>
                  </a:lnTo>
                  <a:lnTo>
                    <a:pt x="301509" y="181689"/>
                  </a:lnTo>
                  <a:lnTo>
                    <a:pt x="307403" y="155829"/>
                  </a:lnTo>
                  <a:lnTo>
                    <a:pt x="312743" y="129416"/>
                  </a:lnTo>
                  <a:lnTo>
                    <a:pt x="320559" y="85017"/>
                  </a:lnTo>
                  <a:lnTo>
                    <a:pt x="324267" y="48586"/>
                  </a:lnTo>
                  <a:lnTo>
                    <a:pt x="321213" y="20635"/>
                  </a:lnTo>
                  <a:lnTo>
                    <a:pt x="317716" y="11770"/>
                  </a:lnTo>
                  <a:lnTo>
                    <a:pt x="313269" y="5861"/>
                  </a:lnTo>
                  <a:lnTo>
                    <a:pt x="308187" y="1921"/>
                  </a:lnTo>
                  <a:lnTo>
                    <a:pt x="303388" y="0"/>
                  </a:lnTo>
                  <a:lnTo>
                    <a:pt x="285324" y="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1200">
            <a:extLst>
              <a:ext uri="{FF2B5EF4-FFF2-40B4-BE49-F238E27FC236}">
                <a16:creationId xmlns:a16="http://schemas.microsoft.com/office/drawing/2014/main" xmlns="" id="{C0F8747F-00BC-4FFB-87E7-238261BAEED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916310" y="2546427"/>
            <a:ext cx="141841" cy="476174"/>
          </a:xfrm>
          <a:custGeom>
            <a:avLst/>
            <a:gdLst/>
            <a:ahLst/>
            <a:cxnLst/>
            <a:rect l="0" t="0" r="0" b="0"/>
            <a:pathLst>
              <a:path w="141841" h="476174">
                <a:moveTo>
                  <a:pt x="141840" y="6273"/>
                </a:moveTo>
                <a:lnTo>
                  <a:pt x="141840" y="6273"/>
                </a:lnTo>
                <a:lnTo>
                  <a:pt x="138469" y="6273"/>
                </a:lnTo>
                <a:lnTo>
                  <a:pt x="134932" y="4391"/>
                </a:lnTo>
                <a:lnTo>
                  <a:pt x="129479" y="184"/>
                </a:lnTo>
                <a:lnTo>
                  <a:pt x="125870" y="0"/>
                </a:lnTo>
                <a:lnTo>
                  <a:pt x="90273" y="45429"/>
                </a:lnTo>
                <a:lnTo>
                  <a:pt x="65488" y="88561"/>
                </a:lnTo>
                <a:lnTo>
                  <a:pt x="46545" y="133587"/>
                </a:lnTo>
                <a:lnTo>
                  <a:pt x="31989" y="167985"/>
                </a:lnTo>
                <a:lnTo>
                  <a:pt x="17522" y="205851"/>
                </a:lnTo>
                <a:lnTo>
                  <a:pt x="6390" y="248550"/>
                </a:lnTo>
                <a:lnTo>
                  <a:pt x="501" y="289635"/>
                </a:lnTo>
                <a:lnTo>
                  <a:pt x="0" y="327650"/>
                </a:lnTo>
                <a:lnTo>
                  <a:pt x="6834" y="361010"/>
                </a:lnTo>
                <a:lnTo>
                  <a:pt x="29323" y="404186"/>
                </a:lnTo>
                <a:lnTo>
                  <a:pt x="65070" y="440419"/>
                </a:lnTo>
                <a:lnTo>
                  <a:pt x="106942" y="463384"/>
                </a:lnTo>
                <a:lnTo>
                  <a:pt x="135490" y="4761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270">
            <a:extLst>
              <a:ext uri="{FF2B5EF4-FFF2-40B4-BE49-F238E27FC236}">
                <a16:creationId xmlns:a16="http://schemas.microsoft.com/office/drawing/2014/main" xmlns="" id="{9A3A9D3A-DBD3-4CB1-A3A3-C2E5978C7E70}"/>
              </a:ext>
            </a:extLst>
          </p:cNvPr>
          <p:cNvGrpSpPr/>
          <p:nvPr/>
        </p:nvGrpSpPr>
        <p:grpSpPr>
          <a:xfrm>
            <a:off x="8310145" y="2641861"/>
            <a:ext cx="1284706" cy="387090"/>
            <a:chOff x="8310145" y="2641861"/>
            <a:chExt cx="1284706" cy="387090"/>
          </a:xfrm>
        </p:grpSpPr>
        <p:sp>
          <p:nvSpPr>
            <p:cNvPr id="84" name="SMARTInkShape-1201">
              <a:extLst>
                <a:ext uri="{FF2B5EF4-FFF2-40B4-BE49-F238E27FC236}">
                  <a16:creationId xmlns:a16="http://schemas.microsoft.com/office/drawing/2014/main" xmlns="" id="{126EE279-8C4D-4843-B19D-6E858A1B58E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9389829" y="2813050"/>
              <a:ext cx="42359" cy="18957"/>
            </a:xfrm>
            <a:custGeom>
              <a:avLst/>
              <a:gdLst/>
              <a:ahLst/>
              <a:cxnLst/>
              <a:rect l="0" t="0" r="0" b="0"/>
              <a:pathLst>
                <a:path w="42359" h="18957">
                  <a:moveTo>
                    <a:pt x="8171" y="12700"/>
                  </a:moveTo>
                  <a:lnTo>
                    <a:pt x="8171" y="12700"/>
                  </a:lnTo>
                  <a:lnTo>
                    <a:pt x="1429" y="9329"/>
                  </a:lnTo>
                  <a:lnTo>
                    <a:pt x="149" y="9041"/>
                  </a:lnTo>
                  <a:lnTo>
                    <a:pt x="0" y="9556"/>
                  </a:lnTo>
                  <a:lnTo>
                    <a:pt x="607" y="10604"/>
                  </a:lnTo>
                  <a:lnTo>
                    <a:pt x="8203" y="15450"/>
                  </a:lnTo>
                  <a:lnTo>
                    <a:pt x="30648" y="18576"/>
                  </a:lnTo>
                  <a:lnTo>
                    <a:pt x="41460" y="18956"/>
                  </a:lnTo>
                  <a:lnTo>
                    <a:pt x="42358" y="17576"/>
                  </a:lnTo>
                  <a:lnTo>
                    <a:pt x="41474" y="12280"/>
                  </a:lnTo>
                  <a:lnTo>
                    <a:pt x="36849" y="7104"/>
                  </a:lnTo>
                  <a:lnTo>
                    <a:pt x="33640" y="4736"/>
                  </a:lnTo>
                  <a:lnTo>
                    <a:pt x="24429" y="2105"/>
                  </a:lnTo>
                  <a:lnTo>
                    <a:pt x="8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202">
              <a:extLst>
                <a:ext uri="{FF2B5EF4-FFF2-40B4-BE49-F238E27FC236}">
                  <a16:creationId xmlns:a16="http://schemas.microsoft.com/office/drawing/2014/main" xmlns="" id="{6D1E8F53-494B-4CA4-8E68-0751ADC9E54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9378950" y="2921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1411"/>
                  </a:lnTo>
                  <a:lnTo>
                    <a:pt x="588" y="1084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203">
              <a:extLst>
                <a:ext uri="{FF2B5EF4-FFF2-40B4-BE49-F238E27FC236}">
                  <a16:creationId xmlns:a16="http://schemas.microsoft.com/office/drawing/2014/main" xmlns="" id="{0A89E90A-9EE4-4BDF-B3F1-ED292A132172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9112511" y="2793358"/>
              <a:ext cx="183890" cy="159393"/>
            </a:xfrm>
            <a:custGeom>
              <a:avLst/>
              <a:gdLst/>
              <a:ahLst/>
              <a:cxnLst/>
              <a:rect l="0" t="0" r="0" b="0"/>
              <a:pathLst>
                <a:path w="183890" h="159393">
                  <a:moveTo>
                    <a:pt x="6089" y="159392"/>
                  </a:moveTo>
                  <a:lnTo>
                    <a:pt x="6089" y="159392"/>
                  </a:lnTo>
                  <a:lnTo>
                    <a:pt x="0" y="159392"/>
                  </a:lnTo>
                  <a:lnTo>
                    <a:pt x="37817" y="114580"/>
                  </a:lnTo>
                  <a:lnTo>
                    <a:pt x="53511" y="84574"/>
                  </a:lnTo>
                  <a:lnTo>
                    <a:pt x="61317" y="39172"/>
                  </a:lnTo>
                  <a:lnTo>
                    <a:pt x="61964" y="12607"/>
                  </a:lnTo>
                  <a:lnTo>
                    <a:pt x="59614" y="2902"/>
                  </a:lnTo>
                  <a:lnTo>
                    <a:pt x="58001" y="738"/>
                  </a:lnTo>
                  <a:lnTo>
                    <a:pt x="56219" y="0"/>
                  </a:lnTo>
                  <a:lnTo>
                    <a:pt x="54326" y="214"/>
                  </a:lnTo>
                  <a:lnTo>
                    <a:pt x="44919" y="10628"/>
                  </a:lnTo>
                  <a:lnTo>
                    <a:pt x="36565" y="33861"/>
                  </a:lnTo>
                  <a:lnTo>
                    <a:pt x="33197" y="77681"/>
                  </a:lnTo>
                  <a:lnTo>
                    <a:pt x="38594" y="119158"/>
                  </a:lnTo>
                  <a:lnTo>
                    <a:pt x="43114" y="135866"/>
                  </a:lnTo>
                  <a:lnTo>
                    <a:pt x="49825" y="147995"/>
                  </a:lnTo>
                  <a:lnTo>
                    <a:pt x="57512" y="154327"/>
                  </a:lnTo>
                  <a:lnTo>
                    <a:pt x="61538" y="156015"/>
                  </a:lnTo>
                  <a:lnTo>
                    <a:pt x="66338" y="155729"/>
                  </a:lnTo>
                  <a:lnTo>
                    <a:pt x="77316" y="151649"/>
                  </a:lnTo>
                  <a:lnTo>
                    <a:pt x="95397" y="134677"/>
                  </a:lnTo>
                  <a:lnTo>
                    <a:pt x="119764" y="93519"/>
                  </a:lnTo>
                  <a:lnTo>
                    <a:pt x="137016" y="48386"/>
                  </a:lnTo>
                  <a:lnTo>
                    <a:pt x="150742" y="10437"/>
                  </a:lnTo>
                  <a:lnTo>
                    <a:pt x="150502" y="9994"/>
                  </a:lnTo>
                  <a:lnTo>
                    <a:pt x="148354" y="11384"/>
                  </a:lnTo>
                  <a:lnTo>
                    <a:pt x="146549" y="22875"/>
                  </a:lnTo>
                  <a:lnTo>
                    <a:pt x="152756" y="63282"/>
                  </a:lnTo>
                  <a:lnTo>
                    <a:pt x="167495" y="108318"/>
                  </a:lnTo>
                  <a:lnTo>
                    <a:pt x="183889" y="133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204">
              <a:extLst>
                <a:ext uri="{FF2B5EF4-FFF2-40B4-BE49-F238E27FC236}">
                  <a16:creationId xmlns:a16="http://schemas.microsoft.com/office/drawing/2014/main" xmlns="" id="{AA21F878-BF17-4096-8DBB-EF0330A4FC4F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936215" y="2800350"/>
              <a:ext cx="33372" cy="22756"/>
            </a:xfrm>
            <a:custGeom>
              <a:avLst/>
              <a:gdLst/>
              <a:ahLst/>
              <a:cxnLst/>
              <a:rect l="0" t="0" r="0" b="0"/>
              <a:pathLst>
                <a:path w="33372" h="22756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3" y="1881"/>
                  </a:lnTo>
                  <a:lnTo>
                    <a:pt x="0" y="3371"/>
                  </a:lnTo>
                  <a:lnTo>
                    <a:pt x="4663" y="10670"/>
                  </a:lnTo>
                  <a:lnTo>
                    <a:pt x="8871" y="15580"/>
                  </a:lnTo>
                  <a:lnTo>
                    <a:pt x="19190" y="21036"/>
                  </a:lnTo>
                  <a:lnTo>
                    <a:pt x="28715" y="22755"/>
                  </a:lnTo>
                  <a:lnTo>
                    <a:pt x="31255" y="22225"/>
                  </a:lnTo>
                  <a:lnTo>
                    <a:pt x="32948" y="21167"/>
                  </a:lnTo>
                  <a:lnTo>
                    <a:pt x="33371" y="19755"/>
                  </a:lnTo>
                  <a:lnTo>
                    <a:pt x="32948" y="18109"/>
                  </a:lnTo>
                  <a:lnTo>
                    <a:pt x="27199" y="10397"/>
                  </a:lnTo>
                  <a:lnTo>
                    <a:pt x="17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205">
              <a:extLst>
                <a:ext uri="{FF2B5EF4-FFF2-40B4-BE49-F238E27FC236}">
                  <a16:creationId xmlns:a16="http://schemas.microsoft.com/office/drawing/2014/main" xmlns="" id="{CD23B37F-F2AA-4192-B6E7-4EDFD8BE5E0F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953500" y="28829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10844"/>
                  </a:lnTo>
                  <a:lnTo>
                    <a:pt x="174" y="5713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206">
              <a:extLst>
                <a:ext uri="{FF2B5EF4-FFF2-40B4-BE49-F238E27FC236}">
                  <a16:creationId xmlns:a16="http://schemas.microsoft.com/office/drawing/2014/main" xmlns="" id="{3A8AC7B6-325A-42BC-BEFD-388967D72555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8765142" y="2761268"/>
              <a:ext cx="131209" cy="166083"/>
            </a:xfrm>
            <a:custGeom>
              <a:avLst/>
              <a:gdLst/>
              <a:ahLst/>
              <a:cxnLst/>
              <a:rect l="0" t="0" r="0" b="0"/>
              <a:pathLst>
                <a:path w="131209" h="166083">
                  <a:moveTo>
                    <a:pt x="118508" y="39082"/>
                  </a:moveTo>
                  <a:lnTo>
                    <a:pt x="118508" y="39082"/>
                  </a:lnTo>
                  <a:lnTo>
                    <a:pt x="118508" y="30244"/>
                  </a:lnTo>
                  <a:lnTo>
                    <a:pt x="111766" y="20784"/>
                  </a:lnTo>
                  <a:lnTo>
                    <a:pt x="100831" y="9044"/>
                  </a:lnTo>
                  <a:lnTo>
                    <a:pt x="71799" y="0"/>
                  </a:lnTo>
                  <a:lnTo>
                    <a:pt x="51418" y="780"/>
                  </a:lnTo>
                  <a:lnTo>
                    <a:pt x="42030" y="2964"/>
                  </a:lnTo>
                  <a:lnTo>
                    <a:pt x="25957" y="12917"/>
                  </a:lnTo>
                  <a:lnTo>
                    <a:pt x="13169" y="27453"/>
                  </a:lnTo>
                  <a:lnTo>
                    <a:pt x="2709" y="55471"/>
                  </a:lnTo>
                  <a:lnTo>
                    <a:pt x="0" y="84703"/>
                  </a:lnTo>
                  <a:lnTo>
                    <a:pt x="1867" y="100280"/>
                  </a:lnTo>
                  <a:lnTo>
                    <a:pt x="8812" y="112378"/>
                  </a:lnTo>
                  <a:lnTo>
                    <a:pt x="13627" y="117579"/>
                  </a:lnTo>
                  <a:lnTo>
                    <a:pt x="19660" y="120341"/>
                  </a:lnTo>
                  <a:lnTo>
                    <a:pt x="33888" y="121529"/>
                  </a:lnTo>
                  <a:lnTo>
                    <a:pt x="57765" y="114859"/>
                  </a:lnTo>
                  <a:lnTo>
                    <a:pt x="70580" y="104040"/>
                  </a:lnTo>
                  <a:lnTo>
                    <a:pt x="80274" y="89824"/>
                  </a:lnTo>
                  <a:lnTo>
                    <a:pt x="97320" y="43275"/>
                  </a:lnTo>
                  <a:lnTo>
                    <a:pt x="99036" y="34814"/>
                  </a:lnTo>
                  <a:lnTo>
                    <a:pt x="95961" y="40091"/>
                  </a:lnTo>
                  <a:lnTo>
                    <a:pt x="93484" y="79266"/>
                  </a:lnTo>
                  <a:lnTo>
                    <a:pt x="94686" y="98569"/>
                  </a:lnTo>
                  <a:lnTo>
                    <a:pt x="106956" y="132076"/>
                  </a:lnTo>
                  <a:lnTo>
                    <a:pt x="131208" y="16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207">
              <a:extLst>
                <a:ext uri="{FF2B5EF4-FFF2-40B4-BE49-F238E27FC236}">
                  <a16:creationId xmlns:a16="http://schemas.microsoft.com/office/drawing/2014/main" xmlns="" id="{F0BD0FCB-4ED7-4264-A172-2956D1507CBA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8310145" y="2641861"/>
              <a:ext cx="287756" cy="298132"/>
            </a:xfrm>
            <a:custGeom>
              <a:avLst/>
              <a:gdLst/>
              <a:ahLst/>
              <a:cxnLst/>
              <a:rect l="0" t="0" r="0" b="0"/>
              <a:pathLst>
                <a:path w="287756" h="298132">
                  <a:moveTo>
                    <a:pt x="287755" y="6089"/>
                  </a:moveTo>
                  <a:lnTo>
                    <a:pt x="287755" y="6089"/>
                  </a:lnTo>
                  <a:lnTo>
                    <a:pt x="287755" y="2718"/>
                  </a:lnTo>
                  <a:lnTo>
                    <a:pt x="287049" y="1725"/>
                  </a:lnTo>
                  <a:lnTo>
                    <a:pt x="285873" y="1063"/>
                  </a:lnTo>
                  <a:lnTo>
                    <a:pt x="278916" y="0"/>
                  </a:lnTo>
                  <a:lnTo>
                    <a:pt x="240670" y="11997"/>
                  </a:lnTo>
                  <a:lnTo>
                    <a:pt x="195199" y="32656"/>
                  </a:lnTo>
                  <a:lnTo>
                    <a:pt x="155203" y="50885"/>
                  </a:lnTo>
                  <a:lnTo>
                    <a:pt x="118422" y="69691"/>
                  </a:lnTo>
                  <a:lnTo>
                    <a:pt x="81131" y="95009"/>
                  </a:lnTo>
                  <a:lnTo>
                    <a:pt x="52571" y="126349"/>
                  </a:lnTo>
                  <a:lnTo>
                    <a:pt x="51943" y="130006"/>
                  </a:lnTo>
                  <a:lnTo>
                    <a:pt x="52936" y="133856"/>
                  </a:lnTo>
                  <a:lnTo>
                    <a:pt x="55009" y="137834"/>
                  </a:lnTo>
                  <a:lnTo>
                    <a:pt x="58508" y="140486"/>
                  </a:lnTo>
                  <a:lnTo>
                    <a:pt x="102251" y="150393"/>
                  </a:lnTo>
                  <a:lnTo>
                    <a:pt x="145278" y="158562"/>
                  </a:lnTo>
                  <a:lnTo>
                    <a:pt x="161638" y="163460"/>
                  </a:lnTo>
                  <a:lnTo>
                    <a:pt x="171261" y="170341"/>
                  </a:lnTo>
                  <a:lnTo>
                    <a:pt x="176008" y="176222"/>
                  </a:lnTo>
                  <a:lnTo>
                    <a:pt x="177273" y="178777"/>
                  </a:lnTo>
                  <a:lnTo>
                    <a:pt x="175295" y="182598"/>
                  </a:lnTo>
                  <a:lnTo>
                    <a:pt x="165571" y="192487"/>
                  </a:lnTo>
                  <a:lnTo>
                    <a:pt x="126194" y="211013"/>
                  </a:lnTo>
                  <a:lnTo>
                    <a:pt x="90072" y="224695"/>
                  </a:lnTo>
                  <a:lnTo>
                    <a:pt x="43703" y="246042"/>
                  </a:lnTo>
                  <a:lnTo>
                    <a:pt x="0" y="275669"/>
                  </a:lnTo>
                  <a:lnTo>
                    <a:pt x="668" y="278236"/>
                  </a:lnTo>
                  <a:lnTo>
                    <a:pt x="7055" y="284853"/>
                  </a:lnTo>
                  <a:lnTo>
                    <a:pt x="29292" y="293140"/>
                  </a:lnTo>
                  <a:lnTo>
                    <a:pt x="64967" y="296693"/>
                  </a:lnTo>
                  <a:lnTo>
                    <a:pt x="110188" y="297746"/>
                  </a:lnTo>
                  <a:lnTo>
                    <a:pt x="142749" y="297992"/>
                  </a:lnTo>
                  <a:lnTo>
                    <a:pt x="189051" y="298131"/>
                  </a:lnTo>
                  <a:lnTo>
                    <a:pt x="268705" y="291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208">
              <a:extLst>
                <a:ext uri="{FF2B5EF4-FFF2-40B4-BE49-F238E27FC236}">
                  <a16:creationId xmlns:a16="http://schemas.microsoft.com/office/drawing/2014/main" xmlns="" id="{35292C34-62A5-48B5-9AA4-B6767C4ED5C6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9525000" y="2952750"/>
              <a:ext cx="69851" cy="76201"/>
            </a:xfrm>
            <a:custGeom>
              <a:avLst/>
              <a:gdLst/>
              <a:ahLst/>
              <a:cxnLst/>
              <a:rect l="0" t="0" r="0" b="0"/>
              <a:pathLst>
                <a:path w="69851" h="76201">
                  <a:moveTo>
                    <a:pt x="69850" y="0"/>
                  </a:moveTo>
                  <a:lnTo>
                    <a:pt x="69850" y="0"/>
                  </a:lnTo>
                  <a:lnTo>
                    <a:pt x="69849" y="3371"/>
                  </a:lnTo>
                  <a:lnTo>
                    <a:pt x="64075" y="16606"/>
                  </a:lnTo>
                  <a:lnTo>
                    <a:pt x="52538" y="3290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271">
            <a:extLst>
              <a:ext uri="{FF2B5EF4-FFF2-40B4-BE49-F238E27FC236}">
                <a16:creationId xmlns:a16="http://schemas.microsoft.com/office/drawing/2014/main" xmlns="" id="{C515EF30-0851-4515-98C3-B1EC7F1A4937}"/>
              </a:ext>
            </a:extLst>
          </p:cNvPr>
          <p:cNvGrpSpPr/>
          <p:nvPr/>
        </p:nvGrpSpPr>
        <p:grpSpPr>
          <a:xfrm>
            <a:off x="9888171" y="2649094"/>
            <a:ext cx="1557608" cy="551307"/>
            <a:chOff x="9888171" y="2649094"/>
            <a:chExt cx="1557608" cy="551307"/>
          </a:xfrm>
        </p:grpSpPr>
        <p:sp>
          <p:nvSpPr>
            <p:cNvPr id="93" name="SMARTInkShape-1209">
              <a:extLst>
                <a:ext uri="{FF2B5EF4-FFF2-40B4-BE49-F238E27FC236}">
                  <a16:creationId xmlns:a16="http://schemas.microsoft.com/office/drawing/2014/main" xmlns="" id="{DFBEA49C-AD3B-4F26-91EA-A962052FC27C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1233150" y="2698750"/>
              <a:ext cx="212629" cy="501651"/>
            </a:xfrm>
            <a:custGeom>
              <a:avLst/>
              <a:gdLst/>
              <a:ahLst/>
              <a:cxnLst/>
              <a:rect l="0" t="0" r="0" b="0"/>
              <a:pathLst>
                <a:path w="212629" h="501651">
                  <a:moveTo>
                    <a:pt x="171450" y="0"/>
                  </a:moveTo>
                  <a:lnTo>
                    <a:pt x="171450" y="0"/>
                  </a:lnTo>
                  <a:lnTo>
                    <a:pt x="174821" y="3371"/>
                  </a:lnTo>
                  <a:lnTo>
                    <a:pt x="189748" y="46087"/>
                  </a:lnTo>
                  <a:lnTo>
                    <a:pt x="199338" y="79985"/>
                  </a:lnTo>
                  <a:lnTo>
                    <a:pt x="208540" y="122332"/>
                  </a:lnTo>
                  <a:lnTo>
                    <a:pt x="210993" y="146466"/>
                  </a:lnTo>
                  <a:lnTo>
                    <a:pt x="212628" y="171727"/>
                  </a:lnTo>
                  <a:lnTo>
                    <a:pt x="212308" y="197740"/>
                  </a:lnTo>
                  <a:lnTo>
                    <a:pt x="210682" y="224254"/>
                  </a:lnTo>
                  <a:lnTo>
                    <a:pt x="208189" y="251103"/>
                  </a:lnTo>
                  <a:lnTo>
                    <a:pt x="200881" y="278174"/>
                  </a:lnTo>
                  <a:lnTo>
                    <a:pt x="190365" y="305394"/>
                  </a:lnTo>
                  <a:lnTo>
                    <a:pt x="177710" y="332713"/>
                  </a:lnTo>
                  <a:lnTo>
                    <a:pt x="162218" y="357981"/>
                  </a:lnTo>
                  <a:lnTo>
                    <a:pt x="126189" y="404871"/>
                  </a:lnTo>
                  <a:lnTo>
                    <a:pt x="92303" y="441704"/>
                  </a:lnTo>
                  <a:lnTo>
                    <a:pt x="60779" y="469363"/>
                  </a:lnTo>
                  <a:lnTo>
                    <a:pt x="0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210">
              <a:extLst>
                <a:ext uri="{FF2B5EF4-FFF2-40B4-BE49-F238E27FC236}">
                  <a16:creationId xmlns:a16="http://schemas.microsoft.com/office/drawing/2014/main" xmlns="" id="{27B9DBFC-9111-4307-9ABB-D9F34D354D3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11169649" y="2756191"/>
              <a:ext cx="139702" cy="101310"/>
            </a:xfrm>
            <a:custGeom>
              <a:avLst/>
              <a:gdLst/>
              <a:ahLst/>
              <a:cxnLst/>
              <a:rect l="0" t="0" r="0" b="0"/>
              <a:pathLst>
                <a:path w="139702" h="101310">
                  <a:moveTo>
                    <a:pt x="1" y="18759"/>
                  </a:moveTo>
                  <a:lnTo>
                    <a:pt x="1" y="18759"/>
                  </a:lnTo>
                  <a:lnTo>
                    <a:pt x="0" y="9921"/>
                  </a:lnTo>
                  <a:lnTo>
                    <a:pt x="706" y="8633"/>
                  </a:lnTo>
                  <a:lnTo>
                    <a:pt x="1882" y="7775"/>
                  </a:lnTo>
                  <a:lnTo>
                    <a:pt x="21655" y="1184"/>
                  </a:lnTo>
                  <a:lnTo>
                    <a:pt x="48336" y="0"/>
                  </a:lnTo>
                  <a:lnTo>
                    <a:pt x="60524" y="3602"/>
                  </a:lnTo>
                  <a:lnTo>
                    <a:pt x="65750" y="6537"/>
                  </a:lnTo>
                  <a:lnTo>
                    <a:pt x="68528" y="11317"/>
                  </a:lnTo>
                  <a:lnTo>
                    <a:pt x="69733" y="24153"/>
                  </a:lnTo>
                  <a:lnTo>
                    <a:pt x="63073" y="50618"/>
                  </a:lnTo>
                  <a:lnTo>
                    <a:pt x="54139" y="64904"/>
                  </a:lnTo>
                  <a:lnTo>
                    <a:pt x="32191" y="85043"/>
                  </a:lnTo>
                  <a:lnTo>
                    <a:pt x="31339" y="87643"/>
                  </a:lnTo>
                  <a:lnTo>
                    <a:pt x="31477" y="90081"/>
                  </a:lnTo>
                  <a:lnTo>
                    <a:pt x="32274" y="91707"/>
                  </a:lnTo>
                  <a:lnTo>
                    <a:pt x="33510" y="92791"/>
                  </a:lnTo>
                  <a:lnTo>
                    <a:pt x="35040" y="93514"/>
                  </a:lnTo>
                  <a:lnTo>
                    <a:pt x="76190" y="95580"/>
                  </a:lnTo>
                  <a:lnTo>
                    <a:pt x="122070" y="100415"/>
                  </a:lnTo>
                  <a:lnTo>
                    <a:pt x="139701" y="10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211">
              <a:extLst>
                <a:ext uri="{FF2B5EF4-FFF2-40B4-BE49-F238E27FC236}">
                  <a16:creationId xmlns:a16="http://schemas.microsoft.com/office/drawing/2014/main" xmlns="" id="{30437C0D-EDE8-44CF-829A-D533C819E8F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11024483" y="2978150"/>
              <a:ext cx="24518" cy="18689"/>
            </a:xfrm>
            <a:custGeom>
              <a:avLst/>
              <a:gdLst/>
              <a:ahLst/>
              <a:cxnLst/>
              <a:rect l="0" t="0" r="0" b="0"/>
              <a:pathLst>
                <a:path w="24518" h="18689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4134" y="18688"/>
                  </a:lnTo>
                  <a:lnTo>
                    <a:pt x="245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212">
              <a:extLst>
                <a:ext uri="{FF2B5EF4-FFF2-40B4-BE49-F238E27FC236}">
                  <a16:creationId xmlns:a16="http://schemas.microsoft.com/office/drawing/2014/main" xmlns="" id="{80BD37FB-C307-422F-860B-17822E5C3DBD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888171" y="2731644"/>
              <a:ext cx="271830" cy="278986"/>
            </a:xfrm>
            <a:custGeom>
              <a:avLst/>
              <a:gdLst/>
              <a:ahLst/>
              <a:cxnLst/>
              <a:rect l="0" t="0" r="0" b="0"/>
              <a:pathLst>
                <a:path w="271830" h="278986">
                  <a:moveTo>
                    <a:pt x="189279" y="11556"/>
                  </a:moveTo>
                  <a:lnTo>
                    <a:pt x="189279" y="11556"/>
                  </a:lnTo>
                  <a:lnTo>
                    <a:pt x="213129" y="572"/>
                  </a:lnTo>
                  <a:lnTo>
                    <a:pt x="215762" y="0"/>
                  </a:lnTo>
                  <a:lnTo>
                    <a:pt x="217518" y="324"/>
                  </a:lnTo>
                  <a:lnTo>
                    <a:pt x="218687" y="1246"/>
                  </a:lnTo>
                  <a:lnTo>
                    <a:pt x="219468" y="2566"/>
                  </a:lnTo>
                  <a:lnTo>
                    <a:pt x="219283" y="4151"/>
                  </a:lnTo>
                  <a:lnTo>
                    <a:pt x="217196" y="7795"/>
                  </a:lnTo>
                  <a:lnTo>
                    <a:pt x="205311" y="17184"/>
                  </a:lnTo>
                  <a:lnTo>
                    <a:pt x="158603" y="39021"/>
                  </a:lnTo>
                  <a:lnTo>
                    <a:pt x="119747" y="56618"/>
                  </a:lnTo>
                  <a:lnTo>
                    <a:pt x="75433" y="78156"/>
                  </a:lnTo>
                  <a:lnTo>
                    <a:pt x="29603" y="100307"/>
                  </a:lnTo>
                  <a:lnTo>
                    <a:pt x="19534" y="108151"/>
                  </a:lnTo>
                  <a:lnTo>
                    <a:pt x="15059" y="113989"/>
                  </a:lnTo>
                  <a:lnTo>
                    <a:pt x="16688" y="117239"/>
                  </a:lnTo>
                  <a:lnTo>
                    <a:pt x="26024" y="124613"/>
                  </a:lnTo>
                  <a:lnTo>
                    <a:pt x="62199" y="136481"/>
                  </a:lnTo>
                  <a:lnTo>
                    <a:pt x="103491" y="146956"/>
                  </a:lnTo>
                  <a:lnTo>
                    <a:pt x="136892" y="156254"/>
                  </a:lnTo>
                  <a:lnTo>
                    <a:pt x="150944" y="166177"/>
                  </a:lnTo>
                  <a:lnTo>
                    <a:pt x="154551" y="171082"/>
                  </a:lnTo>
                  <a:lnTo>
                    <a:pt x="156248" y="175762"/>
                  </a:lnTo>
                  <a:lnTo>
                    <a:pt x="156675" y="180293"/>
                  </a:lnTo>
                  <a:lnTo>
                    <a:pt x="153431" y="185431"/>
                  </a:lnTo>
                  <a:lnTo>
                    <a:pt x="131307" y="202775"/>
                  </a:lnTo>
                  <a:lnTo>
                    <a:pt x="86262" y="225716"/>
                  </a:lnTo>
                  <a:lnTo>
                    <a:pt x="39970" y="244045"/>
                  </a:lnTo>
                  <a:lnTo>
                    <a:pt x="0" y="266388"/>
                  </a:lnTo>
                  <a:lnTo>
                    <a:pt x="3121" y="269639"/>
                  </a:lnTo>
                  <a:lnTo>
                    <a:pt x="21640" y="277013"/>
                  </a:lnTo>
                  <a:lnTo>
                    <a:pt x="67171" y="278985"/>
                  </a:lnTo>
                  <a:lnTo>
                    <a:pt x="102554" y="278580"/>
                  </a:lnTo>
                  <a:lnTo>
                    <a:pt x="139446" y="278400"/>
                  </a:lnTo>
                  <a:lnTo>
                    <a:pt x="177008" y="278320"/>
                  </a:lnTo>
                  <a:lnTo>
                    <a:pt x="214870" y="276403"/>
                  </a:lnTo>
                  <a:lnTo>
                    <a:pt x="27182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213">
              <a:extLst>
                <a:ext uri="{FF2B5EF4-FFF2-40B4-BE49-F238E27FC236}">
                  <a16:creationId xmlns:a16="http://schemas.microsoft.com/office/drawing/2014/main" xmlns="" id="{F3FF68E0-325C-41A8-8965-47F7A7E1B2B9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10302076" y="2846343"/>
              <a:ext cx="175425" cy="125282"/>
            </a:xfrm>
            <a:custGeom>
              <a:avLst/>
              <a:gdLst/>
              <a:ahLst/>
              <a:cxnLst/>
              <a:rect l="0" t="0" r="0" b="0"/>
              <a:pathLst>
                <a:path w="175425" h="125282">
                  <a:moveTo>
                    <a:pt x="118274" y="49257"/>
                  </a:moveTo>
                  <a:lnTo>
                    <a:pt x="118274" y="49257"/>
                  </a:lnTo>
                  <a:lnTo>
                    <a:pt x="122637" y="39118"/>
                  </a:lnTo>
                  <a:lnTo>
                    <a:pt x="123741" y="31580"/>
                  </a:lnTo>
                  <a:lnTo>
                    <a:pt x="122350" y="25408"/>
                  </a:lnTo>
                  <a:lnTo>
                    <a:pt x="113036" y="9114"/>
                  </a:lnTo>
                  <a:lnTo>
                    <a:pt x="106303" y="3664"/>
                  </a:lnTo>
                  <a:lnTo>
                    <a:pt x="98606" y="771"/>
                  </a:lnTo>
                  <a:lnTo>
                    <a:pt x="94579" y="0"/>
                  </a:lnTo>
                  <a:lnTo>
                    <a:pt x="48507" y="16269"/>
                  </a:lnTo>
                  <a:lnTo>
                    <a:pt x="21559" y="38463"/>
                  </a:lnTo>
                  <a:lnTo>
                    <a:pt x="2442" y="64012"/>
                  </a:lnTo>
                  <a:lnTo>
                    <a:pt x="0" y="86624"/>
                  </a:lnTo>
                  <a:lnTo>
                    <a:pt x="4325" y="108904"/>
                  </a:lnTo>
                  <a:lnTo>
                    <a:pt x="13302" y="121157"/>
                  </a:lnTo>
                  <a:lnTo>
                    <a:pt x="19365" y="124002"/>
                  </a:lnTo>
                  <a:lnTo>
                    <a:pt x="33626" y="125281"/>
                  </a:lnTo>
                  <a:lnTo>
                    <a:pt x="49374" y="117852"/>
                  </a:lnTo>
                  <a:lnTo>
                    <a:pt x="89471" y="82122"/>
                  </a:lnTo>
                  <a:lnTo>
                    <a:pt x="116432" y="45237"/>
                  </a:lnTo>
                  <a:lnTo>
                    <a:pt x="117752" y="45166"/>
                  </a:lnTo>
                  <a:lnTo>
                    <a:pt x="121099" y="46968"/>
                  </a:lnTo>
                  <a:lnTo>
                    <a:pt x="144259" y="91839"/>
                  </a:lnTo>
                  <a:lnTo>
                    <a:pt x="153107" y="100638"/>
                  </a:lnTo>
                  <a:lnTo>
                    <a:pt x="175424" y="11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214">
              <a:extLst>
                <a:ext uri="{FF2B5EF4-FFF2-40B4-BE49-F238E27FC236}">
                  <a16:creationId xmlns:a16="http://schemas.microsoft.com/office/drawing/2014/main" xmlns="" id="{C6057369-A62E-4B41-8C1C-BA322D060B26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0445750" y="2649094"/>
              <a:ext cx="101601" cy="100457"/>
            </a:xfrm>
            <a:custGeom>
              <a:avLst/>
              <a:gdLst/>
              <a:ahLst/>
              <a:cxnLst/>
              <a:rect l="0" t="0" r="0" b="0"/>
              <a:pathLst>
                <a:path w="101601" h="100457">
                  <a:moveTo>
                    <a:pt x="0" y="11556"/>
                  </a:moveTo>
                  <a:lnTo>
                    <a:pt x="0" y="11556"/>
                  </a:lnTo>
                  <a:lnTo>
                    <a:pt x="3370" y="8185"/>
                  </a:lnTo>
                  <a:lnTo>
                    <a:pt x="15580" y="2718"/>
                  </a:lnTo>
                  <a:lnTo>
                    <a:pt x="29232" y="0"/>
                  </a:lnTo>
                  <a:lnTo>
                    <a:pt x="37922" y="3127"/>
                  </a:lnTo>
                  <a:lnTo>
                    <a:pt x="42214" y="5937"/>
                  </a:lnTo>
                  <a:lnTo>
                    <a:pt x="48866" y="14703"/>
                  </a:lnTo>
                  <a:lnTo>
                    <a:pt x="51628" y="20004"/>
                  </a:lnTo>
                  <a:lnTo>
                    <a:pt x="52814" y="31539"/>
                  </a:lnTo>
                  <a:lnTo>
                    <a:pt x="52142" y="37578"/>
                  </a:lnTo>
                  <a:lnTo>
                    <a:pt x="45752" y="49932"/>
                  </a:lnTo>
                  <a:lnTo>
                    <a:pt x="23454" y="75667"/>
                  </a:lnTo>
                  <a:lnTo>
                    <a:pt x="12045" y="84566"/>
                  </a:lnTo>
                  <a:lnTo>
                    <a:pt x="8882" y="89396"/>
                  </a:lnTo>
                  <a:lnTo>
                    <a:pt x="8743" y="90966"/>
                  </a:lnTo>
                  <a:lnTo>
                    <a:pt x="9356" y="92013"/>
                  </a:lnTo>
                  <a:lnTo>
                    <a:pt x="10470" y="92710"/>
                  </a:lnTo>
                  <a:lnTo>
                    <a:pt x="49133" y="93984"/>
                  </a:lnTo>
                  <a:lnTo>
                    <a:pt x="101600" y="100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215">
              <a:extLst>
                <a:ext uri="{FF2B5EF4-FFF2-40B4-BE49-F238E27FC236}">
                  <a16:creationId xmlns:a16="http://schemas.microsoft.com/office/drawing/2014/main" xmlns="" id="{9A02204E-A0F5-4B2A-96D2-DA65E0317B46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0579100" y="29908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0139"/>
                  </a:lnTo>
                  <a:lnTo>
                    <a:pt x="1324" y="2761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216">
              <a:extLst>
                <a:ext uri="{FF2B5EF4-FFF2-40B4-BE49-F238E27FC236}">
                  <a16:creationId xmlns:a16="http://schemas.microsoft.com/office/drawing/2014/main" xmlns="" id="{F38D05BF-EBE6-48E0-BEA0-6E3E05E5A825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0579982" y="2882900"/>
              <a:ext cx="36750" cy="31127"/>
            </a:xfrm>
            <a:custGeom>
              <a:avLst/>
              <a:gdLst/>
              <a:ahLst/>
              <a:cxnLst/>
              <a:rect l="0" t="0" r="0" b="0"/>
              <a:pathLst>
                <a:path w="36750" h="31127">
                  <a:moveTo>
                    <a:pt x="5468" y="6350"/>
                  </a:moveTo>
                  <a:lnTo>
                    <a:pt x="5468" y="6350"/>
                  </a:lnTo>
                  <a:lnTo>
                    <a:pt x="2098" y="6350"/>
                  </a:lnTo>
                  <a:lnTo>
                    <a:pt x="1105" y="7056"/>
                  </a:lnTo>
                  <a:lnTo>
                    <a:pt x="442" y="8232"/>
                  </a:lnTo>
                  <a:lnTo>
                    <a:pt x="0" y="9721"/>
                  </a:lnTo>
                  <a:lnTo>
                    <a:pt x="412" y="11419"/>
                  </a:lnTo>
                  <a:lnTo>
                    <a:pt x="5067" y="17887"/>
                  </a:lnTo>
                  <a:lnTo>
                    <a:pt x="11404" y="24648"/>
                  </a:lnTo>
                  <a:lnTo>
                    <a:pt x="18925" y="28593"/>
                  </a:lnTo>
                  <a:lnTo>
                    <a:pt x="31880" y="31126"/>
                  </a:lnTo>
                  <a:lnTo>
                    <a:pt x="33659" y="29923"/>
                  </a:lnTo>
                  <a:lnTo>
                    <a:pt x="34845" y="27710"/>
                  </a:lnTo>
                  <a:lnTo>
                    <a:pt x="36749" y="17389"/>
                  </a:lnTo>
                  <a:lnTo>
                    <a:pt x="31366" y="11021"/>
                  </a:lnTo>
                  <a:lnTo>
                    <a:pt x="22622" y="4898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217">
              <a:extLst>
                <a:ext uri="{FF2B5EF4-FFF2-40B4-BE49-F238E27FC236}">
                  <a16:creationId xmlns:a16="http://schemas.microsoft.com/office/drawing/2014/main" xmlns="" id="{FD427C86-B4D1-4DC0-A47E-4C27CDC12A7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0796725" y="2872544"/>
              <a:ext cx="315776" cy="131012"/>
            </a:xfrm>
            <a:custGeom>
              <a:avLst/>
              <a:gdLst/>
              <a:ahLst/>
              <a:cxnLst/>
              <a:rect l="0" t="0" r="0" b="0"/>
              <a:pathLst>
                <a:path w="315776" h="131012">
                  <a:moveTo>
                    <a:pt x="74475" y="29406"/>
                  </a:moveTo>
                  <a:lnTo>
                    <a:pt x="74475" y="29406"/>
                  </a:lnTo>
                  <a:lnTo>
                    <a:pt x="77846" y="32777"/>
                  </a:lnTo>
                  <a:lnTo>
                    <a:pt x="79942" y="44986"/>
                  </a:lnTo>
                  <a:lnTo>
                    <a:pt x="70512" y="73144"/>
                  </a:lnTo>
                  <a:lnTo>
                    <a:pt x="53178" y="104002"/>
                  </a:lnTo>
                  <a:lnTo>
                    <a:pt x="29580" y="127318"/>
                  </a:lnTo>
                  <a:lnTo>
                    <a:pt x="24084" y="129959"/>
                  </a:lnTo>
                  <a:lnTo>
                    <a:pt x="14215" y="131011"/>
                  </a:lnTo>
                  <a:lnTo>
                    <a:pt x="10313" y="128892"/>
                  </a:lnTo>
                  <a:lnTo>
                    <a:pt x="4096" y="120894"/>
                  </a:lnTo>
                  <a:lnTo>
                    <a:pt x="0" y="101120"/>
                  </a:lnTo>
                  <a:lnTo>
                    <a:pt x="5528" y="74016"/>
                  </a:lnTo>
                  <a:lnTo>
                    <a:pt x="19474" y="50385"/>
                  </a:lnTo>
                  <a:lnTo>
                    <a:pt x="43754" y="33349"/>
                  </a:lnTo>
                  <a:lnTo>
                    <a:pt x="84974" y="19314"/>
                  </a:lnTo>
                  <a:lnTo>
                    <a:pt x="125720" y="8463"/>
                  </a:lnTo>
                  <a:lnTo>
                    <a:pt x="156986" y="2930"/>
                  </a:lnTo>
                  <a:lnTo>
                    <a:pt x="191579" y="0"/>
                  </a:lnTo>
                  <a:lnTo>
                    <a:pt x="226005" y="109"/>
                  </a:lnTo>
                  <a:lnTo>
                    <a:pt x="267774" y="7398"/>
                  </a:lnTo>
                  <a:lnTo>
                    <a:pt x="315775" y="16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218">
              <a:extLst>
                <a:ext uri="{FF2B5EF4-FFF2-40B4-BE49-F238E27FC236}">
                  <a16:creationId xmlns:a16="http://schemas.microsoft.com/office/drawing/2014/main" xmlns="" id="{634DEFAD-8FF3-4289-88A0-6A2DC7017D7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1010900" y="30670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4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1219">
            <a:extLst>
              <a:ext uri="{FF2B5EF4-FFF2-40B4-BE49-F238E27FC236}">
                <a16:creationId xmlns:a16="http://schemas.microsoft.com/office/drawing/2014/main" xmlns="" id="{D658876C-07EC-4732-A908-C447D455558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54576" y="1308460"/>
            <a:ext cx="4434774" cy="774247"/>
          </a:xfrm>
          <a:custGeom>
            <a:avLst/>
            <a:gdLst/>
            <a:ahLst/>
            <a:cxnLst/>
            <a:rect l="0" t="0" r="0" b="0"/>
            <a:pathLst>
              <a:path w="4434774" h="774247">
                <a:moveTo>
                  <a:pt x="601274" y="755290"/>
                </a:moveTo>
                <a:lnTo>
                  <a:pt x="601274" y="755290"/>
                </a:lnTo>
                <a:lnTo>
                  <a:pt x="641726" y="751919"/>
                </a:lnTo>
                <a:lnTo>
                  <a:pt x="665636" y="750926"/>
                </a:lnTo>
                <a:lnTo>
                  <a:pt x="693571" y="750264"/>
                </a:lnTo>
                <a:lnTo>
                  <a:pt x="724189" y="749823"/>
                </a:lnTo>
                <a:lnTo>
                  <a:pt x="759417" y="748117"/>
                </a:lnTo>
                <a:lnTo>
                  <a:pt x="797719" y="745569"/>
                </a:lnTo>
                <a:lnTo>
                  <a:pt x="838071" y="742459"/>
                </a:lnTo>
                <a:lnTo>
                  <a:pt x="881905" y="739681"/>
                </a:lnTo>
                <a:lnTo>
                  <a:pt x="928061" y="737123"/>
                </a:lnTo>
                <a:lnTo>
                  <a:pt x="975765" y="734712"/>
                </a:lnTo>
                <a:lnTo>
                  <a:pt x="1028029" y="732399"/>
                </a:lnTo>
                <a:lnTo>
                  <a:pt x="1083333" y="730151"/>
                </a:lnTo>
                <a:lnTo>
                  <a:pt x="1140664" y="727948"/>
                </a:lnTo>
                <a:lnTo>
                  <a:pt x="1200756" y="725773"/>
                </a:lnTo>
                <a:lnTo>
                  <a:pt x="1262690" y="723618"/>
                </a:lnTo>
                <a:lnTo>
                  <a:pt x="1325851" y="721475"/>
                </a:lnTo>
                <a:lnTo>
                  <a:pt x="1391242" y="719341"/>
                </a:lnTo>
                <a:lnTo>
                  <a:pt x="1458120" y="717213"/>
                </a:lnTo>
                <a:lnTo>
                  <a:pt x="1525988" y="715089"/>
                </a:lnTo>
                <a:lnTo>
                  <a:pt x="1596633" y="712967"/>
                </a:lnTo>
                <a:lnTo>
                  <a:pt x="1669130" y="710847"/>
                </a:lnTo>
                <a:lnTo>
                  <a:pt x="1742861" y="708728"/>
                </a:lnTo>
                <a:lnTo>
                  <a:pt x="1817415" y="707315"/>
                </a:lnTo>
                <a:lnTo>
                  <a:pt x="1892518" y="706373"/>
                </a:lnTo>
                <a:lnTo>
                  <a:pt x="1967987" y="705746"/>
                </a:lnTo>
                <a:lnTo>
                  <a:pt x="2042993" y="704622"/>
                </a:lnTo>
                <a:lnTo>
                  <a:pt x="2117692" y="703167"/>
                </a:lnTo>
                <a:lnTo>
                  <a:pt x="2192186" y="701491"/>
                </a:lnTo>
                <a:lnTo>
                  <a:pt x="2267248" y="700374"/>
                </a:lnTo>
                <a:lnTo>
                  <a:pt x="2342690" y="699629"/>
                </a:lnTo>
                <a:lnTo>
                  <a:pt x="2418384" y="699133"/>
                </a:lnTo>
                <a:lnTo>
                  <a:pt x="2492837" y="698802"/>
                </a:lnTo>
                <a:lnTo>
                  <a:pt x="2566460" y="698581"/>
                </a:lnTo>
                <a:lnTo>
                  <a:pt x="2639531" y="698434"/>
                </a:lnTo>
                <a:lnTo>
                  <a:pt x="2710824" y="697631"/>
                </a:lnTo>
                <a:lnTo>
                  <a:pt x="2780929" y="696389"/>
                </a:lnTo>
                <a:lnTo>
                  <a:pt x="2850244" y="694856"/>
                </a:lnTo>
                <a:lnTo>
                  <a:pt x="2919032" y="693834"/>
                </a:lnTo>
                <a:lnTo>
                  <a:pt x="2987468" y="693153"/>
                </a:lnTo>
                <a:lnTo>
                  <a:pt x="3055670" y="692698"/>
                </a:lnTo>
                <a:lnTo>
                  <a:pt x="3121599" y="691690"/>
                </a:lnTo>
                <a:lnTo>
                  <a:pt x="3186013" y="690312"/>
                </a:lnTo>
                <a:lnTo>
                  <a:pt x="3249417" y="688688"/>
                </a:lnTo>
                <a:lnTo>
                  <a:pt x="3310736" y="687605"/>
                </a:lnTo>
                <a:lnTo>
                  <a:pt x="3370665" y="686884"/>
                </a:lnTo>
                <a:lnTo>
                  <a:pt x="3429668" y="686402"/>
                </a:lnTo>
                <a:lnTo>
                  <a:pt x="3488053" y="684671"/>
                </a:lnTo>
                <a:lnTo>
                  <a:pt x="3546027" y="682105"/>
                </a:lnTo>
                <a:lnTo>
                  <a:pt x="3603726" y="678983"/>
                </a:lnTo>
                <a:lnTo>
                  <a:pt x="3658420" y="676197"/>
                </a:lnTo>
                <a:lnTo>
                  <a:pt x="3711110" y="673633"/>
                </a:lnTo>
                <a:lnTo>
                  <a:pt x="3762464" y="671219"/>
                </a:lnTo>
                <a:lnTo>
                  <a:pt x="3811518" y="666787"/>
                </a:lnTo>
                <a:lnTo>
                  <a:pt x="3859036" y="661010"/>
                </a:lnTo>
                <a:lnTo>
                  <a:pt x="3905532" y="654336"/>
                </a:lnTo>
                <a:lnTo>
                  <a:pt x="3948524" y="647771"/>
                </a:lnTo>
                <a:lnTo>
                  <a:pt x="3989180" y="641277"/>
                </a:lnTo>
                <a:lnTo>
                  <a:pt x="4028278" y="634831"/>
                </a:lnTo>
                <a:lnTo>
                  <a:pt x="4065632" y="627007"/>
                </a:lnTo>
                <a:lnTo>
                  <a:pt x="4101824" y="618262"/>
                </a:lnTo>
                <a:lnTo>
                  <a:pt x="4137240" y="608905"/>
                </a:lnTo>
                <a:lnTo>
                  <a:pt x="4170024" y="598433"/>
                </a:lnTo>
                <a:lnTo>
                  <a:pt x="4201052" y="587219"/>
                </a:lnTo>
                <a:lnTo>
                  <a:pt x="4230909" y="575509"/>
                </a:lnTo>
                <a:lnTo>
                  <a:pt x="4257870" y="563469"/>
                </a:lnTo>
                <a:lnTo>
                  <a:pt x="4282899" y="551210"/>
                </a:lnTo>
                <a:lnTo>
                  <a:pt x="4328819" y="525593"/>
                </a:lnTo>
                <a:lnTo>
                  <a:pt x="4370394" y="497745"/>
                </a:lnTo>
                <a:lnTo>
                  <a:pt x="4412645" y="450929"/>
                </a:lnTo>
                <a:lnTo>
                  <a:pt x="4432926" y="404681"/>
                </a:lnTo>
                <a:lnTo>
                  <a:pt x="4434773" y="370864"/>
                </a:lnTo>
                <a:lnTo>
                  <a:pt x="4428773" y="335373"/>
                </a:lnTo>
                <a:lnTo>
                  <a:pt x="4414348" y="300784"/>
                </a:lnTo>
                <a:lnTo>
                  <a:pt x="4388651" y="266597"/>
                </a:lnTo>
                <a:lnTo>
                  <a:pt x="4353242" y="232587"/>
                </a:lnTo>
                <a:lnTo>
                  <a:pt x="4306930" y="198657"/>
                </a:lnTo>
                <a:lnTo>
                  <a:pt x="4278918" y="183118"/>
                </a:lnTo>
                <a:lnTo>
                  <a:pt x="4248247" y="168525"/>
                </a:lnTo>
                <a:lnTo>
                  <a:pt x="4215806" y="154563"/>
                </a:lnTo>
                <a:lnTo>
                  <a:pt x="4179362" y="141022"/>
                </a:lnTo>
                <a:lnTo>
                  <a:pt x="4140249" y="127761"/>
                </a:lnTo>
                <a:lnTo>
                  <a:pt x="4099358" y="114688"/>
                </a:lnTo>
                <a:lnTo>
                  <a:pt x="4053752" y="102444"/>
                </a:lnTo>
                <a:lnTo>
                  <a:pt x="4005004" y="90754"/>
                </a:lnTo>
                <a:lnTo>
                  <a:pt x="3954160" y="79432"/>
                </a:lnTo>
                <a:lnTo>
                  <a:pt x="3900509" y="69768"/>
                </a:lnTo>
                <a:lnTo>
                  <a:pt x="3844987" y="61209"/>
                </a:lnTo>
                <a:lnTo>
                  <a:pt x="3788216" y="53386"/>
                </a:lnTo>
                <a:lnTo>
                  <a:pt x="3729202" y="46759"/>
                </a:lnTo>
                <a:lnTo>
                  <a:pt x="3668692" y="40931"/>
                </a:lnTo>
                <a:lnTo>
                  <a:pt x="3607186" y="35634"/>
                </a:lnTo>
                <a:lnTo>
                  <a:pt x="3542899" y="30691"/>
                </a:lnTo>
                <a:lnTo>
                  <a:pt x="3476757" y="25985"/>
                </a:lnTo>
                <a:lnTo>
                  <a:pt x="3409379" y="21437"/>
                </a:lnTo>
                <a:lnTo>
                  <a:pt x="3339061" y="18404"/>
                </a:lnTo>
                <a:lnTo>
                  <a:pt x="3266782" y="16383"/>
                </a:lnTo>
                <a:lnTo>
                  <a:pt x="3193196" y="15035"/>
                </a:lnTo>
                <a:lnTo>
                  <a:pt x="3119444" y="13431"/>
                </a:lnTo>
                <a:lnTo>
                  <a:pt x="3045581" y="11657"/>
                </a:lnTo>
                <a:lnTo>
                  <a:pt x="2971646" y="9768"/>
                </a:lnTo>
                <a:lnTo>
                  <a:pt x="2896955" y="7803"/>
                </a:lnTo>
                <a:lnTo>
                  <a:pt x="2821761" y="5787"/>
                </a:lnTo>
                <a:lnTo>
                  <a:pt x="2746232" y="3738"/>
                </a:lnTo>
                <a:lnTo>
                  <a:pt x="2669774" y="2372"/>
                </a:lnTo>
                <a:lnTo>
                  <a:pt x="2592696" y="1461"/>
                </a:lnTo>
                <a:lnTo>
                  <a:pt x="2515205" y="854"/>
                </a:lnTo>
                <a:lnTo>
                  <a:pt x="2435323" y="450"/>
                </a:lnTo>
                <a:lnTo>
                  <a:pt x="2353845" y="180"/>
                </a:lnTo>
                <a:lnTo>
                  <a:pt x="2271305" y="0"/>
                </a:lnTo>
                <a:lnTo>
                  <a:pt x="2190172" y="1291"/>
                </a:lnTo>
                <a:lnTo>
                  <a:pt x="2109978" y="3563"/>
                </a:lnTo>
                <a:lnTo>
                  <a:pt x="2030410" y="6489"/>
                </a:lnTo>
                <a:lnTo>
                  <a:pt x="1950554" y="9850"/>
                </a:lnTo>
                <a:lnTo>
                  <a:pt x="1870505" y="13502"/>
                </a:lnTo>
                <a:lnTo>
                  <a:pt x="1790328" y="17348"/>
                </a:lnTo>
                <a:lnTo>
                  <a:pt x="1712182" y="22029"/>
                </a:lnTo>
                <a:lnTo>
                  <a:pt x="1635390" y="27266"/>
                </a:lnTo>
                <a:lnTo>
                  <a:pt x="1559502" y="32874"/>
                </a:lnTo>
                <a:lnTo>
                  <a:pt x="1483509" y="38024"/>
                </a:lnTo>
                <a:lnTo>
                  <a:pt x="1407447" y="42868"/>
                </a:lnTo>
                <a:lnTo>
                  <a:pt x="1331340" y="47509"/>
                </a:lnTo>
                <a:lnTo>
                  <a:pt x="1256612" y="53425"/>
                </a:lnTo>
                <a:lnTo>
                  <a:pt x="1182805" y="60191"/>
                </a:lnTo>
                <a:lnTo>
                  <a:pt x="1109611" y="67524"/>
                </a:lnTo>
                <a:lnTo>
                  <a:pt x="1039649" y="75235"/>
                </a:lnTo>
                <a:lnTo>
                  <a:pt x="971841" y="83198"/>
                </a:lnTo>
                <a:lnTo>
                  <a:pt x="905469" y="91328"/>
                </a:lnTo>
                <a:lnTo>
                  <a:pt x="839348" y="100982"/>
                </a:lnTo>
                <a:lnTo>
                  <a:pt x="773395" y="111652"/>
                </a:lnTo>
                <a:lnTo>
                  <a:pt x="707555" y="122998"/>
                </a:lnTo>
                <a:lnTo>
                  <a:pt x="645317" y="134795"/>
                </a:lnTo>
                <a:lnTo>
                  <a:pt x="585480" y="146894"/>
                </a:lnTo>
                <a:lnTo>
                  <a:pt x="527245" y="159192"/>
                </a:lnTo>
                <a:lnTo>
                  <a:pt x="473605" y="172330"/>
                </a:lnTo>
                <a:lnTo>
                  <a:pt x="423028" y="186028"/>
                </a:lnTo>
                <a:lnTo>
                  <a:pt x="374493" y="200099"/>
                </a:lnTo>
                <a:lnTo>
                  <a:pt x="328731" y="214418"/>
                </a:lnTo>
                <a:lnTo>
                  <a:pt x="284818" y="228903"/>
                </a:lnTo>
                <a:lnTo>
                  <a:pt x="242136" y="243498"/>
                </a:lnTo>
                <a:lnTo>
                  <a:pt x="204510" y="259579"/>
                </a:lnTo>
                <a:lnTo>
                  <a:pt x="170254" y="276649"/>
                </a:lnTo>
                <a:lnTo>
                  <a:pt x="138244" y="294380"/>
                </a:lnTo>
                <a:lnTo>
                  <a:pt x="111260" y="311139"/>
                </a:lnTo>
                <a:lnTo>
                  <a:pt x="66225" y="342930"/>
                </a:lnTo>
                <a:lnTo>
                  <a:pt x="34921" y="375404"/>
                </a:lnTo>
                <a:lnTo>
                  <a:pt x="13717" y="409357"/>
                </a:lnTo>
                <a:lnTo>
                  <a:pt x="1941" y="445614"/>
                </a:lnTo>
                <a:lnTo>
                  <a:pt x="0" y="482895"/>
                </a:lnTo>
                <a:lnTo>
                  <a:pt x="1458" y="501727"/>
                </a:lnTo>
                <a:lnTo>
                  <a:pt x="16248" y="537703"/>
                </a:lnTo>
                <a:lnTo>
                  <a:pt x="39990" y="571801"/>
                </a:lnTo>
                <a:lnTo>
                  <a:pt x="86502" y="617354"/>
                </a:lnTo>
                <a:lnTo>
                  <a:pt x="124366" y="642244"/>
                </a:lnTo>
                <a:lnTo>
                  <a:pt x="170357" y="663184"/>
                </a:lnTo>
                <a:lnTo>
                  <a:pt x="195463" y="672720"/>
                </a:lnTo>
                <a:lnTo>
                  <a:pt x="222078" y="681899"/>
                </a:lnTo>
                <a:lnTo>
                  <a:pt x="249699" y="690840"/>
                </a:lnTo>
                <a:lnTo>
                  <a:pt x="277990" y="699623"/>
                </a:lnTo>
                <a:lnTo>
                  <a:pt x="308141" y="709007"/>
                </a:lnTo>
                <a:lnTo>
                  <a:pt x="339529" y="718790"/>
                </a:lnTo>
                <a:lnTo>
                  <a:pt x="371744" y="728840"/>
                </a:lnTo>
                <a:lnTo>
                  <a:pt x="406626" y="737657"/>
                </a:lnTo>
                <a:lnTo>
                  <a:pt x="443287" y="745651"/>
                </a:lnTo>
                <a:lnTo>
                  <a:pt x="481132" y="753097"/>
                </a:lnTo>
                <a:lnTo>
                  <a:pt x="521180" y="759473"/>
                </a:lnTo>
                <a:lnTo>
                  <a:pt x="562694" y="765134"/>
                </a:lnTo>
                <a:lnTo>
                  <a:pt x="605188" y="770319"/>
                </a:lnTo>
                <a:lnTo>
                  <a:pt x="649039" y="773071"/>
                </a:lnTo>
                <a:lnTo>
                  <a:pt x="693795" y="774200"/>
                </a:lnTo>
                <a:lnTo>
                  <a:pt x="739155" y="774246"/>
                </a:lnTo>
                <a:lnTo>
                  <a:pt x="787739" y="771455"/>
                </a:lnTo>
                <a:lnTo>
                  <a:pt x="838473" y="766772"/>
                </a:lnTo>
                <a:lnTo>
                  <a:pt x="890640" y="760828"/>
                </a:lnTo>
                <a:lnTo>
                  <a:pt x="944468" y="754043"/>
                </a:lnTo>
                <a:lnTo>
                  <a:pt x="999404" y="746698"/>
                </a:lnTo>
                <a:lnTo>
                  <a:pt x="1055077" y="738978"/>
                </a:lnTo>
                <a:lnTo>
                  <a:pt x="1092193" y="733832"/>
                </a:lnTo>
                <a:lnTo>
                  <a:pt x="1166424" y="7235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1220">
            <a:extLst>
              <a:ext uri="{FF2B5EF4-FFF2-40B4-BE49-F238E27FC236}">
                <a16:creationId xmlns:a16="http://schemas.microsoft.com/office/drawing/2014/main" xmlns="" id="{553E7EFA-0529-4B63-8142-090F8CF8CBD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19350" y="3921140"/>
            <a:ext cx="4197351" cy="79361"/>
          </a:xfrm>
          <a:custGeom>
            <a:avLst/>
            <a:gdLst/>
            <a:ahLst/>
            <a:cxnLst/>
            <a:rect l="0" t="0" r="0" b="0"/>
            <a:pathLst>
              <a:path w="4197351" h="79361">
                <a:moveTo>
                  <a:pt x="0" y="79360"/>
                </a:moveTo>
                <a:lnTo>
                  <a:pt x="0" y="79360"/>
                </a:lnTo>
                <a:lnTo>
                  <a:pt x="3371" y="75989"/>
                </a:lnTo>
                <a:lnTo>
                  <a:pt x="32435" y="73893"/>
                </a:lnTo>
                <a:lnTo>
                  <a:pt x="74388" y="71521"/>
                </a:lnTo>
                <a:lnTo>
                  <a:pt x="100392" y="69900"/>
                </a:lnTo>
                <a:lnTo>
                  <a:pt x="136778" y="68115"/>
                </a:lnTo>
                <a:lnTo>
                  <a:pt x="180086" y="66219"/>
                </a:lnTo>
                <a:lnTo>
                  <a:pt x="228007" y="64249"/>
                </a:lnTo>
                <a:lnTo>
                  <a:pt x="284649" y="60819"/>
                </a:lnTo>
                <a:lnTo>
                  <a:pt x="347105" y="56416"/>
                </a:lnTo>
                <a:lnTo>
                  <a:pt x="413437" y="51364"/>
                </a:lnTo>
                <a:lnTo>
                  <a:pt x="490819" y="46584"/>
                </a:lnTo>
                <a:lnTo>
                  <a:pt x="575568" y="41987"/>
                </a:lnTo>
                <a:lnTo>
                  <a:pt x="665229" y="37511"/>
                </a:lnTo>
                <a:lnTo>
                  <a:pt x="768041" y="33116"/>
                </a:lnTo>
                <a:lnTo>
                  <a:pt x="879622" y="28775"/>
                </a:lnTo>
                <a:lnTo>
                  <a:pt x="997048" y="24470"/>
                </a:lnTo>
                <a:lnTo>
                  <a:pt x="1124015" y="20189"/>
                </a:lnTo>
                <a:lnTo>
                  <a:pt x="1257343" y="15924"/>
                </a:lnTo>
                <a:lnTo>
                  <a:pt x="1394912" y="11669"/>
                </a:lnTo>
                <a:lnTo>
                  <a:pt x="1538836" y="8833"/>
                </a:lnTo>
                <a:lnTo>
                  <a:pt x="1686996" y="6942"/>
                </a:lnTo>
                <a:lnTo>
                  <a:pt x="1837981" y="5681"/>
                </a:lnTo>
                <a:lnTo>
                  <a:pt x="2000726" y="4135"/>
                </a:lnTo>
                <a:lnTo>
                  <a:pt x="2171312" y="2399"/>
                </a:lnTo>
                <a:lnTo>
                  <a:pt x="2347124" y="536"/>
                </a:lnTo>
                <a:lnTo>
                  <a:pt x="2519366" y="0"/>
                </a:lnTo>
                <a:lnTo>
                  <a:pt x="2689228" y="347"/>
                </a:lnTo>
                <a:lnTo>
                  <a:pt x="2857502" y="1285"/>
                </a:lnTo>
                <a:lnTo>
                  <a:pt x="3018367" y="2615"/>
                </a:lnTo>
                <a:lnTo>
                  <a:pt x="3174295" y="4208"/>
                </a:lnTo>
                <a:lnTo>
                  <a:pt x="3326930" y="5975"/>
                </a:lnTo>
                <a:lnTo>
                  <a:pt x="3468903" y="8564"/>
                </a:lnTo>
                <a:lnTo>
                  <a:pt x="3603769" y="11702"/>
                </a:lnTo>
                <a:lnTo>
                  <a:pt x="3733897" y="15205"/>
                </a:lnTo>
                <a:lnTo>
                  <a:pt x="3843225" y="18951"/>
                </a:lnTo>
                <a:lnTo>
                  <a:pt x="3938689" y="22860"/>
                </a:lnTo>
                <a:lnTo>
                  <a:pt x="4024909" y="26876"/>
                </a:lnTo>
                <a:lnTo>
                  <a:pt x="4082389" y="29554"/>
                </a:lnTo>
                <a:lnTo>
                  <a:pt x="4197350" y="349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274">
            <a:extLst>
              <a:ext uri="{FF2B5EF4-FFF2-40B4-BE49-F238E27FC236}">
                <a16:creationId xmlns:a16="http://schemas.microsoft.com/office/drawing/2014/main" xmlns="" id="{864464AB-1D59-401D-9838-B99AB37A67B5}"/>
              </a:ext>
            </a:extLst>
          </p:cNvPr>
          <p:cNvGrpSpPr/>
          <p:nvPr/>
        </p:nvGrpSpPr>
        <p:grpSpPr>
          <a:xfrm>
            <a:off x="2702082" y="4298950"/>
            <a:ext cx="345919" cy="495301"/>
            <a:chOff x="2702082" y="4298950"/>
            <a:chExt cx="345919" cy="495301"/>
          </a:xfrm>
        </p:grpSpPr>
        <p:sp>
          <p:nvSpPr>
            <p:cNvPr id="106" name="SMARTInkShape-1221">
              <a:extLst>
                <a:ext uri="{FF2B5EF4-FFF2-40B4-BE49-F238E27FC236}">
                  <a16:creationId xmlns:a16="http://schemas.microsoft.com/office/drawing/2014/main" xmlns="" id="{389FDB37-5CB7-411F-8D91-C0CADF31391B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3041650" y="463550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4468" y="44257"/>
                  </a:lnTo>
                  <a:lnTo>
                    <a:pt x="1324" y="84375"/>
                  </a:lnTo>
                  <a:lnTo>
                    <a:pt x="392" y="12377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22">
              <a:extLst>
                <a:ext uri="{FF2B5EF4-FFF2-40B4-BE49-F238E27FC236}">
                  <a16:creationId xmlns:a16="http://schemas.microsoft.com/office/drawing/2014/main" xmlns="" id="{22E0FC39-AA2F-4D58-9D4E-9E16E0E25630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702082" y="4298950"/>
              <a:ext cx="257019" cy="442707"/>
            </a:xfrm>
            <a:custGeom>
              <a:avLst/>
              <a:gdLst/>
              <a:ahLst/>
              <a:cxnLst/>
              <a:rect l="0" t="0" r="0" b="0"/>
              <a:pathLst>
                <a:path w="257019" h="442707">
                  <a:moveTo>
                    <a:pt x="9368" y="152400"/>
                  </a:moveTo>
                  <a:lnTo>
                    <a:pt x="9368" y="152400"/>
                  </a:lnTo>
                  <a:lnTo>
                    <a:pt x="18206" y="192399"/>
                  </a:lnTo>
                  <a:lnTo>
                    <a:pt x="18470" y="226152"/>
                  </a:lnTo>
                  <a:lnTo>
                    <a:pt x="16941" y="267728"/>
                  </a:lnTo>
                  <a:lnTo>
                    <a:pt x="16262" y="314429"/>
                  </a:lnTo>
                  <a:lnTo>
                    <a:pt x="15960" y="357763"/>
                  </a:lnTo>
                  <a:lnTo>
                    <a:pt x="15825" y="394661"/>
                  </a:lnTo>
                  <a:lnTo>
                    <a:pt x="13858" y="435701"/>
                  </a:lnTo>
                  <a:lnTo>
                    <a:pt x="11363" y="442706"/>
                  </a:lnTo>
                  <a:lnTo>
                    <a:pt x="10698" y="442598"/>
                  </a:lnTo>
                  <a:lnTo>
                    <a:pt x="4474" y="404790"/>
                  </a:lnTo>
                  <a:lnTo>
                    <a:pt x="608" y="368525"/>
                  </a:lnTo>
                  <a:lnTo>
                    <a:pt x="0" y="344461"/>
                  </a:lnTo>
                  <a:lnTo>
                    <a:pt x="301" y="317130"/>
                  </a:lnTo>
                  <a:lnTo>
                    <a:pt x="1206" y="287620"/>
                  </a:lnTo>
                  <a:lnTo>
                    <a:pt x="3221" y="259480"/>
                  </a:lnTo>
                  <a:lnTo>
                    <a:pt x="5976" y="232254"/>
                  </a:lnTo>
                  <a:lnTo>
                    <a:pt x="9223" y="205636"/>
                  </a:lnTo>
                  <a:lnTo>
                    <a:pt x="18476" y="166653"/>
                  </a:lnTo>
                  <a:lnTo>
                    <a:pt x="38292" y="122995"/>
                  </a:lnTo>
                  <a:lnTo>
                    <a:pt x="42762" y="118686"/>
                  </a:lnTo>
                  <a:lnTo>
                    <a:pt x="47153" y="116518"/>
                  </a:lnTo>
                  <a:lnTo>
                    <a:pt x="51491" y="115779"/>
                  </a:lnTo>
                  <a:lnTo>
                    <a:pt x="63838" y="126246"/>
                  </a:lnTo>
                  <a:lnTo>
                    <a:pt x="86655" y="161584"/>
                  </a:lnTo>
                  <a:lnTo>
                    <a:pt x="102985" y="195993"/>
                  </a:lnTo>
                  <a:lnTo>
                    <a:pt x="119649" y="237156"/>
                  </a:lnTo>
                  <a:lnTo>
                    <a:pt x="138345" y="279440"/>
                  </a:lnTo>
                  <a:lnTo>
                    <a:pt x="157708" y="318929"/>
                  </a:lnTo>
                  <a:lnTo>
                    <a:pt x="183770" y="362138"/>
                  </a:lnTo>
                  <a:lnTo>
                    <a:pt x="198357" y="378732"/>
                  </a:lnTo>
                  <a:lnTo>
                    <a:pt x="204506" y="382310"/>
                  </a:lnTo>
                  <a:lnTo>
                    <a:pt x="210015" y="383284"/>
                  </a:lnTo>
                  <a:lnTo>
                    <a:pt x="215099" y="382523"/>
                  </a:lnTo>
                  <a:lnTo>
                    <a:pt x="219195" y="377782"/>
                  </a:lnTo>
                  <a:lnTo>
                    <a:pt x="225626" y="361225"/>
                  </a:lnTo>
                  <a:lnTo>
                    <a:pt x="230836" y="328466"/>
                  </a:lnTo>
                  <a:lnTo>
                    <a:pt x="234798" y="282158"/>
                  </a:lnTo>
                  <a:lnTo>
                    <a:pt x="235855" y="253016"/>
                  </a:lnTo>
                  <a:lnTo>
                    <a:pt x="236559" y="221594"/>
                  </a:lnTo>
                  <a:lnTo>
                    <a:pt x="237029" y="188652"/>
                  </a:lnTo>
                  <a:lnTo>
                    <a:pt x="237342" y="154696"/>
                  </a:lnTo>
                  <a:lnTo>
                    <a:pt x="237550" y="120064"/>
                  </a:lnTo>
                  <a:lnTo>
                    <a:pt x="239101" y="92742"/>
                  </a:lnTo>
                  <a:lnTo>
                    <a:pt x="244586" y="51096"/>
                  </a:lnTo>
                  <a:lnTo>
                    <a:pt x="257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1223">
            <a:extLst>
              <a:ext uri="{FF2B5EF4-FFF2-40B4-BE49-F238E27FC236}">
                <a16:creationId xmlns:a16="http://schemas.microsoft.com/office/drawing/2014/main" xmlns="" id="{BCD817DE-CA60-4757-B295-BEEA187EAB9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386056" y="4514850"/>
            <a:ext cx="303295" cy="129722"/>
          </a:xfrm>
          <a:custGeom>
            <a:avLst/>
            <a:gdLst/>
            <a:ahLst/>
            <a:cxnLst/>
            <a:rect l="0" t="0" r="0" b="0"/>
            <a:pathLst>
              <a:path w="303295" h="129722">
                <a:moveTo>
                  <a:pt x="30244" y="107950"/>
                </a:moveTo>
                <a:lnTo>
                  <a:pt x="30244" y="107950"/>
                </a:lnTo>
                <a:lnTo>
                  <a:pt x="21406" y="122255"/>
                </a:lnTo>
                <a:lnTo>
                  <a:pt x="11946" y="128965"/>
                </a:lnTo>
                <a:lnTo>
                  <a:pt x="8873" y="129721"/>
                </a:lnTo>
                <a:lnTo>
                  <a:pt x="6119" y="129520"/>
                </a:lnTo>
                <a:lnTo>
                  <a:pt x="3577" y="128680"/>
                </a:lnTo>
                <a:lnTo>
                  <a:pt x="1883" y="126709"/>
                </a:lnTo>
                <a:lnTo>
                  <a:pt x="0" y="120755"/>
                </a:lnTo>
                <a:lnTo>
                  <a:pt x="5682" y="99358"/>
                </a:lnTo>
                <a:lnTo>
                  <a:pt x="19673" y="70675"/>
                </a:lnTo>
                <a:lnTo>
                  <a:pt x="31190" y="57752"/>
                </a:lnTo>
                <a:lnTo>
                  <a:pt x="37225" y="53318"/>
                </a:lnTo>
                <a:lnTo>
                  <a:pt x="44070" y="51773"/>
                </a:lnTo>
                <a:lnTo>
                  <a:pt x="59202" y="53819"/>
                </a:lnTo>
                <a:lnTo>
                  <a:pt x="97687" y="77476"/>
                </a:lnTo>
                <a:lnTo>
                  <a:pt x="133012" y="103938"/>
                </a:lnTo>
                <a:lnTo>
                  <a:pt x="168879" y="122989"/>
                </a:lnTo>
                <a:lnTo>
                  <a:pt x="188756" y="125688"/>
                </a:lnTo>
                <a:lnTo>
                  <a:pt x="206997" y="120772"/>
                </a:lnTo>
                <a:lnTo>
                  <a:pt x="233134" y="104223"/>
                </a:lnTo>
                <a:lnTo>
                  <a:pt x="248828" y="88655"/>
                </a:lnTo>
                <a:lnTo>
                  <a:pt x="270401" y="49915"/>
                </a:lnTo>
                <a:lnTo>
                  <a:pt x="285787" y="22551"/>
                </a:lnTo>
                <a:lnTo>
                  <a:pt x="30329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276">
            <a:extLst>
              <a:ext uri="{FF2B5EF4-FFF2-40B4-BE49-F238E27FC236}">
                <a16:creationId xmlns:a16="http://schemas.microsoft.com/office/drawing/2014/main" xmlns="" id="{2D21CB21-A7F6-409F-86A5-E866E7E33D98}"/>
              </a:ext>
            </a:extLst>
          </p:cNvPr>
          <p:cNvGrpSpPr/>
          <p:nvPr/>
        </p:nvGrpSpPr>
        <p:grpSpPr>
          <a:xfrm>
            <a:off x="4061525" y="4379679"/>
            <a:ext cx="2015426" cy="465372"/>
            <a:chOff x="4061525" y="4379679"/>
            <a:chExt cx="2015426" cy="465372"/>
          </a:xfrm>
        </p:grpSpPr>
        <p:sp>
          <p:nvSpPr>
            <p:cNvPr id="110" name="SMARTInkShape-1224">
              <a:extLst>
                <a:ext uri="{FF2B5EF4-FFF2-40B4-BE49-F238E27FC236}">
                  <a16:creationId xmlns:a16="http://schemas.microsoft.com/office/drawing/2014/main" xmlns="" id="{CE8D6B81-9C9E-4287-8222-25D577EBC56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497884" y="4440157"/>
              <a:ext cx="121867" cy="214394"/>
            </a:xfrm>
            <a:custGeom>
              <a:avLst/>
              <a:gdLst/>
              <a:ahLst/>
              <a:cxnLst/>
              <a:rect l="0" t="0" r="0" b="0"/>
              <a:pathLst>
                <a:path w="121867" h="214394">
                  <a:moveTo>
                    <a:pt x="96466" y="74693"/>
                  </a:moveTo>
                  <a:lnTo>
                    <a:pt x="96466" y="74693"/>
                  </a:lnTo>
                  <a:lnTo>
                    <a:pt x="97171" y="63848"/>
                  </a:lnTo>
                  <a:lnTo>
                    <a:pt x="100124" y="47961"/>
                  </a:lnTo>
                  <a:lnTo>
                    <a:pt x="98562" y="36001"/>
                  </a:lnTo>
                  <a:lnTo>
                    <a:pt x="86974" y="17367"/>
                  </a:lnTo>
                  <a:lnTo>
                    <a:pt x="66764" y="1812"/>
                  </a:lnTo>
                  <a:lnTo>
                    <a:pt x="58320" y="0"/>
                  </a:lnTo>
                  <a:lnTo>
                    <a:pt x="39531" y="1750"/>
                  </a:lnTo>
                  <a:lnTo>
                    <a:pt x="23184" y="10994"/>
                  </a:lnTo>
                  <a:lnTo>
                    <a:pt x="10274" y="24510"/>
                  </a:lnTo>
                  <a:lnTo>
                    <a:pt x="2184" y="39925"/>
                  </a:lnTo>
                  <a:lnTo>
                    <a:pt x="0" y="54301"/>
                  </a:lnTo>
                  <a:lnTo>
                    <a:pt x="405" y="61098"/>
                  </a:lnTo>
                  <a:lnTo>
                    <a:pt x="3498" y="66335"/>
                  </a:lnTo>
                  <a:lnTo>
                    <a:pt x="14460" y="74036"/>
                  </a:lnTo>
                  <a:lnTo>
                    <a:pt x="30621" y="76047"/>
                  </a:lnTo>
                  <a:lnTo>
                    <a:pt x="39869" y="75595"/>
                  </a:lnTo>
                  <a:lnTo>
                    <a:pt x="57671" y="67568"/>
                  </a:lnTo>
                  <a:lnTo>
                    <a:pt x="96544" y="39428"/>
                  </a:lnTo>
                  <a:lnTo>
                    <a:pt x="98635" y="41305"/>
                  </a:lnTo>
                  <a:lnTo>
                    <a:pt x="105637" y="78937"/>
                  </a:lnTo>
                  <a:lnTo>
                    <a:pt x="111491" y="117421"/>
                  </a:lnTo>
                  <a:lnTo>
                    <a:pt x="114323" y="156733"/>
                  </a:lnTo>
                  <a:lnTo>
                    <a:pt x="120879" y="203512"/>
                  </a:lnTo>
                  <a:lnTo>
                    <a:pt x="121866" y="21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25">
              <a:extLst>
                <a:ext uri="{FF2B5EF4-FFF2-40B4-BE49-F238E27FC236}">
                  <a16:creationId xmlns:a16="http://schemas.microsoft.com/office/drawing/2014/main" xmlns="" id="{65D33F50-D142-43C3-8B17-3D29ABC9404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213350" y="46418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76069" y="15915"/>
                  </a:lnTo>
                  <a:lnTo>
                    <a:pt x="46575" y="5361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26">
              <a:extLst>
                <a:ext uri="{FF2B5EF4-FFF2-40B4-BE49-F238E27FC236}">
                  <a16:creationId xmlns:a16="http://schemas.microsoft.com/office/drawing/2014/main" xmlns="" id="{2044AC3C-E31B-45F2-9FA7-7434429C4B2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001875" y="4477135"/>
              <a:ext cx="103526" cy="185255"/>
            </a:xfrm>
            <a:custGeom>
              <a:avLst/>
              <a:gdLst/>
              <a:ahLst/>
              <a:cxnLst/>
              <a:rect l="0" t="0" r="0" b="0"/>
              <a:pathLst>
                <a:path w="103526" h="185255">
                  <a:moveTo>
                    <a:pt x="20975" y="25015"/>
                  </a:moveTo>
                  <a:lnTo>
                    <a:pt x="20975" y="25015"/>
                  </a:lnTo>
                  <a:lnTo>
                    <a:pt x="12247" y="15581"/>
                  </a:lnTo>
                  <a:lnTo>
                    <a:pt x="10040" y="10709"/>
                  </a:lnTo>
                  <a:lnTo>
                    <a:pt x="10863" y="8423"/>
                  </a:lnTo>
                  <a:lnTo>
                    <a:pt x="15540" y="4000"/>
                  </a:lnTo>
                  <a:lnTo>
                    <a:pt x="45249" y="481"/>
                  </a:lnTo>
                  <a:lnTo>
                    <a:pt x="64689" y="0"/>
                  </a:lnTo>
                  <a:lnTo>
                    <a:pt x="73401" y="2694"/>
                  </a:lnTo>
                  <a:lnTo>
                    <a:pt x="88725" y="13213"/>
                  </a:lnTo>
                  <a:lnTo>
                    <a:pt x="96947" y="31058"/>
                  </a:lnTo>
                  <a:lnTo>
                    <a:pt x="99140" y="41744"/>
                  </a:lnTo>
                  <a:lnTo>
                    <a:pt x="94050" y="64905"/>
                  </a:lnTo>
                  <a:lnTo>
                    <a:pt x="73436" y="101745"/>
                  </a:lnTo>
                  <a:lnTo>
                    <a:pt x="34865" y="148749"/>
                  </a:lnTo>
                  <a:lnTo>
                    <a:pt x="0" y="183412"/>
                  </a:lnTo>
                  <a:lnTo>
                    <a:pt x="642" y="184941"/>
                  </a:lnTo>
                  <a:lnTo>
                    <a:pt x="3186" y="185254"/>
                  </a:lnTo>
                  <a:lnTo>
                    <a:pt x="44947" y="178185"/>
                  </a:lnTo>
                  <a:lnTo>
                    <a:pt x="103525" y="164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27">
              <a:extLst>
                <a:ext uri="{FF2B5EF4-FFF2-40B4-BE49-F238E27FC236}">
                  <a16:creationId xmlns:a16="http://schemas.microsoft.com/office/drawing/2014/main" xmlns="" id="{AE24092E-B725-4820-9509-0D4EA88EB67F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797403" y="4401433"/>
              <a:ext cx="149248" cy="309871"/>
            </a:xfrm>
            <a:custGeom>
              <a:avLst/>
              <a:gdLst/>
              <a:ahLst/>
              <a:cxnLst/>
              <a:rect l="0" t="0" r="0" b="0"/>
              <a:pathLst>
                <a:path w="149248" h="309871">
                  <a:moveTo>
                    <a:pt x="149247" y="5467"/>
                  </a:moveTo>
                  <a:lnTo>
                    <a:pt x="149247" y="5467"/>
                  </a:lnTo>
                  <a:lnTo>
                    <a:pt x="149247" y="2096"/>
                  </a:lnTo>
                  <a:lnTo>
                    <a:pt x="148542" y="1103"/>
                  </a:lnTo>
                  <a:lnTo>
                    <a:pt x="147365" y="441"/>
                  </a:lnTo>
                  <a:lnTo>
                    <a:pt x="145876" y="0"/>
                  </a:lnTo>
                  <a:lnTo>
                    <a:pt x="133667" y="2749"/>
                  </a:lnTo>
                  <a:lnTo>
                    <a:pt x="109901" y="24888"/>
                  </a:lnTo>
                  <a:lnTo>
                    <a:pt x="77146" y="68371"/>
                  </a:lnTo>
                  <a:lnTo>
                    <a:pt x="51115" y="108919"/>
                  </a:lnTo>
                  <a:lnTo>
                    <a:pt x="25905" y="153751"/>
                  </a:lnTo>
                  <a:lnTo>
                    <a:pt x="7645" y="197195"/>
                  </a:lnTo>
                  <a:lnTo>
                    <a:pt x="0" y="236259"/>
                  </a:lnTo>
                  <a:lnTo>
                    <a:pt x="1544" y="282459"/>
                  </a:lnTo>
                  <a:lnTo>
                    <a:pt x="4211" y="293845"/>
                  </a:lnTo>
                  <a:lnTo>
                    <a:pt x="10929" y="301436"/>
                  </a:lnTo>
                  <a:lnTo>
                    <a:pt x="31563" y="309870"/>
                  </a:lnTo>
                  <a:lnTo>
                    <a:pt x="70946" y="307876"/>
                  </a:lnTo>
                  <a:lnTo>
                    <a:pt x="98447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28">
              <a:extLst>
                <a:ext uri="{FF2B5EF4-FFF2-40B4-BE49-F238E27FC236}">
                  <a16:creationId xmlns:a16="http://schemas.microsoft.com/office/drawing/2014/main" xmlns="" id="{49C9DC3A-A232-4664-9A91-07FF1D22FF7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489450" y="4502150"/>
              <a:ext cx="158751" cy="179068"/>
            </a:xfrm>
            <a:custGeom>
              <a:avLst/>
              <a:gdLst/>
              <a:ahLst/>
              <a:cxnLst/>
              <a:rect l="0" t="0" r="0" b="0"/>
              <a:pathLst>
                <a:path w="158751" h="179068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18298" y="25792"/>
                  </a:lnTo>
                  <a:lnTo>
                    <a:pt x="38500" y="47193"/>
                  </a:lnTo>
                  <a:lnTo>
                    <a:pt x="51702" y="74739"/>
                  </a:lnTo>
                  <a:lnTo>
                    <a:pt x="58985" y="110104"/>
                  </a:lnTo>
                  <a:lnTo>
                    <a:pt x="56596" y="148727"/>
                  </a:lnTo>
                  <a:lnTo>
                    <a:pt x="50789" y="166995"/>
                  </a:lnTo>
                  <a:lnTo>
                    <a:pt x="47265" y="172713"/>
                  </a:lnTo>
                  <a:lnTo>
                    <a:pt x="39586" y="179067"/>
                  </a:lnTo>
                  <a:lnTo>
                    <a:pt x="36974" y="177939"/>
                  </a:lnTo>
                  <a:lnTo>
                    <a:pt x="35233" y="174365"/>
                  </a:lnTo>
                  <a:lnTo>
                    <a:pt x="34003" y="160045"/>
                  </a:lnTo>
                  <a:lnTo>
                    <a:pt x="35809" y="134867"/>
                  </a:lnTo>
                  <a:lnTo>
                    <a:pt x="48371" y="106742"/>
                  </a:lnTo>
                  <a:lnTo>
                    <a:pt x="81125" y="63142"/>
                  </a:lnTo>
                  <a:lnTo>
                    <a:pt x="120228" y="26470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29">
              <a:extLst>
                <a:ext uri="{FF2B5EF4-FFF2-40B4-BE49-F238E27FC236}">
                  <a16:creationId xmlns:a16="http://schemas.microsoft.com/office/drawing/2014/main" xmlns="" id="{FE684D4C-CF83-4920-B390-BCC1015C396B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378033" y="4550982"/>
              <a:ext cx="72873" cy="95783"/>
            </a:xfrm>
            <a:custGeom>
              <a:avLst/>
              <a:gdLst/>
              <a:ahLst/>
              <a:cxnLst/>
              <a:rect l="0" t="0" r="0" b="0"/>
              <a:pathLst>
                <a:path w="72873" h="95783">
                  <a:moveTo>
                    <a:pt x="60617" y="21018"/>
                  </a:moveTo>
                  <a:lnTo>
                    <a:pt x="60617" y="21018"/>
                  </a:lnTo>
                  <a:lnTo>
                    <a:pt x="53875" y="10905"/>
                  </a:lnTo>
                  <a:lnTo>
                    <a:pt x="44920" y="4058"/>
                  </a:lnTo>
                  <a:lnTo>
                    <a:pt x="39569" y="1245"/>
                  </a:lnTo>
                  <a:lnTo>
                    <a:pt x="26097" y="0"/>
                  </a:lnTo>
                  <a:lnTo>
                    <a:pt x="18554" y="656"/>
                  </a:lnTo>
                  <a:lnTo>
                    <a:pt x="12819" y="3210"/>
                  </a:lnTo>
                  <a:lnTo>
                    <a:pt x="4566" y="11692"/>
                  </a:lnTo>
                  <a:lnTo>
                    <a:pt x="428" y="26280"/>
                  </a:lnTo>
                  <a:lnTo>
                    <a:pt x="0" y="44524"/>
                  </a:lnTo>
                  <a:lnTo>
                    <a:pt x="4513" y="64391"/>
                  </a:lnTo>
                  <a:lnTo>
                    <a:pt x="14986" y="81217"/>
                  </a:lnTo>
                  <a:lnTo>
                    <a:pt x="21729" y="88667"/>
                  </a:lnTo>
                  <a:lnTo>
                    <a:pt x="29753" y="92929"/>
                  </a:lnTo>
                  <a:lnTo>
                    <a:pt x="48076" y="95782"/>
                  </a:lnTo>
                  <a:lnTo>
                    <a:pt x="55784" y="94144"/>
                  </a:lnTo>
                  <a:lnTo>
                    <a:pt x="68112" y="86679"/>
                  </a:lnTo>
                  <a:lnTo>
                    <a:pt x="71257" y="81020"/>
                  </a:lnTo>
                  <a:lnTo>
                    <a:pt x="72872" y="67206"/>
                  </a:lnTo>
                  <a:lnTo>
                    <a:pt x="67475" y="51659"/>
                  </a:lnTo>
                  <a:lnTo>
                    <a:pt x="58021" y="36753"/>
                  </a:lnTo>
                  <a:lnTo>
                    <a:pt x="40349" y="17567"/>
                  </a:lnTo>
                  <a:lnTo>
                    <a:pt x="38638" y="14484"/>
                  </a:lnTo>
                  <a:lnTo>
                    <a:pt x="38909" y="11723"/>
                  </a:lnTo>
                  <a:lnTo>
                    <a:pt x="40501" y="9177"/>
                  </a:lnTo>
                  <a:lnTo>
                    <a:pt x="47917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30">
              <a:extLst>
                <a:ext uri="{FF2B5EF4-FFF2-40B4-BE49-F238E27FC236}">
                  <a16:creationId xmlns:a16="http://schemas.microsoft.com/office/drawing/2014/main" xmlns="" id="{4C87985F-FA0F-4922-B42A-E69415F6B60D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061525" y="4408893"/>
              <a:ext cx="269176" cy="313550"/>
            </a:xfrm>
            <a:custGeom>
              <a:avLst/>
              <a:gdLst/>
              <a:ahLst/>
              <a:cxnLst/>
              <a:rect l="0" t="0" r="0" b="0"/>
              <a:pathLst>
                <a:path w="269176" h="313550">
                  <a:moveTo>
                    <a:pt x="34225" y="67857"/>
                  </a:moveTo>
                  <a:lnTo>
                    <a:pt x="34225" y="67857"/>
                  </a:lnTo>
                  <a:lnTo>
                    <a:pt x="34225" y="102389"/>
                  </a:lnTo>
                  <a:lnTo>
                    <a:pt x="34225" y="135651"/>
                  </a:lnTo>
                  <a:lnTo>
                    <a:pt x="33519" y="175598"/>
                  </a:lnTo>
                  <a:lnTo>
                    <a:pt x="30854" y="216872"/>
                  </a:lnTo>
                  <a:lnTo>
                    <a:pt x="27317" y="254971"/>
                  </a:lnTo>
                  <a:lnTo>
                    <a:pt x="19478" y="296865"/>
                  </a:lnTo>
                  <a:lnTo>
                    <a:pt x="12854" y="310043"/>
                  </a:lnTo>
                  <a:lnTo>
                    <a:pt x="10100" y="312570"/>
                  </a:lnTo>
                  <a:lnTo>
                    <a:pt x="7558" y="313549"/>
                  </a:lnTo>
                  <a:lnTo>
                    <a:pt x="5158" y="309968"/>
                  </a:lnTo>
                  <a:lnTo>
                    <a:pt x="610" y="294701"/>
                  </a:lnTo>
                  <a:lnTo>
                    <a:pt x="0" y="264397"/>
                  </a:lnTo>
                  <a:lnTo>
                    <a:pt x="2080" y="221530"/>
                  </a:lnTo>
                  <a:lnTo>
                    <a:pt x="3623" y="194295"/>
                  </a:lnTo>
                  <a:lnTo>
                    <a:pt x="5357" y="164849"/>
                  </a:lnTo>
                  <a:lnTo>
                    <a:pt x="9335" y="138162"/>
                  </a:lnTo>
                  <a:lnTo>
                    <a:pt x="14810" y="113316"/>
                  </a:lnTo>
                  <a:lnTo>
                    <a:pt x="27712" y="71833"/>
                  </a:lnTo>
                  <a:lnTo>
                    <a:pt x="40503" y="46340"/>
                  </a:lnTo>
                  <a:lnTo>
                    <a:pt x="47582" y="40107"/>
                  </a:lnTo>
                  <a:lnTo>
                    <a:pt x="55124" y="37362"/>
                  </a:lnTo>
                  <a:lnTo>
                    <a:pt x="62974" y="36944"/>
                  </a:lnTo>
                  <a:lnTo>
                    <a:pt x="71030" y="41604"/>
                  </a:lnTo>
                  <a:lnTo>
                    <a:pt x="96557" y="73170"/>
                  </a:lnTo>
                  <a:lnTo>
                    <a:pt x="116021" y="104791"/>
                  </a:lnTo>
                  <a:lnTo>
                    <a:pt x="138312" y="140011"/>
                  </a:lnTo>
                  <a:lnTo>
                    <a:pt x="161624" y="176126"/>
                  </a:lnTo>
                  <a:lnTo>
                    <a:pt x="183745" y="210991"/>
                  </a:lnTo>
                  <a:lnTo>
                    <a:pt x="210776" y="246832"/>
                  </a:lnTo>
                  <a:lnTo>
                    <a:pt x="214720" y="249262"/>
                  </a:lnTo>
                  <a:lnTo>
                    <a:pt x="218055" y="250177"/>
                  </a:lnTo>
                  <a:lnTo>
                    <a:pt x="220278" y="245142"/>
                  </a:lnTo>
                  <a:lnTo>
                    <a:pt x="223408" y="206856"/>
                  </a:lnTo>
                  <a:lnTo>
                    <a:pt x="224139" y="160914"/>
                  </a:lnTo>
                  <a:lnTo>
                    <a:pt x="225040" y="134834"/>
                  </a:lnTo>
                  <a:lnTo>
                    <a:pt x="226346" y="107569"/>
                  </a:lnTo>
                  <a:lnTo>
                    <a:pt x="227922" y="79515"/>
                  </a:lnTo>
                  <a:lnTo>
                    <a:pt x="233436" y="38937"/>
                  </a:lnTo>
                  <a:lnTo>
                    <a:pt x="242593" y="5666"/>
                  </a:lnTo>
                  <a:lnTo>
                    <a:pt x="245104" y="996"/>
                  </a:lnTo>
                  <a:lnTo>
                    <a:pt x="248894" y="0"/>
                  </a:lnTo>
                  <a:lnTo>
                    <a:pt x="253538" y="1452"/>
                  </a:lnTo>
                  <a:lnTo>
                    <a:pt x="269175" y="10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31">
              <a:extLst>
                <a:ext uri="{FF2B5EF4-FFF2-40B4-BE49-F238E27FC236}">
                  <a16:creationId xmlns:a16="http://schemas.microsoft.com/office/drawing/2014/main" xmlns="" id="{C5C8AAAE-5399-443D-8320-E53D40A8A8F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988050" y="475615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54277" y="4194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32">
              <a:extLst>
                <a:ext uri="{FF2B5EF4-FFF2-40B4-BE49-F238E27FC236}">
                  <a16:creationId xmlns:a16="http://schemas.microsoft.com/office/drawing/2014/main" xmlns="" id="{BB93F296-D583-4199-9690-54E9501763B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759450" y="4379679"/>
              <a:ext cx="94521" cy="338372"/>
            </a:xfrm>
            <a:custGeom>
              <a:avLst/>
              <a:gdLst/>
              <a:ahLst/>
              <a:cxnLst/>
              <a:rect l="0" t="0" r="0" b="0"/>
              <a:pathLst>
                <a:path w="94521" h="338372">
                  <a:moveTo>
                    <a:pt x="0" y="8171"/>
                  </a:moveTo>
                  <a:lnTo>
                    <a:pt x="0" y="8171"/>
                  </a:lnTo>
                  <a:lnTo>
                    <a:pt x="0" y="1429"/>
                  </a:lnTo>
                  <a:lnTo>
                    <a:pt x="1411" y="148"/>
                  </a:lnTo>
                  <a:lnTo>
                    <a:pt x="3763" y="0"/>
                  </a:lnTo>
                  <a:lnTo>
                    <a:pt x="6742" y="607"/>
                  </a:lnTo>
                  <a:lnTo>
                    <a:pt x="21048" y="11574"/>
                  </a:lnTo>
                  <a:lnTo>
                    <a:pt x="50619" y="56639"/>
                  </a:lnTo>
                  <a:lnTo>
                    <a:pt x="69535" y="92036"/>
                  </a:lnTo>
                  <a:lnTo>
                    <a:pt x="84056" y="133168"/>
                  </a:lnTo>
                  <a:lnTo>
                    <a:pt x="93097" y="178025"/>
                  </a:lnTo>
                  <a:lnTo>
                    <a:pt x="94520" y="201840"/>
                  </a:lnTo>
                  <a:lnTo>
                    <a:pt x="92809" y="247351"/>
                  </a:lnTo>
                  <a:lnTo>
                    <a:pt x="84993" y="284042"/>
                  </a:lnTo>
                  <a:lnTo>
                    <a:pt x="72583" y="309286"/>
                  </a:lnTo>
                  <a:lnTo>
                    <a:pt x="50800" y="338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277">
            <a:extLst>
              <a:ext uri="{FF2B5EF4-FFF2-40B4-BE49-F238E27FC236}">
                <a16:creationId xmlns:a16="http://schemas.microsoft.com/office/drawing/2014/main" xmlns="" id="{CC891E59-86D8-46A1-97B2-FB88AF74204F}"/>
              </a:ext>
            </a:extLst>
          </p:cNvPr>
          <p:cNvGrpSpPr/>
          <p:nvPr/>
        </p:nvGrpSpPr>
        <p:grpSpPr>
          <a:xfrm>
            <a:off x="7029450" y="4470255"/>
            <a:ext cx="793751" cy="360167"/>
            <a:chOff x="7029450" y="4470255"/>
            <a:chExt cx="793751" cy="360167"/>
          </a:xfrm>
        </p:grpSpPr>
        <p:sp>
          <p:nvSpPr>
            <p:cNvPr id="120" name="SMARTInkShape-1233">
              <a:extLst>
                <a:ext uri="{FF2B5EF4-FFF2-40B4-BE49-F238E27FC236}">
                  <a16:creationId xmlns:a16="http://schemas.microsoft.com/office/drawing/2014/main" xmlns="" id="{F830845F-4AA2-41DA-81FA-348F70660D8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335393" y="4681295"/>
              <a:ext cx="68708" cy="149127"/>
            </a:xfrm>
            <a:custGeom>
              <a:avLst/>
              <a:gdLst/>
              <a:ahLst/>
              <a:cxnLst/>
              <a:rect l="0" t="0" r="0" b="0"/>
              <a:pathLst>
                <a:path w="68708" h="149127">
                  <a:moveTo>
                    <a:pt x="11557" y="36755"/>
                  </a:moveTo>
                  <a:lnTo>
                    <a:pt x="11557" y="36755"/>
                  </a:lnTo>
                  <a:lnTo>
                    <a:pt x="573" y="12906"/>
                  </a:lnTo>
                  <a:lnTo>
                    <a:pt x="0" y="10272"/>
                  </a:lnTo>
                  <a:lnTo>
                    <a:pt x="1736" y="7811"/>
                  </a:lnTo>
                  <a:lnTo>
                    <a:pt x="9308" y="3195"/>
                  </a:lnTo>
                  <a:lnTo>
                    <a:pt x="28843" y="0"/>
                  </a:lnTo>
                  <a:lnTo>
                    <a:pt x="44405" y="4897"/>
                  </a:lnTo>
                  <a:lnTo>
                    <a:pt x="52505" y="9166"/>
                  </a:lnTo>
                  <a:lnTo>
                    <a:pt x="63388" y="21436"/>
                  </a:lnTo>
                  <a:lnTo>
                    <a:pt x="67278" y="28659"/>
                  </a:lnTo>
                  <a:lnTo>
                    <a:pt x="67837" y="46092"/>
                  </a:lnTo>
                  <a:lnTo>
                    <a:pt x="62676" y="64893"/>
                  </a:lnTo>
                  <a:lnTo>
                    <a:pt x="36163" y="111896"/>
                  </a:lnTo>
                  <a:lnTo>
                    <a:pt x="14368" y="144545"/>
                  </a:lnTo>
                  <a:lnTo>
                    <a:pt x="15547" y="146715"/>
                  </a:lnTo>
                  <a:lnTo>
                    <a:pt x="18450" y="148161"/>
                  </a:lnTo>
                  <a:lnTo>
                    <a:pt x="22502" y="149126"/>
                  </a:lnTo>
                  <a:lnTo>
                    <a:pt x="68707" y="138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34">
              <a:extLst>
                <a:ext uri="{FF2B5EF4-FFF2-40B4-BE49-F238E27FC236}">
                  <a16:creationId xmlns:a16="http://schemas.microsoft.com/office/drawing/2014/main" xmlns="" id="{CC032ABC-73B0-4C59-B895-707A38335E4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029450" y="4470255"/>
              <a:ext cx="209551" cy="280480"/>
            </a:xfrm>
            <a:custGeom>
              <a:avLst/>
              <a:gdLst/>
              <a:ahLst/>
              <a:cxnLst/>
              <a:rect l="0" t="0" r="0" b="0"/>
              <a:pathLst>
                <a:path w="209551" h="280480">
                  <a:moveTo>
                    <a:pt x="0" y="82695"/>
                  </a:moveTo>
                  <a:lnTo>
                    <a:pt x="0" y="82695"/>
                  </a:lnTo>
                  <a:lnTo>
                    <a:pt x="0" y="79324"/>
                  </a:lnTo>
                  <a:lnTo>
                    <a:pt x="705" y="78331"/>
                  </a:lnTo>
                  <a:lnTo>
                    <a:pt x="1881" y="77669"/>
                  </a:lnTo>
                  <a:lnTo>
                    <a:pt x="3370" y="77228"/>
                  </a:lnTo>
                  <a:lnTo>
                    <a:pt x="3144" y="86145"/>
                  </a:lnTo>
                  <a:lnTo>
                    <a:pt x="2808" y="104689"/>
                  </a:lnTo>
                  <a:lnTo>
                    <a:pt x="9141" y="150830"/>
                  </a:lnTo>
                  <a:lnTo>
                    <a:pt x="11118" y="186355"/>
                  </a:lnTo>
                  <a:lnTo>
                    <a:pt x="11997" y="219547"/>
                  </a:lnTo>
                  <a:lnTo>
                    <a:pt x="12491" y="258475"/>
                  </a:lnTo>
                  <a:lnTo>
                    <a:pt x="12658" y="280479"/>
                  </a:lnTo>
                  <a:lnTo>
                    <a:pt x="11967" y="279462"/>
                  </a:lnTo>
                  <a:lnTo>
                    <a:pt x="3858" y="233211"/>
                  </a:lnTo>
                  <a:lnTo>
                    <a:pt x="1715" y="194041"/>
                  </a:lnTo>
                  <a:lnTo>
                    <a:pt x="1467" y="147704"/>
                  </a:lnTo>
                  <a:lnTo>
                    <a:pt x="2390" y="122507"/>
                  </a:lnTo>
                  <a:lnTo>
                    <a:pt x="3709" y="96536"/>
                  </a:lnTo>
                  <a:lnTo>
                    <a:pt x="10820" y="52628"/>
                  </a:lnTo>
                  <a:lnTo>
                    <a:pt x="22961" y="9345"/>
                  </a:lnTo>
                  <a:lnTo>
                    <a:pt x="25891" y="2045"/>
                  </a:lnTo>
                  <a:lnTo>
                    <a:pt x="29255" y="0"/>
                  </a:lnTo>
                  <a:lnTo>
                    <a:pt x="32908" y="1460"/>
                  </a:lnTo>
                  <a:lnTo>
                    <a:pt x="36756" y="5255"/>
                  </a:lnTo>
                  <a:lnTo>
                    <a:pt x="59550" y="48244"/>
                  </a:lnTo>
                  <a:lnTo>
                    <a:pt x="77030" y="80789"/>
                  </a:lnTo>
                  <a:lnTo>
                    <a:pt x="92797" y="120183"/>
                  </a:lnTo>
                  <a:lnTo>
                    <a:pt x="107565" y="160739"/>
                  </a:lnTo>
                  <a:lnTo>
                    <a:pt x="123536" y="195228"/>
                  </a:lnTo>
                  <a:lnTo>
                    <a:pt x="145235" y="240285"/>
                  </a:lnTo>
                  <a:lnTo>
                    <a:pt x="149215" y="251042"/>
                  </a:lnTo>
                  <a:lnTo>
                    <a:pt x="150982" y="253488"/>
                  </a:lnTo>
                  <a:lnTo>
                    <a:pt x="152866" y="254412"/>
                  </a:lnTo>
                  <a:lnTo>
                    <a:pt x="154827" y="254323"/>
                  </a:lnTo>
                  <a:lnTo>
                    <a:pt x="167701" y="230601"/>
                  </a:lnTo>
                  <a:lnTo>
                    <a:pt x="175193" y="198290"/>
                  </a:lnTo>
                  <a:lnTo>
                    <a:pt x="181580" y="157354"/>
                  </a:lnTo>
                  <a:lnTo>
                    <a:pt x="189123" y="110937"/>
                  </a:lnTo>
                  <a:lnTo>
                    <a:pt x="197178" y="75257"/>
                  </a:lnTo>
                  <a:lnTo>
                    <a:pt x="209550" y="2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35">
              <a:extLst>
                <a:ext uri="{FF2B5EF4-FFF2-40B4-BE49-F238E27FC236}">
                  <a16:creationId xmlns:a16="http://schemas.microsoft.com/office/drawing/2014/main" xmlns="" id="{EA882D6A-5892-403F-96F5-EBFC71346492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608467" y="4578350"/>
              <a:ext cx="214734" cy="95535"/>
            </a:xfrm>
            <a:custGeom>
              <a:avLst/>
              <a:gdLst/>
              <a:ahLst/>
              <a:cxnLst/>
              <a:rect l="0" t="0" r="0" b="0"/>
              <a:pathLst>
                <a:path w="214734" h="95535">
                  <a:moveTo>
                    <a:pt x="17883" y="76200"/>
                  </a:moveTo>
                  <a:lnTo>
                    <a:pt x="17883" y="76200"/>
                  </a:lnTo>
                  <a:lnTo>
                    <a:pt x="12415" y="81667"/>
                  </a:lnTo>
                  <a:lnTo>
                    <a:pt x="11416" y="81256"/>
                  </a:lnTo>
                  <a:lnTo>
                    <a:pt x="8423" y="78917"/>
                  </a:lnTo>
                  <a:lnTo>
                    <a:pt x="2773" y="66892"/>
                  </a:lnTo>
                  <a:lnTo>
                    <a:pt x="0" y="46553"/>
                  </a:lnTo>
                  <a:lnTo>
                    <a:pt x="3115" y="34566"/>
                  </a:lnTo>
                  <a:lnTo>
                    <a:pt x="5921" y="29394"/>
                  </a:lnTo>
                  <a:lnTo>
                    <a:pt x="9203" y="26651"/>
                  </a:lnTo>
                  <a:lnTo>
                    <a:pt x="12802" y="25528"/>
                  </a:lnTo>
                  <a:lnTo>
                    <a:pt x="16612" y="25486"/>
                  </a:lnTo>
                  <a:lnTo>
                    <a:pt x="26490" y="32964"/>
                  </a:lnTo>
                  <a:lnTo>
                    <a:pt x="69439" y="74982"/>
                  </a:lnTo>
                  <a:lnTo>
                    <a:pt x="85952" y="86948"/>
                  </a:lnTo>
                  <a:lnTo>
                    <a:pt x="102699" y="94617"/>
                  </a:lnTo>
                  <a:lnTo>
                    <a:pt x="110410" y="95534"/>
                  </a:lnTo>
                  <a:lnTo>
                    <a:pt x="124623" y="92789"/>
                  </a:lnTo>
                  <a:lnTo>
                    <a:pt x="155358" y="70095"/>
                  </a:lnTo>
                  <a:lnTo>
                    <a:pt x="194782" y="27407"/>
                  </a:lnTo>
                  <a:lnTo>
                    <a:pt x="214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78">
            <a:extLst>
              <a:ext uri="{FF2B5EF4-FFF2-40B4-BE49-F238E27FC236}">
                <a16:creationId xmlns:a16="http://schemas.microsoft.com/office/drawing/2014/main" xmlns="" id="{2676D89F-E6E7-4E88-B57D-E790A51B3C78}"/>
              </a:ext>
            </a:extLst>
          </p:cNvPr>
          <p:cNvGrpSpPr/>
          <p:nvPr/>
        </p:nvGrpSpPr>
        <p:grpSpPr>
          <a:xfrm>
            <a:off x="8047089" y="4445000"/>
            <a:ext cx="519062" cy="298840"/>
            <a:chOff x="8047089" y="4445000"/>
            <a:chExt cx="519062" cy="298840"/>
          </a:xfrm>
        </p:grpSpPr>
        <p:sp>
          <p:nvSpPr>
            <p:cNvPr id="124" name="SMARTInkShape-1236">
              <a:extLst>
                <a:ext uri="{FF2B5EF4-FFF2-40B4-BE49-F238E27FC236}">
                  <a16:creationId xmlns:a16="http://schemas.microsoft.com/office/drawing/2014/main" xmlns="" id="{C97D7B32-C665-495A-B62E-F98816EBD79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047089" y="4445000"/>
              <a:ext cx="246012" cy="291107"/>
            </a:xfrm>
            <a:custGeom>
              <a:avLst/>
              <a:gdLst/>
              <a:ahLst/>
              <a:cxnLst/>
              <a:rect l="0" t="0" r="0" b="0"/>
              <a:pathLst>
                <a:path w="246012" h="291107">
                  <a:moveTo>
                    <a:pt x="74561" y="76200"/>
                  </a:moveTo>
                  <a:lnTo>
                    <a:pt x="74561" y="76200"/>
                  </a:lnTo>
                  <a:lnTo>
                    <a:pt x="74561" y="68029"/>
                  </a:lnTo>
                  <a:lnTo>
                    <a:pt x="74561" y="68636"/>
                  </a:lnTo>
                  <a:lnTo>
                    <a:pt x="62628" y="109872"/>
                  </a:lnTo>
                  <a:lnTo>
                    <a:pt x="57968" y="140554"/>
                  </a:lnTo>
                  <a:lnTo>
                    <a:pt x="53546" y="177709"/>
                  </a:lnTo>
                  <a:lnTo>
                    <a:pt x="45466" y="215860"/>
                  </a:lnTo>
                  <a:lnTo>
                    <a:pt x="30897" y="261749"/>
                  </a:lnTo>
                  <a:lnTo>
                    <a:pt x="21993" y="279316"/>
                  </a:lnTo>
                  <a:lnTo>
                    <a:pt x="13333" y="289476"/>
                  </a:lnTo>
                  <a:lnTo>
                    <a:pt x="9753" y="291056"/>
                  </a:lnTo>
                  <a:lnTo>
                    <a:pt x="6661" y="290698"/>
                  </a:lnTo>
                  <a:lnTo>
                    <a:pt x="3894" y="289049"/>
                  </a:lnTo>
                  <a:lnTo>
                    <a:pt x="0" y="263130"/>
                  </a:lnTo>
                  <a:lnTo>
                    <a:pt x="2852" y="228425"/>
                  </a:lnTo>
                  <a:lnTo>
                    <a:pt x="9529" y="182661"/>
                  </a:lnTo>
                  <a:lnTo>
                    <a:pt x="14272" y="155640"/>
                  </a:lnTo>
                  <a:lnTo>
                    <a:pt x="19552" y="127044"/>
                  </a:lnTo>
                  <a:lnTo>
                    <a:pt x="27305" y="100218"/>
                  </a:lnTo>
                  <a:lnTo>
                    <a:pt x="36707" y="74573"/>
                  </a:lnTo>
                  <a:lnTo>
                    <a:pt x="55620" y="33143"/>
                  </a:lnTo>
                  <a:lnTo>
                    <a:pt x="68730" y="14730"/>
                  </a:lnTo>
                  <a:lnTo>
                    <a:pt x="74201" y="11231"/>
                  </a:lnTo>
                  <a:lnTo>
                    <a:pt x="79259" y="10310"/>
                  </a:lnTo>
                  <a:lnTo>
                    <a:pt x="84043" y="11107"/>
                  </a:lnTo>
                  <a:lnTo>
                    <a:pt x="93121" y="30807"/>
                  </a:lnTo>
                  <a:lnTo>
                    <a:pt x="102565" y="63786"/>
                  </a:lnTo>
                  <a:lnTo>
                    <a:pt x="113818" y="104314"/>
                  </a:lnTo>
                  <a:lnTo>
                    <a:pt x="120488" y="127399"/>
                  </a:lnTo>
                  <a:lnTo>
                    <a:pt x="127756" y="151960"/>
                  </a:lnTo>
                  <a:lnTo>
                    <a:pt x="135425" y="177507"/>
                  </a:lnTo>
                  <a:lnTo>
                    <a:pt x="151471" y="220943"/>
                  </a:lnTo>
                  <a:lnTo>
                    <a:pt x="166599" y="256241"/>
                  </a:lnTo>
                  <a:lnTo>
                    <a:pt x="178026" y="281337"/>
                  </a:lnTo>
                  <a:lnTo>
                    <a:pt x="183755" y="287747"/>
                  </a:lnTo>
                  <a:lnTo>
                    <a:pt x="189690" y="290609"/>
                  </a:lnTo>
                  <a:lnTo>
                    <a:pt x="195764" y="291106"/>
                  </a:lnTo>
                  <a:lnTo>
                    <a:pt x="201929" y="285793"/>
                  </a:lnTo>
                  <a:lnTo>
                    <a:pt x="214425" y="264837"/>
                  </a:lnTo>
                  <a:lnTo>
                    <a:pt x="225153" y="225420"/>
                  </a:lnTo>
                  <a:lnTo>
                    <a:pt x="229988" y="201080"/>
                  </a:lnTo>
                  <a:lnTo>
                    <a:pt x="233213" y="174270"/>
                  </a:lnTo>
                  <a:lnTo>
                    <a:pt x="235361" y="145814"/>
                  </a:lnTo>
                  <a:lnTo>
                    <a:pt x="236795" y="116259"/>
                  </a:lnTo>
                  <a:lnTo>
                    <a:pt x="238456" y="90912"/>
                  </a:lnTo>
                  <a:lnTo>
                    <a:pt x="242183" y="47696"/>
                  </a:lnTo>
                  <a:lnTo>
                    <a:pt x="2460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37">
              <a:extLst>
                <a:ext uri="{FF2B5EF4-FFF2-40B4-BE49-F238E27FC236}">
                  <a16:creationId xmlns:a16="http://schemas.microsoft.com/office/drawing/2014/main" xmlns="" id="{DC32C70F-9094-4B79-AB24-49944031DC0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347975" y="4599949"/>
              <a:ext cx="78476" cy="138616"/>
            </a:xfrm>
            <a:custGeom>
              <a:avLst/>
              <a:gdLst/>
              <a:ahLst/>
              <a:cxnLst/>
              <a:rect l="0" t="0" r="0" b="0"/>
              <a:pathLst>
                <a:path w="78476" h="138616">
                  <a:moveTo>
                    <a:pt x="78475" y="29201"/>
                  </a:moveTo>
                  <a:lnTo>
                    <a:pt x="78475" y="29201"/>
                  </a:lnTo>
                  <a:lnTo>
                    <a:pt x="78475" y="19088"/>
                  </a:lnTo>
                  <a:lnTo>
                    <a:pt x="76358" y="14697"/>
                  </a:lnTo>
                  <a:lnTo>
                    <a:pt x="68362" y="6057"/>
                  </a:lnTo>
                  <a:lnTo>
                    <a:pt x="57751" y="1276"/>
                  </a:lnTo>
                  <a:lnTo>
                    <a:pt x="51960" y="0"/>
                  </a:lnTo>
                  <a:lnTo>
                    <a:pt x="37998" y="2347"/>
                  </a:lnTo>
                  <a:lnTo>
                    <a:pt x="30323" y="4948"/>
                  </a:lnTo>
                  <a:lnTo>
                    <a:pt x="16152" y="17246"/>
                  </a:lnTo>
                  <a:lnTo>
                    <a:pt x="9409" y="25464"/>
                  </a:lnTo>
                  <a:lnTo>
                    <a:pt x="1918" y="47766"/>
                  </a:lnTo>
                  <a:lnTo>
                    <a:pt x="0" y="73436"/>
                  </a:lnTo>
                  <a:lnTo>
                    <a:pt x="3851" y="98955"/>
                  </a:lnTo>
                  <a:lnTo>
                    <a:pt x="14029" y="118764"/>
                  </a:lnTo>
                  <a:lnTo>
                    <a:pt x="20694" y="127009"/>
                  </a:lnTo>
                  <a:lnTo>
                    <a:pt x="37507" y="136172"/>
                  </a:lnTo>
                  <a:lnTo>
                    <a:pt x="46930" y="138615"/>
                  </a:lnTo>
                  <a:lnTo>
                    <a:pt x="54623" y="138127"/>
                  </a:lnTo>
                  <a:lnTo>
                    <a:pt x="66933" y="131940"/>
                  </a:lnTo>
                  <a:lnTo>
                    <a:pt x="75226" y="118372"/>
                  </a:lnTo>
                  <a:lnTo>
                    <a:pt x="78426" y="109815"/>
                  </a:lnTo>
                  <a:lnTo>
                    <a:pt x="78218" y="89018"/>
                  </a:lnTo>
                  <a:lnTo>
                    <a:pt x="66586" y="44544"/>
                  </a:lnTo>
                  <a:lnTo>
                    <a:pt x="53075" y="16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38">
              <a:extLst>
                <a:ext uri="{FF2B5EF4-FFF2-40B4-BE49-F238E27FC236}">
                  <a16:creationId xmlns:a16="http://schemas.microsoft.com/office/drawing/2014/main" xmlns="" id="{B10FAD9F-7CA5-4B09-800D-D61EA66EF2F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8464550" y="4572000"/>
              <a:ext cx="101601" cy="171840"/>
            </a:xfrm>
            <a:custGeom>
              <a:avLst/>
              <a:gdLst/>
              <a:ahLst/>
              <a:cxnLst/>
              <a:rect l="0" t="0" r="0" b="0"/>
              <a:pathLst>
                <a:path w="101601" h="171840">
                  <a:moveTo>
                    <a:pt x="0" y="31750"/>
                  </a:moveTo>
                  <a:lnTo>
                    <a:pt x="0" y="31750"/>
                  </a:lnTo>
                  <a:lnTo>
                    <a:pt x="17644" y="20194"/>
                  </a:lnTo>
                  <a:lnTo>
                    <a:pt x="25375" y="29502"/>
                  </a:lnTo>
                  <a:lnTo>
                    <a:pt x="33231" y="52407"/>
                  </a:lnTo>
                  <a:lnTo>
                    <a:pt x="37139" y="97527"/>
                  </a:lnTo>
                  <a:lnTo>
                    <a:pt x="36404" y="136768"/>
                  </a:lnTo>
                  <a:lnTo>
                    <a:pt x="31231" y="157682"/>
                  </a:lnTo>
                  <a:lnTo>
                    <a:pt x="24229" y="168858"/>
                  </a:lnTo>
                  <a:lnTo>
                    <a:pt x="20386" y="171839"/>
                  </a:lnTo>
                  <a:lnTo>
                    <a:pt x="17824" y="171709"/>
                  </a:lnTo>
                  <a:lnTo>
                    <a:pt x="16116" y="169506"/>
                  </a:lnTo>
                  <a:lnTo>
                    <a:pt x="14977" y="165920"/>
                  </a:lnTo>
                  <a:lnTo>
                    <a:pt x="16745" y="140648"/>
                  </a:lnTo>
                  <a:lnTo>
                    <a:pt x="31851" y="96236"/>
                  </a:lnTo>
                  <a:lnTo>
                    <a:pt x="57572" y="529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239">
            <a:extLst>
              <a:ext uri="{FF2B5EF4-FFF2-40B4-BE49-F238E27FC236}">
                <a16:creationId xmlns:a16="http://schemas.microsoft.com/office/drawing/2014/main" xmlns="" id="{4C70DEDA-0B85-45CB-A282-669B80AD8DD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778437" y="4390138"/>
            <a:ext cx="130614" cy="435863"/>
          </a:xfrm>
          <a:custGeom>
            <a:avLst/>
            <a:gdLst/>
            <a:ahLst/>
            <a:cxnLst/>
            <a:rect l="0" t="0" r="0" b="0"/>
            <a:pathLst>
              <a:path w="130614" h="435863">
                <a:moveTo>
                  <a:pt x="117913" y="23112"/>
                </a:moveTo>
                <a:lnTo>
                  <a:pt x="117913" y="23112"/>
                </a:lnTo>
                <a:lnTo>
                  <a:pt x="117207" y="12973"/>
                </a:lnTo>
                <a:lnTo>
                  <a:pt x="114542" y="5435"/>
                </a:lnTo>
                <a:lnTo>
                  <a:pt x="112844" y="2861"/>
                </a:lnTo>
                <a:lnTo>
                  <a:pt x="109075" y="0"/>
                </a:lnTo>
                <a:lnTo>
                  <a:pt x="101284" y="610"/>
                </a:lnTo>
                <a:lnTo>
                  <a:pt x="96244" y="1761"/>
                </a:lnTo>
                <a:lnTo>
                  <a:pt x="75667" y="26977"/>
                </a:lnTo>
                <a:lnTo>
                  <a:pt x="57979" y="63401"/>
                </a:lnTo>
                <a:lnTo>
                  <a:pt x="48324" y="85954"/>
                </a:lnTo>
                <a:lnTo>
                  <a:pt x="38360" y="112279"/>
                </a:lnTo>
                <a:lnTo>
                  <a:pt x="28188" y="141118"/>
                </a:lnTo>
                <a:lnTo>
                  <a:pt x="17880" y="171632"/>
                </a:lnTo>
                <a:lnTo>
                  <a:pt x="10302" y="200442"/>
                </a:lnTo>
                <a:lnTo>
                  <a:pt x="4544" y="228115"/>
                </a:lnTo>
                <a:lnTo>
                  <a:pt x="0" y="255031"/>
                </a:lnTo>
                <a:lnTo>
                  <a:pt x="498" y="280030"/>
                </a:lnTo>
                <a:lnTo>
                  <a:pt x="10460" y="326622"/>
                </a:lnTo>
                <a:lnTo>
                  <a:pt x="34173" y="363322"/>
                </a:lnTo>
                <a:lnTo>
                  <a:pt x="81341" y="404021"/>
                </a:lnTo>
                <a:lnTo>
                  <a:pt x="130613" y="4358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280">
            <a:extLst>
              <a:ext uri="{FF2B5EF4-FFF2-40B4-BE49-F238E27FC236}">
                <a16:creationId xmlns:a16="http://schemas.microsoft.com/office/drawing/2014/main" xmlns="" id="{57648B63-A8C6-4B89-9480-7F9D49EAC8B2}"/>
              </a:ext>
            </a:extLst>
          </p:cNvPr>
          <p:cNvGrpSpPr/>
          <p:nvPr/>
        </p:nvGrpSpPr>
        <p:grpSpPr>
          <a:xfrm>
            <a:off x="9124950" y="4379679"/>
            <a:ext cx="608737" cy="503472"/>
            <a:chOff x="9124950" y="4379679"/>
            <a:chExt cx="608737" cy="503472"/>
          </a:xfrm>
        </p:grpSpPr>
        <p:sp>
          <p:nvSpPr>
            <p:cNvPr id="129" name="SMARTInkShape-1240">
              <a:extLst>
                <a:ext uri="{FF2B5EF4-FFF2-40B4-BE49-F238E27FC236}">
                  <a16:creationId xmlns:a16="http://schemas.microsoft.com/office/drawing/2014/main" xmlns="" id="{64F5DAA9-E7E7-475F-8868-A802E6711F6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9124950" y="4502150"/>
              <a:ext cx="19051" cy="234951"/>
            </a:xfrm>
            <a:custGeom>
              <a:avLst/>
              <a:gdLst/>
              <a:ahLst/>
              <a:cxnLst/>
              <a:rect l="0" t="0" r="0" b="0"/>
              <a:pathLst>
                <a:path w="19051" h="234951">
                  <a:moveTo>
                    <a:pt x="0" y="0"/>
                  </a:moveTo>
                  <a:lnTo>
                    <a:pt x="0" y="0"/>
                  </a:lnTo>
                  <a:lnTo>
                    <a:pt x="6907" y="44257"/>
                  </a:lnTo>
                  <a:lnTo>
                    <a:pt x="12865" y="90019"/>
                  </a:lnTo>
                  <a:lnTo>
                    <a:pt x="16301" y="127497"/>
                  </a:lnTo>
                  <a:lnTo>
                    <a:pt x="17828" y="165321"/>
                  </a:lnTo>
                  <a:lnTo>
                    <a:pt x="18688" y="208831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41">
              <a:extLst>
                <a:ext uri="{FF2B5EF4-FFF2-40B4-BE49-F238E27FC236}">
                  <a16:creationId xmlns:a16="http://schemas.microsoft.com/office/drawing/2014/main" xmlns="" id="{6E69DCC8-329D-4C30-8C60-F815FEDABDA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9220200" y="4768850"/>
              <a:ext cx="69851" cy="114301"/>
            </a:xfrm>
            <a:custGeom>
              <a:avLst/>
              <a:gdLst/>
              <a:ahLst/>
              <a:cxnLst/>
              <a:rect l="0" t="0" r="0" b="0"/>
              <a:pathLst>
                <a:path w="69851" h="114301">
                  <a:moveTo>
                    <a:pt x="69850" y="0"/>
                  </a:moveTo>
                  <a:lnTo>
                    <a:pt x="69850" y="0"/>
                  </a:lnTo>
                  <a:lnTo>
                    <a:pt x="68438" y="17325"/>
                  </a:lnTo>
                  <a:lnTo>
                    <a:pt x="63108" y="36628"/>
                  </a:lnTo>
                  <a:lnTo>
                    <a:pt x="33684" y="7773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42">
              <a:extLst>
                <a:ext uri="{FF2B5EF4-FFF2-40B4-BE49-F238E27FC236}">
                  <a16:creationId xmlns:a16="http://schemas.microsoft.com/office/drawing/2014/main" xmlns="" id="{DCC5551B-D380-4E39-9065-C12CC251964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455458" y="4493136"/>
              <a:ext cx="146854" cy="243026"/>
            </a:xfrm>
            <a:custGeom>
              <a:avLst/>
              <a:gdLst/>
              <a:ahLst/>
              <a:cxnLst/>
              <a:rect l="0" t="0" r="0" b="0"/>
              <a:pathLst>
                <a:path w="146854" h="243026">
                  <a:moveTo>
                    <a:pt x="88592" y="40764"/>
                  </a:moveTo>
                  <a:lnTo>
                    <a:pt x="88592" y="40764"/>
                  </a:lnTo>
                  <a:lnTo>
                    <a:pt x="99576" y="20059"/>
                  </a:lnTo>
                  <a:lnTo>
                    <a:pt x="100148" y="16378"/>
                  </a:lnTo>
                  <a:lnTo>
                    <a:pt x="99118" y="13923"/>
                  </a:lnTo>
                  <a:lnTo>
                    <a:pt x="97020" y="12287"/>
                  </a:lnTo>
                  <a:lnTo>
                    <a:pt x="94210" y="11196"/>
                  </a:lnTo>
                  <a:lnTo>
                    <a:pt x="80144" y="13032"/>
                  </a:lnTo>
                  <a:lnTo>
                    <a:pt x="62570" y="21415"/>
                  </a:lnTo>
                  <a:lnTo>
                    <a:pt x="40586" y="46319"/>
                  </a:lnTo>
                  <a:lnTo>
                    <a:pt x="16199" y="87252"/>
                  </a:lnTo>
                  <a:lnTo>
                    <a:pt x="5147" y="118810"/>
                  </a:lnTo>
                  <a:lnTo>
                    <a:pt x="0" y="150946"/>
                  </a:lnTo>
                  <a:lnTo>
                    <a:pt x="5034" y="194687"/>
                  </a:lnTo>
                  <a:lnTo>
                    <a:pt x="11708" y="216654"/>
                  </a:lnTo>
                  <a:lnTo>
                    <a:pt x="26905" y="232061"/>
                  </a:lnTo>
                  <a:lnTo>
                    <a:pt x="36884" y="238145"/>
                  </a:lnTo>
                  <a:lnTo>
                    <a:pt x="59260" y="243025"/>
                  </a:lnTo>
                  <a:lnTo>
                    <a:pt x="82611" y="241430"/>
                  </a:lnTo>
                  <a:lnTo>
                    <a:pt x="104748" y="233665"/>
                  </a:lnTo>
                  <a:lnTo>
                    <a:pt x="122583" y="215634"/>
                  </a:lnTo>
                  <a:lnTo>
                    <a:pt x="136154" y="189039"/>
                  </a:lnTo>
                  <a:lnTo>
                    <a:pt x="144537" y="153701"/>
                  </a:lnTo>
                  <a:lnTo>
                    <a:pt x="146853" y="112595"/>
                  </a:lnTo>
                  <a:lnTo>
                    <a:pt x="144119" y="71983"/>
                  </a:lnTo>
                  <a:lnTo>
                    <a:pt x="130679" y="28142"/>
                  </a:lnTo>
                  <a:lnTo>
                    <a:pt x="119292" y="11400"/>
                  </a:lnTo>
                  <a:lnTo>
                    <a:pt x="105293" y="3019"/>
                  </a:lnTo>
                  <a:lnTo>
                    <a:pt x="91782" y="0"/>
                  </a:lnTo>
                  <a:lnTo>
                    <a:pt x="75892" y="2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43">
              <a:extLst>
                <a:ext uri="{FF2B5EF4-FFF2-40B4-BE49-F238E27FC236}">
                  <a16:creationId xmlns:a16="http://schemas.microsoft.com/office/drawing/2014/main" xmlns="" id="{B4CF35F3-8F7D-41B8-9DA5-2F8C5BA4F05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588500" y="4379679"/>
              <a:ext cx="145187" cy="420922"/>
            </a:xfrm>
            <a:custGeom>
              <a:avLst/>
              <a:gdLst/>
              <a:ahLst/>
              <a:cxnLst/>
              <a:rect l="0" t="0" r="0" b="0"/>
              <a:pathLst>
                <a:path w="145187" h="420922">
                  <a:moveTo>
                    <a:pt x="101600" y="8171"/>
                  </a:moveTo>
                  <a:lnTo>
                    <a:pt x="101600" y="8171"/>
                  </a:lnTo>
                  <a:lnTo>
                    <a:pt x="97236" y="148"/>
                  </a:lnTo>
                  <a:lnTo>
                    <a:pt x="96574" y="0"/>
                  </a:lnTo>
                  <a:lnTo>
                    <a:pt x="96132" y="607"/>
                  </a:lnTo>
                  <a:lnTo>
                    <a:pt x="112943" y="33673"/>
                  </a:lnTo>
                  <a:lnTo>
                    <a:pt x="126397" y="67482"/>
                  </a:lnTo>
                  <a:lnTo>
                    <a:pt x="139432" y="113083"/>
                  </a:lnTo>
                  <a:lnTo>
                    <a:pt x="143049" y="138085"/>
                  </a:lnTo>
                  <a:lnTo>
                    <a:pt x="144755" y="163925"/>
                  </a:lnTo>
                  <a:lnTo>
                    <a:pt x="145186" y="190323"/>
                  </a:lnTo>
                  <a:lnTo>
                    <a:pt x="142653" y="216389"/>
                  </a:lnTo>
                  <a:lnTo>
                    <a:pt x="138140" y="242233"/>
                  </a:lnTo>
                  <a:lnTo>
                    <a:pt x="132310" y="267929"/>
                  </a:lnTo>
                  <a:lnTo>
                    <a:pt x="108900" y="315295"/>
                  </a:lnTo>
                  <a:lnTo>
                    <a:pt x="76622" y="357042"/>
                  </a:lnTo>
                  <a:lnTo>
                    <a:pt x="38758" y="389708"/>
                  </a:lnTo>
                  <a:lnTo>
                    <a:pt x="0" y="420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281">
            <a:extLst>
              <a:ext uri="{FF2B5EF4-FFF2-40B4-BE49-F238E27FC236}">
                <a16:creationId xmlns:a16="http://schemas.microsoft.com/office/drawing/2014/main" xmlns="" id="{D403888B-EA58-4A66-B507-A35126B7D8AE}"/>
              </a:ext>
            </a:extLst>
          </p:cNvPr>
          <p:cNvGrpSpPr/>
          <p:nvPr/>
        </p:nvGrpSpPr>
        <p:grpSpPr>
          <a:xfrm>
            <a:off x="3315355" y="5453979"/>
            <a:ext cx="424457" cy="419772"/>
            <a:chOff x="3315355" y="5453979"/>
            <a:chExt cx="424457" cy="419772"/>
          </a:xfrm>
        </p:grpSpPr>
        <p:sp>
          <p:nvSpPr>
            <p:cNvPr id="134" name="SMARTInkShape-1244">
              <a:extLst>
                <a:ext uri="{FF2B5EF4-FFF2-40B4-BE49-F238E27FC236}">
                  <a16:creationId xmlns:a16="http://schemas.microsoft.com/office/drawing/2014/main" xmlns="" id="{4962206E-E535-46F7-845F-3B9722A323B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315355" y="5453979"/>
              <a:ext cx="323196" cy="382423"/>
            </a:xfrm>
            <a:custGeom>
              <a:avLst/>
              <a:gdLst/>
              <a:ahLst/>
              <a:cxnLst/>
              <a:rect l="0" t="0" r="0" b="0"/>
              <a:pathLst>
                <a:path w="323196" h="382423">
                  <a:moveTo>
                    <a:pt x="50145" y="83221"/>
                  </a:moveTo>
                  <a:lnTo>
                    <a:pt x="50145" y="83221"/>
                  </a:lnTo>
                  <a:lnTo>
                    <a:pt x="46774" y="83221"/>
                  </a:lnTo>
                  <a:lnTo>
                    <a:pt x="45781" y="82516"/>
                  </a:lnTo>
                  <a:lnTo>
                    <a:pt x="45119" y="81339"/>
                  </a:lnTo>
                  <a:lnTo>
                    <a:pt x="43873" y="77132"/>
                  </a:lnTo>
                  <a:lnTo>
                    <a:pt x="45686" y="115206"/>
                  </a:lnTo>
                  <a:lnTo>
                    <a:pt x="50705" y="160667"/>
                  </a:lnTo>
                  <a:lnTo>
                    <a:pt x="53922" y="199486"/>
                  </a:lnTo>
                  <a:lnTo>
                    <a:pt x="55351" y="242609"/>
                  </a:lnTo>
                  <a:lnTo>
                    <a:pt x="55987" y="283882"/>
                  </a:lnTo>
                  <a:lnTo>
                    <a:pt x="56269" y="321276"/>
                  </a:lnTo>
                  <a:lnTo>
                    <a:pt x="55017" y="363306"/>
                  </a:lnTo>
                  <a:lnTo>
                    <a:pt x="49723" y="379623"/>
                  </a:lnTo>
                  <a:lnTo>
                    <a:pt x="46336" y="382422"/>
                  </a:lnTo>
                  <a:lnTo>
                    <a:pt x="42667" y="382172"/>
                  </a:lnTo>
                  <a:lnTo>
                    <a:pt x="38810" y="379887"/>
                  </a:lnTo>
                  <a:lnTo>
                    <a:pt x="23268" y="346335"/>
                  </a:lnTo>
                  <a:lnTo>
                    <a:pt x="11388" y="300585"/>
                  </a:lnTo>
                  <a:lnTo>
                    <a:pt x="5257" y="272580"/>
                  </a:lnTo>
                  <a:lnTo>
                    <a:pt x="1875" y="241916"/>
                  </a:lnTo>
                  <a:lnTo>
                    <a:pt x="326" y="209479"/>
                  </a:lnTo>
                  <a:lnTo>
                    <a:pt x="0" y="175859"/>
                  </a:lnTo>
                  <a:lnTo>
                    <a:pt x="1193" y="146391"/>
                  </a:lnTo>
                  <a:lnTo>
                    <a:pt x="3399" y="119690"/>
                  </a:lnTo>
                  <a:lnTo>
                    <a:pt x="8908" y="74029"/>
                  </a:lnTo>
                  <a:lnTo>
                    <a:pt x="17387" y="26640"/>
                  </a:lnTo>
                  <a:lnTo>
                    <a:pt x="27119" y="6568"/>
                  </a:lnTo>
                  <a:lnTo>
                    <a:pt x="33383" y="1781"/>
                  </a:lnTo>
                  <a:lnTo>
                    <a:pt x="40382" y="0"/>
                  </a:lnTo>
                  <a:lnTo>
                    <a:pt x="47870" y="223"/>
                  </a:lnTo>
                  <a:lnTo>
                    <a:pt x="65597" y="13642"/>
                  </a:lnTo>
                  <a:lnTo>
                    <a:pt x="99173" y="56490"/>
                  </a:lnTo>
                  <a:lnTo>
                    <a:pt x="124852" y="97446"/>
                  </a:lnTo>
                  <a:lnTo>
                    <a:pt x="148024" y="143870"/>
                  </a:lnTo>
                  <a:lnTo>
                    <a:pt x="159848" y="168810"/>
                  </a:lnTo>
                  <a:lnTo>
                    <a:pt x="171964" y="194608"/>
                  </a:lnTo>
                  <a:lnTo>
                    <a:pt x="184274" y="220979"/>
                  </a:lnTo>
                  <a:lnTo>
                    <a:pt x="201715" y="265332"/>
                  </a:lnTo>
                  <a:lnTo>
                    <a:pt x="214876" y="302449"/>
                  </a:lnTo>
                  <a:lnTo>
                    <a:pt x="232775" y="344322"/>
                  </a:lnTo>
                  <a:lnTo>
                    <a:pt x="243879" y="365509"/>
                  </a:lnTo>
                  <a:lnTo>
                    <a:pt x="251725" y="370960"/>
                  </a:lnTo>
                  <a:lnTo>
                    <a:pt x="256498" y="367475"/>
                  </a:lnTo>
                  <a:lnTo>
                    <a:pt x="274035" y="336150"/>
                  </a:lnTo>
                  <a:lnTo>
                    <a:pt x="288881" y="299586"/>
                  </a:lnTo>
                  <a:lnTo>
                    <a:pt x="295380" y="276148"/>
                  </a:lnTo>
                  <a:lnTo>
                    <a:pt x="301124" y="249939"/>
                  </a:lnTo>
                  <a:lnTo>
                    <a:pt x="306364" y="221883"/>
                  </a:lnTo>
                  <a:lnTo>
                    <a:pt x="310563" y="192596"/>
                  </a:lnTo>
                  <a:lnTo>
                    <a:pt x="314068" y="162487"/>
                  </a:lnTo>
                  <a:lnTo>
                    <a:pt x="317110" y="131832"/>
                  </a:lnTo>
                  <a:lnTo>
                    <a:pt x="319139" y="105045"/>
                  </a:lnTo>
                  <a:lnTo>
                    <a:pt x="321392" y="58348"/>
                  </a:lnTo>
                  <a:lnTo>
                    <a:pt x="322957" y="18030"/>
                  </a:lnTo>
                  <a:lnTo>
                    <a:pt x="323195" y="1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45">
              <a:extLst>
                <a:ext uri="{FF2B5EF4-FFF2-40B4-BE49-F238E27FC236}">
                  <a16:creationId xmlns:a16="http://schemas.microsoft.com/office/drawing/2014/main" xmlns="" id="{D2C805AE-2C7B-45BA-9674-C9A4BF9858E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3727450" y="5704992"/>
              <a:ext cx="12362" cy="168759"/>
            </a:xfrm>
            <a:custGeom>
              <a:avLst/>
              <a:gdLst/>
              <a:ahLst/>
              <a:cxnLst/>
              <a:rect l="0" t="0" r="0" b="0"/>
              <a:pathLst>
                <a:path w="12362" h="1687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1"/>
                  </a:lnTo>
                  <a:lnTo>
                    <a:pt x="11555" y="19892"/>
                  </a:lnTo>
                  <a:lnTo>
                    <a:pt x="12361" y="54408"/>
                  </a:lnTo>
                  <a:lnTo>
                    <a:pt x="9229" y="95914"/>
                  </a:lnTo>
                  <a:lnTo>
                    <a:pt x="7203" y="139491"/>
                  </a:lnTo>
                  <a:lnTo>
                    <a:pt x="635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282">
            <a:extLst>
              <a:ext uri="{FF2B5EF4-FFF2-40B4-BE49-F238E27FC236}">
                <a16:creationId xmlns:a16="http://schemas.microsoft.com/office/drawing/2014/main" xmlns="" id="{47C252B7-C3F5-497B-BE19-B3D5C3D07D95}"/>
              </a:ext>
            </a:extLst>
          </p:cNvPr>
          <p:cNvGrpSpPr/>
          <p:nvPr/>
        </p:nvGrpSpPr>
        <p:grpSpPr>
          <a:xfrm>
            <a:off x="4051300" y="5468811"/>
            <a:ext cx="958851" cy="444709"/>
            <a:chOff x="4051300" y="5468811"/>
            <a:chExt cx="958851" cy="444709"/>
          </a:xfrm>
        </p:grpSpPr>
        <p:sp>
          <p:nvSpPr>
            <p:cNvPr id="137" name="SMARTInkShape-1246">
              <a:extLst>
                <a:ext uri="{FF2B5EF4-FFF2-40B4-BE49-F238E27FC236}">
                  <a16:creationId xmlns:a16="http://schemas.microsoft.com/office/drawing/2014/main" xmlns="" id="{CEB9B138-EDF0-45DF-A71B-D210DDC0A79D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051300" y="568960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0"/>
                  </a:moveTo>
                  <a:lnTo>
                    <a:pt x="0" y="0"/>
                  </a:lnTo>
                  <a:lnTo>
                    <a:pt x="42095" y="0"/>
                  </a:lnTo>
                  <a:lnTo>
                    <a:pt x="80754" y="0"/>
                  </a:lnTo>
                  <a:lnTo>
                    <a:pt x="120118" y="6742"/>
                  </a:lnTo>
                  <a:lnTo>
                    <a:pt x="165334" y="14305"/>
                  </a:lnTo>
                  <a:lnTo>
                    <a:pt x="1968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47">
              <a:extLst>
                <a:ext uri="{FF2B5EF4-FFF2-40B4-BE49-F238E27FC236}">
                  <a16:creationId xmlns:a16="http://schemas.microsoft.com/office/drawing/2014/main" xmlns="" id="{08C830D1-8D2D-4776-87D6-D5D0133C1625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430175" y="5468811"/>
              <a:ext cx="312495" cy="402840"/>
            </a:xfrm>
            <a:custGeom>
              <a:avLst/>
              <a:gdLst/>
              <a:ahLst/>
              <a:cxnLst/>
              <a:rect l="0" t="0" r="0" b="0"/>
              <a:pathLst>
                <a:path w="312495" h="402840">
                  <a:moveTo>
                    <a:pt x="21175" y="125539"/>
                  </a:moveTo>
                  <a:lnTo>
                    <a:pt x="21175" y="125539"/>
                  </a:lnTo>
                  <a:lnTo>
                    <a:pt x="3531" y="101806"/>
                  </a:lnTo>
                  <a:lnTo>
                    <a:pt x="11086" y="145751"/>
                  </a:lnTo>
                  <a:lnTo>
                    <a:pt x="15044" y="179913"/>
                  </a:lnTo>
                  <a:lnTo>
                    <a:pt x="19861" y="220966"/>
                  </a:lnTo>
                  <a:lnTo>
                    <a:pt x="26706" y="265082"/>
                  </a:lnTo>
                  <a:lnTo>
                    <a:pt x="28807" y="310559"/>
                  </a:lnTo>
                  <a:lnTo>
                    <a:pt x="27389" y="352410"/>
                  </a:lnTo>
                  <a:lnTo>
                    <a:pt x="20730" y="398613"/>
                  </a:lnTo>
                  <a:lnTo>
                    <a:pt x="18762" y="402839"/>
                  </a:lnTo>
                  <a:lnTo>
                    <a:pt x="16744" y="402833"/>
                  </a:lnTo>
                  <a:lnTo>
                    <a:pt x="12620" y="395301"/>
                  </a:lnTo>
                  <a:lnTo>
                    <a:pt x="6332" y="358339"/>
                  </a:lnTo>
                  <a:lnTo>
                    <a:pt x="2113" y="315554"/>
                  </a:lnTo>
                  <a:lnTo>
                    <a:pt x="0" y="290315"/>
                  </a:lnTo>
                  <a:lnTo>
                    <a:pt x="3" y="262907"/>
                  </a:lnTo>
                  <a:lnTo>
                    <a:pt x="1416" y="234051"/>
                  </a:lnTo>
                  <a:lnTo>
                    <a:pt x="3769" y="204230"/>
                  </a:lnTo>
                  <a:lnTo>
                    <a:pt x="7454" y="177294"/>
                  </a:lnTo>
                  <a:lnTo>
                    <a:pt x="12027" y="152281"/>
                  </a:lnTo>
                  <a:lnTo>
                    <a:pt x="22754" y="109202"/>
                  </a:lnTo>
                  <a:lnTo>
                    <a:pt x="34577" y="78297"/>
                  </a:lnTo>
                  <a:lnTo>
                    <a:pt x="48768" y="60328"/>
                  </a:lnTo>
                  <a:lnTo>
                    <a:pt x="56503" y="54548"/>
                  </a:lnTo>
                  <a:lnTo>
                    <a:pt x="64483" y="52812"/>
                  </a:lnTo>
                  <a:lnTo>
                    <a:pt x="80874" y="56527"/>
                  </a:lnTo>
                  <a:lnTo>
                    <a:pt x="109341" y="87374"/>
                  </a:lnTo>
                  <a:lnTo>
                    <a:pt x="127858" y="122217"/>
                  </a:lnTo>
                  <a:lnTo>
                    <a:pt x="146200" y="164279"/>
                  </a:lnTo>
                  <a:lnTo>
                    <a:pt x="166112" y="211196"/>
                  </a:lnTo>
                  <a:lnTo>
                    <a:pt x="181077" y="258388"/>
                  </a:lnTo>
                  <a:lnTo>
                    <a:pt x="192431" y="301705"/>
                  </a:lnTo>
                  <a:lnTo>
                    <a:pt x="206051" y="347069"/>
                  </a:lnTo>
                  <a:lnTo>
                    <a:pt x="214869" y="369290"/>
                  </a:lnTo>
                  <a:lnTo>
                    <a:pt x="219680" y="374985"/>
                  </a:lnTo>
                  <a:lnTo>
                    <a:pt x="223361" y="372270"/>
                  </a:lnTo>
                  <a:lnTo>
                    <a:pt x="246360" y="331850"/>
                  </a:lnTo>
                  <a:lnTo>
                    <a:pt x="260957" y="296255"/>
                  </a:lnTo>
                  <a:lnTo>
                    <a:pt x="274500" y="249861"/>
                  </a:lnTo>
                  <a:lnTo>
                    <a:pt x="280370" y="222531"/>
                  </a:lnTo>
                  <a:lnTo>
                    <a:pt x="285694" y="193022"/>
                  </a:lnTo>
                  <a:lnTo>
                    <a:pt x="290654" y="162061"/>
                  </a:lnTo>
                  <a:lnTo>
                    <a:pt x="295372" y="132248"/>
                  </a:lnTo>
                  <a:lnTo>
                    <a:pt x="299929" y="103200"/>
                  </a:lnTo>
                  <a:lnTo>
                    <a:pt x="304377" y="74663"/>
                  </a:lnTo>
                  <a:lnTo>
                    <a:pt x="309321" y="35429"/>
                  </a:lnTo>
                  <a:lnTo>
                    <a:pt x="312494" y="730"/>
                  </a:lnTo>
                  <a:lnTo>
                    <a:pt x="312048" y="0"/>
                  </a:lnTo>
                  <a:lnTo>
                    <a:pt x="306925" y="11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248">
              <a:extLst>
                <a:ext uri="{FF2B5EF4-FFF2-40B4-BE49-F238E27FC236}">
                  <a16:creationId xmlns:a16="http://schemas.microsoft.com/office/drawing/2014/main" xmlns="" id="{19022E9C-0623-4350-95FF-0575F9E9F3FA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790879" y="5732678"/>
              <a:ext cx="219272" cy="180842"/>
            </a:xfrm>
            <a:custGeom>
              <a:avLst/>
              <a:gdLst/>
              <a:ahLst/>
              <a:cxnLst/>
              <a:rect l="0" t="0" r="0" b="0"/>
              <a:pathLst>
                <a:path w="219272" h="180842">
                  <a:moveTo>
                    <a:pt x="3371" y="39472"/>
                  </a:moveTo>
                  <a:lnTo>
                    <a:pt x="3371" y="39472"/>
                  </a:lnTo>
                  <a:lnTo>
                    <a:pt x="0" y="32730"/>
                  </a:lnTo>
                  <a:lnTo>
                    <a:pt x="226" y="25657"/>
                  </a:lnTo>
                  <a:lnTo>
                    <a:pt x="1275" y="21796"/>
                  </a:lnTo>
                  <a:lnTo>
                    <a:pt x="8084" y="13741"/>
                  </a:lnTo>
                  <a:lnTo>
                    <a:pt x="12863" y="9618"/>
                  </a:lnTo>
                  <a:lnTo>
                    <a:pt x="39815" y="444"/>
                  </a:lnTo>
                  <a:lnTo>
                    <a:pt x="71241" y="0"/>
                  </a:lnTo>
                  <a:lnTo>
                    <a:pt x="90450" y="8288"/>
                  </a:lnTo>
                  <a:lnTo>
                    <a:pt x="99524" y="14449"/>
                  </a:lnTo>
                  <a:lnTo>
                    <a:pt x="111487" y="32584"/>
                  </a:lnTo>
                  <a:lnTo>
                    <a:pt x="115665" y="43347"/>
                  </a:lnTo>
                  <a:lnTo>
                    <a:pt x="114662" y="66594"/>
                  </a:lnTo>
                  <a:lnTo>
                    <a:pt x="105750" y="90332"/>
                  </a:lnTo>
                  <a:lnTo>
                    <a:pt x="75047" y="134315"/>
                  </a:lnTo>
                  <a:lnTo>
                    <a:pt x="56594" y="158825"/>
                  </a:lnTo>
                  <a:lnTo>
                    <a:pt x="48898" y="167307"/>
                  </a:lnTo>
                  <a:lnTo>
                    <a:pt x="47833" y="170557"/>
                  </a:lnTo>
                  <a:lnTo>
                    <a:pt x="47829" y="173428"/>
                  </a:lnTo>
                  <a:lnTo>
                    <a:pt x="50649" y="176049"/>
                  </a:lnTo>
                  <a:lnTo>
                    <a:pt x="61307" y="180841"/>
                  </a:lnTo>
                  <a:lnTo>
                    <a:pt x="103401" y="180764"/>
                  </a:lnTo>
                  <a:lnTo>
                    <a:pt x="146371" y="179880"/>
                  </a:lnTo>
                  <a:lnTo>
                    <a:pt x="186871" y="179486"/>
                  </a:lnTo>
                  <a:lnTo>
                    <a:pt x="219271" y="179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SMARTInkShape-1249">
            <a:extLst>
              <a:ext uri="{FF2B5EF4-FFF2-40B4-BE49-F238E27FC236}">
                <a16:creationId xmlns:a16="http://schemas.microsoft.com/office/drawing/2014/main" xmlns="" id="{2EEB8AB7-9A72-47E2-86D6-15CC2E6F5C7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337597" y="5702300"/>
            <a:ext cx="301204" cy="119354"/>
          </a:xfrm>
          <a:custGeom>
            <a:avLst/>
            <a:gdLst/>
            <a:ahLst/>
            <a:cxnLst/>
            <a:rect l="0" t="0" r="0" b="0"/>
            <a:pathLst>
              <a:path w="301204" h="119354">
                <a:moveTo>
                  <a:pt x="9103" y="88900"/>
                </a:moveTo>
                <a:lnTo>
                  <a:pt x="9103" y="88900"/>
                </a:lnTo>
                <a:lnTo>
                  <a:pt x="5732" y="88900"/>
                </a:lnTo>
                <a:lnTo>
                  <a:pt x="2196" y="85137"/>
                </a:lnTo>
                <a:lnTo>
                  <a:pt x="264" y="82158"/>
                </a:lnTo>
                <a:lnTo>
                  <a:pt x="0" y="71322"/>
                </a:lnTo>
                <a:lnTo>
                  <a:pt x="8951" y="34628"/>
                </a:lnTo>
                <a:lnTo>
                  <a:pt x="20268" y="12455"/>
                </a:lnTo>
                <a:lnTo>
                  <a:pt x="25013" y="9009"/>
                </a:lnTo>
                <a:lnTo>
                  <a:pt x="30293" y="7417"/>
                </a:lnTo>
                <a:lnTo>
                  <a:pt x="35930" y="7061"/>
                </a:lnTo>
                <a:lnTo>
                  <a:pt x="49718" y="14192"/>
                </a:lnTo>
                <a:lnTo>
                  <a:pt x="89867" y="54785"/>
                </a:lnTo>
                <a:lnTo>
                  <a:pt x="121587" y="93738"/>
                </a:lnTo>
                <a:lnTo>
                  <a:pt x="135296" y="109394"/>
                </a:lnTo>
                <a:lnTo>
                  <a:pt x="148444" y="118705"/>
                </a:lnTo>
                <a:lnTo>
                  <a:pt x="154914" y="119353"/>
                </a:lnTo>
                <a:lnTo>
                  <a:pt x="167746" y="114429"/>
                </a:lnTo>
                <a:lnTo>
                  <a:pt x="208378" y="79292"/>
                </a:lnTo>
                <a:lnTo>
                  <a:pt x="249755" y="39344"/>
                </a:lnTo>
                <a:lnTo>
                  <a:pt x="30120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SMARTInkShape-Group284">
            <a:extLst>
              <a:ext uri="{FF2B5EF4-FFF2-40B4-BE49-F238E27FC236}">
                <a16:creationId xmlns:a16="http://schemas.microsoft.com/office/drawing/2014/main" xmlns="" id="{7C4A3D55-348E-4900-9A37-3FEAEEA2EF59}"/>
              </a:ext>
            </a:extLst>
          </p:cNvPr>
          <p:cNvGrpSpPr/>
          <p:nvPr/>
        </p:nvGrpSpPr>
        <p:grpSpPr>
          <a:xfrm>
            <a:off x="6034045" y="5439985"/>
            <a:ext cx="963656" cy="497266"/>
            <a:chOff x="6034045" y="5439985"/>
            <a:chExt cx="963656" cy="497266"/>
          </a:xfrm>
        </p:grpSpPr>
        <p:sp>
          <p:nvSpPr>
            <p:cNvPr id="142" name="SMARTInkShape-1250">
              <a:extLst>
                <a:ext uri="{FF2B5EF4-FFF2-40B4-BE49-F238E27FC236}">
                  <a16:creationId xmlns:a16="http://schemas.microsoft.com/office/drawing/2014/main" xmlns="" id="{996B2CD7-1CB2-43F3-AFA3-484A08406ED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034045" y="5568950"/>
              <a:ext cx="271506" cy="325723"/>
            </a:xfrm>
            <a:custGeom>
              <a:avLst/>
              <a:gdLst/>
              <a:ahLst/>
              <a:cxnLst/>
              <a:rect l="0" t="0" r="0" b="0"/>
              <a:pathLst>
                <a:path w="271506" h="325723">
                  <a:moveTo>
                    <a:pt x="61955" y="63500"/>
                  </a:moveTo>
                  <a:lnTo>
                    <a:pt x="61955" y="63500"/>
                  </a:lnTo>
                  <a:lnTo>
                    <a:pt x="56488" y="52565"/>
                  </a:lnTo>
                  <a:lnTo>
                    <a:pt x="56193" y="53388"/>
                  </a:lnTo>
                  <a:lnTo>
                    <a:pt x="56485" y="64110"/>
                  </a:lnTo>
                  <a:lnTo>
                    <a:pt x="59315" y="95666"/>
                  </a:lnTo>
                  <a:lnTo>
                    <a:pt x="57724" y="129537"/>
                  </a:lnTo>
                  <a:lnTo>
                    <a:pt x="54665" y="171872"/>
                  </a:lnTo>
                  <a:lnTo>
                    <a:pt x="50249" y="216792"/>
                  </a:lnTo>
                  <a:lnTo>
                    <a:pt x="43582" y="257925"/>
                  </a:lnTo>
                  <a:lnTo>
                    <a:pt x="31894" y="303298"/>
                  </a:lnTo>
                  <a:lnTo>
                    <a:pt x="22866" y="325600"/>
                  </a:lnTo>
                  <a:lnTo>
                    <a:pt x="19667" y="325722"/>
                  </a:lnTo>
                  <a:lnTo>
                    <a:pt x="16124" y="322276"/>
                  </a:lnTo>
                  <a:lnTo>
                    <a:pt x="12351" y="316450"/>
                  </a:lnTo>
                  <a:lnTo>
                    <a:pt x="3669" y="277913"/>
                  </a:lnTo>
                  <a:lnTo>
                    <a:pt x="773" y="232878"/>
                  </a:lnTo>
                  <a:lnTo>
                    <a:pt x="0" y="206052"/>
                  </a:lnTo>
                  <a:lnTo>
                    <a:pt x="1602" y="177585"/>
                  </a:lnTo>
                  <a:lnTo>
                    <a:pt x="4786" y="148024"/>
                  </a:lnTo>
                  <a:lnTo>
                    <a:pt x="9026" y="117732"/>
                  </a:lnTo>
                  <a:lnTo>
                    <a:pt x="21262" y="70905"/>
                  </a:lnTo>
                  <a:lnTo>
                    <a:pt x="35403" y="35747"/>
                  </a:lnTo>
                  <a:lnTo>
                    <a:pt x="48743" y="10713"/>
                  </a:lnTo>
                  <a:lnTo>
                    <a:pt x="55969" y="5025"/>
                  </a:lnTo>
                  <a:lnTo>
                    <a:pt x="63609" y="3350"/>
                  </a:lnTo>
                  <a:lnTo>
                    <a:pt x="71524" y="4350"/>
                  </a:lnTo>
                  <a:lnTo>
                    <a:pt x="78918" y="12073"/>
                  </a:lnTo>
                  <a:lnTo>
                    <a:pt x="99436" y="58767"/>
                  </a:lnTo>
                  <a:lnTo>
                    <a:pt x="112480" y="104670"/>
                  </a:lnTo>
                  <a:lnTo>
                    <a:pt x="120333" y="129047"/>
                  </a:lnTo>
                  <a:lnTo>
                    <a:pt x="129096" y="153765"/>
                  </a:lnTo>
                  <a:lnTo>
                    <a:pt x="146829" y="200984"/>
                  </a:lnTo>
                  <a:lnTo>
                    <a:pt x="161765" y="240786"/>
                  </a:lnTo>
                  <a:lnTo>
                    <a:pt x="185445" y="281442"/>
                  </a:lnTo>
                  <a:lnTo>
                    <a:pt x="200223" y="301250"/>
                  </a:lnTo>
                  <a:lnTo>
                    <a:pt x="204228" y="301728"/>
                  </a:lnTo>
                  <a:lnTo>
                    <a:pt x="208310" y="299224"/>
                  </a:lnTo>
                  <a:lnTo>
                    <a:pt x="212441" y="294733"/>
                  </a:lnTo>
                  <a:lnTo>
                    <a:pt x="224998" y="258072"/>
                  </a:lnTo>
                  <a:lnTo>
                    <a:pt x="233432" y="217239"/>
                  </a:lnTo>
                  <a:lnTo>
                    <a:pt x="237656" y="193510"/>
                  </a:lnTo>
                  <a:lnTo>
                    <a:pt x="241884" y="168518"/>
                  </a:lnTo>
                  <a:lnTo>
                    <a:pt x="246113" y="142684"/>
                  </a:lnTo>
                  <a:lnTo>
                    <a:pt x="250344" y="116289"/>
                  </a:lnTo>
                  <a:lnTo>
                    <a:pt x="256926" y="73792"/>
                  </a:lnTo>
                  <a:lnTo>
                    <a:pt x="262717" y="27744"/>
                  </a:lnTo>
                  <a:lnTo>
                    <a:pt x="264777" y="9508"/>
                  </a:lnTo>
                  <a:lnTo>
                    <a:pt x="266313" y="5633"/>
                  </a:lnTo>
                  <a:lnTo>
                    <a:pt x="2715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51">
              <a:extLst>
                <a:ext uri="{FF2B5EF4-FFF2-40B4-BE49-F238E27FC236}">
                  <a16:creationId xmlns:a16="http://schemas.microsoft.com/office/drawing/2014/main" xmlns="" id="{93E53623-28C1-45A8-97F7-3B4E8FA10DA7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342140" y="5685625"/>
              <a:ext cx="111150" cy="148426"/>
            </a:xfrm>
            <a:custGeom>
              <a:avLst/>
              <a:gdLst/>
              <a:ahLst/>
              <a:cxnLst/>
              <a:rect l="0" t="0" r="0" b="0"/>
              <a:pathLst>
                <a:path w="111150" h="148426">
                  <a:moveTo>
                    <a:pt x="77710" y="54775"/>
                  </a:moveTo>
                  <a:lnTo>
                    <a:pt x="77710" y="54775"/>
                  </a:lnTo>
                  <a:lnTo>
                    <a:pt x="68871" y="17325"/>
                  </a:lnTo>
                  <a:lnTo>
                    <a:pt x="61081" y="6145"/>
                  </a:lnTo>
                  <a:lnTo>
                    <a:pt x="56041" y="1188"/>
                  </a:lnTo>
                  <a:lnTo>
                    <a:pt x="49859" y="0"/>
                  </a:lnTo>
                  <a:lnTo>
                    <a:pt x="35463" y="4325"/>
                  </a:lnTo>
                  <a:lnTo>
                    <a:pt x="11492" y="25402"/>
                  </a:lnTo>
                  <a:lnTo>
                    <a:pt x="2420" y="47836"/>
                  </a:lnTo>
                  <a:lnTo>
                    <a:pt x="0" y="60732"/>
                  </a:lnTo>
                  <a:lnTo>
                    <a:pt x="2956" y="86351"/>
                  </a:lnTo>
                  <a:lnTo>
                    <a:pt x="12029" y="110436"/>
                  </a:lnTo>
                  <a:lnTo>
                    <a:pt x="25471" y="130549"/>
                  </a:lnTo>
                  <a:lnTo>
                    <a:pt x="44615" y="143251"/>
                  </a:lnTo>
                  <a:lnTo>
                    <a:pt x="55646" y="147626"/>
                  </a:lnTo>
                  <a:lnTo>
                    <a:pt x="65823" y="148425"/>
                  </a:lnTo>
                  <a:lnTo>
                    <a:pt x="84657" y="143670"/>
                  </a:lnTo>
                  <a:lnTo>
                    <a:pt x="100553" y="130737"/>
                  </a:lnTo>
                  <a:lnTo>
                    <a:pt x="107755" y="122350"/>
                  </a:lnTo>
                  <a:lnTo>
                    <a:pt x="111145" y="113230"/>
                  </a:lnTo>
                  <a:lnTo>
                    <a:pt x="111149" y="93690"/>
                  </a:lnTo>
                  <a:lnTo>
                    <a:pt x="102684" y="75128"/>
                  </a:lnTo>
                  <a:lnTo>
                    <a:pt x="85816" y="54455"/>
                  </a:lnTo>
                  <a:lnTo>
                    <a:pt x="71360" y="4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52">
              <a:extLst>
                <a:ext uri="{FF2B5EF4-FFF2-40B4-BE49-F238E27FC236}">
                  <a16:creationId xmlns:a16="http://schemas.microsoft.com/office/drawing/2014/main" xmlns="" id="{09E7C2FD-E176-4403-9367-87C3B21BE82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508750" y="5645150"/>
              <a:ext cx="152401" cy="201350"/>
            </a:xfrm>
            <a:custGeom>
              <a:avLst/>
              <a:gdLst/>
              <a:ahLst/>
              <a:cxnLst/>
              <a:rect l="0" t="0" r="0" b="0"/>
              <a:pathLst>
                <a:path w="152401" h="201350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15580" y="19933"/>
                  </a:lnTo>
                  <a:lnTo>
                    <a:pt x="28561" y="26968"/>
                  </a:lnTo>
                  <a:lnTo>
                    <a:pt x="35974" y="32795"/>
                  </a:lnTo>
                  <a:lnTo>
                    <a:pt x="53149" y="61223"/>
                  </a:lnTo>
                  <a:lnTo>
                    <a:pt x="67175" y="103198"/>
                  </a:lnTo>
                  <a:lnTo>
                    <a:pt x="73526" y="148013"/>
                  </a:lnTo>
                  <a:lnTo>
                    <a:pt x="68666" y="182458"/>
                  </a:lnTo>
                  <a:lnTo>
                    <a:pt x="61659" y="200425"/>
                  </a:lnTo>
                  <a:lnTo>
                    <a:pt x="58040" y="201349"/>
                  </a:lnTo>
                  <a:lnTo>
                    <a:pt x="53509" y="199849"/>
                  </a:lnTo>
                  <a:lnTo>
                    <a:pt x="48373" y="196733"/>
                  </a:lnTo>
                  <a:lnTo>
                    <a:pt x="40784" y="183863"/>
                  </a:lnTo>
                  <a:lnTo>
                    <a:pt x="37774" y="175492"/>
                  </a:lnTo>
                  <a:lnTo>
                    <a:pt x="40276" y="133372"/>
                  </a:lnTo>
                  <a:lnTo>
                    <a:pt x="52003" y="98788"/>
                  </a:lnTo>
                  <a:lnTo>
                    <a:pt x="70384" y="65072"/>
                  </a:lnTo>
                  <a:lnTo>
                    <a:pt x="107089" y="2837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53">
              <a:extLst>
                <a:ext uri="{FF2B5EF4-FFF2-40B4-BE49-F238E27FC236}">
                  <a16:creationId xmlns:a16="http://schemas.microsoft.com/office/drawing/2014/main" xmlns="" id="{5DF2327C-8235-4E9E-B2E3-C2495A1E6B4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852353" y="5439985"/>
              <a:ext cx="145348" cy="497266"/>
            </a:xfrm>
            <a:custGeom>
              <a:avLst/>
              <a:gdLst/>
              <a:ahLst/>
              <a:cxnLst/>
              <a:rect l="0" t="0" r="0" b="0"/>
              <a:pathLst>
                <a:path w="145348" h="497266">
                  <a:moveTo>
                    <a:pt x="138997" y="21015"/>
                  </a:moveTo>
                  <a:lnTo>
                    <a:pt x="138997" y="21015"/>
                  </a:lnTo>
                  <a:lnTo>
                    <a:pt x="142367" y="14273"/>
                  </a:lnTo>
                  <a:lnTo>
                    <a:pt x="142655" y="11581"/>
                  </a:lnTo>
                  <a:lnTo>
                    <a:pt x="141092" y="6710"/>
                  </a:lnTo>
                  <a:lnTo>
                    <a:pt x="136247" y="0"/>
                  </a:lnTo>
                  <a:lnTo>
                    <a:pt x="132225" y="1361"/>
                  </a:lnTo>
                  <a:lnTo>
                    <a:pt x="120229" y="10398"/>
                  </a:lnTo>
                  <a:lnTo>
                    <a:pt x="94238" y="44837"/>
                  </a:lnTo>
                  <a:lnTo>
                    <a:pt x="72537" y="84284"/>
                  </a:lnTo>
                  <a:lnTo>
                    <a:pt x="60823" y="107644"/>
                  </a:lnTo>
                  <a:lnTo>
                    <a:pt x="49486" y="134507"/>
                  </a:lnTo>
                  <a:lnTo>
                    <a:pt x="38401" y="163704"/>
                  </a:lnTo>
                  <a:lnTo>
                    <a:pt x="27483" y="194458"/>
                  </a:lnTo>
                  <a:lnTo>
                    <a:pt x="18793" y="225544"/>
                  </a:lnTo>
                  <a:lnTo>
                    <a:pt x="11588" y="256851"/>
                  </a:lnTo>
                  <a:lnTo>
                    <a:pt x="5375" y="288305"/>
                  </a:lnTo>
                  <a:lnTo>
                    <a:pt x="1938" y="317036"/>
                  </a:lnTo>
                  <a:lnTo>
                    <a:pt x="352" y="343951"/>
                  </a:lnTo>
                  <a:lnTo>
                    <a:pt x="0" y="369656"/>
                  </a:lnTo>
                  <a:lnTo>
                    <a:pt x="9017" y="411387"/>
                  </a:lnTo>
                  <a:lnTo>
                    <a:pt x="16360" y="429429"/>
                  </a:lnTo>
                  <a:lnTo>
                    <a:pt x="39571" y="457003"/>
                  </a:lnTo>
                  <a:lnTo>
                    <a:pt x="70113" y="476548"/>
                  </a:lnTo>
                  <a:lnTo>
                    <a:pt x="107206" y="487587"/>
                  </a:lnTo>
                  <a:lnTo>
                    <a:pt x="145347" y="49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7" name="SMARTInkShape-1254">
            <a:extLst>
              <a:ext uri="{FF2B5EF4-FFF2-40B4-BE49-F238E27FC236}">
                <a16:creationId xmlns:a16="http://schemas.microsoft.com/office/drawing/2014/main" xmlns="" id="{C4C2540C-DF48-4D05-90B0-31A196787AB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458200" y="5518150"/>
            <a:ext cx="128636" cy="457201"/>
          </a:xfrm>
          <a:custGeom>
            <a:avLst/>
            <a:gdLst/>
            <a:ahLst/>
            <a:cxnLst/>
            <a:rect l="0" t="0" r="0" b="0"/>
            <a:pathLst>
              <a:path w="128636" h="457201">
                <a:moveTo>
                  <a:pt x="38100" y="0"/>
                </a:moveTo>
                <a:lnTo>
                  <a:pt x="38100" y="0"/>
                </a:lnTo>
                <a:lnTo>
                  <a:pt x="48213" y="3371"/>
                </a:lnTo>
                <a:lnTo>
                  <a:pt x="67986" y="18951"/>
                </a:lnTo>
                <a:lnTo>
                  <a:pt x="91719" y="58296"/>
                </a:lnTo>
                <a:lnTo>
                  <a:pt x="108262" y="97876"/>
                </a:lnTo>
                <a:lnTo>
                  <a:pt x="122200" y="143689"/>
                </a:lnTo>
                <a:lnTo>
                  <a:pt x="125916" y="167759"/>
                </a:lnTo>
                <a:lnTo>
                  <a:pt x="128394" y="192273"/>
                </a:lnTo>
                <a:lnTo>
                  <a:pt x="128635" y="217082"/>
                </a:lnTo>
                <a:lnTo>
                  <a:pt x="127384" y="242087"/>
                </a:lnTo>
                <a:lnTo>
                  <a:pt x="125139" y="267225"/>
                </a:lnTo>
                <a:lnTo>
                  <a:pt x="113237" y="313971"/>
                </a:lnTo>
                <a:lnTo>
                  <a:pt x="94778" y="356148"/>
                </a:lnTo>
                <a:lnTo>
                  <a:pt x="70110" y="391356"/>
                </a:lnTo>
                <a:lnTo>
                  <a:pt x="28456" y="432203"/>
                </a:lnTo>
                <a:lnTo>
                  <a:pt x="0" y="457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SMARTInkShape-Group286">
            <a:extLst>
              <a:ext uri="{FF2B5EF4-FFF2-40B4-BE49-F238E27FC236}">
                <a16:creationId xmlns:a16="http://schemas.microsoft.com/office/drawing/2014/main" xmlns="" id="{350FFA78-F842-418A-806B-EB311C0A43BD}"/>
              </a:ext>
            </a:extLst>
          </p:cNvPr>
          <p:cNvGrpSpPr/>
          <p:nvPr/>
        </p:nvGrpSpPr>
        <p:grpSpPr>
          <a:xfrm>
            <a:off x="3094252" y="5969000"/>
            <a:ext cx="1928599" cy="660401"/>
            <a:chOff x="3094252" y="5969000"/>
            <a:chExt cx="1928599" cy="660401"/>
          </a:xfrm>
        </p:grpSpPr>
        <p:sp>
          <p:nvSpPr>
            <p:cNvPr id="148" name="SMARTInkShape-1255">
              <a:extLst>
                <a:ext uri="{FF2B5EF4-FFF2-40B4-BE49-F238E27FC236}">
                  <a16:creationId xmlns:a16="http://schemas.microsoft.com/office/drawing/2014/main" xmlns="" id="{9C013401-EB24-4DDD-9E49-07219F3944C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340100" y="5969000"/>
              <a:ext cx="1212851" cy="94428"/>
            </a:xfrm>
            <a:custGeom>
              <a:avLst/>
              <a:gdLst/>
              <a:ahLst/>
              <a:cxnLst/>
              <a:rect l="0" t="0" r="0" b="0"/>
              <a:pathLst>
                <a:path w="1212851" h="9442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2095" y="39345"/>
                  </a:lnTo>
                  <a:lnTo>
                    <a:pt x="87497" y="65359"/>
                  </a:lnTo>
                  <a:lnTo>
                    <a:pt x="128493" y="78673"/>
                  </a:lnTo>
                  <a:lnTo>
                    <a:pt x="175641" y="87176"/>
                  </a:lnTo>
                  <a:lnTo>
                    <a:pt x="201055" y="88456"/>
                  </a:lnTo>
                  <a:lnTo>
                    <a:pt x="227170" y="88604"/>
                  </a:lnTo>
                  <a:lnTo>
                    <a:pt x="253047" y="87997"/>
                  </a:lnTo>
                  <a:lnTo>
                    <a:pt x="278764" y="86887"/>
                  </a:lnTo>
                  <a:lnTo>
                    <a:pt x="304376" y="85441"/>
                  </a:lnTo>
                  <a:lnTo>
                    <a:pt x="351649" y="81954"/>
                  </a:lnTo>
                  <a:lnTo>
                    <a:pt x="396177" y="79463"/>
                  </a:lnTo>
                  <a:lnTo>
                    <a:pt x="439486" y="80707"/>
                  </a:lnTo>
                  <a:lnTo>
                    <a:pt x="484134" y="85494"/>
                  </a:lnTo>
                  <a:lnTo>
                    <a:pt x="529143" y="90914"/>
                  </a:lnTo>
                  <a:lnTo>
                    <a:pt x="572665" y="93323"/>
                  </a:lnTo>
                  <a:lnTo>
                    <a:pt x="611765" y="92512"/>
                  </a:lnTo>
                  <a:lnTo>
                    <a:pt x="646545" y="89800"/>
                  </a:lnTo>
                  <a:lnTo>
                    <a:pt x="689926" y="84306"/>
                  </a:lnTo>
                  <a:lnTo>
                    <a:pt x="731002" y="78210"/>
                  </a:lnTo>
                  <a:lnTo>
                    <a:pt x="762099" y="74037"/>
                  </a:lnTo>
                  <a:lnTo>
                    <a:pt x="796616" y="73591"/>
                  </a:lnTo>
                  <a:lnTo>
                    <a:pt x="835240" y="75746"/>
                  </a:lnTo>
                  <a:lnTo>
                    <a:pt x="880629" y="79055"/>
                  </a:lnTo>
                  <a:lnTo>
                    <a:pt x="905292" y="80925"/>
                  </a:lnTo>
                  <a:lnTo>
                    <a:pt x="930906" y="82878"/>
                  </a:lnTo>
                  <a:lnTo>
                    <a:pt x="957154" y="84886"/>
                  </a:lnTo>
                  <a:lnTo>
                    <a:pt x="983119" y="86930"/>
                  </a:lnTo>
                  <a:lnTo>
                    <a:pt x="1008896" y="88997"/>
                  </a:lnTo>
                  <a:lnTo>
                    <a:pt x="1034547" y="91081"/>
                  </a:lnTo>
                  <a:lnTo>
                    <a:pt x="1079982" y="93397"/>
                  </a:lnTo>
                  <a:lnTo>
                    <a:pt x="1119225" y="94427"/>
                  </a:lnTo>
                  <a:lnTo>
                    <a:pt x="1164413" y="94300"/>
                  </a:lnTo>
                  <a:lnTo>
                    <a:pt x="12128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256">
              <a:extLst>
                <a:ext uri="{FF2B5EF4-FFF2-40B4-BE49-F238E27FC236}">
                  <a16:creationId xmlns:a16="http://schemas.microsoft.com/office/drawing/2014/main" xmlns="" id="{DBBDD15A-0961-4C48-BB92-6F33B6BC65D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094252" y="6268557"/>
              <a:ext cx="264899" cy="306775"/>
            </a:xfrm>
            <a:custGeom>
              <a:avLst/>
              <a:gdLst/>
              <a:ahLst/>
              <a:cxnLst/>
              <a:rect l="0" t="0" r="0" b="0"/>
              <a:pathLst>
                <a:path w="264899" h="306775">
                  <a:moveTo>
                    <a:pt x="55348" y="36993"/>
                  </a:moveTo>
                  <a:lnTo>
                    <a:pt x="55348" y="36993"/>
                  </a:lnTo>
                  <a:lnTo>
                    <a:pt x="49259" y="30905"/>
                  </a:lnTo>
                  <a:lnTo>
                    <a:pt x="48308" y="69646"/>
                  </a:lnTo>
                  <a:lnTo>
                    <a:pt x="43227" y="114479"/>
                  </a:lnTo>
                  <a:lnTo>
                    <a:pt x="36791" y="154451"/>
                  </a:lnTo>
                  <a:lnTo>
                    <a:pt x="31107" y="192442"/>
                  </a:lnTo>
                  <a:lnTo>
                    <a:pt x="25524" y="226732"/>
                  </a:lnTo>
                  <a:lnTo>
                    <a:pt x="15859" y="267014"/>
                  </a:lnTo>
                  <a:lnTo>
                    <a:pt x="11662" y="287024"/>
                  </a:lnTo>
                  <a:lnTo>
                    <a:pt x="9997" y="289052"/>
                  </a:lnTo>
                  <a:lnTo>
                    <a:pt x="8181" y="289699"/>
                  </a:lnTo>
                  <a:lnTo>
                    <a:pt x="4281" y="279129"/>
                  </a:lnTo>
                  <a:lnTo>
                    <a:pt x="0" y="241851"/>
                  </a:lnTo>
                  <a:lnTo>
                    <a:pt x="1821" y="203535"/>
                  </a:lnTo>
                  <a:lnTo>
                    <a:pt x="12038" y="155932"/>
                  </a:lnTo>
                  <a:lnTo>
                    <a:pt x="24104" y="111727"/>
                  </a:lnTo>
                  <a:lnTo>
                    <a:pt x="36523" y="73736"/>
                  </a:lnTo>
                  <a:lnTo>
                    <a:pt x="54709" y="33925"/>
                  </a:lnTo>
                  <a:lnTo>
                    <a:pt x="69348" y="9509"/>
                  </a:lnTo>
                  <a:lnTo>
                    <a:pt x="78268" y="553"/>
                  </a:lnTo>
                  <a:lnTo>
                    <a:pt x="83328" y="0"/>
                  </a:lnTo>
                  <a:lnTo>
                    <a:pt x="94594" y="5029"/>
                  </a:lnTo>
                  <a:lnTo>
                    <a:pt x="112838" y="36616"/>
                  </a:lnTo>
                  <a:lnTo>
                    <a:pt x="125349" y="69752"/>
                  </a:lnTo>
                  <a:lnTo>
                    <a:pt x="137260" y="108703"/>
                  </a:lnTo>
                  <a:lnTo>
                    <a:pt x="147257" y="151884"/>
                  </a:lnTo>
                  <a:lnTo>
                    <a:pt x="154522" y="196947"/>
                  </a:lnTo>
                  <a:lnTo>
                    <a:pt x="160103" y="240022"/>
                  </a:lnTo>
                  <a:lnTo>
                    <a:pt x="164935" y="275630"/>
                  </a:lnTo>
                  <a:lnTo>
                    <a:pt x="171623" y="303217"/>
                  </a:lnTo>
                  <a:lnTo>
                    <a:pt x="173787" y="306197"/>
                  </a:lnTo>
                  <a:lnTo>
                    <a:pt x="175935" y="306774"/>
                  </a:lnTo>
                  <a:lnTo>
                    <a:pt x="178073" y="305747"/>
                  </a:lnTo>
                  <a:lnTo>
                    <a:pt x="192348" y="270153"/>
                  </a:lnTo>
                  <a:lnTo>
                    <a:pt x="203020" y="233988"/>
                  </a:lnTo>
                  <a:lnTo>
                    <a:pt x="209535" y="210657"/>
                  </a:lnTo>
                  <a:lnTo>
                    <a:pt x="216701" y="184519"/>
                  </a:lnTo>
                  <a:lnTo>
                    <a:pt x="224299" y="156510"/>
                  </a:lnTo>
                  <a:lnTo>
                    <a:pt x="231482" y="130781"/>
                  </a:lnTo>
                  <a:lnTo>
                    <a:pt x="245108" y="83380"/>
                  </a:lnTo>
                  <a:lnTo>
                    <a:pt x="260257" y="37428"/>
                  </a:lnTo>
                  <a:lnTo>
                    <a:pt x="264898" y="2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57">
              <a:extLst>
                <a:ext uri="{FF2B5EF4-FFF2-40B4-BE49-F238E27FC236}">
                  <a16:creationId xmlns:a16="http://schemas.microsoft.com/office/drawing/2014/main" xmlns="" id="{8BD72241-19B4-457E-8FD2-EE898CD43B9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416300" y="6496050"/>
              <a:ext cx="19051" cy="133351"/>
            </a:xfrm>
            <a:custGeom>
              <a:avLst/>
              <a:gdLst/>
              <a:ahLst/>
              <a:cxnLst/>
              <a:rect l="0" t="0" r="0" b="0"/>
              <a:pathLst>
                <a:path w="19051" h="13335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2117"/>
                  </a:lnTo>
                  <a:lnTo>
                    <a:pt x="7805" y="47702"/>
                  </a:lnTo>
                  <a:lnTo>
                    <a:pt x="2626" y="8351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58">
              <a:extLst>
                <a:ext uri="{FF2B5EF4-FFF2-40B4-BE49-F238E27FC236}">
                  <a16:creationId xmlns:a16="http://schemas.microsoft.com/office/drawing/2014/main" xmlns="" id="{938A81AA-253A-45C7-839B-C9BED1AB73D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575050" y="64833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9679" y="0"/>
                  </a:lnTo>
                  <a:lnTo>
                    <a:pt x="76354" y="705"/>
                  </a:lnTo>
                  <a:lnTo>
                    <a:pt x="121386" y="6907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59">
              <a:extLst>
                <a:ext uri="{FF2B5EF4-FFF2-40B4-BE49-F238E27FC236}">
                  <a16:creationId xmlns:a16="http://schemas.microsoft.com/office/drawing/2014/main" xmlns="" id="{4D29E866-5323-428D-A396-5447CA9ADBF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657600" y="6397316"/>
              <a:ext cx="24107" cy="219385"/>
            </a:xfrm>
            <a:custGeom>
              <a:avLst/>
              <a:gdLst/>
              <a:ahLst/>
              <a:cxnLst/>
              <a:rect l="0" t="0" r="0" b="0"/>
              <a:pathLst>
                <a:path w="24107" h="219385">
                  <a:moveTo>
                    <a:pt x="19050" y="9834"/>
                  </a:moveTo>
                  <a:lnTo>
                    <a:pt x="19050" y="9834"/>
                  </a:lnTo>
                  <a:lnTo>
                    <a:pt x="19050" y="374"/>
                  </a:lnTo>
                  <a:lnTo>
                    <a:pt x="19755" y="0"/>
                  </a:lnTo>
                  <a:lnTo>
                    <a:pt x="20931" y="456"/>
                  </a:lnTo>
                  <a:lnTo>
                    <a:pt x="22421" y="1464"/>
                  </a:lnTo>
                  <a:lnTo>
                    <a:pt x="24076" y="6350"/>
                  </a:lnTo>
                  <a:lnTo>
                    <a:pt x="24106" y="16046"/>
                  </a:lnTo>
                  <a:lnTo>
                    <a:pt x="16495" y="60529"/>
                  </a:lnTo>
                  <a:lnTo>
                    <a:pt x="7474" y="105052"/>
                  </a:lnTo>
                  <a:lnTo>
                    <a:pt x="2215" y="149524"/>
                  </a:lnTo>
                  <a:lnTo>
                    <a:pt x="656" y="188337"/>
                  </a:lnTo>
                  <a:lnTo>
                    <a:pt x="0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60">
              <a:extLst>
                <a:ext uri="{FF2B5EF4-FFF2-40B4-BE49-F238E27FC236}">
                  <a16:creationId xmlns:a16="http://schemas.microsoft.com/office/drawing/2014/main" xmlns="" id="{8D9375B4-7156-47E3-A5FF-A1DD2880C2A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871133" y="6293994"/>
              <a:ext cx="123018" cy="310007"/>
            </a:xfrm>
            <a:custGeom>
              <a:avLst/>
              <a:gdLst/>
              <a:ahLst/>
              <a:cxnLst/>
              <a:rect l="0" t="0" r="0" b="0"/>
              <a:pathLst>
                <a:path w="123018" h="310007">
                  <a:moveTo>
                    <a:pt x="123017" y="11556"/>
                  </a:moveTo>
                  <a:lnTo>
                    <a:pt x="123017" y="11556"/>
                  </a:lnTo>
                  <a:lnTo>
                    <a:pt x="119646" y="8185"/>
                  </a:lnTo>
                  <a:lnTo>
                    <a:pt x="117991" y="4649"/>
                  </a:lnTo>
                  <a:lnTo>
                    <a:pt x="117550" y="2717"/>
                  </a:lnTo>
                  <a:lnTo>
                    <a:pt x="116550" y="1430"/>
                  </a:lnTo>
                  <a:lnTo>
                    <a:pt x="113557" y="0"/>
                  </a:lnTo>
                  <a:lnTo>
                    <a:pt x="101164" y="5936"/>
                  </a:lnTo>
                  <a:lnTo>
                    <a:pt x="80715" y="23374"/>
                  </a:lnTo>
                  <a:lnTo>
                    <a:pt x="56783" y="59900"/>
                  </a:lnTo>
                  <a:lnTo>
                    <a:pt x="38311" y="94191"/>
                  </a:lnTo>
                  <a:lnTo>
                    <a:pt x="19753" y="131538"/>
                  </a:lnTo>
                  <a:lnTo>
                    <a:pt x="4450" y="166952"/>
                  </a:lnTo>
                  <a:lnTo>
                    <a:pt x="0" y="201506"/>
                  </a:lnTo>
                  <a:lnTo>
                    <a:pt x="4137" y="233561"/>
                  </a:lnTo>
                  <a:lnTo>
                    <a:pt x="15383" y="259567"/>
                  </a:lnTo>
                  <a:lnTo>
                    <a:pt x="37582" y="287300"/>
                  </a:lnTo>
                  <a:lnTo>
                    <a:pt x="78567" y="310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61">
              <a:extLst>
                <a:ext uri="{FF2B5EF4-FFF2-40B4-BE49-F238E27FC236}">
                  <a16:creationId xmlns:a16="http://schemas.microsoft.com/office/drawing/2014/main" xmlns="" id="{76CCD52A-7587-454D-97A1-B55CCF61ACA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019550" y="64643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3308" y="7674"/>
                  </a:lnTo>
                  <a:lnTo>
                    <a:pt x="86558" y="324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262">
              <a:extLst>
                <a:ext uri="{FF2B5EF4-FFF2-40B4-BE49-F238E27FC236}">
                  <a16:creationId xmlns:a16="http://schemas.microsoft.com/office/drawing/2014/main" xmlns="" id="{CB72C66F-DA8C-419F-9CAF-FF7D0C7ADB90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229100" y="6366689"/>
              <a:ext cx="41959" cy="205562"/>
            </a:xfrm>
            <a:custGeom>
              <a:avLst/>
              <a:gdLst/>
              <a:ahLst/>
              <a:cxnLst/>
              <a:rect l="0" t="0" r="0" b="0"/>
              <a:pathLst>
                <a:path w="41959" h="205562">
                  <a:moveTo>
                    <a:pt x="0" y="15061"/>
                  </a:moveTo>
                  <a:lnTo>
                    <a:pt x="0" y="15061"/>
                  </a:lnTo>
                  <a:lnTo>
                    <a:pt x="3371" y="8319"/>
                  </a:lnTo>
                  <a:lnTo>
                    <a:pt x="10670" y="3128"/>
                  </a:lnTo>
                  <a:lnTo>
                    <a:pt x="15580" y="756"/>
                  </a:lnTo>
                  <a:lnTo>
                    <a:pt x="24798" y="0"/>
                  </a:lnTo>
                  <a:lnTo>
                    <a:pt x="32893" y="2018"/>
                  </a:lnTo>
                  <a:lnTo>
                    <a:pt x="38843" y="5265"/>
                  </a:lnTo>
                  <a:lnTo>
                    <a:pt x="41958" y="14706"/>
                  </a:lnTo>
                  <a:lnTo>
                    <a:pt x="41830" y="37769"/>
                  </a:lnTo>
                  <a:lnTo>
                    <a:pt x="35466" y="83909"/>
                  </a:lnTo>
                  <a:lnTo>
                    <a:pt x="36221" y="126085"/>
                  </a:lnTo>
                  <a:lnTo>
                    <a:pt x="37729" y="173033"/>
                  </a:lnTo>
                  <a:lnTo>
                    <a:pt x="38100" y="20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263">
              <a:extLst>
                <a:ext uri="{FF2B5EF4-FFF2-40B4-BE49-F238E27FC236}">
                  <a16:creationId xmlns:a16="http://schemas.microsoft.com/office/drawing/2014/main" xmlns="" id="{3CD691D1-F860-40D3-BE19-8631C151510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337050" y="6292850"/>
              <a:ext cx="96722" cy="266701"/>
            </a:xfrm>
            <a:custGeom>
              <a:avLst/>
              <a:gdLst/>
              <a:ahLst/>
              <a:cxnLst/>
              <a:rect l="0" t="0" r="0" b="0"/>
              <a:pathLst>
                <a:path w="96722" h="266701">
                  <a:moveTo>
                    <a:pt x="50800" y="0"/>
                  </a:moveTo>
                  <a:lnTo>
                    <a:pt x="50800" y="0"/>
                  </a:lnTo>
                  <a:lnTo>
                    <a:pt x="60913" y="3371"/>
                  </a:lnTo>
                  <a:lnTo>
                    <a:pt x="77315" y="22322"/>
                  </a:lnTo>
                  <a:lnTo>
                    <a:pt x="88838" y="60392"/>
                  </a:lnTo>
                  <a:lnTo>
                    <a:pt x="96721" y="107421"/>
                  </a:lnTo>
                  <a:lnTo>
                    <a:pt x="93787" y="140405"/>
                  </a:lnTo>
                  <a:lnTo>
                    <a:pt x="84016" y="172469"/>
                  </a:lnTo>
                  <a:lnTo>
                    <a:pt x="58682" y="213614"/>
                  </a:lnTo>
                  <a:lnTo>
                    <a:pt x="22279" y="25195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64">
              <a:extLst>
                <a:ext uri="{FF2B5EF4-FFF2-40B4-BE49-F238E27FC236}">
                  <a16:creationId xmlns:a16="http://schemas.microsoft.com/office/drawing/2014/main" xmlns="" id="{6FE6F0F5-652D-45E3-961E-2A13673DD88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489450" y="65024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14503" y="5645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65">
              <a:extLst>
                <a:ext uri="{FF2B5EF4-FFF2-40B4-BE49-F238E27FC236}">
                  <a16:creationId xmlns:a16="http://schemas.microsoft.com/office/drawing/2014/main" xmlns="" id="{D328969B-B197-4284-A9C1-1766827E70E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643164" y="6283161"/>
              <a:ext cx="214587" cy="267595"/>
            </a:xfrm>
            <a:custGeom>
              <a:avLst/>
              <a:gdLst/>
              <a:ahLst/>
              <a:cxnLst/>
              <a:rect l="0" t="0" r="0" b="0"/>
              <a:pathLst>
                <a:path w="214587" h="267595">
                  <a:moveTo>
                    <a:pt x="30436" y="66839"/>
                  </a:moveTo>
                  <a:lnTo>
                    <a:pt x="30436" y="66839"/>
                  </a:lnTo>
                  <a:lnTo>
                    <a:pt x="35903" y="61372"/>
                  </a:lnTo>
                  <a:lnTo>
                    <a:pt x="40079" y="88356"/>
                  </a:lnTo>
                  <a:lnTo>
                    <a:pt x="38859" y="126993"/>
                  </a:lnTo>
                  <a:lnTo>
                    <a:pt x="33944" y="159896"/>
                  </a:lnTo>
                  <a:lnTo>
                    <a:pt x="27007" y="206594"/>
                  </a:lnTo>
                  <a:lnTo>
                    <a:pt x="21189" y="239011"/>
                  </a:lnTo>
                  <a:lnTo>
                    <a:pt x="15037" y="252015"/>
                  </a:lnTo>
                  <a:lnTo>
                    <a:pt x="12409" y="254495"/>
                  </a:lnTo>
                  <a:lnTo>
                    <a:pt x="9951" y="255442"/>
                  </a:lnTo>
                  <a:lnTo>
                    <a:pt x="7607" y="251841"/>
                  </a:lnTo>
                  <a:lnTo>
                    <a:pt x="1643" y="223725"/>
                  </a:lnTo>
                  <a:lnTo>
                    <a:pt x="0" y="190659"/>
                  </a:lnTo>
                  <a:lnTo>
                    <a:pt x="3033" y="146799"/>
                  </a:lnTo>
                  <a:lnTo>
                    <a:pt x="9085" y="100966"/>
                  </a:lnTo>
                  <a:lnTo>
                    <a:pt x="16478" y="64133"/>
                  </a:lnTo>
                  <a:lnTo>
                    <a:pt x="31944" y="25742"/>
                  </a:lnTo>
                  <a:lnTo>
                    <a:pt x="49933" y="3235"/>
                  </a:lnTo>
                  <a:lnTo>
                    <a:pt x="55428" y="447"/>
                  </a:lnTo>
                  <a:lnTo>
                    <a:pt x="60504" y="0"/>
                  </a:lnTo>
                  <a:lnTo>
                    <a:pt x="65297" y="1113"/>
                  </a:lnTo>
                  <a:lnTo>
                    <a:pt x="74387" y="15520"/>
                  </a:lnTo>
                  <a:lnTo>
                    <a:pt x="89320" y="58924"/>
                  </a:lnTo>
                  <a:lnTo>
                    <a:pt x="100351" y="99304"/>
                  </a:lnTo>
                  <a:lnTo>
                    <a:pt x="109958" y="143122"/>
                  </a:lnTo>
                  <a:lnTo>
                    <a:pt x="115168" y="184703"/>
                  </a:lnTo>
                  <a:lnTo>
                    <a:pt x="118894" y="220823"/>
                  </a:lnTo>
                  <a:lnTo>
                    <a:pt x="130027" y="266372"/>
                  </a:lnTo>
                  <a:lnTo>
                    <a:pt x="132107" y="267594"/>
                  </a:lnTo>
                  <a:lnTo>
                    <a:pt x="134906" y="266293"/>
                  </a:lnTo>
                  <a:lnTo>
                    <a:pt x="138183" y="263308"/>
                  </a:lnTo>
                  <a:lnTo>
                    <a:pt x="152907" y="228769"/>
                  </a:lnTo>
                  <a:lnTo>
                    <a:pt x="164596" y="188432"/>
                  </a:lnTo>
                  <a:lnTo>
                    <a:pt x="176846" y="142047"/>
                  </a:lnTo>
                  <a:lnTo>
                    <a:pt x="189346" y="97912"/>
                  </a:lnTo>
                  <a:lnTo>
                    <a:pt x="200076" y="62305"/>
                  </a:lnTo>
                  <a:lnTo>
                    <a:pt x="211720" y="18435"/>
                  </a:lnTo>
                  <a:lnTo>
                    <a:pt x="214586" y="3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66">
              <a:extLst>
                <a:ext uri="{FF2B5EF4-FFF2-40B4-BE49-F238E27FC236}">
                  <a16:creationId xmlns:a16="http://schemas.microsoft.com/office/drawing/2014/main" xmlns="" id="{6C4904AF-5FCD-4257-9068-58DE2318B5D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889500" y="6446656"/>
              <a:ext cx="133351" cy="138295"/>
            </a:xfrm>
            <a:custGeom>
              <a:avLst/>
              <a:gdLst/>
              <a:ahLst/>
              <a:cxnLst/>
              <a:rect l="0" t="0" r="0" b="0"/>
              <a:pathLst>
                <a:path w="133351" h="13829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2" y="3339"/>
                  </a:lnTo>
                  <a:lnTo>
                    <a:pt x="11933" y="703"/>
                  </a:lnTo>
                  <a:lnTo>
                    <a:pt x="14306" y="0"/>
                  </a:lnTo>
                  <a:lnTo>
                    <a:pt x="31128" y="2381"/>
                  </a:lnTo>
                  <a:lnTo>
                    <a:pt x="42292" y="7568"/>
                  </a:lnTo>
                  <a:lnTo>
                    <a:pt x="47245" y="10926"/>
                  </a:lnTo>
                  <a:lnTo>
                    <a:pt x="54629" y="20303"/>
                  </a:lnTo>
                  <a:lnTo>
                    <a:pt x="59557" y="32231"/>
                  </a:lnTo>
                  <a:lnTo>
                    <a:pt x="61748" y="46940"/>
                  </a:lnTo>
                  <a:lnTo>
                    <a:pt x="58804" y="54813"/>
                  </a:lnTo>
                  <a:lnTo>
                    <a:pt x="20086" y="98756"/>
                  </a:lnTo>
                  <a:lnTo>
                    <a:pt x="2924" y="116267"/>
                  </a:lnTo>
                  <a:lnTo>
                    <a:pt x="3361" y="117965"/>
                  </a:lnTo>
                  <a:lnTo>
                    <a:pt x="7608" y="121732"/>
                  </a:lnTo>
                  <a:lnTo>
                    <a:pt x="52211" y="131993"/>
                  </a:lnTo>
                  <a:lnTo>
                    <a:pt x="93787" y="136427"/>
                  </a:lnTo>
                  <a:lnTo>
                    <a:pt x="133350" y="13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287">
            <a:extLst>
              <a:ext uri="{FF2B5EF4-FFF2-40B4-BE49-F238E27FC236}">
                <a16:creationId xmlns:a16="http://schemas.microsoft.com/office/drawing/2014/main" xmlns="" id="{80ADCFEC-6CBF-48E5-BB10-5C2894E78255}"/>
              </a:ext>
            </a:extLst>
          </p:cNvPr>
          <p:cNvGrpSpPr/>
          <p:nvPr/>
        </p:nvGrpSpPr>
        <p:grpSpPr>
          <a:xfrm>
            <a:off x="7258050" y="5563744"/>
            <a:ext cx="190239" cy="424307"/>
            <a:chOff x="7258050" y="5563744"/>
            <a:chExt cx="190239" cy="424307"/>
          </a:xfrm>
        </p:grpSpPr>
        <p:sp>
          <p:nvSpPr>
            <p:cNvPr id="161" name="SMARTInkShape-1267">
              <a:extLst>
                <a:ext uri="{FF2B5EF4-FFF2-40B4-BE49-F238E27FC236}">
                  <a16:creationId xmlns:a16="http://schemas.microsoft.com/office/drawing/2014/main" xmlns="" id="{BD52CA5E-7864-4B91-B6F4-41D96D0FB81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258050" y="5563744"/>
              <a:ext cx="31751" cy="278257"/>
            </a:xfrm>
            <a:custGeom>
              <a:avLst/>
              <a:gdLst/>
              <a:ahLst/>
              <a:cxnLst/>
              <a:rect l="0" t="0" r="0" b="0"/>
              <a:pathLst>
                <a:path w="31751" h="278257">
                  <a:moveTo>
                    <a:pt x="0" y="11556"/>
                  </a:moveTo>
                  <a:lnTo>
                    <a:pt x="0" y="11556"/>
                  </a:lnTo>
                  <a:lnTo>
                    <a:pt x="0" y="2717"/>
                  </a:lnTo>
                  <a:lnTo>
                    <a:pt x="705" y="1430"/>
                  </a:lnTo>
                  <a:lnTo>
                    <a:pt x="1881" y="572"/>
                  </a:lnTo>
                  <a:lnTo>
                    <a:pt x="3370" y="0"/>
                  </a:lnTo>
                  <a:lnTo>
                    <a:pt x="8788" y="3127"/>
                  </a:lnTo>
                  <a:lnTo>
                    <a:pt x="12209" y="5937"/>
                  </a:lnTo>
                  <a:lnTo>
                    <a:pt x="20394" y="30117"/>
                  </a:lnTo>
                  <a:lnTo>
                    <a:pt x="27287" y="74205"/>
                  </a:lnTo>
                  <a:lnTo>
                    <a:pt x="27884" y="111132"/>
                  </a:lnTo>
                  <a:lnTo>
                    <a:pt x="26504" y="148946"/>
                  </a:lnTo>
                  <a:lnTo>
                    <a:pt x="25891" y="182215"/>
                  </a:lnTo>
                  <a:lnTo>
                    <a:pt x="25545" y="221969"/>
                  </a:lnTo>
                  <a:lnTo>
                    <a:pt x="27301" y="265260"/>
                  </a:lnTo>
                  <a:lnTo>
                    <a:pt x="3175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68">
              <a:extLst>
                <a:ext uri="{FF2B5EF4-FFF2-40B4-BE49-F238E27FC236}">
                  <a16:creationId xmlns:a16="http://schemas.microsoft.com/office/drawing/2014/main" xmlns="" id="{AB5583DB-E258-4557-A37D-F95380E7480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340600" y="5823833"/>
              <a:ext cx="107689" cy="164218"/>
            </a:xfrm>
            <a:custGeom>
              <a:avLst/>
              <a:gdLst/>
              <a:ahLst/>
              <a:cxnLst/>
              <a:rect l="0" t="0" r="0" b="0"/>
              <a:pathLst>
                <a:path w="107689" h="164218">
                  <a:moveTo>
                    <a:pt x="101600" y="5467"/>
                  </a:moveTo>
                  <a:lnTo>
                    <a:pt x="101600" y="5467"/>
                  </a:lnTo>
                  <a:lnTo>
                    <a:pt x="107067" y="0"/>
                  </a:lnTo>
                  <a:lnTo>
                    <a:pt x="107688" y="12862"/>
                  </a:lnTo>
                  <a:lnTo>
                    <a:pt x="101129" y="41289"/>
                  </a:lnTo>
                  <a:lnTo>
                    <a:pt x="76766" y="86636"/>
                  </a:lnTo>
                  <a:lnTo>
                    <a:pt x="32624" y="133548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1269">
            <a:extLst>
              <a:ext uri="{FF2B5EF4-FFF2-40B4-BE49-F238E27FC236}">
                <a16:creationId xmlns:a16="http://schemas.microsoft.com/office/drawing/2014/main" xmlns="" id="{27C5A3E1-1A97-4B13-814A-7854BB77093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26256" y="5498489"/>
            <a:ext cx="155400" cy="400662"/>
          </a:xfrm>
          <a:custGeom>
            <a:avLst/>
            <a:gdLst/>
            <a:ahLst/>
            <a:cxnLst/>
            <a:rect l="0" t="0" r="0" b="0"/>
            <a:pathLst>
              <a:path w="155400" h="400662">
                <a:moveTo>
                  <a:pt x="142994" y="70461"/>
                </a:moveTo>
                <a:lnTo>
                  <a:pt x="142994" y="70461"/>
                </a:lnTo>
                <a:lnTo>
                  <a:pt x="130128" y="55714"/>
                </a:lnTo>
                <a:lnTo>
                  <a:pt x="126693" y="48384"/>
                </a:lnTo>
                <a:lnTo>
                  <a:pt x="125166" y="40423"/>
                </a:lnTo>
                <a:lnTo>
                  <a:pt x="114193" y="24637"/>
                </a:lnTo>
                <a:lnTo>
                  <a:pt x="97536" y="9925"/>
                </a:lnTo>
                <a:lnTo>
                  <a:pt x="75824" y="0"/>
                </a:lnTo>
                <a:lnTo>
                  <a:pt x="57872" y="2456"/>
                </a:lnTo>
                <a:lnTo>
                  <a:pt x="39545" y="11309"/>
                </a:lnTo>
                <a:lnTo>
                  <a:pt x="24345" y="24651"/>
                </a:lnTo>
                <a:lnTo>
                  <a:pt x="7257" y="58142"/>
                </a:lnTo>
                <a:lnTo>
                  <a:pt x="0" y="92603"/>
                </a:lnTo>
                <a:lnTo>
                  <a:pt x="3947" y="112522"/>
                </a:lnTo>
                <a:lnTo>
                  <a:pt x="13462" y="129371"/>
                </a:lnTo>
                <a:lnTo>
                  <a:pt x="27098" y="141564"/>
                </a:lnTo>
                <a:lnTo>
                  <a:pt x="42566" y="146042"/>
                </a:lnTo>
                <a:lnTo>
                  <a:pt x="50642" y="146248"/>
                </a:lnTo>
                <a:lnTo>
                  <a:pt x="67141" y="138951"/>
                </a:lnTo>
                <a:lnTo>
                  <a:pt x="104099" y="107900"/>
                </a:lnTo>
                <a:lnTo>
                  <a:pt x="135146" y="64303"/>
                </a:lnTo>
                <a:lnTo>
                  <a:pt x="153980" y="34741"/>
                </a:lnTo>
                <a:lnTo>
                  <a:pt x="153050" y="37182"/>
                </a:lnTo>
                <a:lnTo>
                  <a:pt x="151814" y="39808"/>
                </a:lnTo>
                <a:lnTo>
                  <a:pt x="154196" y="80921"/>
                </a:lnTo>
                <a:lnTo>
                  <a:pt x="155028" y="113210"/>
                </a:lnTo>
                <a:lnTo>
                  <a:pt x="155399" y="150609"/>
                </a:lnTo>
                <a:lnTo>
                  <a:pt x="154857" y="191454"/>
                </a:lnTo>
                <a:lnTo>
                  <a:pt x="152264" y="235478"/>
                </a:lnTo>
                <a:lnTo>
                  <a:pt x="148761" y="275271"/>
                </a:lnTo>
                <a:lnTo>
                  <a:pt x="144851" y="309654"/>
                </a:lnTo>
                <a:lnTo>
                  <a:pt x="138683" y="348139"/>
                </a:lnTo>
                <a:lnTo>
                  <a:pt x="123944" y="4006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289">
            <a:extLst>
              <a:ext uri="{FF2B5EF4-FFF2-40B4-BE49-F238E27FC236}">
                <a16:creationId xmlns:a16="http://schemas.microsoft.com/office/drawing/2014/main" xmlns="" id="{E8105FED-5F72-4824-8302-31B25C1188F3}"/>
              </a:ext>
            </a:extLst>
          </p:cNvPr>
          <p:cNvGrpSpPr/>
          <p:nvPr/>
        </p:nvGrpSpPr>
        <p:grpSpPr>
          <a:xfrm>
            <a:off x="5232400" y="6210300"/>
            <a:ext cx="1073151" cy="524246"/>
            <a:chOff x="5232400" y="6210300"/>
            <a:chExt cx="1073151" cy="524246"/>
          </a:xfrm>
        </p:grpSpPr>
        <p:sp>
          <p:nvSpPr>
            <p:cNvPr id="165" name="SMARTInkShape-1270">
              <a:extLst>
                <a:ext uri="{FF2B5EF4-FFF2-40B4-BE49-F238E27FC236}">
                  <a16:creationId xmlns:a16="http://schemas.microsoft.com/office/drawing/2014/main" xmlns="" id="{CA5287D6-F791-444A-8A36-97A92FE1523C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24550" y="6402268"/>
              <a:ext cx="101601" cy="11233"/>
            </a:xfrm>
            <a:custGeom>
              <a:avLst/>
              <a:gdLst/>
              <a:ahLst/>
              <a:cxnLst/>
              <a:rect l="0" t="0" r="0" b="0"/>
              <a:pathLst>
                <a:path w="101601" h="11233">
                  <a:moveTo>
                    <a:pt x="0" y="11232"/>
                  </a:moveTo>
                  <a:lnTo>
                    <a:pt x="0" y="11232"/>
                  </a:lnTo>
                  <a:lnTo>
                    <a:pt x="21048" y="2393"/>
                  </a:lnTo>
                  <a:lnTo>
                    <a:pt x="59347" y="0"/>
                  </a:lnTo>
                  <a:lnTo>
                    <a:pt x="101600" y="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271">
              <a:extLst>
                <a:ext uri="{FF2B5EF4-FFF2-40B4-BE49-F238E27FC236}">
                  <a16:creationId xmlns:a16="http://schemas.microsoft.com/office/drawing/2014/main" xmlns="" id="{D0D324C4-63B5-4F3F-823F-8085DCC875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49950" y="6477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4530" y="25400"/>
                  </a:lnTo>
                  <a:lnTo>
                    <a:pt x="77415" y="22029"/>
                  </a:lnTo>
                  <a:lnTo>
                    <a:pt x="122499" y="98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272">
              <a:extLst>
                <a:ext uri="{FF2B5EF4-FFF2-40B4-BE49-F238E27FC236}">
                  <a16:creationId xmlns:a16="http://schemas.microsoft.com/office/drawing/2014/main" xmlns="" id="{02E7548B-DAF6-4BBC-AC13-F22A73D5B74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72200" y="63373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0" y="0"/>
                  </a:moveTo>
                  <a:lnTo>
                    <a:pt x="0" y="0"/>
                  </a:lnTo>
                  <a:lnTo>
                    <a:pt x="8839" y="36628"/>
                  </a:lnTo>
                  <a:lnTo>
                    <a:pt x="14927" y="74666"/>
                  </a:lnTo>
                  <a:lnTo>
                    <a:pt x="17828" y="120587"/>
                  </a:lnTo>
                  <a:lnTo>
                    <a:pt x="22060" y="163200"/>
                  </a:lnTo>
                  <a:lnTo>
                    <a:pt x="25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73">
              <a:extLst>
                <a:ext uri="{FF2B5EF4-FFF2-40B4-BE49-F238E27FC236}">
                  <a16:creationId xmlns:a16="http://schemas.microsoft.com/office/drawing/2014/main" xmlns="" id="{2C594DBD-EC84-4FFB-95C4-D4A6749798C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280150" y="65468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0"/>
                  </a:moveTo>
                  <a:lnTo>
                    <a:pt x="25400" y="0"/>
                  </a:lnTo>
                  <a:lnTo>
                    <a:pt x="14730" y="1443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74">
              <a:extLst>
                <a:ext uri="{FF2B5EF4-FFF2-40B4-BE49-F238E27FC236}">
                  <a16:creationId xmlns:a16="http://schemas.microsoft.com/office/drawing/2014/main" xmlns="" id="{1082E9FB-2997-4064-8930-DB531B98034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32400" y="6210300"/>
              <a:ext cx="116122" cy="524246"/>
            </a:xfrm>
            <a:custGeom>
              <a:avLst/>
              <a:gdLst/>
              <a:ahLst/>
              <a:cxnLst/>
              <a:rect l="0" t="0" r="0" b="0"/>
              <a:pathLst>
                <a:path w="116122" h="524246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30614" y="1411"/>
                  </a:lnTo>
                  <a:lnTo>
                    <a:pt x="60576" y="12255"/>
                  </a:lnTo>
                  <a:lnTo>
                    <a:pt x="84073" y="27789"/>
                  </a:lnTo>
                  <a:lnTo>
                    <a:pt x="110988" y="63110"/>
                  </a:lnTo>
                  <a:lnTo>
                    <a:pt x="116121" y="92490"/>
                  </a:lnTo>
                  <a:lnTo>
                    <a:pt x="111076" y="138882"/>
                  </a:lnTo>
                  <a:lnTo>
                    <a:pt x="96882" y="182026"/>
                  </a:lnTo>
                  <a:lnTo>
                    <a:pt x="73543" y="224418"/>
                  </a:lnTo>
                  <a:lnTo>
                    <a:pt x="57915" y="266707"/>
                  </a:lnTo>
                  <a:lnTo>
                    <a:pt x="54668" y="284341"/>
                  </a:lnTo>
                  <a:lnTo>
                    <a:pt x="55576" y="303939"/>
                  </a:lnTo>
                  <a:lnTo>
                    <a:pt x="77117" y="350334"/>
                  </a:lnTo>
                  <a:lnTo>
                    <a:pt x="98265" y="389082"/>
                  </a:lnTo>
                  <a:lnTo>
                    <a:pt x="106702" y="419635"/>
                  </a:lnTo>
                  <a:lnTo>
                    <a:pt x="105307" y="465198"/>
                  </a:lnTo>
                  <a:lnTo>
                    <a:pt x="93840" y="489447"/>
                  </a:lnTo>
                  <a:lnTo>
                    <a:pt x="76279" y="508220"/>
                  </a:lnTo>
                  <a:lnTo>
                    <a:pt x="54363" y="521268"/>
                  </a:lnTo>
                  <a:lnTo>
                    <a:pt x="32393" y="524245"/>
                  </a:lnTo>
                  <a:lnTo>
                    <a:pt x="0" y="520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75">
              <a:extLst>
                <a:ext uri="{FF2B5EF4-FFF2-40B4-BE49-F238E27FC236}">
                  <a16:creationId xmlns:a16="http://schemas.microsoft.com/office/drawing/2014/main" xmlns="" id="{5B1CD151-77EA-4CD0-9EB0-3A83764D09D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12605" y="6308132"/>
              <a:ext cx="121446" cy="226019"/>
            </a:xfrm>
            <a:custGeom>
              <a:avLst/>
              <a:gdLst/>
              <a:ahLst/>
              <a:cxnLst/>
              <a:rect l="0" t="0" r="0" b="0"/>
              <a:pathLst>
                <a:path w="121446" h="226019">
                  <a:moveTo>
                    <a:pt x="115095" y="73618"/>
                  </a:moveTo>
                  <a:lnTo>
                    <a:pt x="115095" y="73618"/>
                  </a:lnTo>
                  <a:lnTo>
                    <a:pt x="115095" y="70247"/>
                  </a:lnTo>
                  <a:lnTo>
                    <a:pt x="120562" y="49852"/>
                  </a:lnTo>
                  <a:lnTo>
                    <a:pt x="116201" y="28942"/>
                  </a:lnTo>
                  <a:lnTo>
                    <a:pt x="109857" y="14912"/>
                  </a:lnTo>
                  <a:lnTo>
                    <a:pt x="103124" y="6134"/>
                  </a:lnTo>
                  <a:lnTo>
                    <a:pt x="91665" y="1292"/>
                  </a:lnTo>
                  <a:lnTo>
                    <a:pt x="84659" y="0"/>
                  </a:lnTo>
                  <a:lnTo>
                    <a:pt x="71228" y="2329"/>
                  </a:lnTo>
                  <a:lnTo>
                    <a:pt x="56793" y="10184"/>
                  </a:lnTo>
                  <a:lnTo>
                    <a:pt x="30244" y="35851"/>
                  </a:lnTo>
                  <a:lnTo>
                    <a:pt x="9756" y="74109"/>
                  </a:lnTo>
                  <a:lnTo>
                    <a:pt x="0" y="115313"/>
                  </a:lnTo>
                  <a:lnTo>
                    <a:pt x="1657" y="148375"/>
                  </a:lnTo>
                  <a:lnTo>
                    <a:pt x="7293" y="162346"/>
                  </a:lnTo>
                  <a:lnTo>
                    <a:pt x="12182" y="165932"/>
                  </a:lnTo>
                  <a:lnTo>
                    <a:pt x="25142" y="168033"/>
                  </a:lnTo>
                  <a:lnTo>
                    <a:pt x="31843" y="165489"/>
                  </a:lnTo>
                  <a:lnTo>
                    <a:pt x="44933" y="155137"/>
                  </a:lnTo>
                  <a:lnTo>
                    <a:pt x="74241" y="116061"/>
                  </a:lnTo>
                  <a:lnTo>
                    <a:pt x="96266" y="69790"/>
                  </a:lnTo>
                  <a:lnTo>
                    <a:pt x="100579" y="59078"/>
                  </a:lnTo>
                  <a:lnTo>
                    <a:pt x="101184" y="60397"/>
                  </a:lnTo>
                  <a:lnTo>
                    <a:pt x="102236" y="100430"/>
                  </a:lnTo>
                  <a:lnTo>
                    <a:pt x="102348" y="137537"/>
                  </a:lnTo>
                  <a:lnTo>
                    <a:pt x="105752" y="175342"/>
                  </a:lnTo>
                  <a:lnTo>
                    <a:pt x="121445" y="22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76">
              <a:extLst>
                <a:ext uri="{FF2B5EF4-FFF2-40B4-BE49-F238E27FC236}">
                  <a16:creationId xmlns:a16="http://schemas.microsoft.com/office/drawing/2014/main" xmlns="" id="{B0CA2A6E-47D8-4CE9-8F0B-6BEEABBE3D7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29300" y="6464300"/>
              <a:ext cx="9722" cy="101601"/>
            </a:xfrm>
            <a:custGeom>
              <a:avLst/>
              <a:gdLst/>
              <a:ahLst/>
              <a:cxnLst/>
              <a:rect l="0" t="0" r="0" b="0"/>
              <a:pathLst>
                <a:path w="9722" h="101601">
                  <a:moveTo>
                    <a:pt x="6350" y="0"/>
                  </a:moveTo>
                  <a:lnTo>
                    <a:pt x="6350" y="0"/>
                  </a:lnTo>
                  <a:lnTo>
                    <a:pt x="9721" y="10113"/>
                  </a:lnTo>
                  <a:lnTo>
                    <a:pt x="7042" y="38268"/>
                  </a:lnTo>
                  <a:lnTo>
                    <a:pt x="1067" y="8399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290">
            <a:extLst>
              <a:ext uri="{FF2B5EF4-FFF2-40B4-BE49-F238E27FC236}">
                <a16:creationId xmlns:a16="http://schemas.microsoft.com/office/drawing/2014/main" xmlns="" id="{D9A22FC5-4D17-4F3A-AE16-8DDEAF273687}"/>
              </a:ext>
            </a:extLst>
          </p:cNvPr>
          <p:cNvGrpSpPr/>
          <p:nvPr/>
        </p:nvGrpSpPr>
        <p:grpSpPr>
          <a:xfrm>
            <a:off x="6576895" y="6324600"/>
            <a:ext cx="1013057" cy="258613"/>
            <a:chOff x="6576895" y="6324600"/>
            <a:chExt cx="1013057" cy="258613"/>
          </a:xfrm>
        </p:grpSpPr>
        <p:sp>
          <p:nvSpPr>
            <p:cNvPr id="173" name="SMARTInkShape-1277">
              <a:extLst>
                <a:ext uri="{FF2B5EF4-FFF2-40B4-BE49-F238E27FC236}">
                  <a16:creationId xmlns:a16="http://schemas.microsoft.com/office/drawing/2014/main" xmlns="" id="{BBBAAB4D-C72B-485C-A7CB-27E91E7DBE2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76895" y="6359813"/>
              <a:ext cx="173156" cy="167988"/>
            </a:xfrm>
            <a:custGeom>
              <a:avLst/>
              <a:gdLst/>
              <a:ahLst/>
              <a:cxnLst/>
              <a:rect l="0" t="0" r="0" b="0"/>
              <a:pathLst>
                <a:path w="173156" h="167988">
                  <a:moveTo>
                    <a:pt x="173155" y="72737"/>
                  </a:moveTo>
                  <a:lnTo>
                    <a:pt x="173155" y="72737"/>
                  </a:lnTo>
                  <a:lnTo>
                    <a:pt x="164366" y="58922"/>
                  </a:lnTo>
                  <a:lnTo>
                    <a:pt x="128641" y="14069"/>
                  </a:lnTo>
                  <a:lnTo>
                    <a:pt x="124429" y="8225"/>
                  </a:lnTo>
                  <a:lnTo>
                    <a:pt x="118799" y="4328"/>
                  </a:lnTo>
                  <a:lnTo>
                    <a:pt x="105016" y="0"/>
                  </a:lnTo>
                  <a:lnTo>
                    <a:pt x="78020" y="4305"/>
                  </a:lnTo>
                  <a:lnTo>
                    <a:pt x="47679" y="28002"/>
                  </a:lnTo>
                  <a:lnTo>
                    <a:pt x="16346" y="65205"/>
                  </a:lnTo>
                  <a:lnTo>
                    <a:pt x="4684" y="91261"/>
                  </a:lnTo>
                  <a:lnTo>
                    <a:pt x="0" y="125969"/>
                  </a:lnTo>
                  <a:lnTo>
                    <a:pt x="569" y="135741"/>
                  </a:lnTo>
                  <a:lnTo>
                    <a:pt x="3064" y="142961"/>
                  </a:lnTo>
                  <a:lnTo>
                    <a:pt x="11481" y="152866"/>
                  </a:lnTo>
                  <a:lnTo>
                    <a:pt x="18100" y="152968"/>
                  </a:lnTo>
                  <a:lnTo>
                    <a:pt x="34862" y="145554"/>
                  </a:lnTo>
                  <a:lnTo>
                    <a:pt x="78026" y="112025"/>
                  </a:lnTo>
                  <a:lnTo>
                    <a:pt x="111429" y="71011"/>
                  </a:lnTo>
                  <a:lnTo>
                    <a:pt x="125468" y="54351"/>
                  </a:lnTo>
                  <a:lnTo>
                    <a:pt x="128663" y="52013"/>
                  </a:lnTo>
                  <a:lnTo>
                    <a:pt x="130793" y="52572"/>
                  </a:lnTo>
                  <a:lnTo>
                    <a:pt x="132214" y="55059"/>
                  </a:lnTo>
                  <a:lnTo>
                    <a:pt x="139750" y="98971"/>
                  </a:lnTo>
                  <a:lnTo>
                    <a:pt x="147186" y="130918"/>
                  </a:lnTo>
                  <a:lnTo>
                    <a:pt x="166805" y="167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78">
              <a:extLst>
                <a:ext uri="{FF2B5EF4-FFF2-40B4-BE49-F238E27FC236}">
                  <a16:creationId xmlns:a16="http://schemas.microsoft.com/office/drawing/2014/main" xmlns="" id="{17F679C2-7C0D-4EA9-8EE7-0F13F541897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07200" y="6465183"/>
              <a:ext cx="114301" cy="118030"/>
            </a:xfrm>
            <a:custGeom>
              <a:avLst/>
              <a:gdLst/>
              <a:ahLst/>
              <a:cxnLst/>
              <a:rect l="0" t="0" r="0" b="0"/>
              <a:pathLst>
                <a:path w="114301" h="11803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15580" y="2749"/>
                  </a:lnTo>
                  <a:lnTo>
                    <a:pt x="35974" y="11403"/>
                  </a:lnTo>
                  <a:lnTo>
                    <a:pt x="47975" y="22687"/>
                  </a:lnTo>
                  <a:lnTo>
                    <a:pt x="53149" y="29647"/>
                  </a:lnTo>
                  <a:lnTo>
                    <a:pt x="57018" y="43024"/>
                  </a:lnTo>
                  <a:lnTo>
                    <a:pt x="55680" y="56026"/>
                  </a:lnTo>
                  <a:lnTo>
                    <a:pt x="50381" y="68859"/>
                  </a:lnTo>
                  <a:lnTo>
                    <a:pt x="15825" y="110974"/>
                  </a:lnTo>
                  <a:lnTo>
                    <a:pt x="14784" y="113905"/>
                  </a:lnTo>
                  <a:lnTo>
                    <a:pt x="15500" y="115859"/>
                  </a:lnTo>
                  <a:lnTo>
                    <a:pt x="17389" y="117162"/>
                  </a:lnTo>
                  <a:lnTo>
                    <a:pt x="20059" y="118029"/>
                  </a:lnTo>
                  <a:lnTo>
                    <a:pt x="56173" y="114354"/>
                  </a:lnTo>
                  <a:lnTo>
                    <a:pt x="1143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279">
              <a:extLst>
                <a:ext uri="{FF2B5EF4-FFF2-40B4-BE49-F238E27FC236}">
                  <a16:creationId xmlns:a16="http://schemas.microsoft.com/office/drawing/2014/main" xmlns="" id="{5244415B-3810-402D-8094-7952760F3D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23100" y="6414794"/>
              <a:ext cx="82551" cy="5057"/>
            </a:xfrm>
            <a:custGeom>
              <a:avLst/>
              <a:gdLst/>
              <a:ahLst/>
              <a:cxnLst/>
              <a:rect l="0" t="0" r="0" b="0"/>
              <a:pathLst>
                <a:path w="82551" h="505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37576" y="0"/>
                  </a:lnTo>
                  <a:lnTo>
                    <a:pt x="8255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280">
              <a:extLst>
                <a:ext uri="{FF2B5EF4-FFF2-40B4-BE49-F238E27FC236}">
                  <a16:creationId xmlns:a16="http://schemas.microsoft.com/office/drawing/2014/main" xmlns="" id="{D75E8F23-8408-4830-9E05-A30D1ED79DB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035800" y="6505379"/>
              <a:ext cx="196851" cy="3372"/>
            </a:xfrm>
            <a:custGeom>
              <a:avLst/>
              <a:gdLst/>
              <a:ahLst/>
              <a:cxnLst/>
              <a:rect l="0" t="0" r="0" b="0"/>
              <a:pathLst>
                <a:path w="196851" h="3372">
                  <a:moveTo>
                    <a:pt x="0" y="3371"/>
                  </a:moveTo>
                  <a:lnTo>
                    <a:pt x="0" y="3371"/>
                  </a:lnTo>
                  <a:lnTo>
                    <a:pt x="43379" y="2666"/>
                  </a:lnTo>
                  <a:lnTo>
                    <a:pt x="84190" y="0"/>
                  </a:lnTo>
                  <a:lnTo>
                    <a:pt x="128670" y="226"/>
                  </a:lnTo>
                  <a:lnTo>
                    <a:pt x="166547" y="1973"/>
                  </a:lnTo>
                  <a:lnTo>
                    <a:pt x="1968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281">
              <a:extLst>
                <a:ext uri="{FF2B5EF4-FFF2-40B4-BE49-F238E27FC236}">
                  <a16:creationId xmlns:a16="http://schemas.microsoft.com/office/drawing/2014/main" xmlns="" id="{1D1B977F-649B-440E-B761-4977CB53979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353300" y="6419850"/>
              <a:ext cx="133351" cy="1"/>
            </a:xfrm>
            <a:custGeom>
              <a:avLst/>
              <a:gdLst/>
              <a:ahLst/>
              <a:cxnLst/>
              <a:rect l="0" t="0" r="0" b="0"/>
              <a:pathLst>
                <a:path w="133351" h="1">
                  <a:moveTo>
                    <a:pt x="0" y="0"/>
                  </a:moveTo>
                  <a:lnTo>
                    <a:pt x="0" y="0"/>
                  </a:lnTo>
                  <a:lnTo>
                    <a:pt x="39346" y="0"/>
                  </a:lnTo>
                  <a:lnTo>
                    <a:pt x="84050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82">
              <a:extLst>
                <a:ext uri="{FF2B5EF4-FFF2-40B4-BE49-F238E27FC236}">
                  <a16:creationId xmlns:a16="http://schemas.microsoft.com/office/drawing/2014/main" xmlns="" id="{9AD1ECD9-5A06-47DC-A0B7-42CBD9D648C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550150" y="6324600"/>
              <a:ext cx="39802" cy="203201"/>
            </a:xfrm>
            <a:custGeom>
              <a:avLst/>
              <a:gdLst/>
              <a:ahLst/>
              <a:cxnLst/>
              <a:rect l="0" t="0" r="0" b="0"/>
              <a:pathLst>
                <a:path w="39802" h="2032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6742"/>
                  </a:lnTo>
                  <a:lnTo>
                    <a:pt x="27136" y="31160"/>
                  </a:lnTo>
                  <a:lnTo>
                    <a:pt x="38222" y="71948"/>
                  </a:lnTo>
                  <a:lnTo>
                    <a:pt x="39801" y="105354"/>
                  </a:lnTo>
                  <a:lnTo>
                    <a:pt x="37445" y="139958"/>
                  </a:lnTo>
                  <a:lnTo>
                    <a:pt x="29596" y="182266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3369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291">
            <a:extLst>
              <a:ext uri="{FF2B5EF4-FFF2-40B4-BE49-F238E27FC236}">
                <a16:creationId xmlns:a16="http://schemas.microsoft.com/office/drawing/2014/main" xmlns="" id="{A528E019-AFE1-4578-9860-18E3B674ECA3}"/>
              </a:ext>
            </a:extLst>
          </p:cNvPr>
          <p:cNvGrpSpPr/>
          <p:nvPr/>
        </p:nvGrpSpPr>
        <p:grpSpPr>
          <a:xfrm>
            <a:off x="909815" y="482600"/>
            <a:ext cx="995186" cy="447306"/>
            <a:chOff x="909815" y="482600"/>
            <a:chExt cx="995186" cy="447306"/>
          </a:xfrm>
        </p:grpSpPr>
        <p:sp>
          <p:nvSpPr>
            <p:cNvPr id="2" name="SMARTInkShape-1283">
              <a:extLst>
                <a:ext uri="{FF2B5EF4-FFF2-40B4-BE49-F238E27FC236}">
                  <a16:creationId xmlns:a16="http://schemas.microsoft.com/office/drawing/2014/main" xmlns="" id="{739B63BC-4BD2-4022-B866-45909667A026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1727200" y="685800"/>
              <a:ext cx="177801" cy="57151"/>
            </a:xfrm>
            <a:custGeom>
              <a:avLst/>
              <a:gdLst/>
              <a:ahLst/>
              <a:cxnLst/>
              <a:rect l="0" t="0" r="0" b="0"/>
              <a:pathLst>
                <a:path w="17780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7150"/>
                  </a:lnTo>
                  <a:lnTo>
                    <a:pt x="53978" y="36428"/>
                  </a:lnTo>
                  <a:lnTo>
                    <a:pt x="88902" y="24657"/>
                  </a:lnTo>
                  <a:lnTo>
                    <a:pt x="132645" y="1237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284">
              <a:extLst>
                <a:ext uri="{FF2B5EF4-FFF2-40B4-BE49-F238E27FC236}">
                  <a16:creationId xmlns:a16="http://schemas.microsoft.com/office/drawing/2014/main" xmlns="" id="{03ABF51A-3A96-4A97-90EC-E8E9301397AE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1801273" y="482600"/>
              <a:ext cx="52928" cy="377783"/>
            </a:xfrm>
            <a:custGeom>
              <a:avLst/>
              <a:gdLst/>
              <a:ahLst/>
              <a:cxnLst/>
              <a:rect l="0" t="0" r="0" b="0"/>
              <a:pathLst>
                <a:path w="52928" h="377783">
                  <a:moveTo>
                    <a:pt x="27527" y="0"/>
                  </a:moveTo>
                  <a:lnTo>
                    <a:pt x="27527" y="0"/>
                  </a:lnTo>
                  <a:lnTo>
                    <a:pt x="27527" y="32435"/>
                  </a:lnTo>
                  <a:lnTo>
                    <a:pt x="23764" y="70625"/>
                  </a:lnTo>
                  <a:lnTo>
                    <a:pt x="20785" y="93650"/>
                  </a:lnTo>
                  <a:lnTo>
                    <a:pt x="17388" y="119583"/>
                  </a:lnTo>
                  <a:lnTo>
                    <a:pt x="13712" y="147455"/>
                  </a:lnTo>
                  <a:lnTo>
                    <a:pt x="9850" y="176620"/>
                  </a:lnTo>
                  <a:lnTo>
                    <a:pt x="6570" y="205236"/>
                  </a:lnTo>
                  <a:lnTo>
                    <a:pt x="3678" y="233485"/>
                  </a:lnTo>
                  <a:lnTo>
                    <a:pt x="1044" y="261490"/>
                  </a:lnTo>
                  <a:lnTo>
                    <a:pt x="0" y="307658"/>
                  </a:lnTo>
                  <a:lnTo>
                    <a:pt x="2592" y="343465"/>
                  </a:lnTo>
                  <a:lnTo>
                    <a:pt x="8449" y="366434"/>
                  </a:lnTo>
                  <a:lnTo>
                    <a:pt x="12691" y="372701"/>
                  </a:lnTo>
                  <a:lnTo>
                    <a:pt x="17637" y="376173"/>
                  </a:lnTo>
                  <a:lnTo>
                    <a:pt x="23050" y="377782"/>
                  </a:lnTo>
                  <a:lnTo>
                    <a:pt x="28776" y="376032"/>
                  </a:lnTo>
                  <a:lnTo>
                    <a:pt x="52927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285">
              <a:extLst>
                <a:ext uri="{FF2B5EF4-FFF2-40B4-BE49-F238E27FC236}">
                  <a16:creationId xmlns:a16="http://schemas.microsoft.com/office/drawing/2014/main" xmlns="" id="{AEB640C2-E787-417F-A92A-46DBB0EC9B5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1600200" y="716471"/>
              <a:ext cx="107951" cy="142476"/>
            </a:xfrm>
            <a:custGeom>
              <a:avLst/>
              <a:gdLst/>
              <a:ahLst/>
              <a:cxnLst/>
              <a:rect l="0" t="0" r="0" b="0"/>
              <a:pathLst>
                <a:path w="107951" h="142476">
                  <a:moveTo>
                    <a:pt x="0" y="1079"/>
                  </a:moveTo>
                  <a:lnTo>
                    <a:pt x="0" y="1079"/>
                  </a:lnTo>
                  <a:lnTo>
                    <a:pt x="5070" y="44125"/>
                  </a:lnTo>
                  <a:lnTo>
                    <a:pt x="10984" y="84188"/>
                  </a:lnTo>
                  <a:lnTo>
                    <a:pt x="12361" y="126073"/>
                  </a:lnTo>
                  <a:lnTo>
                    <a:pt x="10668" y="137771"/>
                  </a:lnTo>
                  <a:lnTo>
                    <a:pt x="9229" y="140890"/>
                  </a:lnTo>
                  <a:lnTo>
                    <a:pt x="7563" y="142264"/>
                  </a:lnTo>
                  <a:lnTo>
                    <a:pt x="5748" y="142475"/>
                  </a:lnTo>
                  <a:lnTo>
                    <a:pt x="3832" y="141909"/>
                  </a:lnTo>
                  <a:lnTo>
                    <a:pt x="1703" y="133755"/>
                  </a:lnTo>
                  <a:lnTo>
                    <a:pt x="336" y="88670"/>
                  </a:lnTo>
                  <a:lnTo>
                    <a:pt x="10213" y="43651"/>
                  </a:lnTo>
                  <a:lnTo>
                    <a:pt x="22648" y="21411"/>
                  </a:lnTo>
                  <a:lnTo>
                    <a:pt x="36877" y="6588"/>
                  </a:lnTo>
                  <a:lnTo>
                    <a:pt x="50256" y="0"/>
                  </a:lnTo>
                  <a:lnTo>
                    <a:pt x="56082" y="1065"/>
                  </a:lnTo>
                  <a:lnTo>
                    <a:pt x="66318" y="9774"/>
                  </a:lnTo>
                  <a:lnTo>
                    <a:pt x="80023" y="49207"/>
                  </a:lnTo>
                  <a:lnTo>
                    <a:pt x="90817" y="88168"/>
                  </a:lnTo>
                  <a:lnTo>
                    <a:pt x="104924" y="134267"/>
                  </a:lnTo>
                  <a:lnTo>
                    <a:pt x="107950" y="140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286">
              <a:extLst>
                <a:ext uri="{FF2B5EF4-FFF2-40B4-BE49-F238E27FC236}">
                  <a16:creationId xmlns:a16="http://schemas.microsoft.com/office/drawing/2014/main" xmlns="" id="{F79FC527-2DB5-4219-9DD0-E97152C9294C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1499899" y="676870"/>
              <a:ext cx="24102" cy="97831"/>
            </a:xfrm>
            <a:custGeom>
              <a:avLst/>
              <a:gdLst/>
              <a:ahLst/>
              <a:cxnLst/>
              <a:rect l="0" t="0" r="0" b="0"/>
              <a:pathLst>
                <a:path w="24102" h="97831">
                  <a:moveTo>
                    <a:pt x="24101" y="97830"/>
                  </a:moveTo>
                  <a:lnTo>
                    <a:pt x="24101" y="97830"/>
                  </a:lnTo>
                  <a:lnTo>
                    <a:pt x="14667" y="55026"/>
                  </a:lnTo>
                  <a:lnTo>
                    <a:pt x="3086" y="8955"/>
                  </a:lnTo>
                  <a:lnTo>
                    <a:pt x="0" y="0"/>
                  </a:lnTo>
                  <a:lnTo>
                    <a:pt x="1684" y="155"/>
                  </a:lnTo>
                  <a:lnTo>
                    <a:pt x="17751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287">
              <a:extLst>
                <a:ext uri="{FF2B5EF4-FFF2-40B4-BE49-F238E27FC236}">
                  <a16:creationId xmlns:a16="http://schemas.microsoft.com/office/drawing/2014/main" xmlns="" id="{0C14DF75-D588-4870-A345-539AE0562456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1524000" y="7747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5070" y="41940"/>
                  </a:lnTo>
                  <a:lnTo>
                    <a:pt x="11537" y="77338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88">
              <a:extLst>
                <a:ext uri="{FF2B5EF4-FFF2-40B4-BE49-F238E27FC236}">
                  <a16:creationId xmlns:a16="http://schemas.microsoft.com/office/drawing/2014/main" xmlns="" id="{AD2D8C32-8782-4DED-9004-19C7335E1AE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1355048" y="744679"/>
              <a:ext cx="101097" cy="180789"/>
            </a:xfrm>
            <a:custGeom>
              <a:avLst/>
              <a:gdLst/>
              <a:ahLst/>
              <a:cxnLst/>
              <a:rect l="0" t="0" r="0" b="0"/>
              <a:pathLst>
                <a:path w="101097" h="180789">
                  <a:moveTo>
                    <a:pt x="61002" y="23671"/>
                  </a:moveTo>
                  <a:lnTo>
                    <a:pt x="61002" y="23671"/>
                  </a:lnTo>
                  <a:lnTo>
                    <a:pt x="52164" y="9365"/>
                  </a:lnTo>
                  <a:lnTo>
                    <a:pt x="46255" y="6729"/>
                  </a:lnTo>
                  <a:lnTo>
                    <a:pt x="42704" y="6027"/>
                  </a:lnTo>
                  <a:lnTo>
                    <a:pt x="34996" y="7127"/>
                  </a:lnTo>
                  <a:lnTo>
                    <a:pt x="30964" y="8408"/>
                  </a:lnTo>
                  <a:lnTo>
                    <a:pt x="22722" y="17358"/>
                  </a:lnTo>
                  <a:lnTo>
                    <a:pt x="5933" y="52841"/>
                  </a:lnTo>
                  <a:lnTo>
                    <a:pt x="0" y="95030"/>
                  </a:lnTo>
                  <a:lnTo>
                    <a:pt x="1613" y="136537"/>
                  </a:lnTo>
                  <a:lnTo>
                    <a:pt x="8501" y="157089"/>
                  </a:lnTo>
                  <a:lnTo>
                    <a:pt x="13302" y="165533"/>
                  </a:lnTo>
                  <a:lnTo>
                    <a:pt x="28043" y="176797"/>
                  </a:lnTo>
                  <a:lnTo>
                    <a:pt x="36912" y="180788"/>
                  </a:lnTo>
                  <a:lnTo>
                    <a:pt x="46353" y="180627"/>
                  </a:lnTo>
                  <a:lnTo>
                    <a:pt x="66251" y="172922"/>
                  </a:lnTo>
                  <a:lnTo>
                    <a:pt x="83090" y="156327"/>
                  </a:lnTo>
                  <a:lnTo>
                    <a:pt x="90544" y="145975"/>
                  </a:lnTo>
                  <a:lnTo>
                    <a:pt x="98826" y="119421"/>
                  </a:lnTo>
                  <a:lnTo>
                    <a:pt x="101096" y="89510"/>
                  </a:lnTo>
                  <a:lnTo>
                    <a:pt x="93735" y="46315"/>
                  </a:lnTo>
                  <a:lnTo>
                    <a:pt x="78462" y="13368"/>
                  </a:lnTo>
                  <a:lnTo>
                    <a:pt x="66645" y="1924"/>
                  </a:lnTo>
                  <a:lnTo>
                    <a:pt x="60531" y="0"/>
                  </a:lnTo>
                  <a:lnTo>
                    <a:pt x="48093" y="1627"/>
                  </a:lnTo>
                  <a:lnTo>
                    <a:pt x="43929" y="4741"/>
                  </a:lnTo>
                  <a:lnTo>
                    <a:pt x="41153" y="8935"/>
                  </a:lnTo>
                  <a:lnTo>
                    <a:pt x="39303" y="13847"/>
                  </a:lnTo>
                  <a:lnTo>
                    <a:pt x="39480" y="19238"/>
                  </a:lnTo>
                  <a:lnTo>
                    <a:pt x="48302" y="42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289">
              <a:extLst>
                <a:ext uri="{FF2B5EF4-FFF2-40B4-BE49-F238E27FC236}">
                  <a16:creationId xmlns:a16="http://schemas.microsoft.com/office/drawing/2014/main" xmlns="" id="{5D1A790E-6AEF-4CDB-827A-07CF9EBBB483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1085867" y="584200"/>
              <a:ext cx="126487" cy="345706"/>
            </a:xfrm>
            <a:custGeom>
              <a:avLst/>
              <a:gdLst/>
              <a:ahLst/>
              <a:cxnLst/>
              <a:rect l="0" t="0" r="0" b="0"/>
              <a:pathLst>
                <a:path w="126487" h="345706">
                  <a:moveTo>
                    <a:pt x="25383" y="0"/>
                  </a:moveTo>
                  <a:lnTo>
                    <a:pt x="25383" y="0"/>
                  </a:lnTo>
                  <a:lnTo>
                    <a:pt x="22012" y="3371"/>
                  </a:lnTo>
                  <a:lnTo>
                    <a:pt x="20357" y="6908"/>
                  </a:lnTo>
                  <a:lnTo>
                    <a:pt x="19916" y="8838"/>
                  </a:lnTo>
                  <a:lnTo>
                    <a:pt x="29407" y="25040"/>
                  </a:lnTo>
                  <a:lnTo>
                    <a:pt x="66452" y="69654"/>
                  </a:lnTo>
                  <a:lnTo>
                    <a:pt x="94231" y="113536"/>
                  </a:lnTo>
                  <a:lnTo>
                    <a:pt x="110310" y="148533"/>
                  </a:lnTo>
                  <a:lnTo>
                    <a:pt x="122160" y="185253"/>
                  </a:lnTo>
                  <a:lnTo>
                    <a:pt x="126486" y="220859"/>
                  </a:lnTo>
                  <a:lnTo>
                    <a:pt x="124645" y="254087"/>
                  </a:lnTo>
                  <a:lnTo>
                    <a:pt x="111003" y="295183"/>
                  </a:lnTo>
                  <a:lnTo>
                    <a:pt x="97068" y="316283"/>
                  </a:lnTo>
                  <a:lnTo>
                    <a:pt x="69985" y="337287"/>
                  </a:lnTo>
                  <a:lnTo>
                    <a:pt x="39617" y="345705"/>
                  </a:lnTo>
                  <a:lnTo>
                    <a:pt x="22537" y="342030"/>
                  </a:lnTo>
                  <a:lnTo>
                    <a:pt x="15019" y="338087"/>
                  </a:lnTo>
                  <a:lnTo>
                    <a:pt x="4784" y="326179"/>
                  </a:lnTo>
                  <a:lnTo>
                    <a:pt x="1067" y="319053"/>
                  </a:lnTo>
                  <a:lnTo>
                    <a:pt x="0" y="312185"/>
                  </a:lnTo>
                  <a:lnTo>
                    <a:pt x="2578" y="298910"/>
                  </a:lnTo>
                  <a:lnTo>
                    <a:pt x="7357" y="293818"/>
                  </a:lnTo>
                  <a:lnTo>
                    <a:pt x="38083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290">
              <a:extLst>
                <a:ext uri="{FF2B5EF4-FFF2-40B4-BE49-F238E27FC236}">
                  <a16:creationId xmlns:a16="http://schemas.microsoft.com/office/drawing/2014/main" xmlns="" id="{FA3AE438-919F-482A-ADE6-ECD1E0902033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909815" y="546100"/>
              <a:ext cx="391936" cy="88901"/>
            </a:xfrm>
            <a:custGeom>
              <a:avLst/>
              <a:gdLst/>
              <a:ahLst/>
              <a:cxnLst/>
              <a:rect l="0" t="0" r="0" b="0"/>
              <a:pathLst>
                <a:path w="39193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0" y="88900"/>
                  </a:lnTo>
                  <a:lnTo>
                    <a:pt x="41760" y="76691"/>
                  </a:lnTo>
                  <a:lnTo>
                    <a:pt x="78963" y="65364"/>
                  </a:lnTo>
                  <a:lnTo>
                    <a:pt x="126542" y="50923"/>
                  </a:lnTo>
                  <a:lnTo>
                    <a:pt x="155034" y="43121"/>
                  </a:lnTo>
                  <a:lnTo>
                    <a:pt x="185318" y="35097"/>
                  </a:lnTo>
                  <a:lnTo>
                    <a:pt x="215385" y="28337"/>
                  </a:lnTo>
                  <a:lnTo>
                    <a:pt x="245307" y="22419"/>
                  </a:lnTo>
                  <a:lnTo>
                    <a:pt x="275133" y="17063"/>
                  </a:lnTo>
                  <a:lnTo>
                    <a:pt x="300661" y="12786"/>
                  </a:lnTo>
                  <a:lnTo>
                    <a:pt x="344078" y="6153"/>
                  </a:lnTo>
                  <a:lnTo>
                    <a:pt x="391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92">
            <a:extLst>
              <a:ext uri="{FF2B5EF4-FFF2-40B4-BE49-F238E27FC236}">
                <a16:creationId xmlns:a16="http://schemas.microsoft.com/office/drawing/2014/main" xmlns="" id="{0020347B-DAE0-41B8-AD08-A7A15E3DB617}"/>
              </a:ext>
            </a:extLst>
          </p:cNvPr>
          <p:cNvGrpSpPr/>
          <p:nvPr/>
        </p:nvGrpSpPr>
        <p:grpSpPr>
          <a:xfrm>
            <a:off x="806450" y="501650"/>
            <a:ext cx="3530601" cy="781051"/>
            <a:chOff x="806450" y="501650"/>
            <a:chExt cx="3530601" cy="781051"/>
          </a:xfrm>
        </p:grpSpPr>
        <p:sp>
          <p:nvSpPr>
            <p:cNvPr id="11" name="SMARTInkShape-1291">
              <a:extLst>
                <a:ext uri="{FF2B5EF4-FFF2-40B4-BE49-F238E27FC236}">
                  <a16:creationId xmlns:a16="http://schemas.microsoft.com/office/drawing/2014/main" xmlns="" id="{2BF535FE-D9B4-4BDC-A23A-99E60695F832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2603500" y="749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1324" y="4738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292">
              <a:extLst>
                <a:ext uri="{FF2B5EF4-FFF2-40B4-BE49-F238E27FC236}">
                  <a16:creationId xmlns:a16="http://schemas.microsoft.com/office/drawing/2014/main" xmlns="" id="{405CD51A-5729-434B-A3D1-5C89EDAE257F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2349500" y="518208"/>
              <a:ext cx="157193" cy="358896"/>
            </a:xfrm>
            <a:custGeom>
              <a:avLst/>
              <a:gdLst/>
              <a:ahLst/>
              <a:cxnLst/>
              <a:rect l="0" t="0" r="0" b="0"/>
              <a:pathLst>
                <a:path w="157193" h="358896">
                  <a:moveTo>
                    <a:pt x="0" y="46942"/>
                  </a:moveTo>
                  <a:lnTo>
                    <a:pt x="0" y="46942"/>
                  </a:lnTo>
                  <a:lnTo>
                    <a:pt x="3371" y="83570"/>
                  </a:lnTo>
                  <a:lnTo>
                    <a:pt x="8789" y="115667"/>
                  </a:lnTo>
                  <a:lnTo>
                    <a:pt x="15901" y="156509"/>
                  </a:lnTo>
                  <a:lnTo>
                    <a:pt x="23765" y="202883"/>
                  </a:lnTo>
                  <a:lnTo>
                    <a:pt x="30083" y="247953"/>
                  </a:lnTo>
                  <a:lnTo>
                    <a:pt x="35242" y="289386"/>
                  </a:lnTo>
                  <a:lnTo>
                    <a:pt x="41408" y="336245"/>
                  </a:lnTo>
                  <a:lnTo>
                    <a:pt x="42843" y="354363"/>
                  </a:lnTo>
                  <a:lnTo>
                    <a:pt x="41968" y="354900"/>
                  </a:lnTo>
                  <a:lnTo>
                    <a:pt x="40679" y="353847"/>
                  </a:lnTo>
                  <a:lnTo>
                    <a:pt x="32834" y="313849"/>
                  </a:lnTo>
                  <a:lnTo>
                    <a:pt x="26117" y="276575"/>
                  </a:lnTo>
                  <a:lnTo>
                    <a:pt x="23056" y="251536"/>
                  </a:lnTo>
                  <a:lnTo>
                    <a:pt x="20309" y="222849"/>
                  </a:lnTo>
                  <a:lnTo>
                    <a:pt x="17773" y="191730"/>
                  </a:lnTo>
                  <a:lnTo>
                    <a:pt x="16788" y="159695"/>
                  </a:lnTo>
                  <a:lnTo>
                    <a:pt x="16836" y="127050"/>
                  </a:lnTo>
                  <a:lnTo>
                    <a:pt x="17574" y="93997"/>
                  </a:lnTo>
                  <a:lnTo>
                    <a:pt x="22157" y="47865"/>
                  </a:lnTo>
                  <a:lnTo>
                    <a:pt x="29603" y="18424"/>
                  </a:lnTo>
                  <a:lnTo>
                    <a:pt x="39968" y="2988"/>
                  </a:lnTo>
                  <a:lnTo>
                    <a:pt x="46401" y="0"/>
                  </a:lnTo>
                  <a:lnTo>
                    <a:pt x="61074" y="444"/>
                  </a:lnTo>
                  <a:lnTo>
                    <a:pt x="91944" y="22111"/>
                  </a:lnTo>
                  <a:lnTo>
                    <a:pt x="124531" y="68826"/>
                  </a:lnTo>
                  <a:lnTo>
                    <a:pt x="142130" y="109115"/>
                  </a:lnTo>
                  <a:lnTo>
                    <a:pt x="154186" y="152185"/>
                  </a:lnTo>
                  <a:lnTo>
                    <a:pt x="157192" y="194846"/>
                  </a:lnTo>
                  <a:lnTo>
                    <a:pt x="150532" y="237325"/>
                  </a:lnTo>
                  <a:lnTo>
                    <a:pt x="137458" y="276901"/>
                  </a:lnTo>
                  <a:lnTo>
                    <a:pt x="110265" y="321571"/>
                  </a:lnTo>
                  <a:lnTo>
                    <a:pt x="90164" y="343507"/>
                  </a:lnTo>
                  <a:lnTo>
                    <a:pt x="69471" y="355137"/>
                  </a:lnTo>
                  <a:lnTo>
                    <a:pt x="49220" y="358895"/>
                  </a:lnTo>
                  <a:lnTo>
                    <a:pt x="30813" y="355862"/>
                  </a:lnTo>
                  <a:lnTo>
                    <a:pt x="16987" y="347929"/>
                  </a:lnTo>
                  <a:lnTo>
                    <a:pt x="11325" y="342850"/>
                  </a:lnTo>
                  <a:lnTo>
                    <a:pt x="8255" y="337347"/>
                  </a:lnTo>
                  <a:lnTo>
                    <a:pt x="6726" y="325589"/>
                  </a:lnTo>
                  <a:lnTo>
                    <a:pt x="9423" y="320195"/>
                  </a:lnTo>
                  <a:lnTo>
                    <a:pt x="31750" y="30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293">
              <a:extLst>
                <a:ext uri="{FF2B5EF4-FFF2-40B4-BE49-F238E27FC236}">
                  <a16:creationId xmlns:a16="http://schemas.microsoft.com/office/drawing/2014/main" xmlns="" id="{0C1F4271-0365-4981-95D9-571D600F5C14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4286250" y="7874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294">
              <a:extLst>
                <a:ext uri="{FF2B5EF4-FFF2-40B4-BE49-F238E27FC236}">
                  <a16:creationId xmlns:a16="http://schemas.microsoft.com/office/drawing/2014/main" xmlns="" id="{6E2AB8C8-CBBE-4546-89E1-8BD9D4C5E6E4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4318000" y="647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95">
              <a:extLst>
                <a:ext uri="{FF2B5EF4-FFF2-40B4-BE49-F238E27FC236}">
                  <a16:creationId xmlns:a16="http://schemas.microsoft.com/office/drawing/2014/main" xmlns="" id="{83D4DD7A-05AF-44C9-9E8E-E0A874F154E9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1327150" y="1028700"/>
              <a:ext cx="2857501" cy="254001"/>
            </a:xfrm>
            <a:custGeom>
              <a:avLst/>
              <a:gdLst/>
              <a:ahLst/>
              <a:cxnLst/>
              <a:rect l="0" t="0" r="0" b="0"/>
              <a:pathLst>
                <a:path w="2857501" h="254001">
                  <a:moveTo>
                    <a:pt x="0" y="254000"/>
                  </a:moveTo>
                  <a:lnTo>
                    <a:pt x="0" y="254000"/>
                  </a:lnTo>
                  <a:lnTo>
                    <a:pt x="41837" y="253294"/>
                  </a:lnTo>
                  <a:lnTo>
                    <a:pt x="65286" y="252118"/>
                  </a:lnTo>
                  <a:lnTo>
                    <a:pt x="92207" y="250629"/>
                  </a:lnTo>
                  <a:lnTo>
                    <a:pt x="127794" y="247519"/>
                  </a:lnTo>
                  <a:lnTo>
                    <a:pt x="169157" y="243330"/>
                  </a:lnTo>
                  <a:lnTo>
                    <a:pt x="214371" y="238420"/>
                  </a:lnTo>
                  <a:lnTo>
                    <a:pt x="267092" y="233030"/>
                  </a:lnTo>
                  <a:lnTo>
                    <a:pt x="324817" y="227320"/>
                  </a:lnTo>
                  <a:lnTo>
                    <a:pt x="385878" y="221396"/>
                  </a:lnTo>
                  <a:lnTo>
                    <a:pt x="454808" y="215331"/>
                  </a:lnTo>
                  <a:lnTo>
                    <a:pt x="528983" y="209171"/>
                  </a:lnTo>
                  <a:lnTo>
                    <a:pt x="606655" y="202947"/>
                  </a:lnTo>
                  <a:lnTo>
                    <a:pt x="689481" y="196681"/>
                  </a:lnTo>
                  <a:lnTo>
                    <a:pt x="775743" y="190388"/>
                  </a:lnTo>
                  <a:lnTo>
                    <a:pt x="864295" y="184075"/>
                  </a:lnTo>
                  <a:lnTo>
                    <a:pt x="956491" y="178456"/>
                  </a:lnTo>
                  <a:lnTo>
                    <a:pt x="1051116" y="173298"/>
                  </a:lnTo>
                  <a:lnTo>
                    <a:pt x="1147361" y="168449"/>
                  </a:lnTo>
                  <a:lnTo>
                    <a:pt x="1246802" y="162394"/>
                  </a:lnTo>
                  <a:lnTo>
                    <a:pt x="1348373" y="155535"/>
                  </a:lnTo>
                  <a:lnTo>
                    <a:pt x="1451365" y="148140"/>
                  </a:lnTo>
                  <a:lnTo>
                    <a:pt x="1556010" y="139682"/>
                  </a:lnTo>
                  <a:lnTo>
                    <a:pt x="1661757" y="130516"/>
                  </a:lnTo>
                  <a:lnTo>
                    <a:pt x="1768238" y="120877"/>
                  </a:lnTo>
                  <a:lnTo>
                    <a:pt x="1870975" y="111629"/>
                  </a:lnTo>
                  <a:lnTo>
                    <a:pt x="1971217" y="102642"/>
                  </a:lnTo>
                  <a:lnTo>
                    <a:pt x="2069795" y="93828"/>
                  </a:lnTo>
                  <a:lnTo>
                    <a:pt x="2161618" y="85130"/>
                  </a:lnTo>
                  <a:lnTo>
                    <a:pt x="2248940" y="76509"/>
                  </a:lnTo>
                  <a:lnTo>
                    <a:pt x="2333260" y="67939"/>
                  </a:lnTo>
                  <a:lnTo>
                    <a:pt x="2409229" y="60815"/>
                  </a:lnTo>
                  <a:lnTo>
                    <a:pt x="2479630" y="54654"/>
                  </a:lnTo>
                  <a:lnTo>
                    <a:pt x="2546320" y="49136"/>
                  </a:lnTo>
                  <a:lnTo>
                    <a:pt x="2602069" y="44046"/>
                  </a:lnTo>
                  <a:lnTo>
                    <a:pt x="2650523" y="39242"/>
                  </a:lnTo>
                  <a:lnTo>
                    <a:pt x="2694115" y="34628"/>
                  </a:lnTo>
                  <a:lnTo>
                    <a:pt x="2729527" y="30141"/>
                  </a:lnTo>
                  <a:lnTo>
                    <a:pt x="2759485" y="25738"/>
                  </a:lnTo>
                  <a:lnTo>
                    <a:pt x="2805471" y="17084"/>
                  </a:lnTo>
                  <a:lnTo>
                    <a:pt x="2857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96">
              <a:extLst>
                <a:ext uri="{FF2B5EF4-FFF2-40B4-BE49-F238E27FC236}">
                  <a16:creationId xmlns:a16="http://schemas.microsoft.com/office/drawing/2014/main" xmlns="" id="{E6867AB0-5287-4D36-90CC-B4557B153F2B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806450" y="965200"/>
              <a:ext cx="3429001" cy="227718"/>
            </a:xfrm>
            <a:custGeom>
              <a:avLst/>
              <a:gdLst/>
              <a:ahLst/>
              <a:cxnLst/>
              <a:rect l="0" t="0" r="0" b="0"/>
              <a:pathLst>
                <a:path w="3429001" h="227718">
                  <a:moveTo>
                    <a:pt x="0" y="222250"/>
                  </a:moveTo>
                  <a:lnTo>
                    <a:pt x="0" y="222250"/>
                  </a:lnTo>
                  <a:lnTo>
                    <a:pt x="43823" y="225621"/>
                  </a:lnTo>
                  <a:lnTo>
                    <a:pt x="69432" y="226614"/>
                  </a:lnTo>
                  <a:lnTo>
                    <a:pt x="99205" y="227276"/>
                  </a:lnTo>
                  <a:lnTo>
                    <a:pt x="131753" y="227717"/>
                  </a:lnTo>
                  <a:lnTo>
                    <a:pt x="171091" y="226600"/>
                  </a:lnTo>
                  <a:lnTo>
                    <a:pt x="214955" y="224445"/>
                  </a:lnTo>
                  <a:lnTo>
                    <a:pt x="261837" y="221596"/>
                  </a:lnTo>
                  <a:lnTo>
                    <a:pt x="314258" y="216875"/>
                  </a:lnTo>
                  <a:lnTo>
                    <a:pt x="370372" y="210906"/>
                  </a:lnTo>
                  <a:lnTo>
                    <a:pt x="428948" y="204104"/>
                  </a:lnTo>
                  <a:lnTo>
                    <a:pt x="492693" y="197453"/>
                  </a:lnTo>
                  <a:lnTo>
                    <a:pt x="559884" y="190902"/>
                  </a:lnTo>
                  <a:lnTo>
                    <a:pt x="629373" y="184418"/>
                  </a:lnTo>
                  <a:lnTo>
                    <a:pt x="708154" y="177273"/>
                  </a:lnTo>
                  <a:lnTo>
                    <a:pt x="793131" y="169688"/>
                  </a:lnTo>
                  <a:lnTo>
                    <a:pt x="882237" y="161808"/>
                  </a:lnTo>
                  <a:lnTo>
                    <a:pt x="974802" y="153733"/>
                  </a:lnTo>
                  <a:lnTo>
                    <a:pt x="1069674" y="145528"/>
                  </a:lnTo>
                  <a:lnTo>
                    <a:pt x="1166083" y="137235"/>
                  </a:lnTo>
                  <a:lnTo>
                    <a:pt x="1266338" y="129590"/>
                  </a:lnTo>
                  <a:lnTo>
                    <a:pt x="1369159" y="122377"/>
                  </a:lnTo>
                  <a:lnTo>
                    <a:pt x="1473689" y="115451"/>
                  </a:lnTo>
                  <a:lnTo>
                    <a:pt x="1583593" y="109423"/>
                  </a:lnTo>
                  <a:lnTo>
                    <a:pt x="1697079" y="103993"/>
                  </a:lnTo>
                  <a:lnTo>
                    <a:pt x="1812952" y="98962"/>
                  </a:lnTo>
                  <a:lnTo>
                    <a:pt x="1928302" y="94197"/>
                  </a:lnTo>
                  <a:lnTo>
                    <a:pt x="2043301" y="89609"/>
                  </a:lnTo>
                  <a:lnTo>
                    <a:pt x="2158067" y="85139"/>
                  </a:lnTo>
                  <a:lnTo>
                    <a:pt x="2271267" y="80748"/>
                  </a:lnTo>
                  <a:lnTo>
                    <a:pt x="2383423" y="76410"/>
                  </a:lnTo>
                  <a:lnTo>
                    <a:pt x="2494881" y="72107"/>
                  </a:lnTo>
                  <a:lnTo>
                    <a:pt x="2602349" y="67827"/>
                  </a:lnTo>
                  <a:lnTo>
                    <a:pt x="2707155" y="63562"/>
                  </a:lnTo>
                  <a:lnTo>
                    <a:pt x="2810186" y="59308"/>
                  </a:lnTo>
                  <a:lnTo>
                    <a:pt x="2903569" y="54355"/>
                  </a:lnTo>
                  <a:lnTo>
                    <a:pt x="2990518" y="48937"/>
                  </a:lnTo>
                  <a:lnTo>
                    <a:pt x="3073179" y="43208"/>
                  </a:lnTo>
                  <a:lnTo>
                    <a:pt x="3143102" y="37978"/>
                  </a:lnTo>
                  <a:lnTo>
                    <a:pt x="3204535" y="33079"/>
                  </a:lnTo>
                  <a:lnTo>
                    <a:pt x="3260306" y="28403"/>
                  </a:lnTo>
                  <a:lnTo>
                    <a:pt x="3303837" y="23169"/>
                  </a:lnTo>
                  <a:lnTo>
                    <a:pt x="3339209" y="17562"/>
                  </a:lnTo>
                  <a:lnTo>
                    <a:pt x="3369139" y="11708"/>
                  </a:lnTo>
                  <a:lnTo>
                    <a:pt x="3429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297">
              <a:extLst>
                <a:ext uri="{FF2B5EF4-FFF2-40B4-BE49-F238E27FC236}">
                  <a16:creationId xmlns:a16="http://schemas.microsoft.com/office/drawing/2014/main" xmlns="" id="{33EEB5D1-4BFE-46F9-8765-DC926DD21EB7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3949700" y="627927"/>
              <a:ext cx="146051" cy="216624"/>
            </a:xfrm>
            <a:custGeom>
              <a:avLst/>
              <a:gdLst/>
              <a:ahLst/>
              <a:cxnLst/>
              <a:rect l="0" t="0" r="0" b="0"/>
              <a:pathLst>
                <a:path w="146051" h="216624">
                  <a:moveTo>
                    <a:pt x="146050" y="19773"/>
                  </a:moveTo>
                  <a:lnTo>
                    <a:pt x="146050" y="19773"/>
                  </a:lnTo>
                  <a:lnTo>
                    <a:pt x="146050" y="9660"/>
                  </a:lnTo>
                  <a:lnTo>
                    <a:pt x="144638" y="5975"/>
                  </a:lnTo>
                  <a:lnTo>
                    <a:pt x="139308" y="0"/>
                  </a:lnTo>
                  <a:lnTo>
                    <a:pt x="122827" y="637"/>
                  </a:lnTo>
                  <a:lnTo>
                    <a:pt x="100451" y="7035"/>
                  </a:lnTo>
                  <a:lnTo>
                    <a:pt x="78746" y="19286"/>
                  </a:lnTo>
                  <a:lnTo>
                    <a:pt x="64867" y="34138"/>
                  </a:lnTo>
                  <a:lnTo>
                    <a:pt x="60178" y="42050"/>
                  </a:lnTo>
                  <a:lnTo>
                    <a:pt x="58463" y="50146"/>
                  </a:lnTo>
                  <a:lnTo>
                    <a:pt x="60321" y="66669"/>
                  </a:lnTo>
                  <a:lnTo>
                    <a:pt x="88830" y="108716"/>
                  </a:lnTo>
                  <a:lnTo>
                    <a:pt x="104166" y="134086"/>
                  </a:lnTo>
                  <a:lnTo>
                    <a:pt x="109091" y="151012"/>
                  </a:lnTo>
                  <a:lnTo>
                    <a:pt x="108927" y="167942"/>
                  </a:lnTo>
                  <a:lnTo>
                    <a:pt x="100858" y="182993"/>
                  </a:lnTo>
                  <a:lnTo>
                    <a:pt x="85748" y="196737"/>
                  </a:lnTo>
                  <a:lnTo>
                    <a:pt x="62569" y="209902"/>
                  </a:lnTo>
                  <a:lnTo>
                    <a:pt x="37686" y="215282"/>
                  </a:lnTo>
                  <a:lnTo>
                    <a:pt x="0" y="21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98">
              <a:extLst>
                <a:ext uri="{FF2B5EF4-FFF2-40B4-BE49-F238E27FC236}">
                  <a16:creationId xmlns:a16="http://schemas.microsoft.com/office/drawing/2014/main" xmlns="" id="{54A35C94-C4EF-446E-955E-D358BFF8DBA8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3854450" y="648673"/>
              <a:ext cx="121205" cy="126028"/>
            </a:xfrm>
            <a:custGeom>
              <a:avLst/>
              <a:gdLst/>
              <a:ahLst/>
              <a:cxnLst/>
              <a:rect l="0" t="0" r="0" b="0"/>
              <a:pathLst>
                <a:path w="121205" h="126028">
                  <a:moveTo>
                    <a:pt x="0" y="18077"/>
                  </a:moveTo>
                  <a:lnTo>
                    <a:pt x="0" y="18077"/>
                  </a:lnTo>
                  <a:lnTo>
                    <a:pt x="8838" y="42496"/>
                  </a:lnTo>
                  <a:lnTo>
                    <a:pt x="8279" y="82481"/>
                  </a:lnTo>
                  <a:lnTo>
                    <a:pt x="12486" y="123528"/>
                  </a:lnTo>
                  <a:lnTo>
                    <a:pt x="32952" y="77473"/>
                  </a:lnTo>
                  <a:lnTo>
                    <a:pt x="46296" y="39517"/>
                  </a:lnTo>
                  <a:lnTo>
                    <a:pt x="59892" y="11573"/>
                  </a:lnTo>
                  <a:lnTo>
                    <a:pt x="71069" y="1545"/>
                  </a:lnTo>
                  <a:lnTo>
                    <a:pt x="77012" y="0"/>
                  </a:lnTo>
                  <a:lnTo>
                    <a:pt x="89261" y="2047"/>
                  </a:lnTo>
                  <a:lnTo>
                    <a:pt x="99879" y="13304"/>
                  </a:lnTo>
                  <a:lnTo>
                    <a:pt x="118194" y="49276"/>
                  </a:lnTo>
                  <a:lnTo>
                    <a:pt x="121204" y="69573"/>
                  </a:lnTo>
                  <a:lnTo>
                    <a:pt x="119485" y="89647"/>
                  </a:lnTo>
                  <a:lnTo>
                    <a:pt x="107950" y="126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99">
              <a:extLst>
                <a:ext uri="{FF2B5EF4-FFF2-40B4-BE49-F238E27FC236}">
                  <a16:creationId xmlns:a16="http://schemas.microsoft.com/office/drawing/2014/main" xmlns="" id="{4B568F40-9DBE-4008-90EB-89B2FCCFBE6A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3756742" y="678023"/>
              <a:ext cx="72309" cy="130155"/>
            </a:xfrm>
            <a:custGeom>
              <a:avLst/>
              <a:gdLst/>
              <a:ahLst/>
              <a:cxnLst/>
              <a:rect l="0" t="0" r="0" b="0"/>
              <a:pathLst>
                <a:path w="72309" h="130155">
                  <a:moveTo>
                    <a:pt x="72308" y="26827"/>
                  </a:moveTo>
                  <a:lnTo>
                    <a:pt x="72308" y="26827"/>
                  </a:lnTo>
                  <a:lnTo>
                    <a:pt x="63519" y="13012"/>
                  </a:lnTo>
                  <a:lnTo>
                    <a:pt x="52535" y="2978"/>
                  </a:lnTo>
                  <a:lnTo>
                    <a:pt x="48543" y="344"/>
                  </a:lnTo>
                  <a:lnTo>
                    <a:pt x="43764" y="0"/>
                  </a:lnTo>
                  <a:lnTo>
                    <a:pt x="32811" y="3380"/>
                  </a:lnTo>
                  <a:lnTo>
                    <a:pt x="11373" y="23329"/>
                  </a:lnTo>
                  <a:lnTo>
                    <a:pt x="2892" y="45498"/>
                  </a:lnTo>
                  <a:lnTo>
                    <a:pt x="0" y="81983"/>
                  </a:lnTo>
                  <a:lnTo>
                    <a:pt x="2776" y="102846"/>
                  </a:lnTo>
                  <a:lnTo>
                    <a:pt x="8714" y="119175"/>
                  </a:lnTo>
                  <a:lnTo>
                    <a:pt x="13684" y="124375"/>
                  </a:lnTo>
                  <a:lnTo>
                    <a:pt x="26733" y="130154"/>
                  </a:lnTo>
                  <a:lnTo>
                    <a:pt x="32752" y="129578"/>
                  </a:lnTo>
                  <a:lnTo>
                    <a:pt x="43204" y="123294"/>
                  </a:lnTo>
                  <a:lnTo>
                    <a:pt x="60392" y="104485"/>
                  </a:lnTo>
                  <a:lnTo>
                    <a:pt x="67012" y="87212"/>
                  </a:lnTo>
                  <a:lnTo>
                    <a:pt x="68857" y="55773"/>
                  </a:lnTo>
                  <a:lnTo>
                    <a:pt x="63068" y="11642"/>
                  </a:lnTo>
                  <a:lnTo>
                    <a:pt x="65958" y="1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300">
              <a:extLst>
                <a:ext uri="{FF2B5EF4-FFF2-40B4-BE49-F238E27FC236}">
                  <a16:creationId xmlns:a16="http://schemas.microsoft.com/office/drawing/2014/main" xmlns="" id="{EC68E3DA-DDE1-4718-AA9E-07566FE63F55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3749191" y="599548"/>
              <a:ext cx="3660" cy="16403"/>
            </a:xfrm>
            <a:custGeom>
              <a:avLst/>
              <a:gdLst/>
              <a:ahLst/>
              <a:cxnLst/>
              <a:rect l="0" t="0" r="0" b="0"/>
              <a:pathLst>
                <a:path w="3660" h="16403">
                  <a:moveTo>
                    <a:pt x="3659" y="16402"/>
                  </a:moveTo>
                  <a:lnTo>
                    <a:pt x="3659" y="16402"/>
                  </a:lnTo>
                  <a:lnTo>
                    <a:pt x="3659" y="6289"/>
                  </a:lnTo>
                  <a:lnTo>
                    <a:pt x="2953" y="3310"/>
                  </a:lnTo>
                  <a:lnTo>
                    <a:pt x="1777" y="1324"/>
                  </a:lnTo>
                  <a:lnTo>
                    <a:pt x="288" y="0"/>
                  </a:lnTo>
                  <a:lnTo>
                    <a:pt x="0" y="528"/>
                  </a:lnTo>
                  <a:lnTo>
                    <a:pt x="3659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301">
              <a:extLst>
                <a:ext uri="{FF2B5EF4-FFF2-40B4-BE49-F238E27FC236}">
                  <a16:creationId xmlns:a16="http://schemas.microsoft.com/office/drawing/2014/main" xmlns="" id="{A43DB529-7390-4B6D-956A-1E14AFD7EB36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3708400" y="6985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9643" y="6640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302">
              <a:extLst>
                <a:ext uri="{FF2B5EF4-FFF2-40B4-BE49-F238E27FC236}">
                  <a16:creationId xmlns:a16="http://schemas.microsoft.com/office/drawing/2014/main" xmlns="" id="{E5EB9AB3-C50B-4693-8C13-833C286F5016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3570465" y="667892"/>
              <a:ext cx="131586" cy="11482"/>
            </a:xfrm>
            <a:custGeom>
              <a:avLst/>
              <a:gdLst/>
              <a:ahLst/>
              <a:cxnLst/>
              <a:rect l="0" t="0" r="0" b="0"/>
              <a:pathLst>
                <a:path w="131586" h="11482">
                  <a:moveTo>
                    <a:pt x="10935" y="5208"/>
                  </a:moveTo>
                  <a:lnTo>
                    <a:pt x="10935" y="5208"/>
                  </a:lnTo>
                  <a:lnTo>
                    <a:pt x="0" y="10675"/>
                  </a:lnTo>
                  <a:lnTo>
                    <a:pt x="28276" y="11481"/>
                  </a:lnTo>
                  <a:lnTo>
                    <a:pt x="73443" y="4640"/>
                  </a:lnTo>
                  <a:lnTo>
                    <a:pt x="104734" y="0"/>
                  </a:lnTo>
                  <a:lnTo>
                    <a:pt x="131585" y="5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303">
              <a:extLst>
                <a:ext uri="{FF2B5EF4-FFF2-40B4-BE49-F238E27FC236}">
                  <a16:creationId xmlns:a16="http://schemas.microsoft.com/office/drawing/2014/main" xmlns="" id="{0093EB0F-F0ED-4C1E-B3D8-0B7474A775F4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3411071" y="514788"/>
              <a:ext cx="255097" cy="300958"/>
            </a:xfrm>
            <a:custGeom>
              <a:avLst/>
              <a:gdLst/>
              <a:ahLst/>
              <a:cxnLst/>
              <a:rect l="0" t="0" r="0" b="0"/>
              <a:pathLst>
                <a:path w="255097" h="300958">
                  <a:moveTo>
                    <a:pt x="24279" y="177362"/>
                  </a:moveTo>
                  <a:lnTo>
                    <a:pt x="24279" y="177362"/>
                  </a:lnTo>
                  <a:lnTo>
                    <a:pt x="20908" y="173991"/>
                  </a:lnTo>
                  <a:lnTo>
                    <a:pt x="19209" y="173704"/>
                  </a:lnTo>
                  <a:lnTo>
                    <a:pt x="17372" y="174217"/>
                  </a:lnTo>
                  <a:lnTo>
                    <a:pt x="15441" y="175266"/>
                  </a:lnTo>
                  <a:lnTo>
                    <a:pt x="5981" y="190225"/>
                  </a:lnTo>
                  <a:lnTo>
                    <a:pt x="983" y="215902"/>
                  </a:lnTo>
                  <a:lnTo>
                    <a:pt x="0" y="255478"/>
                  </a:lnTo>
                  <a:lnTo>
                    <a:pt x="4777" y="281098"/>
                  </a:lnTo>
                  <a:lnTo>
                    <a:pt x="11143" y="293082"/>
                  </a:lnTo>
                  <a:lnTo>
                    <a:pt x="15521" y="295431"/>
                  </a:lnTo>
                  <a:lnTo>
                    <a:pt x="20557" y="295586"/>
                  </a:lnTo>
                  <a:lnTo>
                    <a:pt x="26031" y="294278"/>
                  </a:lnTo>
                  <a:lnTo>
                    <a:pt x="47219" y="272211"/>
                  </a:lnTo>
                  <a:lnTo>
                    <a:pt x="77342" y="225243"/>
                  </a:lnTo>
                  <a:lnTo>
                    <a:pt x="85717" y="207203"/>
                  </a:lnTo>
                  <a:lnTo>
                    <a:pt x="83308" y="247744"/>
                  </a:lnTo>
                  <a:lnTo>
                    <a:pt x="88379" y="263206"/>
                  </a:lnTo>
                  <a:lnTo>
                    <a:pt x="97218" y="275722"/>
                  </a:lnTo>
                  <a:lnTo>
                    <a:pt x="102538" y="281035"/>
                  </a:lnTo>
                  <a:lnTo>
                    <a:pt x="108907" y="283872"/>
                  </a:lnTo>
                  <a:lnTo>
                    <a:pt x="123510" y="285142"/>
                  </a:lnTo>
                  <a:lnTo>
                    <a:pt x="139408" y="277711"/>
                  </a:lnTo>
                  <a:lnTo>
                    <a:pt x="155881" y="263589"/>
                  </a:lnTo>
                  <a:lnTo>
                    <a:pt x="181021" y="229722"/>
                  </a:lnTo>
                  <a:lnTo>
                    <a:pt x="197894" y="197811"/>
                  </a:lnTo>
                  <a:lnTo>
                    <a:pt x="214800" y="154936"/>
                  </a:lnTo>
                  <a:lnTo>
                    <a:pt x="223260" y="130661"/>
                  </a:lnTo>
                  <a:lnTo>
                    <a:pt x="231016" y="106717"/>
                  </a:lnTo>
                  <a:lnTo>
                    <a:pt x="245279" y="59416"/>
                  </a:lnTo>
                  <a:lnTo>
                    <a:pt x="255096" y="16121"/>
                  </a:lnTo>
                  <a:lnTo>
                    <a:pt x="255062" y="8484"/>
                  </a:lnTo>
                  <a:lnTo>
                    <a:pt x="253629" y="3394"/>
                  </a:lnTo>
                  <a:lnTo>
                    <a:pt x="251262" y="0"/>
                  </a:lnTo>
                  <a:lnTo>
                    <a:pt x="246157" y="1970"/>
                  </a:lnTo>
                  <a:lnTo>
                    <a:pt x="231076" y="15449"/>
                  </a:lnTo>
                  <a:lnTo>
                    <a:pt x="212866" y="60322"/>
                  </a:lnTo>
                  <a:lnTo>
                    <a:pt x="203110" y="102061"/>
                  </a:lnTo>
                  <a:lnTo>
                    <a:pt x="194776" y="148834"/>
                  </a:lnTo>
                  <a:lnTo>
                    <a:pt x="191566" y="173160"/>
                  </a:lnTo>
                  <a:lnTo>
                    <a:pt x="187529" y="218533"/>
                  </a:lnTo>
                  <a:lnTo>
                    <a:pt x="188086" y="252810"/>
                  </a:lnTo>
                  <a:lnTo>
                    <a:pt x="195738" y="289166"/>
                  </a:lnTo>
                  <a:lnTo>
                    <a:pt x="199968" y="295642"/>
                  </a:lnTo>
                  <a:lnTo>
                    <a:pt x="204905" y="299254"/>
                  </a:lnTo>
                  <a:lnTo>
                    <a:pt x="210313" y="300957"/>
                  </a:lnTo>
                  <a:lnTo>
                    <a:pt x="216741" y="299270"/>
                  </a:lnTo>
                  <a:lnTo>
                    <a:pt x="231408" y="289869"/>
                  </a:lnTo>
                  <a:lnTo>
                    <a:pt x="241690" y="272521"/>
                  </a:lnTo>
                  <a:lnTo>
                    <a:pt x="252879" y="240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304">
              <a:extLst>
                <a:ext uri="{FF2B5EF4-FFF2-40B4-BE49-F238E27FC236}">
                  <a16:creationId xmlns:a16="http://schemas.microsoft.com/office/drawing/2014/main" xmlns="" id="{3F51FE37-8845-48AB-B575-2DB29E9BFA2B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3258433" y="501650"/>
              <a:ext cx="117169" cy="334347"/>
            </a:xfrm>
            <a:custGeom>
              <a:avLst/>
              <a:gdLst/>
              <a:ahLst/>
              <a:cxnLst/>
              <a:rect l="0" t="0" r="0" b="0"/>
              <a:pathLst>
                <a:path w="117169" h="334347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1"/>
                  </a:lnTo>
                  <a:lnTo>
                    <a:pt x="2749" y="54926"/>
                  </a:lnTo>
                  <a:lnTo>
                    <a:pt x="6141" y="87206"/>
                  </a:lnTo>
                  <a:lnTo>
                    <a:pt x="10000" y="123425"/>
                  </a:lnTo>
                  <a:lnTo>
                    <a:pt x="14066" y="163041"/>
                  </a:lnTo>
                  <a:lnTo>
                    <a:pt x="16345" y="200403"/>
                  </a:lnTo>
                  <a:lnTo>
                    <a:pt x="17357" y="234413"/>
                  </a:lnTo>
                  <a:lnTo>
                    <a:pt x="17222" y="275243"/>
                  </a:lnTo>
                  <a:lnTo>
                    <a:pt x="13026" y="299570"/>
                  </a:lnTo>
                  <a:lnTo>
                    <a:pt x="9297" y="306003"/>
                  </a:lnTo>
                  <a:lnTo>
                    <a:pt x="8726" y="305602"/>
                  </a:lnTo>
                  <a:lnTo>
                    <a:pt x="21592" y="263147"/>
                  </a:lnTo>
                  <a:lnTo>
                    <a:pt x="34782" y="228958"/>
                  </a:lnTo>
                  <a:lnTo>
                    <a:pt x="54526" y="203149"/>
                  </a:lnTo>
                  <a:lnTo>
                    <a:pt x="65136" y="196122"/>
                  </a:lnTo>
                  <a:lnTo>
                    <a:pt x="70646" y="196365"/>
                  </a:lnTo>
                  <a:lnTo>
                    <a:pt x="82413" y="202279"/>
                  </a:lnTo>
                  <a:lnTo>
                    <a:pt x="97567" y="220879"/>
                  </a:lnTo>
                  <a:lnTo>
                    <a:pt x="113918" y="266246"/>
                  </a:lnTo>
                  <a:lnTo>
                    <a:pt x="117168" y="288841"/>
                  </a:lnTo>
                  <a:lnTo>
                    <a:pt x="115212" y="298394"/>
                  </a:lnTo>
                  <a:lnTo>
                    <a:pt x="105513" y="314653"/>
                  </a:lnTo>
                  <a:lnTo>
                    <a:pt x="91794" y="325172"/>
                  </a:lnTo>
                  <a:lnTo>
                    <a:pt x="75584" y="331493"/>
                  </a:lnTo>
                  <a:lnTo>
                    <a:pt x="47331" y="334346"/>
                  </a:lnTo>
                  <a:lnTo>
                    <a:pt x="15905" y="329347"/>
                  </a:lnTo>
                  <a:lnTo>
                    <a:pt x="10309" y="327514"/>
                  </a:lnTo>
                  <a:lnTo>
                    <a:pt x="7989" y="324176"/>
                  </a:lnTo>
                  <a:lnTo>
                    <a:pt x="7854" y="319834"/>
                  </a:lnTo>
                  <a:lnTo>
                    <a:pt x="1181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305">
              <a:extLst>
                <a:ext uri="{FF2B5EF4-FFF2-40B4-BE49-F238E27FC236}">
                  <a16:creationId xmlns:a16="http://schemas.microsoft.com/office/drawing/2014/main" xmlns="" id="{9F504103-6514-49C8-8512-CEAB2EBB53D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3150745" y="571500"/>
              <a:ext cx="11556" cy="31751"/>
            </a:xfrm>
            <a:custGeom>
              <a:avLst/>
              <a:gdLst/>
              <a:ahLst/>
              <a:cxnLst/>
              <a:rect l="0" t="0" r="0" b="0"/>
              <a:pathLst>
                <a:path w="11556" h="31751">
                  <a:moveTo>
                    <a:pt x="11555" y="31750"/>
                  </a:moveTo>
                  <a:lnTo>
                    <a:pt x="11555" y="31750"/>
                  </a:lnTo>
                  <a:lnTo>
                    <a:pt x="4648" y="9765"/>
                  </a:lnTo>
                  <a:lnTo>
                    <a:pt x="0" y="1929"/>
                  </a:lnTo>
                  <a:lnTo>
                    <a:pt x="1029" y="1286"/>
                  </a:lnTo>
                  <a:lnTo>
                    <a:pt x="115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306">
              <a:extLst>
                <a:ext uri="{FF2B5EF4-FFF2-40B4-BE49-F238E27FC236}">
                  <a16:creationId xmlns:a16="http://schemas.microsoft.com/office/drawing/2014/main" xmlns="" id="{FD17A684-9E41-4940-A8F9-B518FD2AB203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3134148" y="692150"/>
              <a:ext cx="15453" cy="127001"/>
            </a:xfrm>
            <a:custGeom>
              <a:avLst/>
              <a:gdLst/>
              <a:ahLst/>
              <a:cxnLst/>
              <a:rect l="0" t="0" r="0" b="0"/>
              <a:pathLst>
                <a:path w="15453" h="127001">
                  <a:moveTo>
                    <a:pt x="9102" y="0"/>
                  </a:moveTo>
                  <a:lnTo>
                    <a:pt x="9102" y="0"/>
                  </a:lnTo>
                  <a:lnTo>
                    <a:pt x="4033" y="5775"/>
                  </a:lnTo>
                  <a:lnTo>
                    <a:pt x="264" y="12209"/>
                  </a:lnTo>
                  <a:lnTo>
                    <a:pt x="0" y="23536"/>
                  </a:lnTo>
                  <a:lnTo>
                    <a:pt x="3095" y="70702"/>
                  </a:lnTo>
                  <a:lnTo>
                    <a:pt x="12845" y="117400"/>
                  </a:lnTo>
                  <a:lnTo>
                    <a:pt x="1545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307">
              <a:extLst>
                <a:ext uri="{FF2B5EF4-FFF2-40B4-BE49-F238E27FC236}">
                  <a16:creationId xmlns:a16="http://schemas.microsoft.com/office/drawing/2014/main" xmlns="" id="{019EEACD-7BD3-49E5-A17E-0520B77F0785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2952750" y="676380"/>
              <a:ext cx="120651" cy="132931"/>
            </a:xfrm>
            <a:custGeom>
              <a:avLst/>
              <a:gdLst/>
              <a:ahLst/>
              <a:cxnLst/>
              <a:rect l="0" t="0" r="0" b="0"/>
              <a:pathLst>
                <a:path w="120651" h="132931">
                  <a:moveTo>
                    <a:pt x="0" y="9420"/>
                  </a:moveTo>
                  <a:lnTo>
                    <a:pt x="0" y="9420"/>
                  </a:lnTo>
                  <a:lnTo>
                    <a:pt x="8838" y="582"/>
                  </a:lnTo>
                  <a:lnTo>
                    <a:pt x="12242" y="0"/>
                  </a:lnTo>
                  <a:lnTo>
                    <a:pt x="21669" y="1235"/>
                  </a:lnTo>
                  <a:lnTo>
                    <a:pt x="31032" y="7899"/>
                  </a:lnTo>
                  <a:lnTo>
                    <a:pt x="51913" y="36166"/>
                  </a:lnTo>
                  <a:lnTo>
                    <a:pt x="66281" y="83743"/>
                  </a:lnTo>
                  <a:lnTo>
                    <a:pt x="71536" y="112032"/>
                  </a:lnTo>
                  <a:lnTo>
                    <a:pt x="68012" y="124640"/>
                  </a:lnTo>
                  <a:lnTo>
                    <a:pt x="65097" y="128567"/>
                  </a:lnTo>
                  <a:lnTo>
                    <a:pt x="58095" y="132930"/>
                  </a:lnTo>
                  <a:lnTo>
                    <a:pt x="54252" y="131976"/>
                  </a:lnTo>
                  <a:lnTo>
                    <a:pt x="46219" y="125273"/>
                  </a:lnTo>
                  <a:lnTo>
                    <a:pt x="41708" y="109593"/>
                  </a:lnTo>
                  <a:lnTo>
                    <a:pt x="41115" y="89219"/>
                  </a:lnTo>
                  <a:lnTo>
                    <a:pt x="45555" y="68405"/>
                  </a:lnTo>
                  <a:lnTo>
                    <a:pt x="62730" y="36853"/>
                  </a:lnTo>
                  <a:lnTo>
                    <a:pt x="82322" y="15275"/>
                  </a:lnTo>
                  <a:lnTo>
                    <a:pt x="97030" y="8494"/>
                  </a:lnTo>
                  <a:lnTo>
                    <a:pt x="12065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08">
              <a:extLst>
                <a:ext uri="{FF2B5EF4-FFF2-40B4-BE49-F238E27FC236}">
                  <a16:creationId xmlns:a16="http://schemas.microsoft.com/office/drawing/2014/main" xmlns="" id="{487A7C06-C775-4400-8040-7C55172F1E54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2802998" y="660400"/>
              <a:ext cx="124353" cy="31751"/>
            </a:xfrm>
            <a:custGeom>
              <a:avLst/>
              <a:gdLst/>
              <a:ahLst/>
              <a:cxnLst/>
              <a:rect l="0" t="0" r="0" b="0"/>
              <a:pathLst>
                <a:path w="12435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6289" y="31750"/>
                  </a:lnTo>
                  <a:lnTo>
                    <a:pt x="3310" y="31044"/>
                  </a:lnTo>
                  <a:lnTo>
                    <a:pt x="1324" y="29869"/>
                  </a:lnTo>
                  <a:lnTo>
                    <a:pt x="0" y="28379"/>
                  </a:lnTo>
                  <a:lnTo>
                    <a:pt x="528" y="26680"/>
                  </a:lnTo>
                  <a:lnTo>
                    <a:pt x="4878" y="22912"/>
                  </a:lnTo>
                  <a:lnTo>
                    <a:pt x="50998" y="14038"/>
                  </a:lnTo>
                  <a:lnTo>
                    <a:pt x="87047" y="7180"/>
                  </a:lnTo>
                  <a:lnTo>
                    <a:pt x="124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09">
              <a:extLst>
                <a:ext uri="{FF2B5EF4-FFF2-40B4-BE49-F238E27FC236}">
                  <a16:creationId xmlns:a16="http://schemas.microsoft.com/office/drawing/2014/main" xmlns="" id="{34762058-100C-4DFC-82E7-128C2410AFEA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2855653" y="508000"/>
              <a:ext cx="71698" cy="331438"/>
            </a:xfrm>
            <a:custGeom>
              <a:avLst/>
              <a:gdLst/>
              <a:ahLst/>
              <a:cxnLst/>
              <a:rect l="0" t="0" r="0" b="0"/>
              <a:pathLst>
                <a:path w="71698" h="331438">
                  <a:moveTo>
                    <a:pt x="58997" y="0"/>
                  </a:moveTo>
                  <a:lnTo>
                    <a:pt x="58997" y="0"/>
                  </a:lnTo>
                  <a:lnTo>
                    <a:pt x="52255" y="0"/>
                  </a:lnTo>
                  <a:lnTo>
                    <a:pt x="45182" y="3763"/>
                  </a:lnTo>
                  <a:lnTo>
                    <a:pt x="41320" y="6742"/>
                  </a:lnTo>
                  <a:lnTo>
                    <a:pt x="32514" y="31161"/>
                  </a:lnTo>
                  <a:lnTo>
                    <a:pt x="25437" y="78691"/>
                  </a:lnTo>
                  <a:lnTo>
                    <a:pt x="19152" y="124814"/>
                  </a:lnTo>
                  <a:lnTo>
                    <a:pt x="15500" y="150943"/>
                  </a:lnTo>
                  <a:lnTo>
                    <a:pt x="12360" y="176123"/>
                  </a:lnTo>
                  <a:lnTo>
                    <a:pt x="9562" y="200671"/>
                  </a:lnTo>
                  <a:lnTo>
                    <a:pt x="4570" y="246526"/>
                  </a:lnTo>
                  <a:lnTo>
                    <a:pt x="0" y="285721"/>
                  </a:lnTo>
                  <a:lnTo>
                    <a:pt x="202" y="319294"/>
                  </a:lnTo>
                  <a:lnTo>
                    <a:pt x="2162" y="325046"/>
                  </a:lnTo>
                  <a:lnTo>
                    <a:pt x="4879" y="328881"/>
                  </a:lnTo>
                  <a:lnTo>
                    <a:pt x="8102" y="331437"/>
                  </a:lnTo>
                  <a:lnTo>
                    <a:pt x="21090" y="330515"/>
                  </a:lnTo>
                  <a:lnTo>
                    <a:pt x="29492" y="328293"/>
                  </a:lnTo>
                  <a:lnTo>
                    <a:pt x="46354" y="316417"/>
                  </a:lnTo>
                  <a:lnTo>
                    <a:pt x="71697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10">
              <a:extLst>
                <a:ext uri="{FF2B5EF4-FFF2-40B4-BE49-F238E27FC236}">
                  <a16:creationId xmlns:a16="http://schemas.microsoft.com/office/drawing/2014/main" xmlns="" id="{4E9DBB5A-A9B6-4A11-9012-FFEBBFE64FF6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2676447" y="671365"/>
              <a:ext cx="73104" cy="181807"/>
            </a:xfrm>
            <a:custGeom>
              <a:avLst/>
              <a:gdLst/>
              <a:ahLst/>
              <a:cxnLst/>
              <a:rect l="0" t="0" r="0" b="0"/>
              <a:pathLst>
                <a:path w="73104" h="181807">
                  <a:moveTo>
                    <a:pt x="73103" y="33485"/>
                  </a:moveTo>
                  <a:lnTo>
                    <a:pt x="73103" y="33485"/>
                  </a:lnTo>
                  <a:lnTo>
                    <a:pt x="60894" y="12437"/>
                  </a:lnTo>
                  <a:lnTo>
                    <a:pt x="51449" y="4610"/>
                  </a:lnTo>
                  <a:lnTo>
                    <a:pt x="45967" y="1535"/>
                  </a:lnTo>
                  <a:lnTo>
                    <a:pt x="32350" y="0"/>
                  </a:lnTo>
                  <a:lnTo>
                    <a:pt x="18302" y="2375"/>
                  </a:lnTo>
                  <a:lnTo>
                    <a:pt x="7354" y="8134"/>
                  </a:lnTo>
                  <a:lnTo>
                    <a:pt x="3870" y="13057"/>
                  </a:lnTo>
                  <a:lnTo>
                    <a:pt x="0" y="26052"/>
                  </a:lnTo>
                  <a:lnTo>
                    <a:pt x="2042" y="41235"/>
                  </a:lnTo>
                  <a:lnTo>
                    <a:pt x="9065" y="57391"/>
                  </a:lnTo>
                  <a:lnTo>
                    <a:pt x="41143" y="102555"/>
                  </a:lnTo>
                  <a:lnTo>
                    <a:pt x="56970" y="126622"/>
                  </a:lnTo>
                  <a:lnTo>
                    <a:pt x="60523" y="142377"/>
                  </a:lnTo>
                  <a:lnTo>
                    <a:pt x="60483" y="150530"/>
                  </a:lnTo>
                  <a:lnTo>
                    <a:pt x="52913" y="165233"/>
                  </a:lnTo>
                  <a:lnTo>
                    <a:pt x="40846" y="176706"/>
                  </a:lnTo>
                  <a:lnTo>
                    <a:pt x="28428" y="181806"/>
                  </a:lnTo>
                  <a:lnTo>
                    <a:pt x="23564" y="181754"/>
                  </a:lnTo>
                  <a:lnTo>
                    <a:pt x="19616" y="180309"/>
                  </a:lnTo>
                  <a:lnTo>
                    <a:pt x="16278" y="177934"/>
                  </a:lnTo>
                  <a:lnTo>
                    <a:pt x="14451" y="164007"/>
                  </a:lnTo>
                  <a:lnTo>
                    <a:pt x="15953" y="13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11">
              <a:extLst>
                <a:ext uri="{FF2B5EF4-FFF2-40B4-BE49-F238E27FC236}">
                  <a16:creationId xmlns:a16="http://schemas.microsoft.com/office/drawing/2014/main" xmlns="" id="{6DE96009-C83B-49C1-AFEF-8475743567A7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2587730" y="645218"/>
              <a:ext cx="22121" cy="21533"/>
            </a:xfrm>
            <a:custGeom>
              <a:avLst/>
              <a:gdLst/>
              <a:ahLst/>
              <a:cxnLst/>
              <a:rect l="0" t="0" r="0" b="0"/>
              <a:pathLst>
                <a:path w="22121" h="21533">
                  <a:moveTo>
                    <a:pt x="9420" y="15182"/>
                  </a:moveTo>
                  <a:lnTo>
                    <a:pt x="9420" y="15182"/>
                  </a:lnTo>
                  <a:lnTo>
                    <a:pt x="0" y="0"/>
                  </a:lnTo>
                  <a:lnTo>
                    <a:pt x="318" y="122"/>
                  </a:lnTo>
                  <a:lnTo>
                    <a:pt x="22120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93">
            <a:extLst>
              <a:ext uri="{FF2B5EF4-FFF2-40B4-BE49-F238E27FC236}">
                <a16:creationId xmlns:a16="http://schemas.microsoft.com/office/drawing/2014/main" xmlns="" id="{78B4E2DE-B2EB-4057-9095-4A69028DED35}"/>
              </a:ext>
            </a:extLst>
          </p:cNvPr>
          <p:cNvGrpSpPr/>
          <p:nvPr/>
        </p:nvGrpSpPr>
        <p:grpSpPr>
          <a:xfrm>
            <a:off x="2578983" y="1796211"/>
            <a:ext cx="411868" cy="437781"/>
            <a:chOff x="2578983" y="1796211"/>
            <a:chExt cx="411868" cy="437781"/>
          </a:xfrm>
        </p:grpSpPr>
        <p:sp>
          <p:nvSpPr>
            <p:cNvPr id="33" name="SMARTInkShape-1312">
              <a:extLst>
                <a:ext uri="{FF2B5EF4-FFF2-40B4-BE49-F238E27FC236}">
                  <a16:creationId xmlns:a16="http://schemas.microsoft.com/office/drawing/2014/main" xmlns="" id="{5724D9D9-C10D-485C-B081-F890FFA0C2D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2774950" y="1993900"/>
              <a:ext cx="215901" cy="210646"/>
            </a:xfrm>
            <a:custGeom>
              <a:avLst/>
              <a:gdLst/>
              <a:ahLst/>
              <a:cxnLst/>
              <a:rect l="0" t="0" r="0" b="0"/>
              <a:pathLst>
                <a:path w="215901" h="210646">
                  <a:moveTo>
                    <a:pt x="0" y="69850"/>
                  </a:moveTo>
                  <a:lnTo>
                    <a:pt x="0" y="69850"/>
                  </a:lnTo>
                  <a:lnTo>
                    <a:pt x="8838" y="52173"/>
                  </a:lnTo>
                  <a:lnTo>
                    <a:pt x="12947" y="49599"/>
                  </a:lnTo>
                  <a:lnTo>
                    <a:pt x="25040" y="46738"/>
                  </a:lnTo>
                  <a:lnTo>
                    <a:pt x="54456" y="55241"/>
                  </a:lnTo>
                  <a:lnTo>
                    <a:pt x="72180" y="71118"/>
                  </a:lnTo>
                  <a:lnTo>
                    <a:pt x="86408" y="93697"/>
                  </a:lnTo>
                  <a:lnTo>
                    <a:pt x="100234" y="137437"/>
                  </a:lnTo>
                  <a:lnTo>
                    <a:pt x="100804" y="179168"/>
                  </a:lnTo>
                  <a:lnTo>
                    <a:pt x="96121" y="210645"/>
                  </a:lnTo>
                  <a:lnTo>
                    <a:pt x="95637" y="206038"/>
                  </a:lnTo>
                  <a:lnTo>
                    <a:pt x="95508" y="200859"/>
                  </a:lnTo>
                  <a:lnTo>
                    <a:pt x="105439" y="166601"/>
                  </a:lnTo>
                  <a:lnTo>
                    <a:pt x="117888" y="134723"/>
                  </a:lnTo>
                  <a:lnTo>
                    <a:pt x="134239" y="100799"/>
                  </a:lnTo>
                  <a:lnTo>
                    <a:pt x="165128" y="56050"/>
                  </a:lnTo>
                  <a:lnTo>
                    <a:pt x="202368" y="12224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13">
              <a:extLst>
                <a:ext uri="{FF2B5EF4-FFF2-40B4-BE49-F238E27FC236}">
                  <a16:creationId xmlns:a16="http://schemas.microsoft.com/office/drawing/2014/main" xmlns="" id="{D0A30BC5-3C47-4FA4-892C-B9BD1F31C4A4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2578983" y="1796211"/>
              <a:ext cx="170668" cy="437781"/>
            </a:xfrm>
            <a:custGeom>
              <a:avLst/>
              <a:gdLst/>
              <a:ahLst/>
              <a:cxnLst/>
              <a:rect l="0" t="0" r="0" b="0"/>
              <a:pathLst>
                <a:path w="170668" h="437781">
                  <a:moveTo>
                    <a:pt x="5467" y="57989"/>
                  </a:moveTo>
                  <a:lnTo>
                    <a:pt x="5467" y="57989"/>
                  </a:lnTo>
                  <a:lnTo>
                    <a:pt x="0" y="57989"/>
                  </a:lnTo>
                  <a:lnTo>
                    <a:pt x="14775" y="97988"/>
                  </a:lnTo>
                  <a:lnTo>
                    <a:pt x="25831" y="129859"/>
                  </a:lnTo>
                  <a:lnTo>
                    <a:pt x="36390" y="170365"/>
                  </a:lnTo>
                  <a:lnTo>
                    <a:pt x="40193" y="194995"/>
                  </a:lnTo>
                  <a:lnTo>
                    <a:pt x="43435" y="221293"/>
                  </a:lnTo>
                  <a:lnTo>
                    <a:pt x="46301" y="247997"/>
                  </a:lnTo>
                  <a:lnTo>
                    <a:pt x="48918" y="274972"/>
                  </a:lnTo>
                  <a:lnTo>
                    <a:pt x="51367" y="302128"/>
                  </a:lnTo>
                  <a:lnTo>
                    <a:pt x="52295" y="327287"/>
                  </a:lnTo>
                  <a:lnTo>
                    <a:pt x="51444" y="374057"/>
                  </a:lnTo>
                  <a:lnTo>
                    <a:pt x="50369" y="419828"/>
                  </a:lnTo>
                  <a:lnTo>
                    <a:pt x="50051" y="437780"/>
                  </a:lnTo>
                  <a:lnTo>
                    <a:pt x="49300" y="436772"/>
                  </a:lnTo>
                  <a:lnTo>
                    <a:pt x="43027" y="394754"/>
                  </a:lnTo>
                  <a:lnTo>
                    <a:pt x="41090" y="373516"/>
                  </a:lnTo>
                  <a:lnTo>
                    <a:pt x="39094" y="346657"/>
                  </a:lnTo>
                  <a:lnTo>
                    <a:pt x="37057" y="316051"/>
                  </a:lnTo>
                  <a:lnTo>
                    <a:pt x="34994" y="282947"/>
                  </a:lnTo>
                  <a:lnTo>
                    <a:pt x="34323" y="249589"/>
                  </a:lnTo>
                  <a:lnTo>
                    <a:pt x="34582" y="216061"/>
                  </a:lnTo>
                  <a:lnTo>
                    <a:pt x="35461" y="182420"/>
                  </a:lnTo>
                  <a:lnTo>
                    <a:pt x="36752" y="152937"/>
                  </a:lnTo>
                  <a:lnTo>
                    <a:pt x="38318" y="126227"/>
                  </a:lnTo>
                  <a:lnTo>
                    <a:pt x="43351" y="80556"/>
                  </a:lnTo>
                  <a:lnTo>
                    <a:pt x="58085" y="33160"/>
                  </a:lnTo>
                  <a:lnTo>
                    <a:pt x="69775" y="13087"/>
                  </a:lnTo>
                  <a:lnTo>
                    <a:pt x="77266" y="6888"/>
                  </a:lnTo>
                  <a:lnTo>
                    <a:pt x="94998" y="0"/>
                  </a:lnTo>
                  <a:lnTo>
                    <a:pt x="104665" y="985"/>
                  </a:lnTo>
                  <a:lnTo>
                    <a:pt x="124814" y="9606"/>
                  </a:lnTo>
                  <a:lnTo>
                    <a:pt x="155992" y="47181"/>
                  </a:lnTo>
                  <a:lnTo>
                    <a:pt x="167617" y="80702"/>
                  </a:lnTo>
                  <a:lnTo>
                    <a:pt x="170667" y="115356"/>
                  </a:lnTo>
                  <a:lnTo>
                    <a:pt x="164967" y="147220"/>
                  </a:lnTo>
                  <a:lnTo>
                    <a:pt x="149733" y="172201"/>
                  </a:lnTo>
                  <a:lnTo>
                    <a:pt x="128852" y="191300"/>
                  </a:lnTo>
                  <a:lnTo>
                    <a:pt x="105460" y="204492"/>
                  </a:lnTo>
                  <a:lnTo>
                    <a:pt x="80953" y="209414"/>
                  </a:lnTo>
                  <a:lnTo>
                    <a:pt x="58772" y="208545"/>
                  </a:lnTo>
                  <a:lnTo>
                    <a:pt x="44210" y="203455"/>
                  </a:lnTo>
                  <a:lnTo>
                    <a:pt x="40468" y="200122"/>
                  </a:lnTo>
                  <a:lnTo>
                    <a:pt x="38679" y="196488"/>
                  </a:lnTo>
                  <a:lnTo>
                    <a:pt x="37217" y="18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294">
            <a:extLst>
              <a:ext uri="{FF2B5EF4-FFF2-40B4-BE49-F238E27FC236}">
                <a16:creationId xmlns:a16="http://schemas.microsoft.com/office/drawing/2014/main" xmlns="" id="{8E0E991F-6A75-4F00-A40E-AE16F6D7FFA6}"/>
              </a:ext>
            </a:extLst>
          </p:cNvPr>
          <p:cNvGrpSpPr/>
          <p:nvPr/>
        </p:nvGrpSpPr>
        <p:grpSpPr>
          <a:xfrm>
            <a:off x="3291361" y="1778883"/>
            <a:ext cx="1090979" cy="373768"/>
            <a:chOff x="3291361" y="1778883"/>
            <a:chExt cx="1090979" cy="373768"/>
          </a:xfrm>
        </p:grpSpPr>
        <p:sp>
          <p:nvSpPr>
            <p:cNvPr id="36" name="SMARTInkShape-1314">
              <a:extLst>
                <a:ext uri="{FF2B5EF4-FFF2-40B4-BE49-F238E27FC236}">
                  <a16:creationId xmlns:a16="http://schemas.microsoft.com/office/drawing/2014/main" xmlns="" id="{2E5F7D73-C790-4D37-AC19-12165B7031E7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4300715" y="1785233"/>
              <a:ext cx="81625" cy="316618"/>
            </a:xfrm>
            <a:custGeom>
              <a:avLst/>
              <a:gdLst/>
              <a:ahLst/>
              <a:cxnLst/>
              <a:rect l="0" t="0" r="0" b="0"/>
              <a:pathLst>
                <a:path w="81625" h="31661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21071" y="34389"/>
                  </a:lnTo>
                  <a:lnTo>
                    <a:pt x="36607" y="65594"/>
                  </a:lnTo>
                  <a:lnTo>
                    <a:pt x="55270" y="107684"/>
                  </a:lnTo>
                  <a:lnTo>
                    <a:pt x="71562" y="150851"/>
                  </a:lnTo>
                  <a:lnTo>
                    <a:pt x="81624" y="192848"/>
                  </a:lnTo>
                  <a:lnTo>
                    <a:pt x="79041" y="232681"/>
                  </a:lnTo>
                  <a:lnTo>
                    <a:pt x="59549" y="267788"/>
                  </a:lnTo>
                  <a:lnTo>
                    <a:pt x="17285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15">
              <a:extLst>
                <a:ext uri="{FF2B5EF4-FFF2-40B4-BE49-F238E27FC236}">
                  <a16:creationId xmlns:a16="http://schemas.microsoft.com/office/drawing/2014/main" xmlns="" id="{1325D751-1745-44D7-9F47-66A7BA17FF63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4057650" y="1936750"/>
              <a:ext cx="190501" cy="147807"/>
            </a:xfrm>
            <a:custGeom>
              <a:avLst/>
              <a:gdLst/>
              <a:ahLst/>
              <a:cxnLst/>
              <a:rect l="0" t="0" r="0" b="0"/>
              <a:pathLst>
                <a:path w="190501" h="147807">
                  <a:moveTo>
                    <a:pt x="0" y="38100"/>
                  </a:moveTo>
                  <a:lnTo>
                    <a:pt x="0" y="38100"/>
                  </a:lnTo>
                  <a:lnTo>
                    <a:pt x="3371" y="31358"/>
                  </a:lnTo>
                  <a:lnTo>
                    <a:pt x="3658" y="30077"/>
                  </a:lnTo>
                  <a:lnTo>
                    <a:pt x="3144" y="29929"/>
                  </a:lnTo>
                  <a:lnTo>
                    <a:pt x="2096" y="30536"/>
                  </a:lnTo>
                  <a:lnTo>
                    <a:pt x="931" y="34973"/>
                  </a:lnTo>
                  <a:lnTo>
                    <a:pt x="828" y="67844"/>
                  </a:lnTo>
                  <a:lnTo>
                    <a:pt x="3425" y="84716"/>
                  </a:lnTo>
                  <a:lnTo>
                    <a:pt x="10695" y="99740"/>
                  </a:lnTo>
                  <a:lnTo>
                    <a:pt x="29237" y="123262"/>
                  </a:lnTo>
                  <a:lnTo>
                    <a:pt x="35719" y="125213"/>
                  </a:lnTo>
                  <a:lnTo>
                    <a:pt x="52329" y="123619"/>
                  </a:lnTo>
                  <a:lnTo>
                    <a:pt x="65825" y="118207"/>
                  </a:lnTo>
                  <a:lnTo>
                    <a:pt x="76528" y="110392"/>
                  </a:lnTo>
                  <a:lnTo>
                    <a:pt x="99056" y="82173"/>
                  </a:lnTo>
                  <a:lnTo>
                    <a:pt x="99904" y="82299"/>
                  </a:lnTo>
                  <a:lnTo>
                    <a:pt x="102912" y="124449"/>
                  </a:lnTo>
                  <a:lnTo>
                    <a:pt x="108298" y="135509"/>
                  </a:lnTo>
                  <a:lnTo>
                    <a:pt x="117277" y="143246"/>
                  </a:lnTo>
                  <a:lnTo>
                    <a:pt x="122634" y="146298"/>
                  </a:lnTo>
                  <a:lnTo>
                    <a:pt x="134232" y="147806"/>
                  </a:lnTo>
                  <a:lnTo>
                    <a:pt x="140288" y="147221"/>
                  </a:lnTo>
                  <a:lnTo>
                    <a:pt x="154543" y="137163"/>
                  </a:lnTo>
                  <a:lnTo>
                    <a:pt x="168169" y="120934"/>
                  </a:lnTo>
                  <a:lnTo>
                    <a:pt x="182666" y="81770"/>
                  </a:lnTo>
                  <a:lnTo>
                    <a:pt x="189468" y="3966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16">
              <a:extLst>
                <a:ext uri="{FF2B5EF4-FFF2-40B4-BE49-F238E27FC236}">
                  <a16:creationId xmlns:a16="http://schemas.microsoft.com/office/drawing/2014/main" xmlns="" id="{FA90BF5E-E2D6-4AA1-AF12-6BC750911A3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3908887" y="1948598"/>
              <a:ext cx="80996" cy="161756"/>
            </a:xfrm>
            <a:custGeom>
              <a:avLst/>
              <a:gdLst/>
              <a:ahLst/>
              <a:cxnLst/>
              <a:rect l="0" t="0" r="0" b="0"/>
              <a:pathLst>
                <a:path w="80996" h="161756">
                  <a:moveTo>
                    <a:pt x="66213" y="26252"/>
                  </a:moveTo>
                  <a:lnTo>
                    <a:pt x="66213" y="26252"/>
                  </a:lnTo>
                  <a:lnTo>
                    <a:pt x="62842" y="19510"/>
                  </a:lnTo>
                  <a:lnTo>
                    <a:pt x="59732" y="18229"/>
                  </a:lnTo>
                  <a:lnTo>
                    <a:pt x="50633" y="18688"/>
                  </a:lnTo>
                  <a:lnTo>
                    <a:pt x="30238" y="29655"/>
                  </a:lnTo>
                  <a:lnTo>
                    <a:pt x="9692" y="53052"/>
                  </a:lnTo>
                  <a:lnTo>
                    <a:pt x="2287" y="74147"/>
                  </a:lnTo>
                  <a:lnTo>
                    <a:pt x="0" y="111704"/>
                  </a:lnTo>
                  <a:lnTo>
                    <a:pt x="3624" y="136197"/>
                  </a:lnTo>
                  <a:lnTo>
                    <a:pt x="12290" y="151787"/>
                  </a:lnTo>
                  <a:lnTo>
                    <a:pt x="18270" y="156509"/>
                  </a:lnTo>
                  <a:lnTo>
                    <a:pt x="32440" y="161755"/>
                  </a:lnTo>
                  <a:lnTo>
                    <a:pt x="39464" y="160332"/>
                  </a:lnTo>
                  <a:lnTo>
                    <a:pt x="52913" y="151224"/>
                  </a:lnTo>
                  <a:lnTo>
                    <a:pt x="72385" y="120117"/>
                  </a:lnTo>
                  <a:lnTo>
                    <a:pt x="77658" y="95487"/>
                  </a:lnTo>
                  <a:lnTo>
                    <a:pt x="80423" y="54057"/>
                  </a:lnTo>
                  <a:lnTo>
                    <a:pt x="80995" y="25909"/>
                  </a:lnTo>
                  <a:lnTo>
                    <a:pt x="74194" y="6344"/>
                  </a:lnTo>
                  <a:lnTo>
                    <a:pt x="68711" y="1691"/>
                  </a:lnTo>
                  <a:lnTo>
                    <a:pt x="62234" y="0"/>
                  </a:lnTo>
                  <a:lnTo>
                    <a:pt x="55094" y="284"/>
                  </a:lnTo>
                  <a:lnTo>
                    <a:pt x="51039" y="3296"/>
                  </a:lnTo>
                  <a:lnTo>
                    <a:pt x="49041" y="8126"/>
                  </a:lnTo>
                  <a:lnTo>
                    <a:pt x="47163" y="26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17">
              <a:extLst>
                <a:ext uri="{FF2B5EF4-FFF2-40B4-BE49-F238E27FC236}">
                  <a16:creationId xmlns:a16="http://schemas.microsoft.com/office/drawing/2014/main" xmlns="" id="{173D98EE-9BDD-4678-AB8D-F8233C2331E0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3728597" y="1949450"/>
              <a:ext cx="104791" cy="158751"/>
            </a:xfrm>
            <a:custGeom>
              <a:avLst/>
              <a:gdLst/>
              <a:ahLst/>
              <a:cxnLst/>
              <a:rect l="0" t="0" r="0" b="0"/>
              <a:pathLst>
                <a:path w="104791" h="158751">
                  <a:moveTo>
                    <a:pt x="24253" y="0"/>
                  </a:moveTo>
                  <a:lnTo>
                    <a:pt x="24253" y="0"/>
                  </a:lnTo>
                  <a:lnTo>
                    <a:pt x="17345" y="19459"/>
                  </a:lnTo>
                  <a:lnTo>
                    <a:pt x="12698" y="59740"/>
                  </a:lnTo>
                  <a:lnTo>
                    <a:pt x="11779" y="103392"/>
                  </a:lnTo>
                  <a:lnTo>
                    <a:pt x="9716" y="138460"/>
                  </a:lnTo>
                  <a:lnTo>
                    <a:pt x="8212" y="143107"/>
                  </a:lnTo>
                  <a:lnTo>
                    <a:pt x="6503" y="144793"/>
                  </a:lnTo>
                  <a:lnTo>
                    <a:pt x="4659" y="144506"/>
                  </a:lnTo>
                  <a:lnTo>
                    <a:pt x="2723" y="142904"/>
                  </a:lnTo>
                  <a:lnTo>
                    <a:pt x="0" y="123794"/>
                  </a:lnTo>
                  <a:lnTo>
                    <a:pt x="5934" y="85677"/>
                  </a:lnTo>
                  <a:lnTo>
                    <a:pt x="23372" y="42005"/>
                  </a:lnTo>
                  <a:lnTo>
                    <a:pt x="46413" y="11270"/>
                  </a:lnTo>
                  <a:lnTo>
                    <a:pt x="54549" y="6102"/>
                  </a:lnTo>
                  <a:lnTo>
                    <a:pt x="71114" y="2242"/>
                  </a:lnTo>
                  <a:lnTo>
                    <a:pt x="87884" y="8522"/>
                  </a:lnTo>
                  <a:lnTo>
                    <a:pt x="96307" y="14148"/>
                  </a:lnTo>
                  <a:lnTo>
                    <a:pt x="101217" y="22838"/>
                  </a:lnTo>
                  <a:lnTo>
                    <a:pt x="104790" y="45663"/>
                  </a:lnTo>
                  <a:lnTo>
                    <a:pt x="102835" y="86280"/>
                  </a:lnTo>
                  <a:lnTo>
                    <a:pt x="97788" y="129595"/>
                  </a:lnTo>
                  <a:lnTo>
                    <a:pt x="9410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18">
              <a:extLst>
                <a:ext uri="{FF2B5EF4-FFF2-40B4-BE49-F238E27FC236}">
                  <a16:creationId xmlns:a16="http://schemas.microsoft.com/office/drawing/2014/main" xmlns="" id="{C827F70F-EFA4-4558-8090-B2BE882CB5EA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3518388" y="1894065"/>
              <a:ext cx="108995" cy="235669"/>
            </a:xfrm>
            <a:custGeom>
              <a:avLst/>
              <a:gdLst/>
              <a:ahLst/>
              <a:cxnLst/>
              <a:rect l="0" t="0" r="0" b="0"/>
              <a:pathLst>
                <a:path w="108995" h="235669">
                  <a:moveTo>
                    <a:pt x="101112" y="10935"/>
                  </a:moveTo>
                  <a:lnTo>
                    <a:pt x="101112" y="10935"/>
                  </a:lnTo>
                  <a:lnTo>
                    <a:pt x="94370" y="4193"/>
                  </a:lnTo>
                  <a:lnTo>
                    <a:pt x="83534" y="883"/>
                  </a:lnTo>
                  <a:lnTo>
                    <a:pt x="76693" y="0"/>
                  </a:lnTo>
                  <a:lnTo>
                    <a:pt x="50210" y="5500"/>
                  </a:lnTo>
                  <a:lnTo>
                    <a:pt x="23392" y="22809"/>
                  </a:lnTo>
                  <a:lnTo>
                    <a:pt x="4314" y="52553"/>
                  </a:lnTo>
                  <a:lnTo>
                    <a:pt x="0" y="74117"/>
                  </a:lnTo>
                  <a:lnTo>
                    <a:pt x="1845" y="94755"/>
                  </a:lnTo>
                  <a:lnTo>
                    <a:pt x="9721" y="113335"/>
                  </a:lnTo>
                  <a:lnTo>
                    <a:pt x="29685" y="129118"/>
                  </a:lnTo>
                  <a:lnTo>
                    <a:pt x="68894" y="151785"/>
                  </a:lnTo>
                  <a:lnTo>
                    <a:pt x="91732" y="168079"/>
                  </a:lnTo>
                  <a:lnTo>
                    <a:pt x="106585" y="184729"/>
                  </a:lnTo>
                  <a:lnTo>
                    <a:pt x="108994" y="192414"/>
                  </a:lnTo>
                  <a:lnTo>
                    <a:pt x="108484" y="199654"/>
                  </a:lnTo>
                  <a:lnTo>
                    <a:pt x="106026" y="206598"/>
                  </a:lnTo>
                  <a:lnTo>
                    <a:pt x="90125" y="219958"/>
                  </a:lnTo>
                  <a:lnTo>
                    <a:pt x="67301" y="230834"/>
                  </a:lnTo>
                  <a:lnTo>
                    <a:pt x="43046" y="235668"/>
                  </a:lnTo>
                  <a:lnTo>
                    <a:pt x="33473" y="234840"/>
                  </a:lnTo>
                  <a:lnTo>
                    <a:pt x="19074" y="228276"/>
                  </a:lnTo>
                  <a:lnTo>
                    <a:pt x="16081" y="220740"/>
                  </a:lnTo>
                  <a:lnTo>
                    <a:pt x="18562" y="176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19">
              <a:extLst>
                <a:ext uri="{FF2B5EF4-FFF2-40B4-BE49-F238E27FC236}">
                  <a16:creationId xmlns:a16="http://schemas.microsoft.com/office/drawing/2014/main" xmlns="" id="{C1D75C68-257C-4F11-BE93-A5F455D9BEB0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3291361" y="1778883"/>
              <a:ext cx="118590" cy="373768"/>
            </a:xfrm>
            <a:custGeom>
              <a:avLst/>
              <a:gdLst/>
              <a:ahLst/>
              <a:cxnLst/>
              <a:rect l="0" t="0" r="0" b="0"/>
              <a:pathLst>
                <a:path w="118590" h="373768">
                  <a:moveTo>
                    <a:pt x="118589" y="5467"/>
                  </a:moveTo>
                  <a:lnTo>
                    <a:pt x="118589" y="5467"/>
                  </a:lnTo>
                  <a:lnTo>
                    <a:pt x="115218" y="2096"/>
                  </a:lnTo>
                  <a:lnTo>
                    <a:pt x="109800" y="441"/>
                  </a:lnTo>
                  <a:lnTo>
                    <a:pt x="106379" y="0"/>
                  </a:lnTo>
                  <a:lnTo>
                    <a:pt x="94824" y="2750"/>
                  </a:lnTo>
                  <a:lnTo>
                    <a:pt x="79092" y="24888"/>
                  </a:lnTo>
                  <a:lnTo>
                    <a:pt x="65286" y="55961"/>
                  </a:lnTo>
                  <a:lnTo>
                    <a:pt x="49038" y="97759"/>
                  </a:lnTo>
                  <a:lnTo>
                    <a:pt x="39766" y="122734"/>
                  </a:lnTo>
                  <a:lnTo>
                    <a:pt x="30057" y="149262"/>
                  </a:lnTo>
                  <a:lnTo>
                    <a:pt x="21467" y="175413"/>
                  </a:lnTo>
                  <a:lnTo>
                    <a:pt x="13624" y="201315"/>
                  </a:lnTo>
                  <a:lnTo>
                    <a:pt x="6280" y="227049"/>
                  </a:lnTo>
                  <a:lnTo>
                    <a:pt x="0" y="272576"/>
                  </a:lnTo>
                  <a:lnTo>
                    <a:pt x="1677" y="311154"/>
                  </a:lnTo>
                  <a:lnTo>
                    <a:pt x="11830" y="340059"/>
                  </a:lnTo>
                  <a:lnTo>
                    <a:pt x="31394" y="359021"/>
                  </a:lnTo>
                  <a:lnTo>
                    <a:pt x="55847" y="370035"/>
                  </a:lnTo>
                  <a:lnTo>
                    <a:pt x="105889" y="373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295">
            <a:extLst>
              <a:ext uri="{FF2B5EF4-FFF2-40B4-BE49-F238E27FC236}">
                <a16:creationId xmlns:a16="http://schemas.microsoft.com/office/drawing/2014/main" xmlns="" id="{4A0B0A96-6B54-44C1-ACC0-976CBA4AB615}"/>
              </a:ext>
            </a:extLst>
          </p:cNvPr>
          <p:cNvGrpSpPr/>
          <p:nvPr/>
        </p:nvGrpSpPr>
        <p:grpSpPr>
          <a:xfrm>
            <a:off x="4720742" y="1930400"/>
            <a:ext cx="225909" cy="139701"/>
            <a:chOff x="4720742" y="1930400"/>
            <a:chExt cx="225909" cy="139701"/>
          </a:xfrm>
        </p:grpSpPr>
        <p:sp>
          <p:nvSpPr>
            <p:cNvPr id="43" name="SMARTInkShape-1320">
              <a:extLst>
                <a:ext uri="{FF2B5EF4-FFF2-40B4-BE49-F238E27FC236}">
                  <a16:creationId xmlns:a16="http://schemas.microsoft.com/office/drawing/2014/main" xmlns="" id="{46748776-3FDC-4125-B2D6-F49EDC331E16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4737100" y="20447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44071" y="23989"/>
                  </a:lnTo>
                  <a:lnTo>
                    <a:pt x="81441" y="18658"/>
                  </a:lnTo>
                  <a:lnTo>
                    <a:pt x="104388" y="15261"/>
                  </a:lnTo>
                  <a:lnTo>
                    <a:pt x="129564" y="11585"/>
                  </a:lnTo>
                  <a:lnTo>
                    <a:pt x="174001" y="5149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321">
              <a:extLst>
                <a:ext uri="{FF2B5EF4-FFF2-40B4-BE49-F238E27FC236}">
                  <a16:creationId xmlns:a16="http://schemas.microsoft.com/office/drawing/2014/main" xmlns="" id="{09E5D3D9-85F4-4022-B9F9-8B64A9D09447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4720742" y="1930400"/>
              <a:ext cx="143359" cy="12701"/>
            </a:xfrm>
            <a:custGeom>
              <a:avLst/>
              <a:gdLst/>
              <a:ahLst/>
              <a:cxnLst/>
              <a:rect l="0" t="0" r="0" b="0"/>
              <a:pathLst>
                <a:path w="143359" h="12701">
                  <a:moveTo>
                    <a:pt x="3658" y="12700"/>
                  </a:moveTo>
                  <a:lnTo>
                    <a:pt x="3658" y="12700"/>
                  </a:lnTo>
                  <a:lnTo>
                    <a:pt x="0" y="12700"/>
                  </a:lnTo>
                  <a:lnTo>
                    <a:pt x="35072" y="7630"/>
                  </a:lnTo>
                  <a:lnTo>
                    <a:pt x="78661" y="2574"/>
                  </a:lnTo>
                  <a:lnTo>
                    <a:pt x="121679" y="763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296">
            <a:extLst>
              <a:ext uri="{FF2B5EF4-FFF2-40B4-BE49-F238E27FC236}">
                <a16:creationId xmlns:a16="http://schemas.microsoft.com/office/drawing/2014/main" xmlns="" id="{5330C227-75E5-4B0F-96D3-958E886F5924}"/>
              </a:ext>
            </a:extLst>
          </p:cNvPr>
          <p:cNvGrpSpPr/>
          <p:nvPr/>
        </p:nvGrpSpPr>
        <p:grpSpPr>
          <a:xfrm>
            <a:off x="5429250" y="1729137"/>
            <a:ext cx="292101" cy="436096"/>
            <a:chOff x="5429250" y="1729137"/>
            <a:chExt cx="292101" cy="436096"/>
          </a:xfrm>
        </p:grpSpPr>
        <p:sp>
          <p:nvSpPr>
            <p:cNvPr id="46" name="SMARTInkShape-1322">
              <a:extLst>
                <a:ext uri="{FF2B5EF4-FFF2-40B4-BE49-F238E27FC236}">
                  <a16:creationId xmlns:a16="http://schemas.microsoft.com/office/drawing/2014/main" xmlns="" id="{21915E65-DFD6-497B-AA1E-82719ED55FFA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530850" y="1924050"/>
              <a:ext cx="190501" cy="183430"/>
            </a:xfrm>
            <a:custGeom>
              <a:avLst/>
              <a:gdLst/>
              <a:ahLst/>
              <a:cxnLst/>
              <a:rect l="0" t="0" r="0" b="0"/>
              <a:pathLst>
                <a:path w="190501" h="183430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8183" y="59148"/>
                  </a:lnTo>
                  <a:lnTo>
                    <a:pt x="65865" y="76382"/>
                  </a:lnTo>
                  <a:lnTo>
                    <a:pt x="91092" y="121940"/>
                  </a:lnTo>
                  <a:lnTo>
                    <a:pt x="93166" y="144742"/>
                  </a:lnTo>
                  <a:lnTo>
                    <a:pt x="88679" y="164519"/>
                  </a:lnTo>
                  <a:lnTo>
                    <a:pt x="79630" y="178012"/>
                  </a:lnTo>
                  <a:lnTo>
                    <a:pt x="74959" y="181469"/>
                  </a:lnTo>
                  <a:lnTo>
                    <a:pt x="70434" y="183068"/>
                  </a:lnTo>
                  <a:lnTo>
                    <a:pt x="66005" y="183429"/>
                  </a:lnTo>
                  <a:lnTo>
                    <a:pt x="62348" y="180847"/>
                  </a:lnTo>
                  <a:lnTo>
                    <a:pt x="56402" y="170452"/>
                  </a:lnTo>
                  <a:lnTo>
                    <a:pt x="59202" y="135249"/>
                  </a:lnTo>
                  <a:lnTo>
                    <a:pt x="79081" y="92442"/>
                  </a:lnTo>
                  <a:lnTo>
                    <a:pt x="114056" y="55220"/>
                  </a:lnTo>
                  <a:lnTo>
                    <a:pt x="159069" y="21849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323">
              <a:extLst>
                <a:ext uri="{FF2B5EF4-FFF2-40B4-BE49-F238E27FC236}">
                  <a16:creationId xmlns:a16="http://schemas.microsoft.com/office/drawing/2014/main" xmlns="" id="{1AE8B233-027A-4510-933D-0F41BE4036E4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429250" y="1729137"/>
              <a:ext cx="124887" cy="436096"/>
            </a:xfrm>
            <a:custGeom>
              <a:avLst/>
              <a:gdLst/>
              <a:ahLst/>
              <a:cxnLst/>
              <a:rect l="0" t="0" r="0" b="0"/>
              <a:pathLst>
                <a:path w="124887" h="436096">
                  <a:moveTo>
                    <a:pt x="0" y="182213"/>
                  </a:moveTo>
                  <a:lnTo>
                    <a:pt x="0" y="182213"/>
                  </a:lnTo>
                  <a:lnTo>
                    <a:pt x="706" y="188694"/>
                  </a:lnTo>
                  <a:lnTo>
                    <a:pt x="12209" y="224929"/>
                  </a:lnTo>
                  <a:lnTo>
                    <a:pt x="27136" y="269894"/>
                  </a:lnTo>
                  <a:lnTo>
                    <a:pt x="35109" y="308906"/>
                  </a:lnTo>
                  <a:lnTo>
                    <a:pt x="40299" y="349293"/>
                  </a:lnTo>
                  <a:lnTo>
                    <a:pt x="42605" y="383706"/>
                  </a:lnTo>
                  <a:lnTo>
                    <a:pt x="37161" y="420734"/>
                  </a:lnTo>
                  <a:lnTo>
                    <a:pt x="30392" y="432861"/>
                  </a:lnTo>
                  <a:lnTo>
                    <a:pt x="26611" y="436095"/>
                  </a:lnTo>
                  <a:lnTo>
                    <a:pt x="23385" y="435429"/>
                  </a:lnTo>
                  <a:lnTo>
                    <a:pt x="20529" y="432162"/>
                  </a:lnTo>
                  <a:lnTo>
                    <a:pt x="17919" y="427163"/>
                  </a:lnTo>
                  <a:lnTo>
                    <a:pt x="10876" y="386416"/>
                  </a:lnTo>
                  <a:lnTo>
                    <a:pt x="9367" y="363504"/>
                  </a:lnTo>
                  <a:lnTo>
                    <a:pt x="8361" y="336235"/>
                  </a:lnTo>
                  <a:lnTo>
                    <a:pt x="7691" y="306061"/>
                  </a:lnTo>
                  <a:lnTo>
                    <a:pt x="9360" y="272539"/>
                  </a:lnTo>
                  <a:lnTo>
                    <a:pt x="12590" y="236786"/>
                  </a:lnTo>
                  <a:lnTo>
                    <a:pt x="16860" y="199545"/>
                  </a:lnTo>
                  <a:lnTo>
                    <a:pt x="21823" y="165545"/>
                  </a:lnTo>
                  <a:lnTo>
                    <a:pt x="27249" y="133707"/>
                  </a:lnTo>
                  <a:lnTo>
                    <a:pt x="32983" y="103309"/>
                  </a:lnTo>
                  <a:lnTo>
                    <a:pt x="43116" y="58244"/>
                  </a:lnTo>
                  <a:lnTo>
                    <a:pt x="53030" y="26927"/>
                  </a:lnTo>
                  <a:lnTo>
                    <a:pt x="64491" y="8304"/>
                  </a:lnTo>
                  <a:lnTo>
                    <a:pt x="70511" y="3479"/>
                  </a:lnTo>
                  <a:lnTo>
                    <a:pt x="76640" y="968"/>
                  </a:lnTo>
                  <a:lnTo>
                    <a:pt x="82844" y="0"/>
                  </a:lnTo>
                  <a:lnTo>
                    <a:pt x="89801" y="2882"/>
                  </a:lnTo>
                  <a:lnTo>
                    <a:pt x="105058" y="15492"/>
                  </a:lnTo>
                  <a:lnTo>
                    <a:pt x="122772" y="55909"/>
                  </a:lnTo>
                  <a:lnTo>
                    <a:pt x="124886" y="86331"/>
                  </a:lnTo>
                  <a:lnTo>
                    <a:pt x="123474" y="101359"/>
                  </a:lnTo>
                  <a:lnTo>
                    <a:pt x="110616" y="129344"/>
                  </a:lnTo>
                  <a:lnTo>
                    <a:pt x="89379" y="153777"/>
                  </a:lnTo>
                  <a:lnTo>
                    <a:pt x="61126" y="171691"/>
                  </a:lnTo>
                  <a:lnTo>
                    <a:pt x="37280" y="179183"/>
                  </a:lnTo>
                  <a:lnTo>
                    <a:pt x="20096" y="179455"/>
                  </a:lnTo>
                  <a:lnTo>
                    <a:pt x="15514" y="177552"/>
                  </a:lnTo>
                  <a:lnTo>
                    <a:pt x="6350" y="169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297">
            <a:extLst>
              <a:ext uri="{FF2B5EF4-FFF2-40B4-BE49-F238E27FC236}">
                <a16:creationId xmlns:a16="http://schemas.microsoft.com/office/drawing/2014/main" xmlns="" id="{1CD9F625-18C0-4C0F-AE3E-D90090A10F2A}"/>
              </a:ext>
            </a:extLst>
          </p:cNvPr>
          <p:cNvGrpSpPr/>
          <p:nvPr/>
        </p:nvGrpSpPr>
        <p:grpSpPr>
          <a:xfrm>
            <a:off x="6039678" y="1753977"/>
            <a:ext cx="775861" cy="511260"/>
            <a:chOff x="6039678" y="1753977"/>
            <a:chExt cx="775861" cy="511260"/>
          </a:xfrm>
        </p:grpSpPr>
        <p:sp>
          <p:nvSpPr>
            <p:cNvPr id="49" name="SMARTInkShape-1324">
              <a:extLst>
                <a:ext uri="{FF2B5EF4-FFF2-40B4-BE49-F238E27FC236}">
                  <a16:creationId xmlns:a16="http://schemas.microsoft.com/office/drawing/2014/main" xmlns="" id="{C24D3777-634C-4E61-9238-62E2C7D95115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6644953" y="1947040"/>
              <a:ext cx="170586" cy="318197"/>
            </a:xfrm>
            <a:custGeom>
              <a:avLst/>
              <a:gdLst/>
              <a:ahLst/>
              <a:cxnLst/>
              <a:rect l="0" t="0" r="0" b="0"/>
              <a:pathLst>
                <a:path w="170586" h="318197">
                  <a:moveTo>
                    <a:pt x="98747" y="46860"/>
                  </a:moveTo>
                  <a:lnTo>
                    <a:pt x="98747" y="46860"/>
                  </a:lnTo>
                  <a:lnTo>
                    <a:pt x="95376" y="46860"/>
                  </a:lnTo>
                  <a:lnTo>
                    <a:pt x="86538" y="56973"/>
                  </a:lnTo>
                  <a:lnTo>
                    <a:pt x="66544" y="101043"/>
                  </a:lnTo>
                  <a:lnTo>
                    <a:pt x="57153" y="133736"/>
                  </a:lnTo>
                  <a:lnTo>
                    <a:pt x="46394" y="171314"/>
                  </a:lnTo>
                  <a:lnTo>
                    <a:pt x="34557" y="211534"/>
                  </a:lnTo>
                  <a:lnTo>
                    <a:pt x="22240" y="252928"/>
                  </a:lnTo>
                  <a:lnTo>
                    <a:pt x="6777" y="299044"/>
                  </a:lnTo>
                  <a:lnTo>
                    <a:pt x="0" y="318196"/>
                  </a:lnTo>
                  <a:lnTo>
                    <a:pt x="15101" y="281253"/>
                  </a:lnTo>
                  <a:lnTo>
                    <a:pt x="30526" y="243462"/>
                  </a:lnTo>
                  <a:lnTo>
                    <a:pt x="40567" y="219556"/>
                  </a:lnTo>
                  <a:lnTo>
                    <a:pt x="51494" y="193741"/>
                  </a:lnTo>
                  <a:lnTo>
                    <a:pt x="64423" y="165242"/>
                  </a:lnTo>
                  <a:lnTo>
                    <a:pt x="78685" y="134953"/>
                  </a:lnTo>
                  <a:lnTo>
                    <a:pt x="93840" y="103472"/>
                  </a:lnTo>
                  <a:lnTo>
                    <a:pt x="106764" y="77546"/>
                  </a:lnTo>
                  <a:lnTo>
                    <a:pt x="128651" y="35568"/>
                  </a:lnTo>
                  <a:lnTo>
                    <a:pt x="146725" y="4395"/>
                  </a:lnTo>
                  <a:lnTo>
                    <a:pt x="150488" y="911"/>
                  </a:lnTo>
                  <a:lnTo>
                    <a:pt x="153702" y="0"/>
                  </a:lnTo>
                  <a:lnTo>
                    <a:pt x="156550" y="803"/>
                  </a:lnTo>
                  <a:lnTo>
                    <a:pt x="161597" y="11103"/>
                  </a:lnTo>
                  <a:lnTo>
                    <a:pt x="170585" y="56573"/>
                  </a:lnTo>
                  <a:lnTo>
                    <a:pt x="163541" y="100146"/>
                  </a:lnTo>
                  <a:lnTo>
                    <a:pt x="137936" y="140965"/>
                  </a:lnTo>
                  <a:lnTo>
                    <a:pt x="109814" y="161357"/>
                  </a:lnTo>
                  <a:lnTo>
                    <a:pt x="76148" y="176064"/>
                  </a:lnTo>
                  <a:lnTo>
                    <a:pt x="40020" y="184953"/>
                  </a:lnTo>
                  <a:lnTo>
                    <a:pt x="3497" y="192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325">
              <a:extLst>
                <a:ext uri="{FF2B5EF4-FFF2-40B4-BE49-F238E27FC236}">
                  <a16:creationId xmlns:a16="http://schemas.microsoft.com/office/drawing/2014/main" xmlns="" id="{AD9306DA-7D47-415D-90B5-863DC386AAF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6528605" y="1971913"/>
              <a:ext cx="124583" cy="122999"/>
            </a:xfrm>
            <a:custGeom>
              <a:avLst/>
              <a:gdLst/>
              <a:ahLst/>
              <a:cxnLst/>
              <a:rect l="0" t="0" r="0" b="0"/>
              <a:pathLst>
                <a:path w="124583" h="122999">
                  <a:moveTo>
                    <a:pt x="18245" y="21987"/>
                  </a:moveTo>
                  <a:lnTo>
                    <a:pt x="18245" y="21987"/>
                  </a:lnTo>
                  <a:lnTo>
                    <a:pt x="23712" y="11052"/>
                  </a:lnTo>
                  <a:lnTo>
                    <a:pt x="16664" y="57784"/>
                  </a:lnTo>
                  <a:lnTo>
                    <a:pt x="3273" y="96687"/>
                  </a:lnTo>
                  <a:lnTo>
                    <a:pt x="0" y="121644"/>
                  </a:lnTo>
                  <a:lnTo>
                    <a:pt x="438" y="122998"/>
                  </a:lnTo>
                  <a:lnTo>
                    <a:pt x="1434" y="122488"/>
                  </a:lnTo>
                  <a:lnTo>
                    <a:pt x="25906" y="79397"/>
                  </a:lnTo>
                  <a:lnTo>
                    <a:pt x="47796" y="41114"/>
                  </a:lnTo>
                  <a:lnTo>
                    <a:pt x="79782" y="647"/>
                  </a:lnTo>
                  <a:lnTo>
                    <a:pt x="81143" y="0"/>
                  </a:lnTo>
                  <a:lnTo>
                    <a:pt x="81343" y="979"/>
                  </a:lnTo>
                  <a:lnTo>
                    <a:pt x="69499" y="41489"/>
                  </a:lnTo>
                  <a:lnTo>
                    <a:pt x="59921" y="87065"/>
                  </a:lnTo>
                  <a:lnTo>
                    <a:pt x="57405" y="94892"/>
                  </a:lnTo>
                  <a:lnTo>
                    <a:pt x="83138" y="59726"/>
                  </a:lnTo>
                  <a:lnTo>
                    <a:pt x="101914" y="33325"/>
                  </a:lnTo>
                  <a:lnTo>
                    <a:pt x="117050" y="20911"/>
                  </a:lnTo>
                  <a:lnTo>
                    <a:pt x="121509" y="18448"/>
                  </a:lnTo>
                  <a:lnTo>
                    <a:pt x="123777" y="18216"/>
                  </a:lnTo>
                  <a:lnTo>
                    <a:pt x="124582" y="19473"/>
                  </a:lnTo>
                  <a:lnTo>
                    <a:pt x="119633" y="59403"/>
                  </a:lnTo>
                  <a:lnTo>
                    <a:pt x="113495" y="9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326">
              <a:extLst>
                <a:ext uri="{FF2B5EF4-FFF2-40B4-BE49-F238E27FC236}">
                  <a16:creationId xmlns:a16="http://schemas.microsoft.com/office/drawing/2014/main" xmlns="" id="{13336238-A65F-4AAC-9DB7-17311BD2C042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6400800" y="1941218"/>
              <a:ext cx="83377" cy="163209"/>
            </a:xfrm>
            <a:custGeom>
              <a:avLst/>
              <a:gdLst/>
              <a:ahLst/>
              <a:cxnLst/>
              <a:rect l="0" t="0" r="0" b="0"/>
              <a:pathLst>
                <a:path w="83377" h="163209">
                  <a:moveTo>
                    <a:pt x="0" y="52682"/>
                  </a:moveTo>
                  <a:lnTo>
                    <a:pt x="0" y="52682"/>
                  </a:lnTo>
                  <a:lnTo>
                    <a:pt x="0" y="63617"/>
                  </a:lnTo>
                  <a:lnTo>
                    <a:pt x="10113" y="68230"/>
                  </a:lnTo>
                  <a:lnTo>
                    <a:pt x="22605" y="66412"/>
                  </a:lnTo>
                  <a:lnTo>
                    <a:pt x="45503" y="55574"/>
                  </a:lnTo>
                  <a:lnTo>
                    <a:pt x="66399" y="38957"/>
                  </a:lnTo>
                  <a:lnTo>
                    <a:pt x="76078" y="26121"/>
                  </a:lnTo>
                  <a:lnTo>
                    <a:pt x="82731" y="11009"/>
                  </a:lnTo>
                  <a:lnTo>
                    <a:pt x="83376" y="5850"/>
                  </a:lnTo>
                  <a:lnTo>
                    <a:pt x="82395" y="2410"/>
                  </a:lnTo>
                  <a:lnTo>
                    <a:pt x="80330" y="118"/>
                  </a:lnTo>
                  <a:lnTo>
                    <a:pt x="76130" y="0"/>
                  </a:lnTo>
                  <a:lnTo>
                    <a:pt x="63940" y="3633"/>
                  </a:lnTo>
                  <a:lnTo>
                    <a:pt x="41209" y="27095"/>
                  </a:lnTo>
                  <a:lnTo>
                    <a:pt x="23343" y="64229"/>
                  </a:lnTo>
                  <a:lnTo>
                    <a:pt x="15853" y="106511"/>
                  </a:lnTo>
                  <a:lnTo>
                    <a:pt x="17005" y="140206"/>
                  </a:lnTo>
                  <a:lnTo>
                    <a:pt x="21904" y="155317"/>
                  </a:lnTo>
                  <a:lnTo>
                    <a:pt x="25186" y="161322"/>
                  </a:lnTo>
                  <a:lnTo>
                    <a:pt x="30902" y="163208"/>
                  </a:lnTo>
                  <a:lnTo>
                    <a:pt x="63500" y="154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27">
              <a:extLst>
                <a:ext uri="{FF2B5EF4-FFF2-40B4-BE49-F238E27FC236}">
                  <a16:creationId xmlns:a16="http://schemas.microsoft.com/office/drawing/2014/main" xmlns="" id="{1C9D29CA-DA5B-4B71-BFE3-19A13C459D9A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6257561" y="1968500"/>
              <a:ext cx="105140" cy="31751"/>
            </a:xfrm>
            <a:custGeom>
              <a:avLst/>
              <a:gdLst/>
              <a:ahLst/>
              <a:cxnLst/>
              <a:rect l="0" t="0" r="0" b="0"/>
              <a:pathLst>
                <a:path w="105140" h="31751">
                  <a:moveTo>
                    <a:pt x="35289" y="31750"/>
                  </a:moveTo>
                  <a:lnTo>
                    <a:pt x="35289" y="31750"/>
                  </a:lnTo>
                  <a:lnTo>
                    <a:pt x="3515" y="25283"/>
                  </a:lnTo>
                  <a:lnTo>
                    <a:pt x="1407" y="23911"/>
                  </a:lnTo>
                  <a:lnTo>
                    <a:pt x="0" y="22290"/>
                  </a:lnTo>
                  <a:lnTo>
                    <a:pt x="1180" y="20505"/>
                  </a:lnTo>
                  <a:lnTo>
                    <a:pt x="8135" y="16639"/>
                  </a:lnTo>
                  <a:lnTo>
                    <a:pt x="50125" y="8408"/>
                  </a:lnTo>
                  <a:lnTo>
                    <a:pt x="105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28">
              <a:extLst>
                <a:ext uri="{FF2B5EF4-FFF2-40B4-BE49-F238E27FC236}">
                  <a16:creationId xmlns:a16="http://schemas.microsoft.com/office/drawing/2014/main" xmlns="" id="{09E550DB-389A-43EC-AE5E-1CD4321A6C2D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6298871" y="1793679"/>
              <a:ext cx="63830" cy="327118"/>
            </a:xfrm>
            <a:custGeom>
              <a:avLst/>
              <a:gdLst/>
              <a:ahLst/>
              <a:cxnLst/>
              <a:rect l="0" t="0" r="0" b="0"/>
              <a:pathLst>
                <a:path w="63830" h="327118">
                  <a:moveTo>
                    <a:pt x="63829" y="3371"/>
                  </a:moveTo>
                  <a:lnTo>
                    <a:pt x="63829" y="3371"/>
                  </a:lnTo>
                  <a:lnTo>
                    <a:pt x="63829" y="0"/>
                  </a:lnTo>
                  <a:lnTo>
                    <a:pt x="63124" y="418"/>
                  </a:lnTo>
                  <a:lnTo>
                    <a:pt x="60458" y="4646"/>
                  </a:lnTo>
                  <a:lnTo>
                    <a:pt x="52292" y="45616"/>
                  </a:lnTo>
                  <a:lnTo>
                    <a:pt x="45531" y="77886"/>
                  </a:lnTo>
                  <a:lnTo>
                    <a:pt x="37823" y="117157"/>
                  </a:lnTo>
                  <a:lnTo>
                    <a:pt x="28987" y="160482"/>
                  </a:lnTo>
                  <a:lnTo>
                    <a:pt x="18005" y="205607"/>
                  </a:lnTo>
                  <a:lnTo>
                    <a:pt x="7949" y="244007"/>
                  </a:lnTo>
                  <a:lnTo>
                    <a:pt x="0" y="289630"/>
                  </a:lnTo>
                  <a:lnTo>
                    <a:pt x="1593" y="311219"/>
                  </a:lnTo>
                  <a:lnTo>
                    <a:pt x="7006" y="323167"/>
                  </a:lnTo>
                  <a:lnTo>
                    <a:pt x="11130" y="325929"/>
                  </a:lnTo>
                  <a:lnTo>
                    <a:pt x="21357" y="327117"/>
                  </a:lnTo>
                  <a:lnTo>
                    <a:pt x="34840" y="319649"/>
                  </a:lnTo>
                  <a:lnTo>
                    <a:pt x="57479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329">
              <a:extLst>
                <a:ext uri="{FF2B5EF4-FFF2-40B4-BE49-F238E27FC236}">
                  <a16:creationId xmlns:a16="http://schemas.microsoft.com/office/drawing/2014/main" xmlns="" id="{8D9D14D0-5261-401D-A8C2-2B9981E84555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6039678" y="1753977"/>
              <a:ext cx="138873" cy="398674"/>
            </a:xfrm>
            <a:custGeom>
              <a:avLst/>
              <a:gdLst/>
              <a:ahLst/>
              <a:cxnLst/>
              <a:rect l="0" t="0" r="0" b="0"/>
              <a:pathLst>
                <a:path w="138873" h="398674">
                  <a:moveTo>
                    <a:pt x="138872" y="30373"/>
                  </a:moveTo>
                  <a:lnTo>
                    <a:pt x="138872" y="30373"/>
                  </a:lnTo>
                  <a:lnTo>
                    <a:pt x="135501" y="20260"/>
                  </a:lnTo>
                  <a:lnTo>
                    <a:pt x="130083" y="13413"/>
                  </a:lnTo>
                  <a:lnTo>
                    <a:pt x="115398" y="1720"/>
                  </a:lnTo>
                  <a:lnTo>
                    <a:pt x="108213" y="0"/>
                  </a:lnTo>
                  <a:lnTo>
                    <a:pt x="103616" y="3068"/>
                  </a:lnTo>
                  <a:lnTo>
                    <a:pt x="92864" y="15886"/>
                  </a:lnTo>
                  <a:lnTo>
                    <a:pt x="71540" y="59790"/>
                  </a:lnTo>
                  <a:lnTo>
                    <a:pt x="51797" y="103184"/>
                  </a:lnTo>
                  <a:lnTo>
                    <a:pt x="40606" y="127597"/>
                  </a:lnTo>
                  <a:lnTo>
                    <a:pt x="31027" y="153045"/>
                  </a:lnTo>
                  <a:lnTo>
                    <a:pt x="22526" y="179182"/>
                  </a:lnTo>
                  <a:lnTo>
                    <a:pt x="14741" y="205779"/>
                  </a:lnTo>
                  <a:lnTo>
                    <a:pt x="8846" y="231271"/>
                  </a:lnTo>
                  <a:lnTo>
                    <a:pt x="4210" y="256028"/>
                  </a:lnTo>
                  <a:lnTo>
                    <a:pt x="0" y="301408"/>
                  </a:lnTo>
                  <a:lnTo>
                    <a:pt x="5184" y="338040"/>
                  </a:lnTo>
                  <a:lnTo>
                    <a:pt x="20189" y="365140"/>
                  </a:lnTo>
                  <a:lnTo>
                    <a:pt x="30117" y="376318"/>
                  </a:lnTo>
                  <a:lnTo>
                    <a:pt x="56200" y="388737"/>
                  </a:lnTo>
                  <a:lnTo>
                    <a:pt x="100772" y="398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1330">
            <a:extLst>
              <a:ext uri="{FF2B5EF4-FFF2-40B4-BE49-F238E27FC236}">
                <a16:creationId xmlns:a16="http://schemas.microsoft.com/office/drawing/2014/main" xmlns="" id="{BF6A1BB6-0BF7-466F-B166-EF19CF3EF59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53283" y="1914042"/>
            <a:ext cx="242868" cy="206859"/>
          </a:xfrm>
          <a:custGeom>
            <a:avLst/>
            <a:gdLst/>
            <a:ahLst/>
            <a:cxnLst/>
            <a:rect l="0" t="0" r="0" b="0"/>
            <a:pathLst>
              <a:path w="242868" h="206859">
                <a:moveTo>
                  <a:pt x="153967" y="3658"/>
                </a:moveTo>
                <a:lnTo>
                  <a:pt x="153967" y="3658"/>
                </a:lnTo>
                <a:lnTo>
                  <a:pt x="164811" y="2952"/>
                </a:lnTo>
                <a:lnTo>
                  <a:pt x="179287" y="0"/>
                </a:lnTo>
                <a:lnTo>
                  <a:pt x="193616" y="3037"/>
                </a:lnTo>
                <a:lnTo>
                  <a:pt x="193805" y="4655"/>
                </a:lnTo>
                <a:lnTo>
                  <a:pt x="190252" y="10216"/>
                </a:lnTo>
                <a:lnTo>
                  <a:pt x="170206" y="24651"/>
                </a:lnTo>
                <a:lnTo>
                  <a:pt x="131811" y="38963"/>
                </a:lnTo>
                <a:lnTo>
                  <a:pt x="84686" y="52140"/>
                </a:lnTo>
                <a:lnTo>
                  <a:pt x="41717" y="64982"/>
                </a:lnTo>
                <a:lnTo>
                  <a:pt x="12287" y="77724"/>
                </a:lnTo>
                <a:lnTo>
                  <a:pt x="2804" y="86200"/>
                </a:lnTo>
                <a:lnTo>
                  <a:pt x="275" y="90436"/>
                </a:lnTo>
                <a:lnTo>
                  <a:pt x="0" y="95377"/>
                </a:lnTo>
                <a:lnTo>
                  <a:pt x="3458" y="106511"/>
                </a:lnTo>
                <a:lnTo>
                  <a:pt x="36934" y="128050"/>
                </a:lnTo>
                <a:lnTo>
                  <a:pt x="71377" y="142199"/>
                </a:lnTo>
                <a:lnTo>
                  <a:pt x="109499" y="155543"/>
                </a:lnTo>
                <a:lnTo>
                  <a:pt x="147608" y="168529"/>
                </a:lnTo>
                <a:lnTo>
                  <a:pt x="181950" y="179475"/>
                </a:lnTo>
                <a:lnTo>
                  <a:pt x="227384" y="194629"/>
                </a:lnTo>
                <a:lnTo>
                  <a:pt x="235986" y="199776"/>
                </a:lnTo>
                <a:lnTo>
                  <a:pt x="242867" y="2068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299">
            <a:extLst>
              <a:ext uri="{FF2B5EF4-FFF2-40B4-BE49-F238E27FC236}">
                <a16:creationId xmlns:a16="http://schemas.microsoft.com/office/drawing/2014/main" xmlns="" id="{A8B7EE9A-8615-49D1-A29A-53B6B9893D3D}"/>
              </a:ext>
            </a:extLst>
          </p:cNvPr>
          <p:cNvGrpSpPr/>
          <p:nvPr/>
        </p:nvGrpSpPr>
        <p:grpSpPr>
          <a:xfrm>
            <a:off x="7584591" y="1867432"/>
            <a:ext cx="733910" cy="258733"/>
            <a:chOff x="7584591" y="1867432"/>
            <a:chExt cx="733910" cy="258733"/>
          </a:xfrm>
        </p:grpSpPr>
        <p:sp>
          <p:nvSpPr>
            <p:cNvPr id="57" name="SMARTInkShape-1331">
              <a:extLst>
                <a:ext uri="{FF2B5EF4-FFF2-40B4-BE49-F238E27FC236}">
                  <a16:creationId xmlns:a16="http://schemas.microsoft.com/office/drawing/2014/main" xmlns="" id="{760C14EA-8EEA-458A-9E67-B020FC5524C9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156379" y="1968500"/>
              <a:ext cx="162122" cy="19051"/>
            </a:xfrm>
            <a:custGeom>
              <a:avLst/>
              <a:gdLst/>
              <a:ahLst/>
              <a:cxnLst/>
              <a:rect l="0" t="0" r="0" b="0"/>
              <a:pathLst>
                <a:path w="1621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123" y="14686"/>
                  </a:lnTo>
                  <a:lnTo>
                    <a:pt x="37281" y="9590"/>
                  </a:lnTo>
                  <a:lnTo>
                    <a:pt x="80603" y="3939"/>
                  </a:lnTo>
                  <a:lnTo>
                    <a:pt x="112720" y="1751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332">
              <a:extLst>
                <a:ext uri="{FF2B5EF4-FFF2-40B4-BE49-F238E27FC236}">
                  <a16:creationId xmlns:a16="http://schemas.microsoft.com/office/drawing/2014/main" xmlns="" id="{B0CB2794-CB77-408A-86D3-2F5D7FAE8396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7584591" y="1875354"/>
              <a:ext cx="121033" cy="240936"/>
            </a:xfrm>
            <a:custGeom>
              <a:avLst/>
              <a:gdLst/>
              <a:ahLst/>
              <a:cxnLst/>
              <a:rect l="0" t="0" r="0" b="0"/>
              <a:pathLst>
                <a:path w="121033" h="240936">
                  <a:moveTo>
                    <a:pt x="3659" y="23296"/>
                  </a:moveTo>
                  <a:lnTo>
                    <a:pt x="3659" y="23296"/>
                  </a:lnTo>
                  <a:lnTo>
                    <a:pt x="288" y="19925"/>
                  </a:lnTo>
                  <a:lnTo>
                    <a:pt x="0" y="18226"/>
                  </a:lnTo>
                  <a:lnTo>
                    <a:pt x="514" y="16388"/>
                  </a:lnTo>
                  <a:lnTo>
                    <a:pt x="1562" y="14457"/>
                  </a:lnTo>
                  <a:lnTo>
                    <a:pt x="16522" y="4998"/>
                  </a:lnTo>
                  <a:lnTo>
                    <a:pt x="42199" y="0"/>
                  </a:lnTo>
                  <a:lnTo>
                    <a:pt x="72150" y="1891"/>
                  </a:lnTo>
                  <a:lnTo>
                    <a:pt x="91014" y="10725"/>
                  </a:lnTo>
                  <a:lnTo>
                    <a:pt x="99996" y="17032"/>
                  </a:lnTo>
                  <a:lnTo>
                    <a:pt x="104572" y="24764"/>
                  </a:lnTo>
                  <a:lnTo>
                    <a:pt x="105894" y="42763"/>
                  </a:lnTo>
                  <a:lnTo>
                    <a:pt x="98015" y="60641"/>
                  </a:lnTo>
                  <a:lnTo>
                    <a:pt x="83695" y="77288"/>
                  </a:lnTo>
                  <a:lnTo>
                    <a:pt x="53949" y="96444"/>
                  </a:lnTo>
                  <a:lnTo>
                    <a:pt x="17002" y="110090"/>
                  </a:lnTo>
                  <a:lnTo>
                    <a:pt x="13117" y="114317"/>
                  </a:lnTo>
                  <a:lnTo>
                    <a:pt x="12786" y="116433"/>
                  </a:lnTo>
                  <a:lnTo>
                    <a:pt x="13272" y="118548"/>
                  </a:lnTo>
                  <a:lnTo>
                    <a:pt x="14301" y="120664"/>
                  </a:lnTo>
                  <a:lnTo>
                    <a:pt x="54388" y="140035"/>
                  </a:lnTo>
                  <a:lnTo>
                    <a:pt x="101875" y="166849"/>
                  </a:lnTo>
                  <a:lnTo>
                    <a:pt x="116220" y="180936"/>
                  </a:lnTo>
                  <a:lnTo>
                    <a:pt x="121032" y="187656"/>
                  </a:lnTo>
                  <a:lnTo>
                    <a:pt x="120713" y="194958"/>
                  </a:lnTo>
                  <a:lnTo>
                    <a:pt x="110951" y="210598"/>
                  </a:lnTo>
                  <a:lnTo>
                    <a:pt x="91091" y="223193"/>
                  </a:lnTo>
                  <a:lnTo>
                    <a:pt x="54024" y="236336"/>
                  </a:lnTo>
                  <a:lnTo>
                    <a:pt x="23756" y="240935"/>
                  </a:lnTo>
                  <a:lnTo>
                    <a:pt x="3659" y="239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333">
              <a:extLst>
                <a:ext uri="{FF2B5EF4-FFF2-40B4-BE49-F238E27FC236}">
                  <a16:creationId xmlns:a16="http://schemas.microsoft.com/office/drawing/2014/main" xmlns="" id="{D90B33DB-F2BD-4591-A018-E4022DC0EF8B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7861300" y="1900415"/>
              <a:ext cx="138818" cy="225750"/>
            </a:xfrm>
            <a:custGeom>
              <a:avLst/>
              <a:gdLst/>
              <a:ahLst/>
              <a:cxnLst/>
              <a:rect l="0" t="0" r="0" b="0"/>
              <a:pathLst>
                <a:path w="138818" h="225750">
                  <a:moveTo>
                    <a:pt x="133350" y="10935"/>
                  </a:moveTo>
                  <a:lnTo>
                    <a:pt x="133350" y="10935"/>
                  </a:lnTo>
                  <a:lnTo>
                    <a:pt x="138817" y="0"/>
                  </a:lnTo>
                  <a:lnTo>
                    <a:pt x="122583" y="2129"/>
                  </a:lnTo>
                  <a:lnTo>
                    <a:pt x="95431" y="20712"/>
                  </a:lnTo>
                  <a:lnTo>
                    <a:pt x="58300" y="58674"/>
                  </a:lnTo>
                  <a:lnTo>
                    <a:pt x="32262" y="91419"/>
                  </a:lnTo>
                  <a:lnTo>
                    <a:pt x="11516" y="126433"/>
                  </a:lnTo>
                  <a:lnTo>
                    <a:pt x="4648" y="160810"/>
                  </a:lnTo>
                  <a:lnTo>
                    <a:pt x="7710" y="187378"/>
                  </a:lnTo>
                  <a:lnTo>
                    <a:pt x="11489" y="198414"/>
                  </a:lnTo>
                  <a:lnTo>
                    <a:pt x="25098" y="214438"/>
                  </a:lnTo>
                  <a:lnTo>
                    <a:pt x="33665" y="220687"/>
                  </a:lnTo>
                  <a:lnTo>
                    <a:pt x="50710" y="225749"/>
                  </a:lnTo>
                  <a:lnTo>
                    <a:pt x="66988" y="224941"/>
                  </a:lnTo>
                  <a:lnTo>
                    <a:pt x="81278" y="219878"/>
                  </a:lnTo>
                  <a:lnTo>
                    <a:pt x="85230" y="215847"/>
                  </a:lnTo>
                  <a:lnTo>
                    <a:pt x="87159" y="211043"/>
                  </a:lnTo>
                  <a:lnTo>
                    <a:pt x="87740" y="205724"/>
                  </a:lnTo>
                  <a:lnTo>
                    <a:pt x="78977" y="192287"/>
                  </a:lnTo>
                  <a:lnTo>
                    <a:pt x="61912" y="178319"/>
                  </a:lnTo>
                  <a:lnTo>
                    <a:pt x="18240" y="159736"/>
                  </a:lnTo>
                  <a:lnTo>
                    <a:pt x="2818" y="153331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34">
              <a:extLst>
                <a:ext uri="{FF2B5EF4-FFF2-40B4-BE49-F238E27FC236}">
                  <a16:creationId xmlns:a16="http://schemas.microsoft.com/office/drawing/2014/main" xmlns="" id="{DDE54310-0BB6-4F6A-8B91-B0C817058951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147050" y="1887715"/>
              <a:ext cx="44451" cy="169686"/>
            </a:xfrm>
            <a:custGeom>
              <a:avLst/>
              <a:gdLst/>
              <a:ahLst/>
              <a:cxnLst/>
              <a:rect l="0" t="0" r="0" b="0"/>
              <a:pathLst>
                <a:path w="44451" h="169686">
                  <a:moveTo>
                    <a:pt x="44450" y="10935"/>
                  </a:moveTo>
                  <a:lnTo>
                    <a:pt x="44450" y="10935"/>
                  </a:lnTo>
                  <a:lnTo>
                    <a:pt x="44450" y="4193"/>
                  </a:lnTo>
                  <a:lnTo>
                    <a:pt x="43744" y="2207"/>
                  </a:lnTo>
                  <a:lnTo>
                    <a:pt x="42569" y="883"/>
                  </a:lnTo>
                  <a:lnTo>
                    <a:pt x="41079" y="0"/>
                  </a:lnTo>
                  <a:lnTo>
                    <a:pt x="38675" y="1528"/>
                  </a:lnTo>
                  <a:lnTo>
                    <a:pt x="32241" y="8871"/>
                  </a:lnTo>
                  <a:lnTo>
                    <a:pt x="20975" y="52521"/>
                  </a:lnTo>
                  <a:lnTo>
                    <a:pt x="13791" y="85156"/>
                  </a:lnTo>
                  <a:lnTo>
                    <a:pt x="7775" y="118946"/>
                  </a:lnTo>
                  <a:lnTo>
                    <a:pt x="0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335">
              <a:extLst>
                <a:ext uri="{FF2B5EF4-FFF2-40B4-BE49-F238E27FC236}">
                  <a16:creationId xmlns:a16="http://schemas.microsoft.com/office/drawing/2014/main" xmlns="" id="{28CDBE22-C5B6-4E8C-8566-23F755A64A20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147050" y="1867432"/>
              <a:ext cx="165101" cy="107419"/>
            </a:xfrm>
            <a:custGeom>
              <a:avLst/>
              <a:gdLst/>
              <a:ahLst/>
              <a:cxnLst/>
              <a:rect l="0" t="0" r="0" b="0"/>
              <a:pathLst>
                <a:path w="165101" h="107419">
                  <a:moveTo>
                    <a:pt x="0" y="107418"/>
                  </a:moveTo>
                  <a:lnTo>
                    <a:pt x="0" y="107418"/>
                  </a:lnTo>
                  <a:lnTo>
                    <a:pt x="6907" y="64710"/>
                  </a:lnTo>
                  <a:lnTo>
                    <a:pt x="12243" y="47514"/>
                  </a:lnTo>
                  <a:lnTo>
                    <a:pt x="21668" y="32817"/>
                  </a:lnTo>
                  <a:lnTo>
                    <a:pt x="45617" y="12642"/>
                  </a:lnTo>
                  <a:lnTo>
                    <a:pt x="88540" y="0"/>
                  </a:lnTo>
                  <a:lnTo>
                    <a:pt x="134733" y="1899"/>
                  </a:lnTo>
                  <a:lnTo>
                    <a:pt x="165100" y="5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1336">
            <a:extLst>
              <a:ext uri="{FF2B5EF4-FFF2-40B4-BE49-F238E27FC236}">
                <a16:creationId xmlns:a16="http://schemas.microsoft.com/office/drawing/2014/main" xmlns="" id="{E06B83C4-FF38-4BB0-858B-755F499063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887152" y="1863023"/>
            <a:ext cx="234312" cy="264228"/>
          </a:xfrm>
          <a:custGeom>
            <a:avLst/>
            <a:gdLst/>
            <a:ahLst/>
            <a:cxnLst/>
            <a:rect l="0" t="0" r="0" b="0"/>
            <a:pathLst>
              <a:path w="234312" h="264228">
                <a:moveTo>
                  <a:pt x="15548" y="80077"/>
                </a:moveTo>
                <a:lnTo>
                  <a:pt x="15548" y="80077"/>
                </a:lnTo>
                <a:lnTo>
                  <a:pt x="15548" y="124890"/>
                </a:lnTo>
                <a:lnTo>
                  <a:pt x="15548" y="161637"/>
                </a:lnTo>
                <a:lnTo>
                  <a:pt x="15548" y="200434"/>
                </a:lnTo>
                <a:lnTo>
                  <a:pt x="4613" y="245741"/>
                </a:lnTo>
                <a:lnTo>
                  <a:pt x="3319" y="246258"/>
                </a:lnTo>
                <a:lnTo>
                  <a:pt x="1751" y="245192"/>
                </a:lnTo>
                <a:lnTo>
                  <a:pt x="0" y="243071"/>
                </a:lnTo>
                <a:lnTo>
                  <a:pt x="907" y="223229"/>
                </a:lnTo>
                <a:lnTo>
                  <a:pt x="9015" y="181524"/>
                </a:lnTo>
                <a:lnTo>
                  <a:pt x="16408" y="145155"/>
                </a:lnTo>
                <a:lnTo>
                  <a:pt x="25808" y="106884"/>
                </a:lnTo>
                <a:lnTo>
                  <a:pt x="39392" y="71060"/>
                </a:lnTo>
                <a:lnTo>
                  <a:pt x="69650" y="25900"/>
                </a:lnTo>
                <a:lnTo>
                  <a:pt x="93215" y="8256"/>
                </a:lnTo>
                <a:lnTo>
                  <a:pt x="105426" y="2563"/>
                </a:lnTo>
                <a:lnTo>
                  <a:pt x="132164" y="0"/>
                </a:lnTo>
                <a:lnTo>
                  <a:pt x="160510" y="5682"/>
                </a:lnTo>
                <a:lnTo>
                  <a:pt x="189572" y="19966"/>
                </a:lnTo>
                <a:lnTo>
                  <a:pt x="223587" y="54584"/>
                </a:lnTo>
                <a:lnTo>
                  <a:pt x="233129" y="85680"/>
                </a:lnTo>
                <a:lnTo>
                  <a:pt x="234311" y="119256"/>
                </a:lnTo>
                <a:lnTo>
                  <a:pt x="226338" y="165926"/>
                </a:lnTo>
                <a:lnTo>
                  <a:pt x="213000" y="208917"/>
                </a:lnTo>
                <a:lnTo>
                  <a:pt x="206658" y="256142"/>
                </a:lnTo>
                <a:lnTo>
                  <a:pt x="206048" y="2642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301">
            <a:extLst>
              <a:ext uri="{FF2B5EF4-FFF2-40B4-BE49-F238E27FC236}">
                <a16:creationId xmlns:a16="http://schemas.microsoft.com/office/drawing/2014/main" xmlns="" id="{315DF811-209E-42AC-822B-6C46FBF4A7B3}"/>
              </a:ext>
            </a:extLst>
          </p:cNvPr>
          <p:cNvGrpSpPr/>
          <p:nvPr/>
        </p:nvGrpSpPr>
        <p:grpSpPr>
          <a:xfrm>
            <a:off x="9589823" y="1841761"/>
            <a:ext cx="942754" cy="432183"/>
            <a:chOff x="9589823" y="1841761"/>
            <a:chExt cx="942754" cy="432183"/>
          </a:xfrm>
        </p:grpSpPr>
        <p:sp>
          <p:nvSpPr>
            <p:cNvPr id="64" name="SMARTInkShape-1337">
              <a:extLst>
                <a:ext uri="{FF2B5EF4-FFF2-40B4-BE49-F238E27FC236}">
                  <a16:creationId xmlns:a16="http://schemas.microsoft.com/office/drawing/2014/main" xmlns="" id="{4AE509A2-8D5D-4703-9372-81D16D85F0F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9589823" y="1890136"/>
              <a:ext cx="144174" cy="383808"/>
            </a:xfrm>
            <a:custGeom>
              <a:avLst/>
              <a:gdLst/>
              <a:ahLst/>
              <a:cxnLst/>
              <a:rect l="0" t="0" r="0" b="0"/>
              <a:pathLst>
                <a:path w="144174" h="383808">
                  <a:moveTo>
                    <a:pt x="30427" y="129164"/>
                  </a:moveTo>
                  <a:lnTo>
                    <a:pt x="30427" y="129164"/>
                  </a:lnTo>
                  <a:lnTo>
                    <a:pt x="32308" y="164320"/>
                  </a:lnTo>
                  <a:lnTo>
                    <a:pt x="33571" y="210136"/>
                  </a:lnTo>
                  <a:lnTo>
                    <a:pt x="31825" y="245585"/>
                  </a:lnTo>
                  <a:lnTo>
                    <a:pt x="31048" y="282506"/>
                  </a:lnTo>
                  <a:lnTo>
                    <a:pt x="28820" y="318201"/>
                  </a:lnTo>
                  <a:lnTo>
                    <a:pt x="21719" y="360623"/>
                  </a:lnTo>
                  <a:lnTo>
                    <a:pt x="12561" y="380954"/>
                  </a:lnTo>
                  <a:lnTo>
                    <a:pt x="10049" y="383807"/>
                  </a:lnTo>
                  <a:lnTo>
                    <a:pt x="7669" y="381476"/>
                  </a:lnTo>
                  <a:lnTo>
                    <a:pt x="3143" y="367597"/>
                  </a:lnTo>
                  <a:lnTo>
                    <a:pt x="0" y="322499"/>
                  </a:lnTo>
                  <a:lnTo>
                    <a:pt x="3028" y="275063"/>
                  </a:lnTo>
                  <a:lnTo>
                    <a:pt x="5811" y="247597"/>
                  </a:lnTo>
                  <a:lnTo>
                    <a:pt x="9783" y="217997"/>
                  </a:lnTo>
                  <a:lnTo>
                    <a:pt x="14547" y="186975"/>
                  </a:lnTo>
                  <a:lnTo>
                    <a:pt x="19841" y="155004"/>
                  </a:lnTo>
                  <a:lnTo>
                    <a:pt x="24781" y="128047"/>
                  </a:lnTo>
                  <a:lnTo>
                    <a:pt x="34032" y="83041"/>
                  </a:lnTo>
                  <a:lnTo>
                    <a:pt x="50544" y="36084"/>
                  </a:lnTo>
                  <a:lnTo>
                    <a:pt x="65472" y="9941"/>
                  </a:lnTo>
                  <a:lnTo>
                    <a:pt x="72135" y="5232"/>
                  </a:lnTo>
                  <a:lnTo>
                    <a:pt x="88945" y="0"/>
                  </a:lnTo>
                  <a:lnTo>
                    <a:pt x="98367" y="2132"/>
                  </a:lnTo>
                  <a:lnTo>
                    <a:pt x="118243" y="13909"/>
                  </a:lnTo>
                  <a:lnTo>
                    <a:pt x="133191" y="38428"/>
                  </a:lnTo>
                  <a:lnTo>
                    <a:pt x="142422" y="69081"/>
                  </a:lnTo>
                  <a:lnTo>
                    <a:pt x="144173" y="99168"/>
                  </a:lnTo>
                  <a:lnTo>
                    <a:pt x="133191" y="125240"/>
                  </a:lnTo>
                  <a:lnTo>
                    <a:pt x="113495" y="146470"/>
                  </a:lnTo>
                  <a:lnTo>
                    <a:pt x="88277" y="160609"/>
                  </a:lnTo>
                  <a:lnTo>
                    <a:pt x="64369" y="164071"/>
                  </a:lnTo>
                  <a:lnTo>
                    <a:pt x="53055" y="163019"/>
                  </a:lnTo>
                  <a:lnTo>
                    <a:pt x="45512" y="158084"/>
                  </a:lnTo>
                  <a:lnTo>
                    <a:pt x="40483" y="150560"/>
                  </a:lnTo>
                  <a:lnTo>
                    <a:pt x="30427" y="12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338">
              <a:extLst>
                <a:ext uri="{FF2B5EF4-FFF2-40B4-BE49-F238E27FC236}">
                  <a16:creationId xmlns:a16="http://schemas.microsoft.com/office/drawing/2014/main" xmlns="" id="{74F3C53C-731C-46BB-8166-243EBB2EDE35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9759950" y="1892300"/>
              <a:ext cx="139701" cy="132656"/>
            </a:xfrm>
            <a:custGeom>
              <a:avLst/>
              <a:gdLst/>
              <a:ahLst/>
              <a:cxnLst/>
              <a:rect l="0" t="0" r="0" b="0"/>
              <a:pathLst>
                <a:path w="139701" h="132656">
                  <a:moveTo>
                    <a:pt x="0" y="12700"/>
                  </a:moveTo>
                  <a:lnTo>
                    <a:pt x="0" y="12700"/>
                  </a:lnTo>
                  <a:lnTo>
                    <a:pt x="10113" y="5958"/>
                  </a:lnTo>
                  <a:lnTo>
                    <a:pt x="14502" y="4677"/>
                  </a:lnTo>
                  <a:lnTo>
                    <a:pt x="23144" y="5136"/>
                  </a:lnTo>
                  <a:lnTo>
                    <a:pt x="31688" y="11455"/>
                  </a:lnTo>
                  <a:lnTo>
                    <a:pt x="35941" y="16103"/>
                  </a:lnTo>
                  <a:lnTo>
                    <a:pt x="45300" y="39500"/>
                  </a:lnTo>
                  <a:lnTo>
                    <a:pt x="49714" y="83375"/>
                  </a:lnTo>
                  <a:lnTo>
                    <a:pt x="48703" y="121100"/>
                  </a:lnTo>
                  <a:lnTo>
                    <a:pt x="47286" y="127300"/>
                  </a:lnTo>
                  <a:lnTo>
                    <a:pt x="45635" y="130728"/>
                  </a:lnTo>
                  <a:lnTo>
                    <a:pt x="43828" y="132307"/>
                  </a:lnTo>
                  <a:lnTo>
                    <a:pt x="41919" y="132655"/>
                  </a:lnTo>
                  <a:lnTo>
                    <a:pt x="40647" y="130770"/>
                  </a:lnTo>
                  <a:lnTo>
                    <a:pt x="39232" y="123031"/>
                  </a:lnTo>
                  <a:lnTo>
                    <a:pt x="54238" y="80538"/>
                  </a:lnTo>
                  <a:lnTo>
                    <a:pt x="76436" y="41816"/>
                  </a:lnTo>
                  <a:lnTo>
                    <a:pt x="104335" y="17093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339">
              <a:extLst>
                <a:ext uri="{FF2B5EF4-FFF2-40B4-BE49-F238E27FC236}">
                  <a16:creationId xmlns:a16="http://schemas.microsoft.com/office/drawing/2014/main" xmlns="" id="{3E41661A-506B-4C66-BE9F-55571C07630F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9911400" y="1895219"/>
              <a:ext cx="96201" cy="123472"/>
            </a:xfrm>
            <a:custGeom>
              <a:avLst/>
              <a:gdLst/>
              <a:ahLst/>
              <a:cxnLst/>
              <a:rect l="0" t="0" r="0" b="0"/>
              <a:pathLst>
                <a:path w="96201" h="123472">
                  <a:moveTo>
                    <a:pt x="950" y="79631"/>
                  </a:moveTo>
                  <a:lnTo>
                    <a:pt x="950" y="79631"/>
                  </a:lnTo>
                  <a:lnTo>
                    <a:pt x="7692" y="79631"/>
                  </a:lnTo>
                  <a:lnTo>
                    <a:pt x="27682" y="69492"/>
                  </a:lnTo>
                  <a:lnTo>
                    <a:pt x="45090" y="56558"/>
                  </a:lnTo>
                  <a:lnTo>
                    <a:pt x="54904" y="43035"/>
                  </a:lnTo>
                  <a:lnTo>
                    <a:pt x="61621" y="22927"/>
                  </a:lnTo>
                  <a:lnTo>
                    <a:pt x="61312" y="11861"/>
                  </a:lnTo>
                  <a:lnTo>
                    <a:pt x="60241" y="6934"/>
                  </a:lnTo>
                  <a:lnTo>
                    <a:pt x="58117" y="3650"/>
                  </a:lnTo>
                  <a:lnTo>
                    <a:pt x="55289" y="1460"/>
                  </a:lnTo>
                  <a:lnTo>
                    <a:pt x="51993" y="0"/>
                  </a:lnTo>
                  <a:lnTo>
                    <a:pt x="40804" y="4023"/>
                  </a:lnTo>
                  <a:lnTo>
                    <a:pt x="27129" y="14277"/>
                  </a:lnTo>
                  <a:lnTo>
                    <a:pt x="8942" y="39884"/>
                  </a:lnTo>
                  <a:lnTo>
                    <a:pt x="1445" y="59614"/>
                  </a:lnTo>
                  <a:lnTo>
                    <a:pt x="0" y="87184"/>
                  </a:lnTo>
                  <a:lnTo>
                    <a:pt x="6171" y="102743"/>
                  </a:lnTo>
                  <a:lnTo>
                    <a:pt x="10780" y="109856"/>
                  </a:lnTo>
                  <a:lnTo>
                    <a:pt x="25310" y="119640"/>
                  </a:lnTo>
                  <a:lnTo>
                    <a:pt x="34123" y="123237"/>
                  </a:lnTo>
                  <a:lnTo>
                    <a:pt x="57085" y="123471"/>
                  </a:lnTo>
                  <a:lnTo>
                    <a:pt x="96200" y="117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340">
              <a:extLst>
                <a:ext uri="{FF2B5EF4-FFF2-40B4-BE49-F238E27FC236}">
                  <a16:creationId xmlns:a16="http://schemas.microsoft.com/office/drawing/2014/main" xmlns="" id="{908618F2-A6BD-4A63-B586-9198F603EDE8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10021623" y="1916094"/>
              <a:ext cx="119328" cy="109557"/>
            </a:xfrm>
            <a:custGeom>
              <a:avLst/>
              <a:gdLst/>
              <a:ahLst/>
              <a:cxnLst/>
              <a:rect l="0" t="0" r="0" b="0"/>
              <a:pathLst>
                <a:path w="119328" h="109557">
                  <a:moveTo>
                    <a:pt x="87577" y="14306"/>
                  </a:moveTo>
                  <a:lnTo>
                    <a:pt x="87577" y="14306"/>
                  </a:lnTo>
                  <a:lnTo>
                    <a:pt x="84207" y="7564"/>
                  </a:lnTo>
                  <a:lnTo>
                    <a:pt x="76907" y="2372"/>
                  </a:lnTo>
                  <a:lnTo>
                    <a:pt x="71997" y="0"/>
                  </a:lnTo>
                  <a:lnTo>
                    <a:pt x="44860" y="33"/>
                  </a:lnTo>
                  <a:lnTo>
                    <a:pt x="16751" y="11253"/>
                  </a:lnTo>
                  <a:lnTo>
                    <a:pt x="4829" y="24003"/>
                  </a:lnTo>
                  <a:lnTo>
                    <a:pt x="661" y="31354"/>
                  </a:lnTo>
                  <a:lnTo>
                    <a:pt x="0" y="39782"/>
                  </a:lnTo>
                  <a:lnTo>
                    <a:pt x="4909" y="58555"/>
                  </a:lnTo>
                  <a:lnTo>
                    <a:pt x="16028" y="74894"/>
                  </a:lnTo>
                  <a:lnTo>
                    <a:pt x="31789" y="88506"/>
                  </a:lnTo>
                  <a:lnTo>
                    <a:pt x="52904" y="99260"/>
                  </a:lnTo>
                  <a:lnTo>
                    <a:pt x="91963" y="106505"/>
                  </a:lnTo>
                  <a:lnTo>
                    <a:pt x="119327" y="109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341">
              <a:extLst>
                <a:ext uri="{FF2B5EF4-FFF2-40B4-BE49-F238E27FC236}">
                  <a16:creationId xmlns:a16="http://schemas.microsoft.com/office/drawing/2014/main" xmlns="" id="{91EAC345-C098-497E-8943-91CD700F7D97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10345032" y="1841761"/>
              <a:ext cx="187545" cy="209290"/>
            </a:xfrm>
            <a:custGeom>
              <a:avLst/>
              <a:gdLst/>
              <a:ahLst/>
              <a:cxnLst/>
              <a:rect l="0" t="0" r="0" b="0"/>
              <a:pathLst>
                <a:path w="187545" h="209290">
                  <a:moveTo>
                    <a:pt x="5468" y="6089"/>
                  </a:moveTo>
                  <a:lnTo>
                    <a:pt x="5468" y="6089"/>
                  </a:lnTo>
                  <a:lnTo>
                    <a:pt x="0" y="622"/>
                  </a:lnTo>
                  <a:lnTo>
                    <a:pt x="6121" y="0"/>
                  </a:lnTo>
                  <a:lnTo>
                    <a:pt x="46223" y="15470"/>
                  </a:lnTo>
                  <a:lnTo>
                    <a:pt x="90685" y="36150"/>
                  </a:lnTo>
                  <a:lnTo>
                    <a:pt x="135845" y="62738"/>
                  </a:lnTo>
                  <a:lnTo>
                    <a:pt x="178919" y="93636"/>
                  </a:lnTo>
                  <a:lnTo>
                    <a:pt x="183896" y="99731"/>
                  </a:lnTo>
                  <a:lnTo>
                    <a:pt x="186509" y="105206"/>
                  </a:lnTo>
                  <a:lnTo>
                    <a:pt x="187544" y="110267"/>
                  </a:lnTo>
                  <a:lnTo>
                    <a:pt x="185414" y="115052"/>
                  </a:lnTo>
                  <a:lnTo>
                    <a:pt x="175520" y="124132"/>
                  </a:lnTo>
                  <a:lnTo>
                    <a:pt x="135328" y="146528"/>
                  </a:lnTo>
                  <a:lnTo>
                    <a:pt x="96235" y="165058"/>
                  </a:lnTo>
                  <a:lnTo>
                    <a:pt x="54468" y="188401"/>
                  </a:lnTo>
                  <a:lnTo>
                    <a:pt x="42062" y="197183"/>
                  </a:lnTo>
                  <a:lnTo>
                    <a:pt x="39741" y="200513"/>
                  </a:lnTo>
                  <a:lnTo>
                    <a:pt x="37218" y="209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02">
            <a:extLst>
              <a:ext uri="{FF2B5EF4-FFF2-40B4-BE49-F238E27FC236}">
                <a16:creationId xmlns:a16="http://schemas.microsoft.com/office/drawing/2014/main" xmlns="" id="{1D168E30-BB5A-499A-89AF-126C01036E94}"/>
              </a:ext>
            </a:extLst>
          </p:cNvPr>
          <p:cNvGrpSpPr/>
          <p:nvPr/>
        </p:nvGrpSpPr>
        <p:grpSpPr>
          <a:xfrm>
            <a:off x="10761807" y="1717479"/>
            <a:ext cx="387728" cy="428822"/>
            <a:chOff x="10761807" y="1717479"/>
            <a:chExt cx="387728" cy="428822"/>
          </a:xfrm>
        </p:grpSpPr>
        <p:sp>
          <p:nvSpPr>
            <p:cNvPr id="70" name="SMARTInkShape-1342">
              <a:extLst>
                <a:ext uri="{FF2B5EF4-FFF2-40B4-BE49-F238E27FC236}">
                  <a16:creationId xmlns:a16="http://schemas.microsoft.com/office/drawing/2014/main" xmlns="" id="{DC5C4284-D143-48F6-BA7D-17C85F89816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0761807" y="1860550"/>
              <a:ext cx="185885" cy="212662"/>
            </a:xfrm>
            <a:custGeom>
              <a:avLst/>
              <a:gdLst/>
              <a:ahLst/>
              <a:cxnLst/>
              <a:rect l="0" t="0" r="0" b="0"/>
              <a:pathLst>
                <a:path w="185885" h="212662">
                  <a:moveTo>
                    <a:pt x="172893" y="38100"/>
                  </a:moveTo>
                  <a:lnTo>
                    <a:pt x="172893" y="38100"/>
                  </a:lnTo>
                  <a:lnTo>
                    <a:pt x="169522" y="27987"/>
                  </a:lnTo>
                  <a:lnTo>
                    <a:pt x="164104" y="21140"/>
                  </a:lnTo>
                  <a:lnTo>
                    <a:pt x="142386" y="7625"/>
                  </a:lnTo>
                  <a:lnTo>
                    <a:pt x="115720" y="2259"/>
                  </a:lnTo>
                  <a:lnTo>
                    <a:pt x="78734" y="14153"/>
                  </a:lnTo>
                  <a:lnTo>
                    <a:pt x="39866" y="49036"/>
                  </a:lnTo>
                  <a:lnTo>
                    <a:pt x="19930" y="81060"/>
                  </a:lnTo>
                  <a:lnTo>
                    <a:pt x="6132" y="115049"/>
                  </a:lnTo>
                  <a:lnTo>
                    <a:pt x="0" y="146618"/>
                  </a:lnTo>
                  <a:lnTo>
                    <a:pt x="4799" y="173349"/>
                  </a:lnTo>
                  <a:lnTo>
                    <a:pt x="10029" y="185416"/>
                  </a:lnTo>
                  <a:lnTo>
                    <a:pt x="29013" y="202586"/>
                  </a:lnTo>
                  <a:lnTo>
                    <a:pt x="40989" y="209141"/>
                  </a:lnTo>
                  <a:lnTo>
                    <a:pt x="73111" y="212661"/>
                  </a:lnTo>
                  <a:lnTo>
                    <a:pt x="108085" y="207405"/>
                  </a:lnTo>
                  <a:lnTo>
                    <a:pt x="137739" y="193310"/>
                  </a:lnTo>
                  <a:lnTo>
                    <a:pt x="161267" y="169641"/>
                  </a:lnTo>
                  <a:lnTo>
                    <a:pt x="178310" y="139602"/>
                  </a:lnTo>
                  <a:lnTo>
                    <a:pt x="185884" y="105084"/>
                  </a:lnTo>
                  <a:lnTo>
                    <a:pt x="183606" y="72339"/>
                  </a:lnTo>
                  <a:lnTo>
                    <a:pt x="180035" y="56693"/>
                  </a:lnTo>
                  <a:lnTo>
                    <a:pt x="162898" y="31782"/>
                  </a:lnTo>
                  <a:lnTo>
                    <a:pt x="139523" y="14125"/>
                  </a:lnTo>
                  <a:lnTo>
                    <a:pt x="90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343">
              <a:extLst>
                <a:ext uri="{FF2B5EF4-FFF2-40B4-BE49-F238E27FC236}">
                  <a16:creationId xmlns:a16="http://schemas.microsoft.com/office/drawing/2014/main" xmlns="" id="{7B95D657-E941-4311-A330-BA2C8CD02E7A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0985500" y="1717479"/>
              <a:ext cx="164035" cy="428822"/>
            </a:xfrm>
            <a:custGeom>
              <a:avLst/>
              <a:gdLst/>
              <a:ahLst/>
              <a:cxnLst/>
              <a:rect l="0" t="0" r="0" b="0"/>
              <a:pathLst>
                <a:path w="164035" h="428822">
                  <a:moveTo>
                    <a:pt x="88900" y="3371"/>
                  </a:moveTo>
                  <a:lnTo>
                    <a:pt x="88900" y="3371"/>
                  </a:lnTo>
                  <a:lnTo>
                    <a:pt x="88899" y="0"/>
                  </a:lnTo>
                  <a:lnTo>
                    <a:pt x="89605" y="418"/>
                  </a:lnTo>
                  <a:lnTo>
                    <a:pt x="116350" y="43369"/>
                  </a:lnTo>
                  <a:lnTo>
                    <a:pt x="137084" y="82531"/>
                  </a:lnTo>
                  <a:lnTo>
                    <a:pt x="146423" y="106945"/>
                  </a:lnTo>
                  <a:lnTo>
                    <a:pt x="154765" y="133803"/>
                  </a:lnTo>
                  <a:lnTo>
                    <a:pt x="162444" y="162293"/>
                  </a:lnTo>
                  <a:lnTo>
                    <a:pt x="164034" y="191869"/>
                  </a:lnTo>
                  <a:lnTo>
                    <a:pt x="161567" y="222169"/>
                  </a:lnTo>
                  <a:lnTo>
                    <a:pt x="156395" y="252953"/>
                  </a:lnTo>
                  <a:lnTo>
                    <a:pt x="145186" y="281237"/>
                  </a:lnTo>
                  <a:lnTo>
                    <a:pt x="129952" y="307854"/>
                  </a:lnTo>
                  <a:lnTo>
                    <a:pt x="91622" y="355302"/>
                  </a:lnTo>
                  <a:lnTo>
                    <a:pt x="46365" y="392853"/>
                  </a:lnTo>
                  <a:lnTo>
                    <a:pt x="0" y="4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1344">
            <a:extLst>
              <a:ext uri="{FF2B5EF4-FFF2-40B4-BE49-F238E27FC236}">
                <a16:creationId xmlns:a16="http://schemas.microsoft.com/office/drawing/2014/main" xmlns="" id="{5AF407D3-F0A7-4ED8-9AE0-0E0B645C1E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769100" y="2991111"/>
            <a:ext cx="113606" cy="2806440"/>
          </a:xfrm>
          <a:custGeom>
            <a:avLst/>
            <a:gdLst/>
            <a:ahLst/>
            <a:cxnLst/>
            <a:rect l="0" t="0" r="0" b="0"/>
            <a:pathLst>
              <a:path w="113606" h="2806440">
                <a:moveTo>
                  <a:pt x="19050" y="6089"/>
                </a:moveTo>
                <a:lnTo>
                  <a:pt x="19050" y="6089"/>
                </a:lnTo>
                <a:lnTo>
                  <a:pt x="19050" y="622"/>
                </a:lnTo>
                <a:lnTo>
                  <a:pt x="19755" y="327"/>
                </a:lnTo>
                <a:lnTo>
                  <a:pt x="22420" y="0"/>
                </a:lnTo>
                <a:lnTo>
                  <a:pt x="23413" y="619"/>
                </a:lnTo>
                <a:lnTo>
                  <a:pt x="24076" y="1737"/>
                </a:lnTo>
                <a:lnTo>
                  <a:pt x="24517" y="3188"/>
                </a:lnTo>
                <a:lnTo>
                  <a:pt x="39628" y="18044"/>
                </a:lnTo>
                <a:lnTo>
                  <a:pt x="50723" y="64387"/>
                </a:lnTo>
                <a:lnTo>
                  <a:pt x="55704" y="96204"/>
                </a:lnTo>
                <a:lnTo>
                  <a:pt x="62622" y="136217"/>
                </a:lnTo>
                <a:lnTo>
                  <a:pt x="65736" y="159868"/>
                </a:lnTo>
                <a:lnTo>
                  <a:pt x="68519" y="185514"/>
                </a:lnTo>
                <a:lnTo>
                  <a:pt x="71079" y="212489"/>
                </a:lnTo>
                <a:lnTo>
                  <a:pt x="74197" y="242467"/>
                </a:lnTo>
                <a:lnTo>
                  <a:pt x="77687" y="274446"/>
                </a:lnTo>
                <a:lnTo>
                  <a:pt x="81424" y="307761"/>
                </a:lnTo>
                <a:lnTo>
                  <a:pt x="83917" y="342670"/>
                </a:lnTo>
                <a:lnTo>
                  <a:pt x="85578" y="378643"/>
                </a:lnTo>
                <a:lnTo>
                  <a:pt x="86685" y="415325"/>
                </a:lnTo>
                <a:lnTo>
                  <a:pt x="88835" y="455302"/>
                </a:lnTo>
                <a:lnTo>
                  <a:pt x="91679" y="497475"/>
                </a:lnTo>
                <a:lnTo>
                  <a:pt x="94986" y="541113"/>
                </a:lnTo>
                <a:lnTo>
                  <a:pt x="98601" y="586433"/>
                </a:lnTo>
                <a:lnTo>
                  <a:pt x="102422" y="632874"/>
                </a:lnTo>
                <a:lnTo>
                  <a:pt x="106382" y="680062"/>
                </a:lnTo>
                <a:lnTo>
                  <a:pt x="109021" y="729160"/>
                </a:lnTo>
                <a:lnTo>
                  <a:pt x="110780" y="779531"/>
                </a:lnTo>
                <a:lnTo>
                  <a:pt x="111954" y="830750"/>
                </a:lnTo>
                <a:lnTo>
                  <a:pt x="112736" y="885357"/>
                </a:lnTo>
                <a:lnTo>
                  <a:pt x="113257" y="942223"/>
                </a:lnTo>
                <a:lnTo>
                  <a:pt x="113605" y="1000595"/>
                </a:lnTo>
                <a:lnTo>
                  <a:pt x="113131" y="1061382"/>
                </a:lnTo>
                <a:lnTo>
                  <a:pt x="112110" y="1123779"/>
                </a:lnTo>
                <a:lnTo>
                  <a:pt x="110723" y="1187249"/>
                </a:lnTo>
                <a:lnTo>
                  <a:pt x="107682" y="1251434"/>
                </a:lnTo>
                <a:lnTo>
                  <a:pt x="103538" y="1316097"/>
                </a:lnTo>
                <a:lnTo>
                  <a:pt x="98658" y="1381078"/>
                </a:lnTo>
                <a:lnTo>
                  <a:pt x="93994" y="1449092"/>
                </a:lnTo>
                <a:lnTo>
                  <a:pt x="89474" y="1519130"/>
                </a:lnTo>
                <a:lnTo>
                  <a:pt x="85049" y="1590516"/>
                </a:lnTo>
                <a:lnTo>
                  <a:pt x="79983" y="1662096"/>
                </a:lnTo>
                <a:lnTo>
                  <a:pt x="74489" y="1733804"/>
                </a:lnTo>
                <a:lnTo>
                  <a:pt x="68708" y="1805599"/>
                </a:lnTo>
                <a:lnTo>
                  <a:pt x="63445" y="1877451"/>
                </a:lnTo>
                <a:lnTo>
                  <a:pt x="58524" y="1949342"/>
                </a:lnTo>
                <a:lnTo>
                  <a:pt x="53832" y="2021257"/>
                </a:lnTo>
                <a:lnTo>
                  <a:pt x="49294" y="2092485"/>
                </a:lnTo>
                <a:lnTo>
                  <a:pt x="44857" y="2163253"/>
                </a:lnTo>
                <a:lnTo>
                  <a:pt x="40488" y="2233715"/>
                </a:lnTo>
                <a:lnTo>
                  <a:pt x="36870" y="2300445"/>
                </a:lnTo>
                <a:lnTo>
                  <a:pt x="33752" y="2364688"/>
                </a:lnTo>
                <a:lnTo>
                  <a:pt x="30968" y="2427271"/>
                </a:lnTo>
                <a:lnTo>
                  <a:pt x="27701" y="2484516"/>
                </a:lnTo>
                <a:lnTo>
                  <a:pt x="24111" y="2538201"/>
                </a:lnTo>
                <a:lnTo>
                  <a:pt x="20307" y="2589514"/>
                </a:lnTo>
                <a:lnTo>
                  <a:pt x="16360" y="2633600"/>
                </a:lnTo>
                <a:lnTo>
                  <a:pt x="12317" y="2672868"/>
                </a:lnTo>
                <a:lnTo>
                  <a:pt x="8212" y="2708925"/>
                </a:lnTo>
                <a:lnTo>
                  <a:pt x="3649" y="2756514"/>
                </a:lnTo>
                <a:lnTo>
                  <a:pt x="0" y="28064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304">
            <a:extLst>
              <a:ext uri="{FF2B5EF4-FFF2-40B4-BE49-F238E27FC236}">
                <a16:creationId xmlns:a16="http://schemas.microsoft.com/office/drawing/2014/main" xmlns="" id="{4AA29E5A-C202-4CAD-B3BD-66F27A757216}"/>
              </a:ext>
            </a:extLst>
          </p:cNvPr>
          <p:cNvGrpSpPr/>
          <p:nvPr/>
        </p:nvGrpSpPr>
        <p:grpSpPr>
          <a:xfrm>
            <a:off x="7954314" y="2916933"/>
            <a:ext cx="707087" cy="429910"/>
            <a:chOff x="7954314" y="2916933"/>
            <a:chExt cx="707087" cy="429910"/>
          </a:xfrm>
        </p:grpSpPr>
        <p:sp>
          <p:nvSpPr>
            <p:cNvPr id="74" name="SMARTInkShape-1345">
              <a:extLst>
                <a:ext uri="{FF2B5EF4-FFF2-40B4-BE49-F238E27FC236}">
                  <a16:creationId xmlns:a16="http://schemas.microsoft.com/office/drawing/2014/main" xmlns="" id="{42D05346-A9C2-4087-A24A-C0921E6EA6A2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7954314" y="2916933"/>
              <a:ext cx="122887" cy="311154"/>
            </a:xfrm>
            <a:custGeom>
              <a:avLst/>
              <a:gdLst/>
              <a:ahLst/>
              <a:cxnLst/>
              <a:rect l="0" t="0" r="0" b="0"/>
              <a:pathLst>
                <a:path w="122887" h="311154">
                  <a:moveTo>
                    <a:pt x="122886" y="29467"/>
                  </a:moveTo>
                  <a:lnTo>
                    <a:pt x="122886" y="29467"/>
                  </a:lnTo>
                  <a:lnTo>
                    <a:pt x="99120" y="5702"/>
                  </a:lnTo>
                  <a:lnTo>
                    <a:pt x="87158" y="1266"/>
                  </a:lnTo>
                  <a:lnTo>
                    <a:pt x="72435" y="0"/>
                  </a:lnTo>
                  <a:lnTo>
                    <a:pt x="56483" y="1789"/>
                  </a:lnTo>
                  <a:lnTo>
                    <a:pt x="31636" y="13505"/>
                  </a:lnTo>
                  <a:lnTo>
                    <a:pt x="9771" y="33753"/>
                  </a:lnTo>
                  <a:lnTo>
                    <a:pt x="2057" y="53244"/>
                  </a:lnTo>
                  <a:lnTo>
                    <a:pt x="0" y="64368"/>
                  </a:lnTo>
                  <a:lnTo>
                    <a:pt x="7218" y="103622"/>
                  </a:lnTo>
                  <a:lnTo>
                    <a:pt x="26134" y="143161"/>
                  </a:lnTo>
                  <a:lnTo>
                    <a:pt x="49611" y="181687"/>
                  </a:lnTo>
                  <a:lnTo>
                    <a:pt x="82829" y="223198"/>
                  </a:lnTo>
                  <a:lnTo>
                    <a:pt x="105294" y="252753"/>
                  </a:lnTo>
                  <a:lnTo>
                    <a:pt x="111540" y="268405"/>
                  </a:lnTo>
                  <a:lnTo>
                    <a:pt x="110552" y="282417"/>
                  </a:lnTo>
                  <a:lnTo>
                    <a:pt x="108312" y="289117"/>
                  </a:lnTo>
                  <a:lnTo>
                    <a:pt x="100181" y="298443"/>
                  </a:lnTo>
                  <a:lnTo>
                    <a:pt x="88101" y="304940"/>
                  </a:lnTo>
                  <a:lnTo>
                    <a:pt x="62876" y="311153"/>
                  </a:lnTo>
                  <a:lnTo>
                    <a:pt x="48237" y="310353"/>
                  </a:lnTo>
                  <a:lnTo>
                    <a:pt x="28096" y="302565"/>
                  </a:lnTo>
                  <a:lnTo>
                    <a:pt x="23709" y="299021"/>
                  </a:lnTo>
                  <a:lnTo>
                    <a:pt x="18836" y="291321"/>
                  </a:lnTo>
                  <a:lnTo>
                    <a:pt x="20357" y="287292"/>
                  </a:lnTo>
                  <a:lnTo>
                    <a:pt x="40336" y="270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346">
              <a:extLst>
                <a:ext uri="{FF2B5EF4-FFF2-40B4-BE49-F238E27FC236}">
                  <a16:creationId xmlns:a16="http://schemas.microsoft.com/office/drawing/2014/main" xmlns="" id="{4746B061-0265-4989-A4F8-46E6CBF02FAF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8134350" y="31559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347">
              <a:extLst>
                <a:ext uri="{FF2B5EF4-FFF2-40B4-BE49-F238E27FC236}">
                  <a16:creationId xmlns:a16="http://schemas.microsoft.com/office/drawing/2014/main" xmlns="" id="{B89FFD68-5E72-444B-95F2-2156A3960097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8128000" y="30797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348">
              <a:extLst>
                <a:ext uri="{FF2B5EF4-FFF2-40B4-BE49-F238E27FC236}">
                  <a16:creationId xmlns:a16="http://schemas.microsoft.com/office/drawing/2014/main" xmlns="" id="{F35FDD9C-D455-4E68-817F-24889D40E201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8204200" y="3096051"/>
              <a:ext cx="76201" cy="80752"/>
            </a:xfrm>
            <a:custGeom>
              <a:avLst/>
              <a:gdLst/>
              <a:ahLst/>
              <a:cxnLst/>
              <a:rect l="0" t="0" r="0" b="0"/>
              <a:pathLst>
                <a:path w="76201" h="80752">
                  <a:moveTo>
                    <a:pt x="0" y="9099"/>
                  </a:moveTo>
                  <a:lnTo>
                    <a:pt x="0" y="9099"/>
                  </a:lnTo>
                  <a:lnTo>
                    <a:pt x="3370" y="12470"/>
                  </a:lnTo>
                  <a:lnTo>
                    <a:pt x="5026" y="17888"/>
                  </a:lnTo>
                  <a:lnTo>
                    <a:pt x="6315" y="63664"/>
                  </a:lnTo>
                  <a:lnTo>
                    <a:pt x="5629" y="72862"/>
                  </a:lnTo>
                  <a:lnTo>
                    <a:pt x="2972" y="79301"/>
                  </a:lnTo>
                  <a:lnTo>
                    <a:pt x="1981" y="80595"/>
                  </a:lnTo>
                  <a:lnTo>
                    <a:pt x="1320" y="80751"/>
                  </a:lnTo>
                  <a:lnTo>
                    <a:pt x="881" y="80151"/>
                  </a:lnTo>
                  <a:lnTo>
                    <a:pt x="260" y="72563"/>
                  </a:lnTo>
                  <a:lnTo>
                    <a:pt x="3448" y="51265"/>
                  </a:lnTo>
                  <a:lnTo>
                    <a:pt x="10705" y="36306"/>
                  </a:lnTo>
                  <a:lnTo>
                    <a:pt x="32610" y="9456"/>
                  </a:lnTo>
                  <a:lnTo>
                    <a:pt x="42950" y="2202"/>
                  </a:lnTo>
                  <a:lnTo>
                    <a:pt x="47684" y="268"/>
                  </a:lnTo>
                  <a:lnTo>
                    <a:pt x="58587" y="0"/>
                  </a:lnTo>
                  <a:lnTo>
                    <a:pt x="64458" y="916"/>
                  </a:lnTo>
                  <a:lnTo>
                    <a:pt x="68373" y="6466"/>
                  </a:lnTo>
                  <a:lnTo>
                    <a:pt x="76200" y="47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349">
              <a:extLst>
                <a:ext uri="{FF2B5EF4-FFF2-40B4-BE49-F238E27FC236}">
                  <a16:creationId xmlns:a16="http://schemas.microsoft.com/office/drawing/2014/main" xmlns="" id="{A2A7A1CA-271F-494C-86FD-35B2DE9F1F9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8333166" y="3069027"/>
              <a:ext cx="74222" cy="277816"/>
            </a:xfrm>
            <a:custGeom>
              <a:avLst/>
              <a:gdLst/>
              <a:ahLst/>
              <a:cxnLst/>
              <a:rect l="0" t="0" r="0" b="0"/>
              <a:pathLst>
                <a:path w="74222" h="277816">
                  <a:moveTo>
                    <a:pt x="67884" y="48823"/>
                  </a:moveTo>
                  <a:lnTo>
                    <a:pt x="67884" y="48823"/>
                  </a:lnTo>
                  <a:lnTo>
                    <a:pt x="71542" y="29250"/>
                  </a:lnTo>
                  <a:lnTo>
                    <a:pt x="68575" y="11980"/>
                  </a:lnTo>
                  <a:lnTo>
                    <a:pt x="65134" y="4696"/>
                  </a:lnTo>
                  <a:lnTo>
                    <a:pt x="62522" y="2472"/>
                  </a:lnTo>
                  <a:lnTo>
                    <a:pt x="55858" y="0"/>
                  </a:lnTo>
                  <a:lnTo>
                    <a:pt x="52811" y="752"/>
                  </a:lnTo>
                  <a:lnTo>
                    <a:pt x="47543" y="5351"/>
                  </a:lnTo>
                  <a:lnTo>
                    <a:pt x="37241" y="19244"/>
                  </a:lnTo>
                  <a:lnTo>
                    <a:pt x="35461" y="24870"/>
                  </a:lnTo>
                  <a:lnTo>
                    <a:pt x="35365" y="36767"/>
                  </a:lnTo>
                  <a:lnTo>
                    <a:pt x="39276" y="51993"/>
                  </a:lnTo>
                  <a:lnTo>
                    <a:pt x="41757" y="55169"/>
                  </a:lnTo>
                  <a:lnTo>
                    <a:pt x="48276" y="58699"/>
                  </a:lnTo>
                  <a:lnTo>
                    <a:pt x="51990" y="58229"/>
                  </a:lnTo>
                  <a:lnTo>
                    <a:pt x="59879" y="53944"/>
                  </a:lnTo>
                  <a:lnTo>
                    <a:pt x="62547" y="50826"/>
                  </a:lnTo>
                  <a:lnTo>
                    <a:pt x="70551" y="34967"/>
                  </a:lnTo>
                  <a:lnTo>
                    <a:pt x="71779" y="33941"/>
                  </a:lnTo>
                  <a:lnTo>
                    <a:pt x="72598" y="33963"/>
                  </a:lnTo>
                  <a:lnTo>
                    <a:pt x="73142" y="34683"/>
                  </a:lnTo>
                  <a:lnTo>
                    <a:pt x="73910" y="39067"/>
                  </a:lnTo>
                  <a:lnTo>
                    <a:pt x="74191" y="78443"/>
                  </a:lnTo>
                  <a:lnTo>
                    <a:pt x="74221" y="115455"/>
                  </a:lnTo>
                  <a:lnTo>
                    <a:pt x="68586" y="159583"/>
                  </a:lnTo>
                  <a:lnTo>
                    <a:pt x="55392" y="206524"/>
                  </a:lnTo>
                  <a:lnTo>
                    <a:pt x="40665" y="246068"/>
                  </a:lnTo>
                  <a:lnTo>
                    <a:pt x="28975" y="264193"/>
                  </a:lnTo>
                  <a:lnTo>
                    <a:pt x="16724" y="274600"/>
                  </a:lnTo>
                  <a:lnTo>
                    <a:pt x="11905" y="276952"/>
                  </a:lnTo>
                  <a:lnTo>
                    <a:pt x="7987" y="277815"/>
                  </a:lnTo>
                  <a:lnTo>
                    <a:pt x="4669" y="277684"/>
                  </a:lnTo>
                  <a:lnTo>
                    <a:pt x="2458" y="275480"/>
                  </a:lnTo>
                  <a:lnTo>
                    <a:pt x="0" y="267387"/>
                  </a:lnTo>
                  <a:lnTo>
                    <a:pt x="10734" y="2139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350">
              <a:extLst>
                <a:ext uri="{FF2B5EF4-FFF2-40B4-BE49-F238E27FC236}">
                  <a16:creationId xmlns:a16="http://schemas.microsoft.com/office/drawing/2014/main" xmlns="" id="{1B533C38-B78D-48FF-8178-9D8FAF3E9E13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8540750" y="3056277"/>
              <a:ext cx="120651" cy="109302"/>
            </a:xfrm>
            <a:custGeom>
              <a:avLst/>
              <a:gdLst/>
              <a:ahLst/>
              <a:cxnLst/>
              <a:rect l="0" t="0" r="0" b="0"/>
              <a:pathLst>
                <a:path w="120651" h="109302">
                  <a:moveTo>
                    <a:pt x="0" y="42523"/>
                  </a:moveTo>
                  <a:lnTo>
                    <a:pt x="0" y="42523"/>
                  </a:lnTo>
                  <a:lnTo>
                    <a:pt x="5467" y="42523"/>
                  </a:lnTo>
                  <a:lnTo>
                    <a:pt x="15609" y="47592"/>
                  </a:lnTo>
                  <a:lnTo>
                    <a:pt x="20578" y="51361"/>
                  </a:lnTo>
                  <a:lnTo>
                    <a:pt x="23596" y="51943"/>
                  </a:lnTo>
                  <a:lnTo>
                    <a:pt x="30713" y="50708"/>
                  </a:lnTo>
                  <a:lnTo>
                    <a:pt x="42652" y="46046"/>
                  </a:lnTo>
                  <a:lnTo>
                    <a:pt x="55128" y="33453"/>
                  </a:lnTo>
                  <a:lnTo>
                    <a:pt x="64390" y="16317"/>
                  </a:lnTo>
                  <a:lnTo>
                    <a:pt x="65504" y="11647"/>
                  </a:lnTo>
                  <a:lnTo>
                    <a:pt x="64861" y="4576"/>
                  </a:lnTo>
                  <a:lnTo>
                    <a:pt x="62996" y="2408"/>
                  </a:lnTo>
                  <a:lnTo>
                    <a:pt x="57161" y="0"/>
                  </a:lnTo>
                  <a:lnTo>
                    <a:pt x="52924" y="1474"/>
                  </a:lnTo>
                  <a:lnTo>
                    <a:pt x="42572" y="8757"/>
                  </a:lnTo>
                  <a:lnTo>
                    <a:pt x="28214" y="31499"/>
                  </a:lnTo>
                  <a:lnTo>
                    <a:pt x="18393" y="60580"/>
                  </a:lnTo>
                  <a:lnTo>
                    <a:pt x="17758" y="84797"/>
                  </a:lnTo>
                  <a:lnTo>
                    <a:pt x="22238" y="96824"/>
                  </a:lnTo>
                  <a:lnTo>
                    <a:pt x="25409" y="102007"/>
                  </a:lnTo>
                  <a:lnTo>
                    <a:pt x="31050" y="105463"/>
                  </a:lnTo>
                  <a:lnTo>
                    <a:pt x="46726" y="109301"/>
                  </a:lnTo>
                  <a:lnTo>
                    <a:pt x="88869" y="108092"/>
                  </a:lnTo>
                  <a:lnTo>
                    <a:pt x="120650" y="106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351">
              <a:extLst>
                <a:ext uri="{FF2B5EF4-FFF2-40B4-BE49-F238E27FC236}">
                  <a16:creationId xmlns:a16="http://schemas.microsoft.com/office/drawing/2014/main" xmlns="" id="{CD6ED701-CF78-46EE-81C3-DF13DED94353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8483600" y="2923692"/>
              <a:ext cx="69851" cy="270359"/>
            </a:xfrm>
            <a:custGeom>
              <a:avLst/>
              <a:gdLst/>
              <a:ahLst/>
              <a:cxnLst/>
              <a:rect l="0" t="0" r="0" b="0"/>
              <a:pathLst>
                <a:path w="69851" h="270359">
                  <a:moveTo>
                    <a:pt x="69850" y="3658"/>
                  </a:moveTo>
                  <a:lnTo>
                    <a:pt x="69850" y="3658"/>
                  </a:lnTo>
                  <a:lnTo>
                    <a:pt x="66479" y="287"/>
                  </a:lnTo>
                  <a:lnTo>
                    <a:pt x="65486" y="0"/>
                  </a:lnTo>
                  <a:lnTo>
                    <a:pt x="64824" y="514"/>
                  </a:lnTo>
                  <a:lnTo>
                    <a:pt x="64383" y="1562"/>
                  </a:lnTo>
                  <a:lnTo>
                    <a:pt x="61734" y="41682"/>
                  </a:lnTo>
                  <a:lnTo>
                    <a:pt x="56627" y="85480"/>
                  </a:lnTo>
                  <a:lnTo>
                    <a:pt x="51978" y="119751"/>
                  </a:lnTo>
                  <a:lnTo>
                    <a:pt x="45209" y="153798"/>
                  </a:lnTo>
                  <a:lnTo>
                    <a:pt x="33734" y="187744"/>
                  </a:lnTo>
                  <a:lnTo>
                    <a:pt x="15170" y="23294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05">
            <a:extLst>
              <a:ext uri="{FF2B5EF4-FFF2-40B4-BE49-F238E27FC236}">
                <a16:creationId xmlns:a16="http://schemas.microsoft.com/office/drawing/2014/main" xmlns="" id="{7C1C3513-C44E-4C01-BD74-ADBAE91B9285}"/>
              </a:ext>
            </a:extLst>
          </p:cNvPr>
          <p:cNvGrpSpPr/>
          <p:nvPr/>
        </p:nvGrpSpPr>
        <p:grpSpPr>
          <a:xfrm>
            <a:off x="7626350" y="2863610"/>
            <a:ext cx="2997038" cy="692391"/>
            <a:chOff x="7626350" y="2863610"/>
            <a:chExt cx="2997038" cy="692391"/>
          </a:xfrm>
        </p:grpSpPr>
        <p:sp>
          <p:nvSpPr>
            <p:cNvPr id="82" name="SMARTInkShape-1352">
              <a:extLst>
                <a:ext uri="{FF2B5EF4-FFF2-40B4-BE49-F238E27FC236}">
                  <a16:creationId xmlns:a16="http://schemas.microsoft.com/office/drawing/2014/main" xmlns="" id="{B50CD0C0-C14F-4192-AB88-B87C33791DD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9686441" y="3022600"/>
              <a:ext cx="117960" cy="127917"/>
            </a:xfrm>
            <a:custGeom>
              <a:avLst/>
              <a:gdLst/>
              <a:ahLst/>
              <a:cxnLst/>
              <a:rect l="0" t="0" r="0" b="0"/>
              <a:pathLst>
                <a:path w="117960" h="127917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1563" y="6742"/>
                  </a:lnTo>
                  <a:lnTo>
                    <a:pt x="6408" y="14305"/>
                  </a:lnTo>
                  <a:lnTo>
                    <a:pt x="27369" y="43052"/>
                  </a:lnTo>
                  <a:lnTo>
                    <a:pt x="36397" y="66457"/>
                  </a:lnTo>
                  <a:lnTo>
                    <a:pt x="36799" y="91265"/>
                  </a:lnTo>
                  <a:lnTo>
                    <a:pt x="32449" y="113119"/>
                  </a:lnTo>
                  <a:lnTo>
                    <a:pt x="26803" y="122712"/>
                  </a:lnTo>
                  <a:lnTo>
                    <a:pt x="23321" y="126258"/>
                  </a:lnTo>
                  <a:lnTo>
                    <a:pt x="19589" y="127916"/>
                  </a:lnTo>
                  <a:lnTo>
                    <a:pt x="11679" y="127878"/>
                  </a:lnTo>
                  <a:lnTo>
                    <a:pt x="9005" y="125469"/>
                  </a:lnTo>
                  <a:lnTo>
                    <a:pt x="6035" y="117147"/>
                  </a:lnTo>
                  <a:lnTo>
                    <a:pt x="10359" y="102630"/>
                  </a:lnTo>
                  <a:lnTo>
                    <a:pt x="33754" y="57824"/>
                  </a:lnTo>
                  <a:lnTo>
                    <a:pt x="53018" y="37693"/>
                  </a:lnTo>
                  <a:lnTo>
                    <a:pt x="96507" y="10895"/>
                  </a:lnTo>
                  <a:lnTo>
                    <a:pt x="1179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353">
              <a:extLst>
                <a:ext uri="{FF2B5EF4-FFF2-40B4-BE49-F238E27FC236}">
                  <a16:creationId xmlns:a16="http://schemas.microsoft.com/office/drawing/2014/main" xmlns="" id="{A64EAFB4-A4DC-49E3-8CA2-D19E23CC731C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9842500" y="30480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413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354">
              <a:extLst>
                <a:ext uri="{FF2B5EF4-FFF2-40B4-BE49-F238E27FC236}">
                  <a16:creationId xmlns:a16="http://schemas.microsoft.com/office/drawing/2014/main" xmlns="" id="{E50F5D61-2204-42DD-82E7-522509CF2FC2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9874250" y="29464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993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355">
              <a:extLst>
                <a:ext uri="{FF2B5EF4-FFF2-40B4-BE49-F238E27FC236}">
                  <a16:creationId xmlns:a16="http://schemas.microsoft.com/office/drawing/2014/main" xmlns="" id="{582A6899-8CDC-4E45-AC50-EB2DB66061FF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9920183" y="2916415"/>
              <a:ext cx="79971" cy="253928"/>
            </a:xfrm>
            <a:custGeom>
              <a:avLst/>
              <a:gdLst/>
              <a:ahLst/>
              <a:cxnLst/>
              <a:rect l="0" t="0" r="0" b="0"/>
              <a:pathLst>
                <a:path w="79971" h="253928">
                  <a:moveTo>
                    <a:pt x="11217" y="10935"/>
                  </a:moveTo>
                  <a:lnTo>
                    <a:pt x="11217" y="10935"/>
                  </a:lnTo>
                  <a:lnTo>
                    <a:pt x="14587" y="4193"/>
                  </a:lnTo>
                  <a:lnTo>
                    <a:pt x="16286" y="2207"/>
                  </a:lnTo>
                  <a:lnTo>
                    <a:pt x="20055" y="0"/>
                  </a:lnTo>
                  <a:lnTo>
                    <a:pt x="21343" y="1529"/>
                  </a:lnTo>
                  <a:lnTo>
                    <a:pt x="23154" y="15909"/>
                  </a:lnTo>
                  <a:lnTo>
                    <a:pt x="23766" y="57621"/>
                  </a:lnTo>
                  <a:lnTo>
                    <a:pt x="23873" y="99792"/>
                  </a:lnTo>
                  <a:lnTo>
                    <a:pt x="23191" y="132977"/>
                  </a:lnTo>
                  <a:lnTo>
                    <a:pt x="18137" y="178721"/>
                  </a:lnTo>
                  <a:lnTo>
                    <a:pt x="8720" y="217283"/>
                  </a:lnTo>
                  <a:lnTo>
                    <a:pt x="0" y="247214"/>
                  </a:lnTo>
                  <a:lnTo>
                    <a:pt x="20229" y="201510"/>
                  </a:lnTo>
                  <a:lnTo>
                    <a:pt x="43493" y="170954"/>
                  </a:lnTo>
                  <a:lnTo>
                    <a:pt x="62173" y="157753"/>
                  </a:lnTo>
                  <a:lnTo>
                    <a:pt x="67059" y="156086"/>
                  </a:lnTo>
                  <a:lnTo>
                    <a:pt x="71023" y="155680"/>
                  </a:lnTo>
                  <a:lnTo>
                    <a:pt x="74371" y="156115"/>
                  </a:lnTo>
                  <a:lnTo>
                    <a:pt x="76603" y="158522"/>
                  </a:lnTo>
                  <a:lnTo>
                    <a:pt x="79083" y="166840"/>
                  </a:lnTo>
                  <a:lnTo>
                    <a:pt x="79970" y="190133"/>
                  </a:lnTo>
                  <a:lnTo>
                    <a:pt x="75177" y="212354"/>
                  </a:lnTo>
                  <a:lnTo>
                    <a:pt x="68806" y="226043"/>
                  </a:lnTo>
                  <a:lnTo>
                    <a:pt x="57509" y="237302"/>
                  </a:lnTo>
                  <a:lnTo>
                    <a:pt x="35281" y="249692"/>
                  </a:lnTo>
                  <a:lnTo>
                    <a:pt x="20501" y="253927"/>
                  </a:lnTo>
                  <a:lnTo>
                    <a:pt x="9228" y="253457"/>
                  </a:lnTo>
                  <a:lnTo>
                    <a:pt x="5658" y="250933"/>
                  </a:lnTo>
                  <a:lnTo>
                    <a:pt x="3277" y="247134"/>
                  </a:lnTo>
                  <a:lnTo>
                    <a:pt x="1690" y="242484"/>
                  </a:lnTo>
                  <a:lnTo>
                    <a:pt x="3690" y="231673"/>
                  </a:lnTo>
                  <a:lnTo>
                    <a:pt x="11217" y="214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356">
              <a:extLst>
                <a:ext uri="{FF2B5EF4-FFF2-40B4-BE49-F238E27FC236}">
                  <a16:creationId xmlns:a16="http://schemas.microsoft.com/office/drawing/2014/main" xmlns="" id="{C51DC4B0-DA7F-464C-9141-F4AFD3D9BA2F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042092" y="2863610"/>
              <a:ext cx="245955" cy="286924"/>
            </a:xfrm>
            <a:custGeom>
              <a:avLst/>
              <a:gdLst/>
              <a:ahLst/>
              <a:cxnLst/>
              <a:rect l="0" t="0" r="0" b="0"/>
              <a:pathLst>
                <a:path w="245955" h="286924">
                  <a:moveTo>
                    <a:pt x="9958" y="184390"/>
                  </a:moveTo>
                  <a:lnTo>
                    <a:pt x="9958" y="184390"/>
                  </a:lnTo>
                  <a:lnTo>
                    <a:pt x="9958" y="181019"/>
                  </a:lnTo>
                  <a:lnTo>
                    <a:pt x="9253" y="180732"/>
                  </a:lnTo>
                  <a:lnTo>
                    <a:pt x="6588" y="182294"/>
                  </a:lnTo>
                  <a:lnTo>
                    <a:pt x="4932" y="187221"/>
                  </a:lnTo>
                  <a:lnTo>
                    <a:pt x="0" y="234268"/>
                  </a:lnTo>
                  <a:lnTo>
                    <a:pt x="2993" y="272193"/>
                  </a:lnTo>
                  <a:lnTo>
                    <a:pt x="4609" y="277498"/>
                  </a:lnTo>
                  <a:lnTo>
                    <a:pt x="10167" y="285273"/>
                  </a:lnTo>
                  <a:lnTo>
                    <a:pt x="13625" y="286923"/>
                  </a:lnTo>
                  <a:lnTo>
                    <a:pt x="21229" y="286875"/>
                  </a:lnTo>
                  <a:lnTo>
                    <a:pt x="36817" y="276139"/>
                  </a:lnTo>
                  <a:lnTo>
                    <a:pt x="62273" y="233614"/>
                  </a:lnTo>
                  <a:lnTo>
                    <a:pt x="78376" y="210499"/>
                  </a:lnTo>
                  <a:lnTo>
                    <a:pt x="86228" y="203755"/>
                  </a:lnTo>
                  <a:lnTo>
                    <a:pt x="88321" y="202944"/>
                  </a:lnTo>
                  <a:lnTo>
                    <a:pt x="89716" y="203109"/>
                  </a:lnTo>
                  <a:lnTo>
                    <a:pt x="89941" y="205337"/>
                  </a:lnTo>
                  <a:lnTo>
                    <a:pt x="86346" y="251582"/>
                  </a:lnTo>
                  <a:lnTo>
                    <a:pt x="86214" y="269131"/>
                  </a:lnTo>
                  <a:lnTo>
                    <a:pt x="87606" y="272635"/>
                  </a:lnTo>
                  <a:lnTo>
                    <a:pt x="89945" y="274970"/>
                  </a:lnTo>
                  <a:lnTo>
                    <a:pt x="92916" y="276526"/>
                  </a:lnTo>
                  <a:lnTo>
                    <a:pt x="96308" y="276153"/>
                  </a:lnTo>
                  <a:lnTo>
                    <a:pt x="103840" y="271975"/>
                  </a:lnTo>
                  <a:lnTo>
                    <a:pt x="140766" y="225286"/>
                  </a:lnTo>
                  <a:lnTo>
                    <a:pt x="168346" y="182945"/>
                  </a:lnTo>
                  <a:lnTo>
                    <a:pt x="190419" y="143531"/>
                  </a:lnTo>
                  <a:lnTo>
                    <a:pt x="212225" y="99909"/>
                  </a:lnTo>
                  <a:lnTo>
                    <a:pt x="228970" y="59354"/>
                  </a:lnTo>
                  <a:lnTo>
                    <a:pt x="243558" y="17677"/>
                  </a:lnTo>
                  <a:lnTo>
                    <a:pt x="245954" y="4462"/>
                  </a:lnTo>
                  <a:lnTo>
                    <a:pt x="245606" y="938"/>
                  </a:lnTo>
                  <a:lnTo>
                    <a:pt x="243962" y="0"/>
                  </a:lnTo>
                  <a:lnTo>
                    <a:pt x="241455" y="786"/>
                  </a:lnTo>
                  <a:lnTo>
                    <a:pt x="238372" y="2720"/>
                  </a:lnTo>
                  <a:lnTo>
                    <a:pt x="233067" y="12396"/>
                  </a:lnTo>
                  <a:lnTo>
                    <a:pt x="217169" y="55087"/>
                  </a:lnTo>
                  <a:lnTo>
                    <a:pt x="203136" y="101550"/>
                  </a:lnTo>
                  <a:lnTo>
                    <a:pt x="190042" y="147694"/>
                  </a:lnTo>
                  <a:lnTo>
                    <a:pt x="180594" y="185903"/>
                  </a:lnTo>
                  <a:lnTo>
                    <a:pt x="180069" y="212825"/>
                  </a:lnTo>
                  <a:lnTo>
                    <a:pt x="184575" y="223604"/>
                  </a:lnTo>
                  <a:lnTo>
                    <a:pt x="192225" y="232901"/>
                  </a:lnTo>
                  <a:lnTo>
                    <a:pt x="193558" y="232253"/>
                  </a:lnTo>
                  <a:lnTo>
                    <a:pt x="200458" y="222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357">
              <a:extLst>
                <a:ext uri="{FF2B5EF4-FFF2-40B4-BE49-F238E27FC236}">
                  <a16:creationId xmlns:a16="http://schemas.microsoft.com/office/drawing/2014/main" xmlns="" id="{F0EB0997-540B-411D-8D04-69017699E5A2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186283" y="2984500"/>
              <a:ext cx="100718" cy="44451"/>
            </a:xfrm>
            <a:custGeom>
              <a:avLst/>
              <a:gdLst/>
              <a:ahLst/>
              <a:cxnLst/>
              <a:rect l="0" t="0" r="0" b="0"/>
              <a:pathLst>
                <a:path w="100718" h="44451">
                  <a:moveTo>
                    <a:pt x="5467" y="44450"/>
                  </a:moveTo>
                  <a:lnTo>
                    <a:pt x="5467" y="44450"/>
                  </a:lnTo>
                  <a:lnTo>
                    <a:pt x="440" y="32517"/>
                  </a:lnTo>
                  <a:lnTo>
                    <a:pt x="0" y="30145"/>
                  </a:lnTo>
                  <a:lnTo>
                    <a:pt x="1116" y="27857"/>
                  </a:lnTo>
                  <a:lnTo>
                    <a:pt x="6120" y="23435"/>
                  </a:lnTo>
                  <a:lnTo>
                    <a:pt x="50041" y="1059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358">
              <a:extLst>
                <a:ext uri="{FF2B5EF4-FFF2-40B4-BE49-F238E27FC236}">
                  <a16:creationId xmlns:a16="http://schemas.microsoft.com/office/drawing/2014/main" xmlns="" id="{8637D54D-0903-4774-B5F7-C8311313B425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0325100" y="29781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5909" y="4985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359">
              <a:extLst>
                <a:ext uri="{FF2B5EF4-FFF2-40B4-BE49-F238E27FC236}">
                  <a16:creationId xmlns:a16="http://schemas.microsoft.com/office/drawing/2014/main" xmlns="" id="{25A445E3-23BF-4E21-B525-7F82FC04454D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388600" y="2895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595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360">
              <a:extLst>
                <a:ext uri="{FF2B5EF4-FFF2-40B4-BE49-F238E27FC236}">
                  <a16:creationId xmlns:a16="http://schemas.microsoft.com/office/drawing/2014/main" xmlns="" id="{BCF8D2B8-D542-4B08-8C2E-71E9A462AE1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405033" y="2973467"/>
              <a:ext cx="72468" cy="78054"/>
            </a:xfrm>
            <a:custGeom>
              <a:avLst/>
              <a:gdLst/>
              <a:ahLst/>
              <a:cxnLst/>
              <a:rect l="0" t="0" r="0" b="0"/>
              <a:pathLst>
                <a:path w="72468" h="78054">
                  <a:moveTo>
                    <a:pt x="72467" y="23733"/>
                  </a:moveTo>
                  <a:lnTo>
                    <a:pt x="72467" y="23733"/>
                  </a:lnTo>
                  <a:lnTo>
                    <a:pt x="57259" y="9935"/>
                  </a:lnTo>
                  <a:lnTo>
                    <a:pt x="39974" y="2084"/>
                  </a:lnTo>
                  <a:lnTo>
                    <a:pt x="27687" y="0"/>
                  </a:lnTo>
                  <a:lnTo>
                    <a:pt x="15170" y="4718"/>
                  </a:lnTo>
                  <a:lnTo>
                    <a:pt x="8869" y="8939"/>
                  </a:lnTo>
                  <a:lnTo>
                    <a:pt x="4669" y="14576"/>
                  </a:lnTo>
                  <a:lnTo>
                    <a:pt x="0" y="28365"/>
                  </a:lnTo>
                  <a:lnTo>
                    <a:pt x="744" y="51995"/>
                  </a:lnTo>
                  <a:lnTo>
                    <a:pt x="7428" y="64751"/>
                  </a:lnTo>
                  <a:lnTo>
                    <a:pt x="16750" y="73713"/>
                  </a:lnTo>
                  <a:lnTo>
                    <a:pt x="25596" y="77697"/>
                  </a:lnTo>
                  <a:lnTo>
                    <a:pt x="29225" y="78053"/>
                  </a:lnTo>
                  <a:lnTo>
                    <a:pt x="35139" y="76568"/>
                  </a:lnTo>
                  <a:lnTo>
                    <a:pt x="36998" y="73773"/>
                  </a:lnTo>
                  <a:lnTo>
                    <a:pt x="39614" y="59726"/>
                  </a:lnTo>
                  <a:lnTo>
                    <a:pt x="43942" y="26435"/>
                  </a:lnTo>
                  <a:lnTo>
                    <a:pt x="49440" y="15997"/>
                  </a:lnTo>
                  <a:lnTo>
                    <a:pt x="59767" y="46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361">
              <a:extLst>
                <a:ext uri="{FF2B5EF4-FFF2-40B4-BE49-F238E27FC236}">
                  <a16:creationId xmlns:a16="http://schemas.microsoft.com/office/drawing/2014/main" xmlns="" id="{C70B0BD0-C911-44D6-9635-0067A4CB357C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10460996" y="2947179"/>
              <a:ext cx="162392" cy="138922"/>
            </a:xfrm>
            <a:custGeom>
              <a:avLst/>
              <a:gdLst/>
              <a:ahLst/>
              <a:cxnLst/>
              <a:rect l="0" t="0" r="0" b="0"/>
              <a:pathLst>
                <a:path w="162392" h="138922">
                  <a:moveTo>
                    <a:pt x="60954" y="30971"/>
                  </a:moveTo>
                  <a:lnTo>
                    <a:pt x="60954" y="30971"/>
                  </a:lnTo>
                  <a:lnTo>
                    <a:pt x="57583" y="30971"/>
                  </a:lnTo>
                  <a:lnTo>
                    <a:pt x="54047" y="32852"/>
                  </a:lnTo>
                  <a:lnTo>
                    <a:pt x="52116" y="34342"/>
                  </a:lnTo>
                  <a:lnTo>
                    <a:pt x="49969" y="41641"/>
                  </a:lnTo>
                  <a:lnTo>
                    <a:pt x="45222" y="70316"/>
                  </a:lnTo>
                  <a:lnTo>
                    <a:pt x="23501" y="111525"/>
                  </a:lnTo>
                  <a:lnTo>
                    <a:pt x="6047" y="135156"/>
                  </a:lnTo>
                  <a:lnTo>
                    <a:pt x="3182" y="137822"/>
                  </a:lnTo>
                  <a:lnTo>
                    <a:pt x="1272" y="138894"/>
                  </a:lnTo>
                  <a:lnTo>
                    <a:pt x="0" y="138903"/>
                  </a:lnTo>
                  <a:lnTo>
                    <a:pt x="468" y="131387"/>
                  </a:lnTo>
                  <a:lnTo>
                    <a:pt x="1579" y="125432"/>
                  </a:lnTo>
                  <a:lnTo>
                    <a:pt x="24348" y="89115"/>
                  </a:lnTo>
                  <a:lnTo>
                    <a:pt x="53478" y="51335"/>
                  </a:lnTo>
                  <a:lnTo>
                    <a:pt x="91351" y="19288"/>
                  </a:lnTo>
                  <a:lnTo>
                    <a:pt x="124131" y="2031"/>
                  </a:lnTo>
                  <a:lnTo>
                    <a:pt x="140538" y="0"/>
                  </a:lnTo>
                  <a:lnTo>
                    <a:pt x="147171" y="2562"/>
                  </a:lnTo>
                  <a:lnTo>
                    <a:pt x="158305" y="12936"/>
                  </a:lnTo>
                  <a:lnTo>
                    <a:pt x="161132" y="20358"/>
                  </a:lnTo>
                  <a:lnTo>
                    <a:pt x="162391" y="38013"/>
                  </a:lnTo>
                  <a:lnTo>
                    <a:pt x="155764" y="64416"/>
                  </a:lnTo>
                  <a:lnTo>
                    <a:pt x="126765" y="108997"/>
                  </a:lnTo>
                  <a:lnTo>
                    <a:pt x="111754" y="138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362">
              <a:extLst>
                <a:ext uri="{FF2B5EF4-FFF2-40B4-BE49-F238E27FC236}">
                  <a16:creationId xmlns:a16="http://schemas.microsoft.com/office/drawing/2014/main" xmlns="" id="{B4BFB9A2-5A4C-41D1-B30B-EABA25FD71D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7626350" y="3328240"/>
              <a:ext cx="2705101" cy="69011"/>
            </a:xfrm>
            <a:custGeom>
              <a:avLst/>
              <a:gdLst/>
              <a:ahLst/>
              <a:cxnLst/>
              <a:rect l="0" t="0" r="0" b="0"/>
              <a:pathLst>
                <a:path w="2705101" h="69011">
                  <a:moveTo>
                    <a:pt x="0" y="69010"/>
                  </a:moveTo>
                  <a:lnTo>
                    <a:pt x="0" y="69010"/>
                  </a:lnTo>
                  <a:lnTo>
                    <a:pt x="45826" y="67128"/>
                  </a:lnTo>
                  <a:lnTo>
                    <a:pt x="90923" y="63235"/>
                  </a:lnTo>
                  <a:lnTo>
                    <a:pt x="122704" y="60221"/>
                  </a:lnTo>
                  <a:lnTo>
                    <a:pt x="158003" y="56800"/>
                  </a:lnTo>
                  <a:lnTo>
                    <a:pt x="204113" y="52404"/>
                  </a:lnTo>
                  <a:lnTo>
                    <a:pt x="257431" y="47356"/>
                  </a:lnTo>
                  <a:lnTo>
                    <a:pt x="315554" y="41874"/>
                  </a:lnTo>
                  <a:lnTo>
                    <a:pt x="383231" y="36102"/>
                  </a:lnTo>
                  <a:lnTo>
                    <a:pt x="457275" y="30138"/>
                  </a:lnTo>
                  <a:lnTo>
                    <a:pt x="535567" y="24045"/>
                  </a:lnTo>
                  <a:lnTo>
                    <a:pt x="621628" y="18572"/>
                  </a:lnTo>
                  <a:lnTo>
                    <a:pt x="712869" y="13513"/>
                  </a:lnTo>
                  <a:lnTo>
                    <a:pt x="807562" y="8728"/>
                  </a:lnTo>
                  <a:lnTo>
                    <a:pt x="912320" y="5539"/>
                  </a:lnTo>
                  <a:lnTo>
                    <a:pt x="1023785" y="3412"/>
                  </a:lnTo>
                  <a:lnTo>
                    <a:pt x="1139723" y="1995"/>
                  </a:lnTo>
                  <a:lnTo>
                    <a:pt x="1256526" y="1050"/>
                  </a:lnTo>
                  <a:lnTo>
                    <a:pt x="1373907" y="420"/>
                  </a:lnTo>
                  <a:lnTo>
                    <a:pt x="1491671" y="0"/>
                  </a:lnTo>
                  <a:lnTo>
                    <a:pt x="1606164" y="425"/>
                  </a:lnTo>
                  <a:lnTo>
                    <a:pt x="1718476" y="1415"/>
                  </a:lnTo>
                  <a:lnTo>
                    <a:pt x="1829333" y="2780"/>
                  </a:lnTo>
                  <a:lnTo>
                    <a:pt x="1936401" y="4395"/>
                  </a:lnTo>
                  <a:lnTo>
                    <a:pt x="2040939" y="6178"/>
                  </a:lnTo>
                  <a:lnTo>
                    <a:pt x="2143793" y="8072"/>
                  </a:lnTo>
                  <a:lnTo>
                    <a:pt x="2237056" y="10040"/>
                  </a:lnTo>
                  <a:lnTo>
                    <a:pt x="2323926" y="12058"/>
                  </a:lnTo>
                  <a:lnTo>
                    <a:pt x="2406534" y="14108"/>
                  </a:lnTo>
                  <a:lnTo>
                    <a:pt x="2476422" y="16181"/>
                  </a:lnTo>
                  <a:lnTo>
                    <a:pt x="2537832" y="18269"/>
                  </a:lnTo>
                  <a:lnTo>
                    <a:pt x="2593587" y="20366"/>
                  </a:lnTo>
                  <a:lnTo>
                    <a:pt x="2630759" y="21764"/>
                  </a:lnTo>
                  <a:lnTo>
                    <a:pt x="2705100" y="245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363">
              <a:extLst>
                <a:ext uri="{FF2B5EF4-FFF2-40B4-BE49-F238E27FC236}">
                  <a16:creationId xmlns:a16="http://schemas.microsoft.com/office/drawing/2014/main" xmlns="" id="{21F0021A-EDFB-49FF-B209-AC662F126C86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7702550" y="3454400"/>
              <a:ext cx="2298701" cy="101601"/>
            </a:xfrm>
            <a:custGeom>
              <a:avLst/>
              <a:gdLst/>
              <a:ahLst/>
              <a:cxnLst/>
              <a:rect l="0" t="0" r="0" b="0"/>
              <a:pathLst>
                <a:path w="2298701" h="101601">
                  <a:moveTo>
                    <a:pt x="0" y="101600"/>
                  </a:moveTo>
                  <a:lnTo>
                    <a:pt x="0" y="101600"/>
                  </a:lnTo>
                  <a:lnTo>
                    <a:pt x="33710" y="91487"/>
                  </a:lnTo>
                  <a:lnTo>
                    <a:pt x="59162" y="87097"/>
                  </a:lnTo>
                  <a:lnTo>
                    <a:pt x="91652" y="82759"/>
                  </a:lnTo>
                  <a:lnTo>
                    <a:pt x="128835" y="78456"/>
                  </a:lnTo>
                  <a:lnTo>
                    <a:pt x="174790" y="74176"/>
                  </a:lnTo>
                  <a:lnTo>
                    <a:pt x="226593" y="69912"/>
                  </a:lnTo>
                  <a:lnTo>
                    <a:pt x="282295" y="65658"/>
                  </a:lnTo>
                  <a:lnTo>
                    <a:pt x="345535" y="61411"/>
                  </a:lnTo>
                  <a:lnTo>
                    <a:pt x="413801" y="57168"/>
                  </a:lnTo>
                  <a:lnTo>
                    <a:pt x="485418" y="52929"/>
                  </a:lnTo>
                  <a:lnTo>
                    <a:pt x="567734" y="47986"/>
                  </a:lnTo>
                  <a:lnTo>
                    <a:pt x="657184" y="42574"/>
                  </a:lnTo>
                  <a:lnTo>
                    <a:pt x="751389" y="36849"/>
                  </a:lnTo>
                  <a:lnTo>
                    <a:pt x="849470" y="31622"/>
                  </a:lnTo>
                  <a:lnTo>
                    <a:pt x="950136" y="26726"/>
                  </a:lnTo>
                  <a:lnTo>
                    <a:pt x="1052523" y="22051"/>
                  </a:lnTo>
                  <a:lnTo>
                    <a:pt x="1156060" y="18228"/>
                  </a:lnTo>
                  <a:lnTo>
                    <a:pt x="1260362" y="14974"/>
                  </a:lnTo>
                  <a:lnTo>
                    <a:pt x="1365175" y="12099"/>
                  </a:lnTo>
                  <a:lnTo>
                    <a:pt x="1468211" y="10183"/>
                  </a:lnTo>
                  <a:lnTo>
                    <a:pt x="1570063" y="8905"/>
                  </a:lnTo>
                  <a:lnTo>
                    <a:pt x="1671125" y="8053"/>
                  </a:lnTo>
                  <a:lnTo>
                    <a:pt x="1765311" y="7485"/>
                  </a:lnTo>
                  <a:lnTo>
                    <a:pt x="1854913" y="7107"/>
                  </a:lnTo>
                  <a:lnTo>
                    <a:pt x="1941459" y="6855"/>
                  </a:lnTo>
                  <a:lnTo>
                    <a:pt x="2019617" y="5981"/>
                  </a:lnTo>
                  <a:lnTo>
                    <a:pt x="2092183" y="4692"/>
                  </a:lnTo>
                  <a:lnTo>
                    <a:pt x="2161022" y="3128"/>
                  </a:lnTo>
                  <a:lnTo>
                    <a:pt x="2206915" y="2086"/>
                  </a:lnTo>
                  <a:lnTo>
                    <a:pt x="2298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364">
              <a:extLst>
                <a:ext uri="{FF2B5EF4-FFF2-40B4-BE49-F238E27FC236}">
                  <a16:creationId xmlns:a16="http://schemas.microsoft.com/office/drawing/2014/main" xmlns="" id="{C14BC1A5-9BB1-4B6C-9871-7D01C5648702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9525000" y="30162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8952" y="5467"/>
                  </a:lnTo>
                  <a:lnTo>
                    <a:pt x="54925" y="6089"/>
                  </a:lnTo>
                  <a:lnTo>
                    <a:pt x="101333" y="6272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365">
              <a:extLst>
                <a:ext uri="{FF2B5EF4-FFF2-40B4-BE49-F238E27FC236}">
                  <a16:creationId xmlns:a16="http://schemas.microsoft.com/office/drawing/2014/main" xmlns="" id="{8010614B-BEF2-4C39-B896-78D01787A6BD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9547303" y="2889250"/>
              <a:ext cx="53898" cy="298644"/>
            </a:xfrm>
            <a:custGeom>
              <a:avLst/>
              <a:gdLst/>
              <a:ahLst/>
              <a:cxnLst/>
              <a:rect l="0" t="0" r="0" b="0"/>
              <a:pathLst>
                <a:path w="53898" h="298644">
                  <a:moveTo>
                    <a:pt x="41197" y="0"/>
                  </a:moveTo>
                  <a:lnTo>
                    <a:pt x="41197" y="0"/>
                  </a:lnTo>
                  <a:lnTo>
                    <a:pt x="37826" y="42716"/>
                  </a:lnTo>
                  <a:lnTo>
                    <a:pt x="28987" y="87681"/>
                  </a:lnTo>
                  <a:lnTo>
                    <a:pt x="23306" y="122930"/>
                  </a:lnTo>
                  <a:lnTo>
                    <a:pt x="17017" y="160469"/>
                  </a:lnTo>
                  <a:lnTo>
                    <a:pt x="7167" y="200671"/>
                  </a:lnTo>
                  <a:lnTo>
                    <a:pt x="1378" y="234532"/>
                  </a:lnTo>
                  <a:lnTo>
                    <a:pt x="0" y="273632"/>
                  </a:lnTo>
                  <a:lnTo>
                    <a:pt x="1033" y="284021"/>
                  </a:lnTo>
                  <a:lnTo>
                    <a:pt x="3837" y="290947"/>
                  </a:lnTo>
                  <a:lnTo>
                    <a:pt x="7824" y="295565"/>
                  </a:lnTo>
                  <a:lnTo>
                    <a:pt x="12598" y="298643"/>
                  </a:lnTo>
                  <a:lnTo>
                    <a:pt x="19308" y="297873"/>
                  </a:lnTo>
                  <a:lnTo>
                    <a:pt x="53897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366">
              <a:extLst>
                <a:ext uri="{FF2B5EF4-FFF2-40B4-BE49-F238E27FC236}">
                  <a16:creationId xmlns:a16="http://schemas.microsoft.com/office/drawing/2014/main" xmlns="" id="{D46CE077-C89A-49DB-89B7-270D732FB57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9347200" y="3027523"/>
              <a:ext cx="82551" cy="148281"/>
            </a:xfrm>
            <a:custGeom>
              <a:avLst/>
              <a:gdLst/>
              <a:ahLst/>
              <a:cxnLst/>
              <a:rect l="0" t="0" r="0" b="0"/>
              <a:pathLst>
                <a:path w="82551" h="148281">
                  <a:moveTo>
                    <a:pt x="82550" y="26827"/>
                  </a:moveTo>
                  <a:lnTo>
                    <a:pt x="82550" y="26827"/>
                  </a:lnTo>
                  <a:lnTo>
                    <a:pt x="41141" y="345"/>
                  </a:lnTo>
                  <a:lnTo>
                    <a:pt x="37304" y="0"/>
                  </a:lnTo>
                  <a:lnTo>
                    <a:pt x="34041" y="1181"/>
                  </a:lnTo>
                  <a:lnTo>
                    <a:pt x="31160" y="3380"/>
                  </a:lnTo>
                  <a:lnTo>
                    <a:pt x="27960" y="9586"/>
                  </a:lnTo>
                  <a:lnTo>
                    <a:pt x="27107" y="13216"/>
                  </a:lnTo>
                  <a:lnTo>
                    <a:pt x="31802" y="22894"/>
                  </a:lnTo>
                  <a:lnTo>
                    <a:pt x="64062" y="63815"/>
                  </a:lnTo>
                  <a:lnTo>
                    <a:pt x="70224" y="70536"/>
                  </a:lnTo>
                  <a:lnTo>
                    <a:pt x="77072" y="85529"/>
                  </a:lnTo>
                  <a:lnTo>
                    <a:pt x="78898" y="93479"/>
                  </a:lnTo>
                  <a:lnTo>
                    <a:pt x="77164" y="109837"/>
                  </a:lnTo>
                  <a:lnTo>
                    <a:pt x="74726" y="118150"/>
                  </a:lnTo>
                  <a:lnTo>
                    <a:pt x="64491" y="131150"/>
                  </a:lnTo>
                  <a:lnTo>
                    <a:pt x="50536" y="140926"/>
                  </a:lnTo>
                  <a:lnTo>
                    <a:pt x="34925" y="147623"/>
                  </a:lnTo>
                  <a:lnTo>
                    <a:pt x="27516" y="148280"/>
                  </a:lnTo>
                  <a:lnTo>
                    <a:pt x="0" y="141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367">
              <a:extLst>
                <a:ext uri="{FF2B5EF4-FFF2-40B4-BE49-F238E27FC236}">
                  <a16:creationId xmlns:a16="http://schemas.microsoft.com/office/drawing/2014/main" xmlns="" id="{16FDF0F2-1CFF-487B-B344-EA78CDB0DB1F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9309100" y="2976329"/>
              <a:ext cx="12701" cy="8172"/>
            </a:xfrm>
            <a:custGeom>
              <a:avLst/>
              <a:gdLst/>
              <a:ahLst/>
              <a:cxnLst/>
              <a:rect l="0" t="0" r="0" b="0"/>
              <a:pathLst>
                <a:path w="12701" h="8172">
                  <a:moveTo>
                    <a:pt x="12700" y="8171"/>
                  </a:moveTo>
                  <a:lnTo>
                    <a:pt x="12700" y="8171"/>
                  </a:lnTo>
                  <a:lnTo>
                    <a:pt x="9329" y="1429"/>
                  </a:lnTo>
                  <a:lnTo>
                    <a:pt x="7631" y="149"/>
                  </a:lnTo>
                  <a:lnTo>
                    <a:pt x="5793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368">
              <a:extLst>
                <a:ext uri="{FF2B5EF4-FFF2-40B4-BE49-F238E27FC236}">
                  <a16:creationId xmlns:a16="http://schemas.microsoft.com/office/drawing/2014/main" xmlns="" id="{E07D5A35-3F73-4711-A37B-038B615B6ECE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9290050" y="30734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8807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369">
              <a:extLst>
                <a:ext uri="{FF2B5EF4-FFF2-40B4-BE49-F238E27FC236}">
                  <a16:creationId xmlns:a16="http://schemas.microsoft.com/office/drawing/2014/main" xmlns="" id="{EA1B78C3-14E0-471F-BC34-BDD8B1F6D80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9087598" y="2882462"/>
              <a:ext cx="147618" cy="313990"/>
            </a:xfrm>
            <a:custGeom>
              <a:avLst/>
              <a:gdLst/>
              <a:ahLst/>
              <a:cxnLst/>
              <a:rect l="0" t="0" r="0" b="0"/>
              <a:pathLst>
                <a:path w="147618" h="313990">
                  <a:moveTo>
                    <a:pt x="88152" y="229038"/>
                  </a:moveTo>
                  <a:lnTo>
                    <a:pt x="88152" y="229038"/>
                  </a:lnTo>
                  <a:lnTo>
                    <a:pt x="67171" y="190840"/>
                  </a:lnTo>
                  <a:lnTo>
                    <a:pt x="63581" y="186639"/>
                  </a:lnTo>
                  <a:lnTo>
                    <a:pt x="55830" y="181972"/>
                  </a:lnTo>
                  <a:lnTo>
                    <a:pt x="51788" y="180727"/>
                  </a:lnTo>
                  <a:lnTo>
                    <a:pt x="41652" y="183107"/>
                  </a:lnTo>
                  <a:lnTo>
                    <a:pt x="35985" y="185718"/>
                  </a:lnTo>
                  <a:lnTo>
                    <a:pt x="14525" y="209617"/>
                  </a:lnTo>
                  <a:lnTo>
                    <a:pt x="406" y="243509"/>
                  </a:lnTo>
                  <a:lnTo>
                    <a:pt x="0" y="267925"/>
                  </a:lnTo>
                  <a:lnTo>
                    <a:pt x="4523" y="290066"/>
                  </a:lnTo>
                  <a:lnTo>
                    <a:pt x="11237" y="304610"/>
                  </a:lnTo>
                  <a:lnTo>
                    <a:pt x="16415" y="309052"/>
                  </a:lnTo>
                  <a:lnTo>
                    <a:pt x="29692" y="313989"/>
                  </a:lnTo>
                  <a:lnTo>
                    <a:pt x="37185" y="312483"/>
                  </a:lnTo>
                  <a:lnTo>
                    <a:pt x="53035" y="303284"/>
                  </a:lnTo>
                  <a:lnTo>
                    <a:pt x="81196" y="275496"/>
                  </a:lnTo>
                  <a:lnTo>
                    <a:pt x="108511" y="230338"/>
                  </a:lnTo>
                  <a:lnTo>
                    <a:pt x="122131" y="189399"/>
                  </a:lnTo>
                  <a:lnTo>
                    <a:pt x="127737" y="166629"/>
                  </a:lnTo>
                  <a:lnTo>
                    <a:pt x="132181" y="141571"/>
                  </a:lnTo>
                  <a:lnTo>
                    <a:pt x="135849" y="114988"/>
                  </a:lnTo>
                  <a:lnTo>
                    <a:pt x="139000" y="87388"/>
                  </a:lnTo>
                  <a:lnTo>
                    <a:pt x="144383" y="47314"/>
                  </a:lnTo>
                  <a:lnTo>
                    <a:pt x="147617" y="10564"/>
                  </a:lnTo>
                  <a:lnTo>
                    <a:pt x="146845" y="2955"/>
                  </a:lnTo>
                  <a:lnTo>
                    <a:pt x="145625" y="0"/>
                  </a:lnTo>
                  <a:lnTo>
                    <a:pt x="144106" y="146"/>
                  </a:lnTo>
                  <a:lnTo>
                    <a:pt x="142387" y="2360"/>
                  </a:lnTo>
                  <a:lnTo>
                    <a:pt x="129491" y="44222"/>
                  </a:lnTo>
                  <a:lnTo>
                    <a:pt x="121577" y="81751"/>
                  </a:lnTo>
                  <a:lnTo>
                    <a:pt x="113355" y="126183"/>
                  </a:lnTo>
                  <a:lnTo>
                    <a:pt x="105704" y="172035"/>
                  </a:lnTo>
                  <a:lnTo>
                    <a:pt x="99951" y="213582"/>
                  </a:lnTo>
                  <a:lnTo>
                    <a:pt x="98806" y="247568"/>
                  </a:lnTo>
                  <a:lnTo>
                    <a:pt x="103818" y="290397"/>
                  </a:lnTo>
                  <a:lnTo>
                    <a:pt x="107202" y="3052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306">
            <a:extLst>
              <a:ext uri="{FF2B5EF4-FFF2-40B4-BE49-F238E27FC236}">
                <a16:creationId xmlns:a16="http://schemas.microsoft.com/office/drawing/2014/main" xmlns="" id="{B1380E53-1DFF-4547-BF73-DAE533ED5771}"/>
              </a:ext>
            </a:extLst>
          </p:cNvPr>
          <p:cNvGrpSpPr/>
          <p:nvPr/>
        </p:nvGrpSpPr>
        <p:grpSpPr>
          <a:xfrm>
            <a:off x="7283450" y="3878816"/>
            <a:ext cx="844551" cy="502685"/>
            <a:chOff x="7283450" y="3878816"/>
            <a:chExt cx="844551" cy="502685"/>
          </a:xfrm>
        </p:grpSpPr>
        <p:sp>
          <p:nvSpPr>
            <p:cNvPr id="101" name="SMARTInkShape-1370">
              <a:extLst>
                <a:ext uri="{FF2B5EF4-FFF2-40B4-BE49-F238E27FC236}">
                  <a16:creationId xmlns:a16="http://schemas.microsoft.com/office/drawing/2014/main" xmlns="" id="{A1FFE773-4A6D-4097-8C7F-BEB2F5877C67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283450" y="3878816"/>
              <a:ext cx="110105" cy="429757"/>
            </a:xfrm>
            <a:custGeom>
              <a:avLst/>
              <a:gdLst/>
              <a:ahLst/>
              <a:cxnLst/>
              <a:rect l="0" t="0" r="0" b="0"/>
              <a:pathLst>
                <a:path w="110105" h="429757">
                  <a:moveTo>
                    <a:pt x="0" y="134384"/>
                  </a:moveTo>
                  <a:lnTo>
                    <a:pt x="0" y="134384"/>
                  </a:lnTo>
                  <a:lnTo>
                    <a:pt x="0" y="130726"/>
                  </a:lnTo>
                  <a:lnTo>
                    <a:pt x="0" y="132288"/>
                  </a:lnTo>
                  <a:lnTo>
                    <a:pt x="8838" y="177569"/>
                  </a:lnTo>
                  <a:lnTo>
                    <a:pt x="12865" y="211198"/>
                  </a:lnTo>
                  <a:lnTo>
                    <a:pt x="16301" y="251073"/>
                  </a:lnTo>
                  <a:lnTo>
                    <a:pt x="17828" y="297018"/>
                  </a:lnTo>
                  <a:lnTo>
                    <a:pt x="18507" y="340016"/>
                  </a:lnTo>
                  <a:lnTo>
                    <a:pt x="18809" y="377470"/>
                  </a:lnTo>
                  <a:lnTo>
                    <a:pt x="17121" y="422734"/>
                  </a:lnTo>
                  <a:lnTo>
                    <a:pt x="15647" y="428218"/>
                  </a:lnTo>
                  <a:lnTo>
                    <a:pt x="13960" y="429756"/>
                  </a:lnTo>
                  <a:lnTo>
                    <a:pt x="12128" y="428665"/>
                  </a:lnTo>
                  <a:lnTo>
                    <a:pt x="10202" y="425822"/>
                  </a:lnTo>
                  <a:lnTo>
                    <a:pt x="4120" y="391480"/>
                  </a:lnTo>
                  <a:lnTo>
                    <a:pt x="1831" y="347427"/>
                  </a:lnTo>
                  <a:lnTo>
                    <a:pt x="1221" y="320863"/>
                  </a:lnTo>
                  <a:lnTo>
                    <a:pt x="814" y="289747"/>
                  </a:lnTo>
                  <a:lnTo>
                    <a:pt x="543" y="255598"/>
                  </a:lnTo>
                  <a:lnTo>
                    <a:pt x="361" y="219427"/>
                  </a:lnTo>
                  <a:lnTo>
                    <a:pt x="3063" y="184729"/>
                  </a:lnTo>
                  <a:lnTo>
                    <a:pt x="7686" y="151014"/>
                  </a:lnTo>
                  <a:lnTo>
                    <a:pt x="13591" y="117954"/>
                  </a:lnTo>
                  <a:lnTo>
                    <a:pt x="19644" y="90975"/>
                  </a:lnTo>
                  <a:lnTo>
                    <a:pt x="32014" y="47828"/>
                  </a:lnTo>
                  <a:lnTo>
                    <a:pt x="47507" y="12625"/>
                  </a:lnTo>
                  <a:lnTo>
                    <a:pt x="52839" y="6645"/>
                  </a:lnTo>
                  <a:lnTo>
                    <a:pt x="64406" y="0"/>
                  </a:lnTo>
                  <a:lnTo>
                    <a:pt x="71159" y="345"/>
                  </a:lnTo>
                  <a:lnTo>
                    <a:pt x="86189" y="6372"/>
                  </a:lnTo>
                  <a:lnTo>
                    <a:pt x="98513" y="25514"/>
                  </a:lnTo>
                  <a:lnTo>
                    <a:pt x="107283" y="52836"/>
                  </a:lnTo>
                  <a:lnTo>
                    <a:pt x="110104" y="99952"/>
                  </a:lnTo>
                  <a:lnTo>
                    <a:pt x="103263" y="132957"/>
                  </a:lnTo>
                  <a:lnTo>
                    <a:pt x="84140" y="176529"/>
                  </a:lnTo>
                  <a:lnTo>
                    <a:pt x="60600" y="206138"/>
                  </a:lnTo>
                  <a:lnTo>
                    <a:pt x="42493" y="221575"/>
                  </a:lnTo>
                  <a:lnTo>
                    <a:pt x="38912" y="222145"/>
                  </a:lnTo>
                  <a:lnTo>
                    <a:pt x="36524" y="220408"/>
                  </a:lnTo>
                  <a:lnTo>
                    <a:pt x="31750" y="2105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371">
              <a:extLst>
                <a:ext uri="{FF2B5EF4-FFF2-40B4-BE49-F238E27FC236}">
                  <a16:creationId xmlns:a16="http://schemas.microsoft.com/office/drawing/2014/main" xmlns="" id="{61A174CA-5CC0-423E-89B2-F2C520397F9C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395261" y="4095750"/>
              <a:ext cx="148540" cy="189041"/>
            </a:xfrm>
            <a:custGeom>
              <a:avLst/>
              <a:gdLst/>
              <a:ahLst/>
              <a:cxnLst/>
              <a:rect l="0" t="0" r="0" b="0"/>
              <a:pathLst>
                <a:path w="148540" h="189041">
                  <a:moveTo>
                    <a:pt x="8839" y="44450"/>
                  </a:moveTo>
                  <a:lnTo>
                    <a:pt x="8839" y="44450"/>
                  </a:lnTo>
                  <a:lnTo>
                    <a:pt x="3770" y="38675"/>
                  </a:lnTo>
                  <a:lnTo>
                    <a:pt x="0" y="32240"/>
                  </a:lnTo>
                  <a:lnTo>
                    <a:pt x="124" y="29960"/>
                  </a:lnTo>
                  <a:lnTo>
                    <a:pt x="1618" y="28440"/>
                  </a:lnTo>
                  <a:lnTo>
                    <a:pt x="4025" y="27427"/>
                  </a:lnTo>
                  <a:lnTo>
                    <a:pt x="14225" y="31945"/>
                  </a:lnTo>
                  <a:lnTo>
                    <a:pt x="20896" y="36113"/>
                  </a:lnTo>
                  <a:lnTo>
                    <a:pt x="43769" y="65577"/>
                  </a:lnTo>
                  <a:lnTo>
                    <a:pt x="65050" y="105586"/>
                  </a:lnTo>
                  <a:lnTo>
                    <a:pt x="75995" y="152508"/>
                  </a:lnTo>
                  <a:lnTo>
                    <a:pt x="77491" y="171733"/>
                  </a:lnTo>
                  <a:lnTo>
                    <a:pt x="76479" y="178694"/>
                  </a:lnTo>
                  <a:lnTo>
                    <a:pt x="71592" y="188310"/>
                  </a:lnTo>
                  <a:lnTo>
                    <a:pt x="69018" y="189040"/>
                  </a:lnTo>
                  <a:lnTo>
                    <a:pt x="66597" y="187410"/>
                  </a:lnTo>
                  <a:lnTo>
                    <a:pt x="64278" y="184206"/>
                  </a:lnTo>
                  <a:lnTo>
                    <a:pt x="61013" y="152730"/>
                  </a:lnTo>
                  <a:lnTo>
                    <a:pt x="65894" y="119621"/>
                  </a:lnTo>
                  <a:lnTo>
                    <a:pt x="77236" y="83503"/>
                  </a:lnTo>
                  <a:lnTo>
                    <a:pt x="106715" y="38226"/>
                  </a:lnTo>
                  <a:lnTo>
                    <a:pt x="1485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372">
              <a:extLst>
                <a:ext uri="{FF2B5EF4-FFF2-40B4-BE49-F238E27FC236}">
                  <a16:creationId xmlns:a16="http://schemas.microsoft.com/office/drawing/2014/main" xmlns="" id="{5EF27650-AB97-4602-860B-1A05FC244C3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7634936" y="3917390"/>
              <a:ext cx="200965" cy="464111"/>
            </a:xfrm>
            <a:custGeom>
              <a:avLst/>
              <a:gdLst/>
              <a:ahLst/>
              <a:cxnLst/>
              <a:rect l="0" t="0" r="0" b="0"/>
              <a:pathLst>
                <a:path w="200965" h="464111">
                  <a:moveTo>
                    <a:pt x="86664" y="38660"/>
                  </a:moveTo>
                  <a:lnTo>
                    <a:pt x="86664" y="38660"/>
                  </a:lnTo>
                  <a:lnTo>
                    <a:pt x="85958" y="19793"/>
                  </a:lnTo>
                  <a:lnTo>
                    <a:pt x="83293" y="10048"/>
                  </a:lnTo>
                  <a:lnTo>
                    <a:pt x="77875" y="2895"/>
                  </a:lnTo>
                  <a:lnTo>
                    <a:pt x="74454" y="0"/>
                  </a:lnTo>
                  <a:lnTo>
                    <a:pt x="70763" y="893"/>
                  </a:lnTo>
                  <a:lnTo>
                    <a:pt x="62898" y="9410"/>
                  </a:lnTo>
                  <a:lnTo>
                    <a:pt x="43795" y="50297"/>
                  </a:lnTo>
                  <a:lnTo>
                    <a:pt x="26454" y="94867"/>
                  </a:lnTo>
                  <a:lnTo>
                    <a:pt x="16891" y="120581"/>
                  </a:lnTo>
                  <a:lnTo>
                    <a:pt x="9810" y="146896"/>
                  </a:lnTo>
                  <a:lnTo>
                    <a:pt x="4383" y="173612"/>
                  </a:lnTo>
                  <a:lnTo>
                    <a:pt x="59" y="200595"/>
                  </a:lnTo>
                  <a:lnTo>
                    <a:pt x="0" y="226344"/>
                  </a:lnTo>
                  <a:lnTo>
                    <a:pt x="2782" y="251271"/>
                  </a:lnTo>
                  <a:lnTo>
                    <a:pt x="15516" y="298254"/>
                  </a:lnTo>
                  <a:lnTo>
                    <a:pt x="37638" y="340301"/>
                  </a:lnTo>
                  <a:lnTo>
                    <a:pt x="69578" y="374512"/>
                  </a:lnTo>
                  <a:lnTo>
                    <a:pt x="108703" y="404533"/>
                  </a:lnTo>
                  <a:lnTo>
                    <a:pt x="154314" y="434339"/>
                  </a:lnTo>
                  <a:lnTo>
                    <a:pt x="200964" y="464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373">
              <a:extLst>
                <a:ext uri="{FF2B5EF4-FFF2-40B4-BE49-F238E27FC236}">
                  <a16:creationId xmlns:a16="http://schemas.microsoft.com/office/drawing/2014/main" xmlns="" id="{70AA840A-1DCF-4580-AB88-CF43572A5FC7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874000" y="4035229"/>
              <a:ext cx="241301" cy="276422"/>
            </a:xfrm>
            <a:custGeom>
              <a:avLst/>
              <a:gdLst/>
              <a:ahLst/>
              <a:cxnLst/>
              <a:rect l="0" t="0" r="0" b="0"/>
              <a:pathLst>
                <a:path w="241301" h="2764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5" y="418"/>
                  </a:lnTo>
                  <a:lnTo>
                    <a:pt x="17311" y="9159"/>
                  </a:lnTo>
                  <a:lnTo>
                    <a:pt x="51423" y="46090"/>
                  </a:lnTo>
                  <a:lnTo>
                    <a:pt x="77183" y="78096"/>
                  </a:lnTo>
                  <a:lnTo>
                    <a:pt x="105094" y="113488"/>
                  </a:lnTo>
                  <a:lnTo>
                    <a:pt x="132081" y="148502"/>
                  </a:lnTo>
                  <a:lnTo>
                    <a:pt x="158891" y="182879"/>
                  </a:lnTo>
                  <a:lnTo>
                    <a:pt x="187270" y="216973"/>
                  </a:lnTo>
                  <a:lnTo>
                    <a:pt x="227701" y="261751"/>
                  </a:lnTo>
                  <a:lnTo>
                    <a:pt x="241300" y="2764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374">
              <a:extLst>
                <a:ext uri="{FF2B5EF4-FFF2-40B4-BE49-F238E27FC236}">
                  <a16:creationId xmlns:a16="http://schemas.microsoft.com/office/drawing/2014/main" xmlns="" id="{DBD01C1F-1917-4C66-A510-6807DA12DCE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7956550" y="4030577"/>
              <a:ext cx="171451" cy="319174"/>
            </a:xfrm>
            <a:custGeom>
              <a:avLst/>
              <a:gdLst/>
              <a:ahLst/>
              <a:cxnLst/>
              <a:rect l="0" t="0" r="0" b="0"/>
              <a:pathLst>
                <a:path w="171451" h="319174">
                  <a:moveTo>
                    <a:pt x="171450" y="8023"/>
                  </a:moveTo>
                  <a:lnTo>
                    <a:pt x="171450" y="8023"/>
                  </a:lnTo>
                  <a:lnTo>
                    <a:pt x="164708" y="1281"/>
                  </a:lnTo>
                  <a:lnTo>
                    <a:pt x="160606" y="0"/>
                  </a:lnTo>
                  <a:lnTo>
                    <a:pt x="150402" y="459"/>
                  </a:lnTo>
                  <a:lnTo>
                    <a:pt x="126016" y="21539"/>
                  </a:lnTo>
                  <a:lnTo>
                    <a:pt x="96447" y="64709"/>
                  </a:lnTo>
                  <a:lnTo>
                    <a:pt x="77673" y="103302"/>
                  </a:lnTo>
                  <a:lnTo>
                    <a:pt x="59920" y="145619"/>
                  </a:lnTo>
                  <a:lnTo>
                    <a:pt x="42624" y="187945"/>
                  </a:lnTo>
                  <a:lnTo>
                    <a:pt x="29292" y="226512"/>
                  </a:lnTo>
                  <a:lnTo>
                    <a:pt x="18663" y="261058"/>
                  </a:lnTo>
                  <a:lnTo>
                    <a:pt x="0" y="3191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07">
            <a:extLst>
              <a:ext uri="{FF2B5EF4-FFF2-40B4-BE49-F238E27FC236}">
                <a16:creationId xmlns:a16="http://schemas.microsoft.com/office/drawing/2014/main" xmlns="" id="{97225C57-768D-4242-870C-ED1A3DD403D6}"/>
              </a:ext>
            </a:extLst>
          </p:cNvPr>
          <p:cNvGrpSpPr/>
          <p:nvPr/>
        </p:nvGrpSpPr>
        <p:grpSpPr>
          <a:xfrm>
            <a:off x="8359797" y="3930650"/>
            <a:ext cx="1717654" cy="419101"/>
            <a:chOff x="8359797" y="3930650"/>
            <a:chExt cx="1717654" cy="419101"/>
          </a:xfrm>
        </p:grpSpPr>
        <p:sp>
          <p:nvSpPr>
            <p:cNvPr id="107" name="SMARTInkShape-1375">
              <a:extLst>
                <a:ext uri="{FF2B5EF4-FFF2-40B4-BE49-F238E27FC236}">
                  <a16:creationId xmlns:a16="http://schemas.microsoft.com/office/drawing/2014/main" xmlns="" id="{F28F713F-445F-4248-9924-73587496FE24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359797" y="4064883"/>
              <a:ext cx="168254" cy="251389"/>
            </a:xfrm>
            <a:custGeom>
              <a:avLst/>
              <a:gdLst/>
              <a:ahLst/>
              <a:cxnLst/>
              <a:rect l="0" t="0" r="0" b="0"/>
              <a:pathLst>
                <a:path w="168254" h="251389">
                  <a:moveTo>
                    <a:pt x="130153" y="5467"/>
                  </a:moveTo>
                  <a:lnTo>
                    <a:pt x="130153" y="5467"/>
                  </a:lnTo>
                  <a:lnTo>
                    <a:pt x="120014" y="1103"/>
                  </a:lnTo>
                  <a:lnTo>
                    <a:pt x="112477" y="0"/>
                  </a:lnTo>
                  <a:lnTo>
                    <a:pt x="86815" y="9492"/>
                  </a:lnTo>
                  <a:lnTo>
                    <a:pt x="55771" y="39193"/>
                  </a:lnTo>
                  <a:lnTo>
                    <a:pt x="24231" y="82644"/>
                  </a:lnTo>
                  <a:lnTo>
                    <a:pt x="8758" y="116673"/>
                  </a:lnTo>
                  <a:lnTo>
                    <a:pt x="0" y="151553"/>
                  </a:lnTo>
                  <a:lnTo>
                    <a:pt x="811" y="183518"/>
                  </a:lnTo>
                  <a:lnTo>
                    <a:pt x="9638" y="208543"/>
                  </a:lnTo>
                  <a:lnTo>
                    <a:pt x="15942" y="219168"/>
                  </a:lnTo>
                  <a:lnTo>
                    <a:pt x="38000" y="236617"/>
                  </a:lnTo>
                  <a:lnTo>
                    <a:pt x="66618" y="248606"/>
                  </a:lnTo>
                  <a:lnTo>
                    <a:pt x="113052" y="251388"/>
                  </a:lnTo>
                  <a:lnTo>
                    <a:pt x="168253" y="246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376">
              <a:extLst>
                <a:ext uri="{FF2B5EF4-FFF2-40B4-BE49-F238E27FC236}">
                  <a16:creationId xmlns:a16="http://schemas.microsoft.com/office/drawing/2014/main" xmlns="" id="{6D63AB6F-8B67-43E6-A673-A72372A1F28A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378341" y="4178300"/>
              <a:ext cx="238610" cy="57151"/>
            </a:xfrm>
            <a:custGeom>
              <a:avLst/>
              <a:gdLst/>
              <a:ahLst/>
              <a:cxnLst/>
              <a:rect l="0" t="0" r="0" b="0"/>
              <a:pathLst>
                <a:path w="23861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0408"/>
                  </a:lnTo>
                  <a:lnTo>
                    <a:pt x="0" y="47716"/>
                  </a:lnTo>
                  <a:lnTo>
                    <a:pt x="1563" y="42845"/>
                  </a:lnTo>
                  <a:lnTo>
                    <a:pt x="8372" y="38327"/>
                  </a:lnTo>
                  <a:lnTo>
                    <a:pt x="21276" y="33967"/>
                  </a:lnTo>
                  <a:lnTo>
                    <a:pt x="57718" y="26841"/>
                  </a:lnTo>
                  <a:lnTo>
                    <a:pt x="90479" y="19926"/>
                  </a:lnTo>
                  <a:lnTo>
                    <a:pt x="126207" y="14030"/>
                  </a:lnTo>
                  <a:lnTo>
                    <a:pt x="163252" y="9058"/>
                  </a:lnTo>
                  <a:lnTo>
                    <a:pt x="200883" y="4496"/>
                  </a:lnTo>
                  <a:lnTo>
                    <a:pt x="2386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377">
              <a:extLst>
                <a:ext uri="{FF2B5EF4-FFF2-40B4-BE49-F238E27FC236}">
                  <a16:creationId xmlns:a16="http://schemas.microsoft.com/office/drawing/2014/main" xmlns="" id="{918BC10A-BC93-444C-B4DC-DD09E22B31EF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834049" y="3991662"/>
              <a:ext cx="144852" cy="326339"/>
            </a:xfrm>
            <a:custGeom>
              <a:avLst/>
              <a:gdLst/>
              <a:ahLst/>
              <a:cxnLst/>
              <a:rect l="0" t="0" r="0" b="0"/>
              <a:pathLst>
                <a:path w="144852" h="326339">
                  <a:moveTo>
                    <a:pt x="144851" y="8838"/>
                  </a:moveTo>
                  <a:lnTo>
                    <a:pt x="144851" y="8838"/>
                  </a:lnTo>
                  <a:lnTo>
                    <a:pt x="127174" y="0"/>
                  </a:lnTo>
                  <a:lnTo>
                    <a:pt x="113476" y="3499"/>
                  </a:lnTo>
                  <a:lnTo>
                    <a:pt x="104884" y="7395"/>
                  </a:lnTo>
                  <a:lnTo>
                    <a:pt x="79308" y="33105"/>
                  </a:lnTo>
                  <a:lnTo>
                    <a:pt x="47114" y="77647"/>
                  </a:lnTo>
                  <a:lnTo>
                    <a:pt x="26859" y="116560"/>
                  </a:lnTo>
                  <a:lnTo>
                    <a:pt x="10565" y="158315"/>
                  </a:lnTo>
                  <a:lnTo>
                    <a:pt x="972" y="198038"/>
                  </a:lnTo>
                  <a:lnTo>
                    <a:pt x="0" y="233098"/>
                  </a:lnTo>
                  <a:lnTo>
                    <a:pt x="1717" y="249361"/>
                  </a:lnTo>
                  <a:lnTo>
                    <a:pt x="14913" y="276839"/>
                  </a:lnTo>
                  <a:lnTo>
                    <a:pt x="35596" y="298694"/>
                  </a:lnTo>
                  <a:lnTo>
                    <a:pt x="87701" y="326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378">
              <a:extLst>
                <a:ext uri="{FF2B5EF4-FFF2-40B4-BE49-F238E27FC236}">
                  <a16:creationId xmlns:a16="http://schemas.microsoft.com/office/drawing/2014/main" xmlns="" id="{1AAD3AD3-7F8B-4781-9160-B042402DE718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982256" y="4091950"/>
              <a:ext cx="155395" cy="140778"/>
            </a:xfrm>
            <a:custGeom>
              <a:avLst/>
              <a:gdLst/>
              <a:ahLst/>
              <a:cxnLst/>
              <a:rect l="0" t="0" r="0" b="0"/>
              <a:pathLst>
                <a:path w="155395" h="140778">
                  <a:moveTo>
                    <a:pt x="117294" y="29200"/>
                  </a:moveTo>
                  <a:lnTo>
                    <a:pt x="117294" y="29200"/>
                  </a:lnTo>
                  <a:lnTo>
                    <a:pt x="78570" y="6056"/>
                  </a:lnTo>
                  <a:lnTo>
                    <a:pt x="48749" y="0"/>
                  </a:lnTo>
                  <a:lnTo>
                    <a:pt x="39846" y="1972"/>
                  </a:lnTo>
                  <a:lnTo>
                    <a:pt x="24311" y="11689"/>
                  </a:lnTo>
                  <a:lnTo>
                    <a:pt x="3665" y="43140"/>
                  </a:lnTo>
                  <a:lnTo>
                    <a:pt x="0" y="69732"/>
                  </a:lnTo>
                  <a:lnTo>
                    <a:pt x="4486" y="95898"/>
                  </a:lnTo>
                  <a:lnTo>
                    <a:pt x="15887" y="116934"/>
                  </a:lnTo>
                  <a:lnTo>
                    <a:pt x="34124" y="131928"/>
                  </a:lnTo>
                  <a:lnTo>
                    <a:pt x="44914" y="137902"/>
                  </a:lnTo>
                  <a:lnTo>
                    <a:pt x="64429" y="140777"/>
                  </a:lnTo>
                  <a:lnTo>
                    <a:pt x="73584" y="139568"/>
                  </a:lnTo>
                  <a:lnTo>
                    <a:pt x="89401" y="130698"/>
                  </a:lnTo>
                  <a:lnTo>
                    <a:pt x="96582" y="124382"/>
                  </a:lnTo>
                  <a:lnTo>
                    <a:pt x="104561" y="107957"/>
                  </a:lnTo>
                  <a:lnTo>
                    <a:pt x="110570" y="70702"/>
                  </a:lnTo>
                  <a:lnTo>
                    <a:pt x="111401" y="71684"/>
                  </a:lnTo>
                  <a:lnTo>
                    <a:pt x="117351" y="83180"/>
                  </a:lnTo>
                  <a:lnTo>
                    <a:pt x="155394" y="13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379">
              <a:extLst>
                <a:ext uri="{FF2B5EF4-FFF2-40B4-BE49-F238E27FC236}">
                  <a16:creationId xmlns:a16="http://schemas.microsoft.com/office/drawing/2014/main" xmlns="" id="{B01977D3-4208-4CDF-8724-BFAA415BD26F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182100" y="4267200"/>
              <a:ext cx="44451" cy="63501"/>
            </a:xfrm>
            <a:custGeom>
              <a:avLst/>
              <a:gdLst/>
              <a:ahLst/>
              <a:cxnLst/>
              <a:rect l="0" t="0" r="0" b="0"/>
              <a:pathLst>
                <a:path w="44451" h="63501">
                  <a:moveTo>
                    <a:pt x="44450" y="0"/>
                  </a:moveTo>
                  <a:lnTo>
                    <a:pt x="44450" y="0"/>
                  </a:lnTo>
                  <a:lnTo>
                    <a:pt x="44450" y="6742"/>
                  </a:lnTo>
                  <a:lnTo>
                    <a:pt x="40687" y="1381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380">
              <a:extLst>
                <a:ext uri="{FF2B5EF4-FFF2-40B4-BE49-F238E27FC236}">
                  <a16:creationId xmlns:a16="http://schemas.microsoft.com/office/drawing/2014/main" xmlns="" id="{B657011A-5624-4276-BFB3-89CE835BEF71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59900" y="4008615"/>
              <a:ext cx="114443" cy="267047"/>
            </a:xfrm>
            <a:custGeom>
              <a:avLst/>
              <a:gdLst/>
              <a:ahLst/>
              <a:cxnLst/>
              <a:rect l="0" t="0" r="0" b="0"/>
              <a:pathLst>
                <a:path w="114443" h="267047">
                  <a:moveTo>
                    <a:pt x="19050" y="10935"/>
                  </a:moveTo>
                  <a:lnTo>
                    <a:pt x="19050" y="10935"/>
                  </a:lnTo>
                  <a:lnTo>
                    <a:pt x="19050" y="0"/>
                  </a:lnTo>
                  <a:lnTo>
                    <a:pt x="19050" y="37386"/>
                  </a:lnTo>
                  <a:lnTo>
                    <a:pt x="19050" y="72080"/>
                  </a:lnTo>
                  <a:lnTo>
                    <a:pt x="19050" y="111018"/>
                  </a:lnTo>
                  <a:lnTo>
                    <a:pt x="17169" y="153724"/>
                  </a:lnTo>
                  <a:lnTo>
                    <a:pt x="13981" y="195752"/>
                  </a:lnTo>
                  <a:lnTo>
                    <a:pt x="10212" y="230894"/>
                  </a:lnTo>
                  <a:lnTo>
                    <a:pt x="6858" y="266741"/>
                  </a:lnTo>
                  <a:lnTo>
                    <a:pt x="6689" y="266139"/>
                  </a:lnTo>
                  <a:lnTo>
                    <a:pt x="15184" y="224911"/>
                  </a:lnTo>
                  <a:lnTo>
                    <a:pt x="29899" y="183697"/>
                  </a:lnTo>
                  <a:lnTo>
                    <a:pt x="44332" y="160390"/>
                  </a:lnTo>
                  <a:lnTo>
                    <a:pt x="60154" y="145328"/>
                  </a:lnTo>
                  <a:lnTo>
                    <a:pt x="76595" y="139574"/>
                  </a:lnTo>
                  <a:lnTo>
                    <a:pt x="84930" y="139028"/>
                  </a:lnTo>
                  <a:lnTo>
                    <a:pt x="91897" y="140780"/>
                  </a:lnTo>
                  <a:lnTo>
                    <a:pt x="103402" y="148372"/>
                  </a:lnTo>
                  <a:lnTo>
                    <a:pt x="111338" y="164445"/>
                  </a:lnTo>
                  <a:lnTo>
                    <a:pt x="114442" y="174659"/>
                  </a:lnTo>
                  <a:lnTo>
                    <a:pt x="114127" y="195414"/>
                  </a:lnTo>
                  <a:lnTo>
                    <a:pt x="112068" y="205888"/>
                  </a:lnTo>
                  <a:lnTo>
                    <a:pt x="100371" y="225051"/>
                  </a:lnTo>
                  <a:lnTo>
                    <a:pt x="64120" y="256978"/>
                  </a:lnTo>
                  <a:lnTo>
                    <a:pt x="45666" y="264926"/>
                  </a:lnTo>
                  <a:lnTo>
                    <a:pt x="36794" y="267046"/>
                  </a:lnTo>
                  <a:lnTo>
                    <a:pt x="28762" y="265637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381">
              <a:extLst>
                <a:ext uri="{FF2B5EF4-FFF2-40B4-BE49-F238E27FC236}">
                  <a16:creationId xmlns:a16="http://schemas.microsoft.com/office/drawing/2014/main" xmlns="" id="{665EDA31-311A-4F3A-9D19-B3F3F7409214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486900" y="4000500"/>
              <a:ext cx="59341" cy="311151"/>
            </a:xfrm>
            <a:custGeom>
              <a:avLst/>
              <a:gdLst/>
              <a:ahLst/>
              <a:cxnLst/>
              <a:rect l="0" t="0" r="0" b="0"/>
              <a:pathLst>
                <a:path w="59341" h="311151">
                  <a:moveTo>
                    <a:pt x="44450" y="0"/>
                  </a:moveTo>
                  <a:lnTo>
                    <a:pt x="44450" y="0"/>
                  </a:lnTo>
                  <a:lnTo>
                    <a:pt x="46331" y="35156"/>
                  </a:lnTo>
                  <a:lnTo>
                    <a:pt x="49519" y="65014"/>
                  </a:lnTo>
                  <a:lnTo>
                    <a:pt x="53287" y="101802"/>
                  </a:lnTo>
                  <a:lnTo>
                    <a:pt x="57315" y="141672"/>
                  </a:lnTo>
                  <a:lnTo>
                    <a:pt x="59340" y="181498"/>
                  </a:lnTo>
                  <a:lnTo>
                    <a:pt x="55536" y="218014"/>
                  </a:lnTo>
                  <a:lnTo>
                    <a:pt x="38719" y="26356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382">
              <a:extLst>
                <a:ext uri="{FF2B5EF4-FFF2-40B4-BE49-F238E27FC236}">
                  <a16:creationId xmlns:a16="http://schemas.microsoft.com/office/drawing/2014/main" xmlns="" id="{0AE3934D-67FE-42A2-9E7C-4A5AE699A74E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9594850" y="3930650"/>
              <a:ext cx="92808" cy="419101"/>
            </a:xfrm>
            <a:custGeom>
              <a:avLst/>
              <a:gdLst/>
              <a:ahLst/>
              <a:cxnLst/>
              <a:rect l="0" t="0" r="0" b="0"/>
              <a:pathLst>
                <a:path w="92808" h="419101">
                  <a:moveTo>
                    <a:pt x="57150" y="0"/>
                  </a:moveTo>
                  <a:lnTo>
                    <a:pt x="57150" y="0"/>
                  </a:lnTo>
                  <a:lnTo>
                    <a:pt x="67288" y="30992"/>
                  </a:lnTo>
                  <a:lnTo>
                    <a:pt x="74826" y="71159"/>
                  </a:lnTo>
                  <a:lnTo>
                    <a:pt x="78813" y="96123"/>
                  </a:lnTo>
                  <a:lnTo>
                    <a:pt x="82880" y="123348"/>
                  </a:lnTo>
                  <a:lnTo>
                    <a:pt x="87003" y="152082"/>
                  </a:lnTo>
                  <a:lnTo>
                    <a:pt x="89752" y="180410"/>
                  </a:lnTo>
                  <a:lnTo>
                    <a:pt x="91584" y="208468"/>
                  </a:lnTo>
                  <a:lnTo>
                    <a:pt x="92807" y="236345"/>
                  </a:lnTo>
                  <a:lnTo>
                    <a:pt x="90798" y="262691"/>
                  </a:lnTo>
                  <a:lnTo>
                    <a:pt x="86638" y="288017"/>
                  </a:lnTo>
                  <a:lnTo>
                    <a:pt x="73783" y="333324"/>
                  </a:lnTo>
                  <a:lnTo>
                    <a:pt x="56311" y="367571"/>
                  </a:lnTo>
                  <a:lnTo>
                    <a:pt x="34905" y="391259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383">
              <a:extLst>
                <a:ext uri="{FF2B5EF4-FFF2-40B4-BE49-F238E27FC236}">
                  <a16:creationId xmlns:a16="http://schemas.microsoft.com/office/drawing/2014/main" xmlns="" id="{47AE15BB-983E-436A-AD55-3812AF5BBE2D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883292" y="4146550"/>
              <a:ext cx="117959" cy="25401"/>
            </a:xfrm>
            <a:custGeom>
              <a:avLst/>
              <a:gdLst/>
              <a:ahLst/>
              <a:cxnLst/>
              <a:rect l="0" t="0" r="0" b="0"/>
              <a:pathLst>
                <a:path w="1179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2029"/>
                  </a:lnTo>
                  <a:lnTo>
                    <a:pt x="0" y="21036"/>
                  </a:lnTo>
                  <a:lnTo>
                    <a:pt x="514" y="20374"/>
                  </a:lnTo>
                  <a:lnTo>
                    <a:pt x="46844" y="6918"/>
                  </a:lnTo>
                  <a:lnTo>
                    <a:pt x="89204" y="2050"/>
                  </a:lnTo>
                  <a:lnTo>
                    <a:pt x="1179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384">
              <a:extLst>
                <a:ext uri="{FF2B5EF4-FFF2-40B4-BE49-F238E27FC236}">
                  <a16:creationId xmlns:a16="http://schemas.microsoft.com/office/drawing/2014/main" xmlns="" id="{60E38774-B26D-4B13-906E-CECEA2AD32C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886950" y="42418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12960" y="43038"/>
                  </a:lnTo>
                  <a:lnTo>
                    <a:pt x="44762" y="33605"/>
                  </a:lnTo>
                  <a:lnTo>
                    <a:pt x="78691" y="23402"/>
                  </a:lnTo>
                  <a:lnTo>
                    <a:pt x="121052" y="13694"/>
                  </a:lnTo>
                  <a:lnTo>
                    <a:pt x="159633" y="608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08">
            <a:extLst>
              <a:ext uri="{FF2B5EF4-FFF2-40B4-BE49-F238E27FC236}">
                <a16:creationId xmlns:a16="http://schemas.microsoft.com/office/drawing/2014/main" xmlns="" id="{0260971E-F45B-4BC7-9E40-6FA16ABC3BD9}"/>
              </a:ext>
            </a:extLst>
          </p:cNvPr>
          <p:cNvGrpSpPr/>
          <p:nvPr/>
        </p:nvGrpSpPr>
        <p:grpSpPr>
          <a:xfrm>
            <a:off x="10232776" y="3572083"/>
            <a:ext cx="1533775" cy="1196768"/>
            <a:chOff x="10232776" y="3572083"/>
            <a:chExt cx="1533775" cy="1196768"/>
          </a:xfrm>
        </p:grpSpPr>
        <p:sp>
          <p:nvSpPr>
            <p:cNvPr id="118" name="SMARTInkShape-1385">
              <a:extLst>
                <a:ext uri="{FF2B5EF4-FFF2-40B4-BE49-F238E27FC236}">
                  <a16:creationId xmlns:a16="http://schemas.microsoft.com/office/drawing/2014/main" xmlns="" id="{D0DC4CDC-FED3-42F3-880B-EC19292EB80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318715" y="3830949"/>
              <a:ext cx="108736" cy="683902"/>
            </a:xfrm>
            <a:custGeom>
              <a:avLst/>
              <a:gdLst/>
              <a:ahLst/>
              <a:cxnLst/>
              <a:rect l="0" t="0" r="0" b="0"/>
              <a:pathLst>
                <a:path w="108736" h="683902">
                  <a:moveTo>
                    <a:pt x="95285" y="42551"/>
                  </a:moveTo>
                  <a:lnTo>
                    <a:pt x="95285" y="42551"/>
                  </a:lnTo>
                  <a:lnTo>
                    <a:pt x="90259" y="21829"/>
                  </a:lnTo>
                  <a:lnTo>
                    <a:pt x="88817" y="11469"/>
                  </a:lnTo>
                  <a:lnTo>
                    <a:pt x="85825" y="4512"/>
                  </a:lnTo>
                  <a:lnTo>
                    <a:pt x="83335" y="2375"/>
                  </a:lnTo>
                  <a:lnTo>
                    <a:pt x="76804" y="0"/>
                  </a:lnTo>
                  <a:lnTo>
                    <a:pt x="67315" y="2708"/>
                  </a:lnTo>
                  <a:lnTo>
                    <a:pt x="61821" y="5406"/>
                  </a:lnTo>
                  <a:lnTo>
                    <a:pt x="40606" y="26057"/>
                  </a:lnTo>
                  <a:lnTo>
                    <a:pt x="19817" y="61260"/>
                  </a:lnTo>
                  <a:lnTo>
                    <a:pt x="8593" y="92494"/>
                  </a:lnTo>
                  <a:lnTo>
                    <a:pt x="1016" y="128953"/>
                  </a:lnTo>
                  <a:lnTo>
                    <a:pt x="0" y="171028"/>
                  </a:lnTo>
                  <a:lnTo>
                    <a:pt x="3784" y="215598"/>
                  </a:lnTo>
                  <a:lnTo>
                    <a:pt x="6767" y="238349"/>
                  </a:lnTo>
                  <a:lnTo>
                    <a:pt x="11578" y="264100"/>
                  </a:lnTo>
                  <a:lnTo>
                    <a:pt x="17608" y="291850"/>
                  </a:lnTo>
                  <a:lnTo>
                    <a:pt x="24451" y="320934"/>
                  </a:lnTo>
                  <a:lnTo>
                    <a:pt x="32540" y="349495"/>
                  </a:lnTo>
                  <a:lnTo>
                    <a:pt x="41460" y="377708"/>
                  </a:lnTo>
                  <a:lnTo>
                    <a:pt x="50936" y="405689"/>
                  </a:lnTo>
                  <a:lnTo>
                    <a:pt x="60075" y="432809"/>
                  </a:lnTo>
                  <a:lnTo>
                    <a:pt x="68988" y="459357"/>
                  </a:lnTo>
                  <a:lnTo>
                    <a:pt x="77754" y="485521"/>
                  </a:lnTo>
                  <a:lnTo>
                    <a:pt x="85008" y="511431"/>
                  </a:lnTo>
                  <a:lnTo>
                    <a:pt x="91257" y="537171"/>
                  </a:lnTo>
                  <a:lnTo>
                    <a:pt x="96833" y="562798"/>
                  </a:lnTo>
                  <a:lnTo>
                    <a:pt x="104910" y="604442"/>
                  </a:lnTo>
                  <a:lnTo>
                    <a:pt x="108735" y="638003"/>
                  </a:lnTo>
                  <a:lnTo>
                    <a:pt x="105731" y="664678"/>
                  </a:lnTo>
                  <a:lnTo>
                    <a:pt x="94487" y="672496"/>
                  </a:lnTo>
                  <a:lnTo>
                    <a:pt x="55655" y="679302"/>
                  </a:lnTo>
                  <a:lnTo>
                    <a:pt x="12735" y="6839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386">
              <a:extLst>
                <a:ext uri="{FF2B5EF4-FFF2-40B4-BE49-F238E27FC236}">
                  <a16:creationId xmlns:a16="http://schemas.microsoft.com/office/drawing/2014/main" xmlns="" id="{7AB61881-616B-459D-9AD6-8E1A32231BE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245565" y="4662506"/>
              <a:ext cx="123986" cy="106345"/>
            </a:xfrm>
            <a:custGeom>
              <a:avLst/>
              <a:gdLst/>
              <a:ahLst/>
              <a:cxnLst/>
              <a:rect l="0" t="0" r="0" b="0"/>
              <a:pathLst>
                <a:path w="123986" h="106345">
                  <a:moveTo>
                    <a:pt x="79535" y="42844"/>
                  </a:moveTo>
                  <a:lnTo>
                    <a:pt x="79535" y="42844"/>
                  </a:lnTo>
                  <a:lnTo>
                    <a:pt x="58336" y="3816"/>
                  </a:lnTo>
                  <a:lnTo>
                    <a:pt x="52239" y="804"/>
                  </a:lnTo>
                  <a:lnTo>
                    <a:pt x="48637" y="0"/>
                  </a:lnTo>
                  <a:lnTo>
                    <a:pt x="38992" y="2871"/>
                  </a:lnTo>
                  <a:lnTo>
                    <a:pt x="33456" y="5612"/>
                  </a:lnTo>
                  <a:lnTo>
                    <a:pt x="8810" y="43179"/>
                  </a:lnTo>
                  <a:lnTo>
                    <a:pt x="596" y="68158"/>
                  </a:lnTo>
                  <a:lnTo>
                    <a:pt x="0" y="87255"/>
                  </a:lnTo>
                  <a:lnTo>
                    <a:pt x="4440" y="100447"/>
                  </a:lnTo>
                  <a:lnTo>
                    <a:pt x="11833" y="100296"/>
                  </a:lnTo>
                  <a:lnTo>
                    <a:pt x="35099" y="88839"/>
                  </a:lnTo>
                  <a:lnTo>
                    <a:pt x="69268" y="58541"/>
                  </a:lnTo>
                  <a:lnTo>
                    <a:pt x="83558" y="39676"/>
                  </a:lnTo>
                  <a:lnTo>
                    <a:pt x="84333" y="41437"/>
                  </a:lnTo>
                  <a:lnTo>
                    <a:pt x="87542" y="58812"/>
                  </a:lnTo>
                  <a:lnTo>
                    <a:pt x="100957" y="86616"/>
                  </a:lnTo>
                  <a:lnTo>
                    <a:pt x="123985" y="106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387">
              <a:extLst>
                <a:ext uri="{FF2B5EF4-FFF2-40B4-BE49-F238E27FC236}">
                  <a16:creationId xmlns:a16="http://schemas.microsoft.com/office/drawing/2014/main" xmlns="" id="{45882016-5698-4AF1-9B70-03901453928C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232776" y="3572083"/>
              <a:ext cx="65038" cy="207724"/>
            </a:xfrm>
            <a:custGeom>
              <a:avLst/>
              <a:gdLst/>
              <a:ahLst/>
              <a:cxnLst/>
              <a:rect l="0" t="0" r="0" b="0"/>
              <a:pathLst>
                <a:path w="65038" h="207724">
                  <a:moveTo>
                    <a:pt x="9774" y="22017"/>
                  </a:moveTo>
                  <a:lnTo>
                    <a:pt x="9774" y="22017"/>
                  </a:lnTo>
                  <a:lnTo>
                    <a:pt x="4306" y="11082"/>
                  </a:lnTo>
                  <a:lnTo>
                    <a:pt x="3685" y="6469"/>
                  </a:lnTo>
                  <a:lnTo>
                    <a:pt x="5422" y="2642"/>
                  </a:lnTo>
                  <a:lnTo>
                    <a:pt x="6872" y="634"/>
                  </a:lnTo>
                  <a:lnTo>
                    <a:pt x="8544" y="0"/>
                  </a:lnTo>
                  <a:lnTo>
                    <a:pt x="10365" y="284"/>
                  </a:lnTo>
                  <a:lnTo>
                    <a:pt x="12285" y="1178"/>
                  </a:lnTo>
                  <a:lnTo>
                    <a:pt x="18357" y="19292"/>
                  </a:lnTo>
                  <a:lnTo>
                    <a:pt x="17883" y="53743"/>
                  </a:lnTo>
                  <a:lnTo>
                    <a:pt x="13274" y="98602"/>
                  </a:lnTo>
                  <a:lnTo>
                    <a:pt x="9448" y="131079"/>
                  </a:lnTo>
                  <a:lnTo>
                    <a:pt x="5208" y="173571"/>
                  </a:lnTo>
                  <a:lnTo>
                    <a:pt x="2072" y="198390"/>
                  </a:lnTo>
                  <a:lnTo>
                    <a:pt x="0" y="205533"/>
                  </a:lnTo>
                  <a:lnTo>
                    <a:pt x="437" y="206450"/>
                  </a:lnTo>
                  <a:lnTo>
                    <a:pt x="1432" y="206356"/>
                  </a:lnTo>
                  <a:lnTo>
                    <a:pt x="13832" y="169773"/>
                  </a:lnTo>
                  <a:lnTo>
                    <a:pt x="36283" y="126220"/>
                  </a:lnTo>
                  <a:lnTo>
                    <a:pt x="44832" y="111610"/>
                  </a:lnTo>
                  <a:lnTo>
                    <a:pt x="49579" y="107697"/>
                  </a:lnTo>
                  <a:lnTo>
                    <a:pt x="51127" y="108770"/>
                  </a:lnTo>
                  <a:lnTo>
                    <a:pt x="65037" y="154896"/>
                  </a:lnTo>
                  <a:lnTo>
                    <a:pt x="59624" y="177649"/>
                  </a:lnTo>
                  <a:lnTo>
                    <a:pt x="50978" y="190199"/>
                  </a:lnTo>
                  <a:lnTo>
                    <a:pt x="40081" y="199776"/>
                  </a:lnTo>
                  <a:lnTo>
                    <a:pt x="28184" y="206384"/>
                  </a:lnTo>
                  <a:lnTo>
                    <a:pt x="23458" y="207723"/>
                  </a:lnTo>
                  <a:lnTo>
                    <a:pt x="14141" y="206941"/>
                  </a:lnTo>
                  <a:lnTo>
                    <a:pt x="9774" y="206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388">
              <a:extLst>
                <a:ext uri="{FF2B5EF4-FFF2-40B4-BE49-F238E27FC236}">
                  <a16:creationId xmlns:a16="http://schemas.microsoft.com/office/drawing/2014/main" xmlns="" id="{44C62ADD-79E6-4806-8104-E4741DBF1CF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568235" y="3925907"/>
              <a:ext cx="68016" cy="360344"/>
            </a:xfrm>
            <a:custGeom>
              <a:avLst/>
              <a:gdLst/>
              <a:ahLst/>
              <a:cxnLst/>
              <a:rect l="0" t="0" r="0" b="0"/>
              <a:pathLst>
                <a:path w="68016" h="360344">
                  <a:moveTo>
                    <a:pt x="68015" y="42843"/>
                  </a:moveTo>
                  <a:lnTo>
                    <a:pt x="68015" y="42843"/>
                  </a:lnTo>
                  <a:lnTo>
                    <a:pt x="67310" y="21180"/>
                  </a:lnTo>
                  <a:lnTo>
                    <a:pt x="62945" y="9535"/>
                  </a:lnTo>
                  <a:lnTo>
                    <a:pt x="59177" y="3816"/>
                  </a:lnTo>
                  <a:lnTo>
                    <a:pt x="55149" y="803"/>
                  </a:lnTo>
                  <a:lnTo>
                    <a:pt x="53087" y="0"/>
                  </a:lnTo>
                  <a:lnTo>
                    <a:pt x="50303" y="875"/>
                  </a:lnTo>
                  <a:lnTo>
                    <a:pt x="43444" y="5611"/>
                  </a:lnTo>
                  <a:lnTo>
                    <a:pt x="28279" y="26324"/>
                  </a:lnTo>
                  <a:lnTo>
                    <a:pt x="13750" y="61545"/>
                  </a:lnTo>
                  <a:lnTo>
                    <a:pt x="3880" y="106632"/>
                  </a:lnTo>
                  <a:lnTo>
                    <a:pt x="706" y="142925"/>
                  </a:lnTo>
                  <a:lnTo>
                    <a:pt x="0" y="182574"/>
                  </a:lnTo>
                  <a:lnTo>
                    <a:pt x="2037" y="223714"/>
                  </a:lnTo>
                  <a:lnTo>
                    <a:pt x="3414" y="261754"/>
                  </a:lnTo>
                  <a:lnTo>
                    <a:pt x="4731" y="296770"/>
                  </a:lnTo>
                  <a:lnTo>
                    <a:pt x="8733" y="339311"/>
                  </a:lnTo>
                  <a:lnTo>
                    <a:pt x="10865" y="3603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389">
              <a:extLst>
                <a:ext uri="{FF2B5EF4-FFF2-40B4-BE49-F238E27FC236}">
                  <a16:creationId xmlns:a16="http://schemas.microsoft.com/office/drawing/2014/main" xmlns="" id="{1C56A89B-8607-41F4-A8F4-0946B79EFFD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0490200" y="4140200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3484" y="25890"/>
                  </a:lnTo>
                  <a:lnTo>
                    <a:pt x="54169" y="10968"/>
                  </a:lnTo>
                  <a:lnTo>
                    <a:pt x="94759" y="35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390">
              <a:extLst>
                <a:ext uri="{FF2B5EF4-FFF2-40B4-BE49-F238E27FC236}">
                  <a16:creationId xmlns:a16="http://schemas.microsoft.com/office/drawing/2014/main" xmlns="" id="{91D333F0-8A79-4828-A5C2-E475EF080337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0736989" y="3956311"/>
              <a:ext cx="121512" cy="361690"/>
            </a:xfrm>
            <a:custGeom>
              <a:avLst/>
              <a:gdLst/>
              <a:ahLst/>
              <a:cxnLst/>
              <a:rect l="0" t="0" r="0" b="0"/>
              <a:pathLst>
                <a:path w="121512" h="361690">
                  <a:moveTo>
                    <a:pt x="121511" y="6089"/>
                  </a:moveTo>
                  <a:lnTo>
                    <a:pt x="121511" y="6089"/>
                  </a:lnTo>
                  <a:lnTo>
                    <a:pt x="118140" y="2718"/>
                  </a:lnTo>
                  <a:lnTo>
                    <a:pt x="112722" y="1063"/>
                  </a:lnTo>
                  <a:lnTo>
                    <a:pt x="97746" y="0"/>
                  </a:lnTo>
                  <a:lnTo>
                    <a:pt x="82013" y="6558"/>
                  </a:lnTo>
                  <a:lnTo>
                    <a:pt x="71972" y="21114"/>
                  </a:lnTo>
                  <a:lnTo>
                    <a:pt x="50656" y="68324"/>
                  </a:lnTo>
                  <a:lnTo>
                    <a:pt x="36632" y="107597"/>
                  </a:lnTo>
                  <a:lnTo>
                    <a:pt x="21698" y="154920"/>
                  </a:lnTo>
                  <a:lnTo>
                    <a:pt x="14752" y="179393"/>
                  </a:lnTo>
                  <a:lnTo>
                    <a:pt x="8005" y="204175"/>
                  </a:lnTo>
                  <a:lnTo>
                    <a:pt x="509" y="248644"/>
                  </a:lnTo>
                  <a:lnTo>
                    <a:pt x="0" y="286752"/>
                  </a:lnTo>
                  <a:lnTo>
                    <a:pt x="9179" y="315448"/>
                  </a:lnTo>
                  <a:lnTo>
                    <a:pt x="24548" y="336199"/>
                  </a:lnTo>
                  <a:lnTo>
                    <a:pt x="43139" y="351066"/>
                  </a:lnTo>
                  <a:lnTo>
                    <a:pt x="63161" y="360025"/>
                  </a:lnTo>
                  <a:lnTo>
                    <a:pt x="115161" y="361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391">
              <a:extLst>
                <a:ext uri="{FF2B5EF4-FFF2-40B4-BE49-F238E27FC236}">
                  <a16:creationId xmlns:a16="http://schemas.microsoft.com/office/drawing/2014/main" xmlns="" id="{2F34C1B5-72F4-4142-8592-FEF3FABC279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0581791" y="4298950"/>
              <a:ext cx="105260" cy="107951"/>
            </a:xfrm>
            <a:custGeom>
              <a:avLst/>
              <a:gdLst/>
              <a:ahLst/>
              <a:cxnLst/>
              <a:rect l="0" t="0" r="0" b="0"/>
              <a:pathLst>
                <a:path w="105260" h="107951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47566" y="49500"/>
                  </a:lnTo>
                  <a:lnTo>
                    <a:pt x="90535" y="91124"/>
                  </a:lnTo>
                  <a:lnTo>
                    <a:pt x="105259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392">
              <a:extLst>
                <a:ext uri="{FF2B5EF4-FFF2-40B4-BE49-F238E27FC236}">
                  <a16:creationId xmlns:a16="http://schemas.microsoft.com/office/drawing/2014/main" xmlns="" id="{42401860-07B7-4E48-8C5F-D0700BF46202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0585450" y="4292600"/>
              <a:ext cx="101601" cy="139701"/>
            </a:xfrm>
            <a:custGeom>
              <a:avLst/>
              <a:gdLst/>
              <a:ahLst/>
              <a:cxnLst/>
              <a:rect l="0" t="0" r="0" b="0"/>
              <a:pathLst>
                <a:path w="101601" h="139701">
                  <a:moveTo>
                    <a:pt x="101600" y="0"/>
                  </a:moveTo>
                  <a:lnTo>
                    <a:pt x="101600" y="0"/>
                  </a:lnTo>
                  <a:lnTo>
                    <a:pt x="91487" y="0"/>
                  </a:lnTo>
                  <a:lnTo>
                    <a:pt x="80878" y="5644"/>
                  </a:lnTo>
                  <a:lnTo>
                    <a:pt x="53449" y="29886"/>
                  </a:lnTo>
                  <a:lnTo>
                    <a:pt x="25923" y="71991"/>
                  </a:lnTo>
                  <a:lnTo>
                    <a:pt x="5748" y="11542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393">
              <a:extLst>
                <a:ext uri="{FF2B5EF4-FFF2-40B4-BE49-F238E27FC236}">
                  <a16:creationId xmlns:a16="http://schemas.microsoft.com/office/drawing/2014/main" xmlns="" id="{62409306-878D-4257-9F12-4FA2B668073F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0967038" y="3956050"/>
              <a:ext cx="31163" cy="290640"/>
            </a:xfrm>
            <a:custGeom>
              <a:avLst/>
              <a:gdLst/>
              <a:ahLst/>
              <a:cxnLst/>
              <a:rect l="0" t="0" r="0" b="0"/>
              <a:pathLst>
                <a:path w="31163" h="290640">
                  <a:moveTo>
                    <a:pt x="31162" y="0"/>
                  </a:moveTo>
                  <a:lnTo>
                    <a:pt x="31162" y="0"/>
                  </a:lnTo>
                  <a:lnTo>
                    <a:pt x="27791" y="3371"/>
                  </a:lnTo>
                  <a:lnTo>
                    <a:pt x="18953" y="22322"/>
                  </a:lnTo>
                  <a:lnTo>
                    <a:pt x="10767" y="67135"/>
                  </a:lnTo>
                  <a:lnTo>
                    <a:pt x="6105" y="105097"/>
                  </a:lnTo>
                  <a:lnTo>
                    <a:pt x="2386" y="145488"/>
                  </a:lnTo>
                  <a:lnTo>
                    <a:pt x="734" y="186958"/>
                  </a:lnTo>
                  <a:lnTo>
                    <a:pt x="0" y="223262"/>
                  </a:lnTo>
                  <a:lnTo>
                    <a:pt x="1468" y="263942"/>
                  </a:lnTo>
                  <a:lnTo>
                    <a:pt x="5264" y="280291"/>
                  </a:lnTo>
                  <a:lnTo>
                    <a:pt x="11655" y="289909"/>
                  </a:lnTo>
                  <a:lnTo>
                    <a:pt x="14629" y="290639"/>
                  </a:lnTo>
                  <a:lnTo>
                    <a:pt x="17318" y="289009"/>
                  </a:lnTo>
                  <a:lnTo>
                    <a:pt x="24812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394">
              <a:extLst>
                <a:ext uri="{FF2B5EF4-FFF2-40B4-BE49-F238E27FC236}">
                  <a16:creationId xmlns:a16="http://schemas.microsoft.com/office/drawing/2014/main" xmlns="" id="{C20F36AB-4F65-4EF2-B245-99F714FCF1E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926529" y="4102100"/>
              <a:ext cx="122472" cy="38101"/>
            </a:xfrm>
            <a:custGeom>
              <a:avLst/>
              <a:gdLst/>
              <a:ahLst/>
              <a:cxnLst/>
              <a:rect l="0" t="0" r="0" b="0"/>
              <a:pathLst>
                <a:path w="122472" h="38101">
                  <a:moveTo>
                    <a:pt x="8171" y="38100"/>
                  </a:moveTo>
                  <a:lnTo>
                    <a:pt x="8171" y="38100"/>
                  </a:lnTo>
                  <a:lnTo>
                    <a:pt x="149" y="33736"/>
                  </a:lnTo>
                  <a:lnTo>
                    <a:pt x="0" y="33074"/>
                  </a:lnTo>
                  <a:lnTo>
                    <a:pt x="607" y="32633"/>
                  </a:lnTo>
                  <a:lnTo>
                    <a:pt x="47180" y="19618"/>
                  </a:lnTo>
                  <a:lnTo>
                    <a:pt x="91382" y="8008"/>
                  </a:lnTo>
                  <a:lnTo>
                    <a:pt x="12247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395">
              <a:extLst>
                <a:ext uri="{FF2B5EF4-FFF2-40B4-BE49-F238E27FC236}">
                  <a16:creationId xmlns:a16="http://schemas.microsoft.com/office/drawing/2014/main" xmlns="" id="{CEFE42B1-A107-4F86-89A1-6539BDDC3DA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074400" y="3937000"/>
              <a:ext cx="95041" cy="336551"/>
            </a:xfrm>
            <a:custGeom>
              <a:avLst/>
              <a:gdLst/>
              <a:ahLst/>
              <a:cxnLst/>
              <a:rect l="0" t="0" r="0" b="0"/>
              <a:pathLst>
                <a:path w="95041" h="336551">
                  <a:moveTo>
                    <a:pt x="50800" y="0"/>
                  </a:moveTo>
                  <a:lnTo>
                    <a:pt x="50800" y="0"/>
                  </a:lnTo>
                  <a:lnTo>
                    <a:pt x="47429" y="0"/>
                  </a:lnTo>
                  <a:lnTo>
                    <a:pt x="46436" y="1411"/>
                  </a:lnTo>
                  <a:lnTo>
                    <a:pt x="45333" y="6742"/>
                  </a:lnTo>
                  <a:lnTo>
                    <a:pt x="60263" y="45189"/>
                  </a:lnTo>
                  <a:lnTo>
                    <a:pt x="77122" y="88414"/>
                  </a:lnTo>
                  <a:lnTo>
                    <a:pt x="87899" y="123256"/>
                  </a:lnTo>
                  <a:lnTo>
                    <a:pt x="95040" y="159908"/>
                  </a:lnTo>
                  <a:lnTo>
                    <a:pt x="91158" y="199246"/>
                  </a:lnTo>
                  <a:lnTo>
                    <a:pt x="78615" y="238837"/>
                  </a:lnTo>
                  <a:lnTo>
                    <a:pt x="58928" y="275248"/>
                  </a:lnTo>
                  <a:lnTo>
                    <a:pt x="16030" y="321514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96">
              <a:extLst>
                <a:ext uri="{FF2B5EF4-FFF2-40B4-BE49-F238E27FC236}">
                  <a16:creationId xmlns:a16="http://schemas.microsoft.com/office/drawing/2014/main" xmlns="" id="{2DD16A04-62C6-4744-968C-B87644DC53D0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372734" y="3919930"/>
              <a:ext cx="317617" cy="377236"/>
            </a:xfrm>
            <a:custGeom>
              <a:avLst/>
              <a:gdLst/>
              <a:ahLst/>
              <a:cxnLst/>
              <a:rect l="0" t="0" r="0" b="0"/>
              <a:pathLst>
                <a:path w="317617" h="377236">
                  <a:moveTo>
                    <a:pt x="82666" y="264720"/>
                  </a:moveTo>
                  <a:lnTo>
                    <a:pt x="82666" y="264720"/>
                  </a:lnTo>
                  <a:lnTo>
                    <a:pt x="86036" y="257978"/>
                  </a:lnTo>
                  <a:lnTo>
                    <a:pt x="88134" y="243672"/>
                  </a:lnTo>
                  <a:lnTo>
                    <a:pt x="85384" y="229399"/>
                  </a:lnTo>
                  <a:lnTo>
                    <a:pt x="78228" y="220565"/>
                  </a:lnTo>
                  <a:lnTo>
                    <a:pt x="73358" y="216233"/>
                  </a:lnTo>
                  <a:lnTo>
                    <a:pt x="67289" y="214051"/>
                  </a:lnTo>
                  <a:lnTo>
                    <a:pt x="53018" y="213508"/>
                  </a:lnTo>
                  <a:lnTo>
                    <a:pt x="37270" y="221263"/>
                  </a:lnTo>
                  <a:lnTo>
                    <a:pt x="29117" y="227282"/>
                  </a:lnTo>
                  <a:lnTo>
                    <a:pt x="16297" y="247140"/>
                  </a:lnTo>
                  <a:lnTo>
                    <a:pt x="3028" y="287968"/>
                  </a:lnTo>
                  <a:lnTo>
                    <a:pt x="0" y="317386"/>
                  </a:lnTo>
                  <a:lnTo>
                    <a:pt x="5707" y="342219"/>
                  </a:lnTo>
                  <a:lnTo>
                    <a:pt x="17182" y="361253"/>
                  </a:lnTo>
                  <a:lnTo>
                    <a:pt x="24194" y="369292"/>
                  </a:lnTo>
                  <a:lnTo>
                    <a:pt x="31689" y="373946"/>
                  </a:lnTo>
                  <a:lnTo>
                    <a:pt x="47546" y="377235"/>
                  </a:lnTo>
                  <a:lnTo>
                    <a:pt x="73407" y="334953"/>
                  </a:lnTo>
                  <a:lnTo>
                    <a:pt x="89193" y="300958"/>
                  </a:lnTo>
                  <a:lnTo>
                    <a:pt x="100422" y="267712"/>
                  </a:lnTo>
                  <a:lnTo>
                    <a:pt x="108615" y="234964"/>
                  </a:lnTo>
                  <a:lnTo>
                    <a:pt x="114782" y="202550"/>
                  </a:lnTo>
                  <a:lnTo>
                    <a:pt x="119599" y="173179"/>
                  </a:lnTo>
                  <a:lnTo>
                    <a:pt x="123516" y="145837"/>
                  </a:lnTo>
                  <a:lnTo>
                    <a:pt x="129043" y="99700"/>
                  </a:lnTo>
                  <a:lnTo>
                    <a:pt x="131450" y="62092"/>
                  </a:lnTo>
                  <a:lnTo>
                    <a:pt x="130711" y="58374"/>
                  </a:lnTo>
                  <a:lnTo>
                    <a:pt x="129513" y="57306"/>
                  </a:lnTo>
                  <a:lnTo>
                    <a:pt x="118644" y="102540"/>
                  </a:lnTo>
                  <a:lnTo>
                    <a:pt x="112767" y="137607"/>
                  </a:lnTo>
                  <a:lnTo>
                    <a:pt x="110154" y="181414"/>
                  </a:lnTo>
                  <a:lnTo>
                    <a:pt x="108994" y="223462"/>
                  </a:lnTo>
                  <a:lnTo>
                    <a:pt x="109184" y="261200"/>
                  </a:lnTo>
                  <a:lnTo>
                    <a:pt x="114668" y="304128"/>
                  </a:lnTo>
                  <a:lnTo>
                    <a:pt x="123701" y="323157"/>
                  </a:lnTo>
                  <a:lnTo>
                    <a:pt x="129073" y="328372"/>
                  </a:lnTo>
                  <a:lnTo>
                    <a:pt x="134771" y="331144"/>
                  </a:lnTo>
                  <a:lnTo>
                    <a:pt x="140685" y="332286"/>
                  </a:lnTo>
                  <a:lnTo>
                    <a:pt x="146745" y="330225"/>
                  </a:lnTo>
                  <a:lnTo>
                    <a:pt x="159125" y="320409"/>
                  </a:lnTo>
                  <a:lnTo>
                    <a:pt x="184735" y="285532"/>
                  </a:lnTo>
                  <a:lnTo>
                    <a:pt x="206346" y="249746"/>
                  </a:lnTo>
                  <a:lnTo>
                    <a:pt x="228651" y="205854"/>
                  </a:lnTo>
                  <a:lnTo>
                    <a:pt x="238551" y="180320"/>
                  </a:lnTo>
                  <a:lnTo>
                    <a:pt x="247973" y="153420"/>
                  </a:lnTo>
                  <a:lnTo>
                    <a:pt x="257782" y="126314"/>
                  </a:lnTo>
                  <a:lnTo>
                    <a:pt x="267848" y="99072"/>
                  </a:lnTo>
                  <a:lnTo>
                    <a:pt x="278088" y="71738"/>
                  </a:lnTo>
                  <a:lnTo>
                    <a:pt x="293229" y="33841"/>
                  </a:lnTo>
                  <a:lnTo>
                    <a:pt x="307703" y="0"/>
                  </a:lnTo>
                  <a:lnTo>
                    <a:pt x="308185" y="46"/>
                  </a:lnTo>
                  <a:lnTo>
                    <a:pt x="302008" y="31686"/>
                  </a:lnTo>
                  <a:lnTo>
                    <a:pt x="294452" y="67310"/>
                  </a:lnTo>
                  <a:lnTo>
                    <a:pt x="284036" y="111366"/>
                  </a:lnTo>
                  <a:lnTo>
                    <a:pt x="279001" y="134967"/>
                  </a:lnTo>
                  <a:lnTo>
                    <a:pt x="274234" y="159168"/>
                  </a:lnTo>
                  <a:lnTo>
                    <a:pt x="265879" y="206519"/>
                  </a:lnTo>
                  <a:lnTo>
                    <a:pt x="259814" y="248731"/>
                  </a:lnTo>
                  <a:lnTo>
                    <a:pt x="258530" y="283013"/>
                  </a:lnTo>
                  <a:lnTo>
                    <a:pt x="263657" y="322351"/>
                  </a:lnTo>
                  <a:lnTo>
                    <a:pt x="266825" y="332774"/>
                  </a:lnTo>
                  <a:lnTo>
                    <a:pt x="271055" y="339017"/>
                  </a:lnTo>
                  <a:lnTo>
                    <a:pt x="275992" y="342474"/>
                  </a:lnTo>
                  <a:lnTo>
                    <a:pt x="281401" y="344073"/>
                  </a:lnTo>
                  <a:lnTo>
                    <a:pt x="294935" y="340204"/>
                  </a:lnTo>
                  <a:lnTo>
                    <a:pt x="317616" y="3282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97">
              <a:extLst>
                <a:ext uri="{FF2B5EF4-FFF2-40B4-BE49-F238E27FC236}">
                  <a16:creationId xmlns:a16="http://schemas.microsoft.com/office/drawing/2014/main" xmlns="" id="{2E109D59-0424-4C3C-9E19-3D5FA4A9B131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569698" y="4032250"/>
              <a:ext cx="196853" cy="31751"/>
            </a:xfrm>
            <a:custGeom>
              <a:avLst/>
              <a:gdLst/>
              <a:ahLst/>
              <a:cxnLst/>
              <a:rect l="0" t="0" r="0" b="0"/>
              <a:pathLst>
                <a:path w="1968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8379"/>
                  </a:lnTo>
                  <a:lnTo>
                    <a:pt x="7527" y="24843"/>
                  </a:lnTo>
                  <a:lnTo>
                    <a:pt x="42684" y="17003"/>
                  </a:lnTo>
                  <a:lnTo>
                    <a:pt x="85998" y="10379"/>
                  </a:lnTo>
                  <a:lnTo>
                    <a:pt x="112366" y="7625"/>
                  </a:lnTo>
                  <a:lnTo>
                    <a:pt x="159303" y="3389"/>
                  </a:lnTo>
                  <a:lnTo>
                    <a:pt x="1968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309">
            <a:extLst>
              <a:ext uri="{FF2B5EF4-FFF2-40B4-BE49-F238E27FC236}">
                <a16:creationId xmlns:a16="http://schemas.microsoft.com/office/drawing/2014/main" xmlns="" id="{1A8B6662-C786-4920-A5E7-CA2F90BA673D}"/>
              </a:ext>
            </a:extLst>
          </p:cNvPr>
          <p:cNvGrpSpPr/>
          <p:nvPr/>
        </p:nvGrpSpPr>
        <p:grpSpPr>
          <a:xfrm>
            <a:off x="7529871" y="5276850"/>
            <a:ext cx="2299070" cy="837476"/>
            <a:chOff x="7529871" y="5276850"/>
            <a:chExt cx="2299070" cy="837476"/>
          </a:xfrm>
        </p:grpSpPr>
        <p:sp>
          <p:nvSpPr>
            <p:cNvPr id="132" name="SMARTInkShape-1398">
              <a:extLst>
                <a:ext uri="{FF2B5EF4-FFF2-40B4-BE49-F238E27FC236}">
                  <a16:creationId xmlns:a16="http://schemas.microsoft.com/office/drawing/2014/main" xmlns="" id="{512C4238-F2AA-4721-BBDE-12A677C046B4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7610928" y="5276850"/>
              <a:ext cx="21773" cy="349251"/>
            </a:xfrm>
            <a:custGeom>
              <a:avLst/>
              <a:gdLst/>
              <a:ahLst/>
              <a:cxnLst/>
              <a:rect l="0" t="0" r="0" b="0"/>
              <a:pathLst>
                <a:path w="21773" h="349251">
                  <a:moveTo>
                    <a:pt x="21772" y="0"/>
                  </a:moveTo>
                  <a:lnTo>
                    <a:pt x="21772" y="0"/>
                  </a:lnTo>
                  <a:lnTo>
                    <a:pt x="15030" y="10113"/>
                  </a:lnTo>
                  <a:lnTo>
                    <a:pt x="7467" y="46741"/>
                  </a:lnTo>
                  <a:lnTo>
                    <a:pt x="2949" y="81922"/>
                  </a:lnTo>
                  <a:lnTo>
                    <a:pt x="0" y="122487"/>
                  </a:lnTo>
                  <a:lnTo>
                    <a:pt x="1042" y="168739"/>
                  </a:lnTo>
                  <a:lnTo>
                    <a:pt x="3856" y="215636"/>
                  </a:lnTo>
                  <a:lnTo>
                    <a:pt x="7460" y="259526"/>
                  </a:lnTo>
                  <a:lnTo>
                    <a:pt x="11413" y="295497"/>
                  </a:lnTo>
                  <a:lnTo>
                    <a:pt x="21772" y="349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99">
              <a:extLst>
                <a:ext uri="{FF2B5EF4-FFF2-40B4-BE49-F238E27FC236}">
                  <a16:creationId xmlns:a16="http://schemas.microsoft.com/office/drawing/2014/main" xmlns="" id="{3F75AD0C-9CD6-4F60-BAA5-5E481674C4A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7620007" y="5480128"/>
              <a:ext cx="2197094" cy="107234"/>
            </a:xfrm>
            <a:custGeom>
              <a:avLst/>
              <a:gdLst/>
              <a:ahLst/>
              <a:cxnLst/>
              <a:rect l="0" t="0" r="0" b="0"/>
              <a:pathLst>
                <a:path w="2197094" h="107234">
                  <a:moveTo>
                    <a:pt x="6343" y="6272"/>
                  </a:moveTo>
                  <a:lnTo>
                    <a:pt x="6343" y="6272"/>
                  </a:lnTo>
                  <a:lnTo>
                    <a:pt x="70" y="0"/>
                  </a:lnTo>
                  <a:lnTo>
                    <a:pt x="0" y="5396"/>
                  </a:lnTo>
                  <a:lnTo>
                    <a:pt x="17319" y="11169"/>
                  </a:lnTo>
                  <a:lnTo>
                    <a:pt x="51222" y="16346"/>
                  </a:lnTo>
                  <a:lnTo>
                    <a:pt x="88143" y="17805"/>
                  </a:lnTo>
                  <a:lnTo>
                    <a:pt x="112381" y="18899"/>
                  </a:lnTo>
                  <a:lnTo>
                    <a:pt x="139829" y="20334"/>
                  </a:lnTo>
                  <a:lnTo>
                    <a:pt x="169418" y="21997"/>
                  </a:lnTo>
                  <a:lnTo>
                    <a:pt x="206076" y="23810"/>
                  </a:lnTo>
                  <a:lnTo>
                    <a:pt x="247448" y="25725"/>
                  </a:lnTo>
                  <a:lnTo>
                    <a:pt x="291964" y="27708"/>
                  </a:lnTo>
                  <a:lnTo>
                    <a:pt x="340690" y="29029"/>
                  </a:lnTo>
                  <a:lnTo>
                    <a:pt x="392224" y="29910"/>
                  </a:lnTo>
                  <a:lnTo>
                    <a:pt x="445630" y="30497"/>
                  </a:lnTo>
                  <a:lnTo>
                    <a:pt x="501696" y="31594"/>
                  </a:lnTo>
                  <a:lnTo>
                    <a:pt x="559533" y="33031"/>
                  </a:lnTo>
                  <a:lnTo>
                    <a:pt x="618553" y="34695"/>
                  </a:lnTo>
                  <a:lnTo>
                    <a:pt x="681889" y="36510"/>
                  </a:lnTo>
                  <a:lnTo>
                    <a:pt x="748101" y="38425"/>
                  </a:lnTo>
                  <a:lnTo>
                    <a:pt x="816232" y="40407"/>
                  </a:lnTo>
                  <a:lnTo>
                    <a:pt x="884936" y="42434"/>
                  </a:lnTo>
                  <a:lnTo>
                    <a:pt x="954021" y="44491"/>
                  </a:lnTo>
                  <a:lnTo>
                    <a:pt x="1023362" y="46568"/>
                  </a:lnTo>
                  <a:lnTo>
                    <a:pt x="1092873" y="49364"/>
                  </a:lnTo>
                  <a:lnTo>
                    <a:pt x="1162496" y="52639"/>
                  </a:lnTo>
                  <a:lnTo>
                    <a:pt x="1232195" y="56233"/>
                  </a:lnTo>
                  <a:lnTo>
                    <a:pt x="1299123" y="60041"/>
                  </a:lnTo>
                  <a:lnTo>
                    <a:pt x="1364202" y="63991"/>
                  </a:lnTo>
                  <a:lnTo>
                    <a:pt x="1428049" y="68035"/>
                  </a:lnTo>
                  <a:lnTo>
                    <a:pt x="1491074" y="72847"/>
                  </a:lnTo>
                  <a:lnTo>
                    <a:pt x="1553552" y="78172"/>
                  </a:lnTo>
                  <a:lnTo>
                    <a:pt x="1615666" y="83839"/>
                  </a:lnTo>
                  <a:lnTo>
                    <a:pt x="1673302" y="88322"/>
                  </a:lnTo>
                  <a:lnTo>
                    <a:pt x="1727955" y="92017"/>
                  </a:lnTo>
                  <a:lnTo>
                    <a:pt x="1780617" y="95185"/>
                  </a:lnTo>
                  <a:lnTo>
                    <a:pt x="1829131" y="98003"/>
                  </a:lnTo>
                  <a:lnTo>
                    <a:pt x="1874879" y="100587"/>
                  </a:lnTo>
                  <a:lnTo>
                    <a:pt x="1918783" y="103015"/>
                  </a:lnTo>
                  <a:lnTo>
                    <a:pt x="1958637" y="104635"/>
                  </a:lnTo>
                  <a:lnTo>
                    <a:pt x="1995790" y="105714"/>
                  </a:lnTo>
                  <a:lnTo>
                    <a:pt x="2031140" y="106433"/>
                  </a:lnTo>
                  <a:lnTo>
                    <a:pt x="2061764" y="106913"/>
                  </a:lnTo>
                  <a:lnTo>
                    <a:pt x="2089235" y="107233"/>
                  </a:lnTo>
                  <a:lnTo>
                    <a:pt x="2135044" y="106883"/>
                  </a:lnTo>
                  <a:lnTo>
                    <a:pt x="2177140" y="103423"/>
                  </a:lnTo>
                  <a:lnTo>
                    <a:pt x="2197093" y="101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400">
              <a:extLst>
                <a:ext uri="{FF2B5EF4-FFF2-40B4-BE49-F238E27FC236}">
                  <a16:creationId xmlns:a16="http://schemas.microsoft.com/office/drawing/2014/main" xmlns="" id="{124A434B-66DD-48B6-B792-6BAF25D8954A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9745813" y="5310365"/>
              <a:ext cx="57706" cy="449086"/>
            </a:xfrm>
            <a:custGeom>
              <a:avLst/>
              <a:gdLst/>
              <a:ahLst/>
              <a:cxnLst/>
              <a:rect l="0" t="0" r="0" b="0"/>
              <a:pathLst>
                <a:path w="57706" h="449086">
                  <a:moveTo>
                    <a:pt x="52237" y="10935"/>
                  </a:moveTo>
                  <a:lnTo>
                    <a:pt x="52237" y="10935"/>
                  </a:lnTo>
                  <a:lnTo>
                    <a:pt x="57705" y="0"/>
                  </a:lnTo>
                  <a:lnTo>
                    <a:pt x="40893" y="39268"/>
                  </a:lnTo>
                  <a:lnTo>
                    <a:pt x="27439" y="78561"/>
                  </a:lnTo>
                  <a:lnTo>
                    <a:pt x="20889" y="101879"/>
                  </a:lnTo>
                  <a:lnTo>
                    <a:pt x="14405" y="126598"/>
                  </a:lnTo>
                  <a:lnTo>
                    <a:pt x="9376" y="152954"/>
                  </a:lnTo>
                  <a:lnTo>
                    <a:pt x="5319" y="180404"/>
                  </a:lnTo>
                  <a:lnTo>
                    <a:pt x="1908" y="208581"/>
                  </a:lnTo>
                  <a:lnTo>
                    <a:pt x="340" y="235127"/>
                  </a:lnTo>
                  <a:lnTo>
                    <a:pt x="0" y="260586"/>
                  </a:lnTo>
                  <a:lnTo>
                    <a:pt x="1504" y="308158"/>
                  </a:lnTo>
                  <a:lnTo>
                    <a:pt x="4524" y="350467"/>
                  </a:lnTo>
                  <a:lnTo>
                    <a:pt x="8218" y="384794"/>
                  </a:lnTo>
                  <a:lnTo>
                    <a:pt x="10095" y="412044"/>
                  </a:lnTo>
                  <a:lnTo>
                    <a:pt x="1437" y="4490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401">
              <a:extLst>
                <a:ext uri="{FF2B5EF4-FFF2-40B4-BE49-F238E27FC236}">
                  <a16:creationId xmlns:a16="http://schemas.microsoft.com/office/drawing/2014/main" xmlns="" id="{7159B6AD-0B6A-4720-B523-D1AB07E2EE2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7529871" y="5771550"/>
              <a:ext cx="204430" cy="172051"/>
            </a:xfrm>
            <a:custGeom>
              <a:avLst/>
              <a:gdLst/>
              <a:ahLst/>
              <a:cxnLst/>
              <a:rect l="0" t="0" r="0" b="0"/>
              <a:pathLst>
                <a:path w="204430" h="172051">
                  <a:moveTo>
                    <a:pt x="128229" y="76800"/>
                  </a:moveTo>
                  <a:lnTo>
                    <a:pt x="128229" y="76800"/>
                  </a:lnTo>
                  <a:lnTo>
                    <a:pt x="122762" y="53656"/>
                  </a:lnTo>
                  <a:lnTo>
                    <a:pt x="118585" y="24758"/>
                  </a:lnTo>
                  <a:lnTo>
                    <a:pt x="113063" y="9953"/>
                  </a:lnTo>
                  <a:lnTo>
                    <a:pt x="105261" y="2875"/>
                  </a:lnTo>
                  <a:lnTo>
                    <a:pt x="100217" y="0"/>
                  </a:lnTo>
                  <a:lnTo>
                    <a:pt x="85204" y="569"/>
                  </a:lnTo>
                  <a:lnTo>
                    <a:pt x="76262" y="2696"/>
                  </a:lnTo>
                  <a:lnTo>
                    <a:pt x="43452" y="25916"/>
                  </a:lnTo>
                  <a:lnTo>
                    <a:pt x="13662" y="62978"/>
                  </a:lnTo>
                  <a:lnTo>
                    <a:pt x="3227" y="89002"/>
                  </a:lnTo>
                  <a:lnTo>
                    <a:pt x="0" y="113268"/>
                  </a:lnTo>
                  <a:lnTo>
                    <a:pt x="3269" y="133459"/>
                  </a:lnTo>
                  <a:lnTo>
                    <a:pt x="7528" y="139973"/>
                  </a:lnTo>
                  <a:lnTo>
                    <a:pt x="13190" y="144315"/>
                  </a:lnTo>
                  <a:lnTo>
                    <a:pt x="19785" y="147210"/>
                  </a:lnTo>
                  <a:lnTo>
                    <a:pt x="38404" y="144782"/>
                  </a:lnTo>
                  <a:lnTo>
                    <a:pt x="49295" y="141171"/>
                  </a:lnTo>
                  <a:lnTo>
                    <a:pt x="81478" y="115863"/>
                  </a:lnTo>
                  <a:lnTo>
                    <a:pt x="116772" y="72208"/>
                  </a:lnTo>
                  <a:lnTo>
                    <a:pt x="132094" y="48906"/>
                  </a:lnTo>
                  <a:lnTo>
                    <a:pt x="134333" y="50443"/>
                  </a:lnTo>
                  <a:lnTo>
                    <a:pt x="140584" y="59677"/>
                  </a:lnTo>
                  <a:lnTo>
                    <a:pt x="155186" y="101687"/>
                  </a:lnTo>
                  <a:lnTo>
                    <a:pt x="174242" y="135965"/>
                  </a:lnTo>
                  <a:lnTo>
                    <a:pt x="204429" y="172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402">
              <a:extLst>
                <a:ext uri="{FF2B5EF4-FFF2-40B4-BE49-F238E27FC236}">
                  <a16:creationId xmlns:a16="http://schemas.microsoft.com/office/drawing/2014/main" xmlns="" id="{95D366D3-D564-40E0-A871-407A06E0CEC1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9677400" y="5854700"/>
              <a:ext cx="151541" cy="259626"/>
            </a:xfrm>
            <a:custGeom>
              <a:avLst/>
              <a:gdLst/>
              <a:ahLst/>
              <a:cxnLst/>
              <a:rect l="0" t="0" r="0" b="0"/>
              <a:pathLst>
                <a:path w="151541" h="259626">
                  <a:moveTo>
                    <a:pt x="50800" y="0"/>
                  </a:moveTo>
                  <a:lnTo>
                    <a:pt x="50800" y="0"/>
                  </a:lnTo>
                  <a:lnTo>
                    <a:pt x="41962" y="24419"/>
                  </a:lnTo>
                  <a:lnTo>
                    <a:pt x="39243" y="57643"/>
                  </a:lnTo>
                  <a:lnTo>
                    <a:pt x="38608" y="88414"/>
                  </a:lnTo>
                  <a:lnTo>
                    <a:pt x="38326" y="122550"/>
                  </a:lnTo>
                  <a:lnTo>
                    <a:pt x="38200" y="156537"/>
                  </a:lnTo>
                  <a:lnTo>
                    <a:pt x="38129" y="197292"/>
                  </a:lnTo>
                  <a:lnTo>
                    <a:pt x="34447" y="223931"/>
                  </a:lnTo>
                  <a:lnTo>
                    <a:pt x="34958" y="223371"/>
                  </a:lnTo>
                  <a:lnTo>
                    <a:pt x="47592" y="180294"/>
                  </a:lnTo>
                  <a:lnTo>
                    <a:pt x="64431" y="142712"/>
                  </a:lnTo>
                  <a:lnTo>
                    <a:pt x="82826" y="120445"/>
                  </a:lnTo>
                  <a:lnTo>
                    <a:pt x="89790" y="117690"/>
                  </a:lnTo>
                  <a:lnTo>
                    <a:pt x="105053" y="118394"/>
                  </a:lnTo>
                  <a:lnTo>
                    <a:pt x="119362" y="127173"/>
                  </a:lnTo>
                  <a:lnTo>
                    <a:pt x="132778" y="141894"/>
                  </a:lnTo>
                  <a:lnTo>
                    <a:pt x="145796" y="162547"/>
                  </a:lnTo>
                  <a:lnTo>
                    <a:pt x="151112" y="185837"/>
                  </a:lnTo>
                  <a:lnTo>
                    <a:pt x="151540" y="197975"/>
                  </a:lnTo>
                  <a:lnTo>
                    <a:pt x="142610" y="220868"/>
                  </a:lnTo>
                  <a:lnTo>
                    <a:pt x="135290" y="231912"/>
                  </a:lnTo>
                  <a:lnTo>
                    <a:pt x="112105" y="247946"/>
                  </a:lnTo>
                  <a:lnTo>
                    <a:pt x="85102" y="257659"/>
                  </a:lnTo>
                  <a:lnTo>
                    <a:pt x="61342" y="259625"/>
                  </a:lnTo>
                  <a:lnTo>
                    <a:pt x="16507" y="25147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10">
            <a:extLst>
              <a:ext uri="{FF2B5EF4-FFF2-40B4-BE49-F238E27FC236}">
                <a16:creationId xmlns:a16="http://schemas.microsoft.com/office/drawing/2014/main" xmlns="" id="{7EF776F7-2C75-4E51-A498-14FCB5DDCAA7}"/>
              </a:ext>
            </a:extLst>
          </p:cNvPr>
          <p:cNvGrpSpPr/>
          <p:nvPr/>
        </p:nvGrpSpPr>
        <p:grpSpPr>
          <a:xfrm>
            <a:off x="2079142" y="3162300"/>
            <a:ext cx="721209" cy="347579"/>
            <a:chOff x="2079142" y="3162300"/>
            <a:chExt cx="721209" cy="347579"/>
          </a:xfrm>
        </p:grpSpPr>
        <p:sp>
          <p:nvSpPr>
            <p:cNvPr id="138" name="SMARTInkShape-1403">
              <a:extLst>
                <a:ext uri="{FF2B5EF4-FFF2-40B4-BE49-F238E27FC236}">
                  <a16:creationId xmlns:a16="http://schemas.microsoft.com/office/drawing/2014/main" xmlns="" id="{6A3DE61A-1C8C-48E2-90F6-9E9E5CC9BF6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079142" y="3200400"/>
              <a:ext cx="295759" cy="50801"/>
            </a:xfrm>
            <a:custGeom>
              <a:avLst/>
              <a:gdLst/>
              <a:ahLst/>
              <a:cxnLst/>
              <a:rect l="0" t="0" r="0" b="0"/>
              <a:pathLst>
                <a:path w="295759" h="50801">
                  <a:moveTo>
                    <a:pt x="3658" y="50800"/>
                  </a:moveTo>
                  <a:lnTo>
                    <a:pt x="3658" y="50800"/>
                  </a:lnTo>
                  <a:lnTo>
                    <a:pt x="287" y="47429"/>
                  </a:lnTo>
                  <a:lnTo>
                    <a:pt x="0" y="46436"/>
                  </a:lnTo>
                  <a:lnTo>
                    <a:pt x="513" y="45774"/>
                  </a:lnTo>
                  <a:lnTo>
                    <a:pt x="17616" y="39555"/>
                  </a:lnTo>
                  <a:lnTo>
                    <a:pt x="58437" y="32259"/>
                  </a:lnTo>
                  <a:lnTo>
                    <a:pt x="99971" y="22804"/>
                  </a:lnTo>
                  <a:lnTo>
                    <a:pt x="146653" y="15309"/>
                  </a:lnTo>
                  <a:lnTo>
                    <a:pt x="193506" y="9626"/>
                  </a:lnTo>
                  <a:lnTo>
                    <a:pt x="235496" y="4749"/>
                  </a:lnTo>
                  <a:lnTo>
                    <a:pt x="281659" y="938"/>
                  </a:lnTo>
                  <a:lnTo>
                    <a:pt x="295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404">
              <a:extLst>
                <a:ext uri="{FF2B5EF4-FFF2-40B4-BE49-F238E27FC236}">
                  <a16:creationId xmlns:a16="http://schemas.microsoft.com/office/drawing/2014/main" xmlns="" id="{79C6D6B7-F21F-44F8-A43A-A87C35C9A54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191947" y="3219450"/>
              <a:ext cx="95788" cy="290265"/>
            </a:xfrm>
            <a:custGeom>
              <a:avLst/>
              <a:gdLst/>
              <a:ahLst/>
              <a:cxnLst/>
              <a:rect l="0" t="0" r="0" b="0"/>
              <a:pathLst>
                <a:path w="95788" h="290265">
                  <a:moveTo>
                    <a:pt x="11503" y="0"/>
                  </a:moveTo>
                  <a:lnTo>
                    <a:pt x="11503" y="0"/>
                  </a:lnTo>
                  <a:lnTo>
                    <a:pt x="11503" y="3371"/>
                  </a:lnTo>
                  <a:lnTo>
                    <a:pt x="17278" y="16606"/>
                  </a:lnTo>
                  <a:lnTo>
                    <a:pt x="49480" y="58329"/>
                  </a:lnTo>
                  <a:lnTo>
                    <a:pt x="72066" y="96697"/>
                  </a:lnTo>
                  <a:lnTo>
                    <a:pt x="87617" y="144205"/>
                  </a:lnTo>
                  <a:lnTo>
                    <a:pt x="94250" y="179802"/>
                  </a:lnTo>
                  <a:lnTo>
                    <a:pt x="95787" y="213027"/>
                  </a:lnTo>
                  <a:lnTo>
                    <a:pt x="92001" y="242845"/>
                  </a:lnTo>
                  <a:lnTo>
                    <a:pt x="80912" y="267857"/>
                  </a:lnTo>
                  <a:lnTo>
                    <a:pt x="64694" y="283207"/>
                  </a:lnTo>
                  <a:lnTo>
                    <a:pt x="55430" y="288288"/>
                  </a:lnTo>
                  <a:lnTo>
                    <a:pt x="46432" y="290264"/>
                  </a:lnTo>
                  <a:lnTo>
                    <a:pt x="28908" y="288697"/>
                  </a:lnTo>
                  <a:lnTo>
                    <a:pt x="13594" y="279534"/>
                  </a:lnTo>
                  <a:lnTo>
                    <a:pt x="6547" y="273139"/>
                  </a:lnTo>
                  <a:lnTo>
                    <a:pt x="2555" y="265348"/>
                  </a:lnTo>
                  <a:lnTo>
                    <a:pt x="0" y="247285"/>
                  </a:lnTo>
                  <a:lnTo>
                    <a:pt x="2423" y="238940"/>
                  </a:lnTo>
                  <a:lnTo>
                    <a:pt x="24203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405">
              <a:extLst>
                <a:ext uri="{FF2B5EF4-FFF2-40B4-BE49-F238E27FC236}">
                  <a16:creationId xmlns:a16="http://schemas.microsoft.com/office/drawing/2014/main" xmlns="" id="{3F17DDCA-576A-4202-95D4-1C752F53E04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384592" y="3368780"/>
              <a:ext cx="78704" cy="141099"/>
            </a:xfrm>
            <a:custGeom>
              <a:avLst/>
              <a:gdLst/>
              <a:ahLst/>
              <a:cxnLst/>
              <a:rect l="0" t="0" r="0" b="0"/>
              <a:pathLst>
                <a:path w="78704" h="141099">
                  <a:moveTo>
                    <a:pt x="41108" y="9420"/>
                  </a:moveTo>
                  <a:lnTo>
                    <a:pt x="41108" y="9420"/>
                  </a:lnTo>
                  <a:lnTo>
                    <a:pt x="23431" y="582"/>
                  </a:lnTo>
                  <a:lnTo>
                    <a:pt x="20151" y="0"/>
                  </a:lnTo>
                  <a:lnTo>
                    <a:pt x="17259" y="318"/>
                  </a:lnTo>
                  <a:lnTo>
                    <a:pt x="14625" y="1235"/>
                  </a:lnTo>
                  <a:lnTo>
                    <a:pt x="4177" y="9268"/>
                  </a:lnTo>
                  <a:lnTo>
                    <a:pt x="0" y="24169"/>
                  </a:lnTo>
                  <a:lnTo>
                    <a:pt x="689" y="71600"/>
                  </a:lnTo>
                  <a:lnTo>
                    <a:pt x="9063" y="107258"/>
                  </a:lnTo>
                  <a:lnTo>
                    <a:pt x="23852" y="133424"/>
                  </a:lnTo>
                  <a:lnTo>
                    <a:pt x="30310" y="137950"/>
                  </a:lnTo>
                  <a:lnTo>
                    <a:pt x="45010" y="141098"/>
                  </a:lnTo>
                  <a:lnTo>
                    <a:pt x="59070" y="138264"/>
                  </a:lnTo>
                  <a:lnTo>
                    <a:pt x="65783" y="135532"/>
                  </a:lnTo>
                  <a:lnTo>
                    <a:pt x="70963" y="130184"/>
                  </a:lnTo>
                  <a:lnTo>
                    <a:pt x="78601" y="114834"/>
                  </a:lnTo>
                  <a:lnTo>
                    <a:pt x="78703" y="96252"/>
                  </a:lnTo>
                  <a:lnTo>
                    <a:pt x="73339" y="77645"/>
                  </a:lnTo>
                  <a:lnTo>
                    <a:pt x="59125" y="56681"/>
                  </a:lnTo>
                  <a:lnTo>
                    <a:pt x="50056" y="48534"/>
                  </a:lnTo>
                  <a:lnTo>
                    <a:pt x="45662" y="47491"/>
                  </a:lnTo>
                  <a:lnTo>
                    <a:pt x="41322" y="48206"/>
                  </a:lnTo>
                  <a:lnTo>
                    <a:pt x="37017" y="50094"/>
                  </a:lnTo>
                  <a:lnTo>
                    <a:pt x="34853" y="52058"/>
                  </a:lnTo>
                  <a:lnTo>
                    <a:pt x="34758" y="60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406">
              <a:extLst>
                <a:ext uri="{FF2B5EF4-FFF2-40B4-BE49-F238E27FC236}">
                  <a16:creationId xmlns:a16="http://schemas.microsoft.com/office/drawing/2014/main" xmlns="" id="{CB6A783B-0D2B-4E78-B67B-0A731C412BDC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20950" y="34226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540" y="48794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07">
              <a:extLst>
                <a:ext uri="{FF2B5EF4-FFF2-40B4-BE49-F238E27FC236}">
                  <a16:creationId xmlns:a16="http://schemas.microsoft.com/office/drawing/2014/main" xmlns="" id="{56E6F80A-63A6-4734-AD98-A9315FABF55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514600" y="33210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57150"/>
                  </a:moveTo>
                  <a:lnTo>
                    <a:pt x="6350" y="57150"/>
                  </a:lnTo>
                  <a:lnTo>
                    <a:pt x="588" y="13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08">
              <a:extLst>
                <a:ext uri="{FF2B5EF4-FFF2-40B4-BE49-F238E27FC236}">
                  <a16:creationId xmlns:a16="http://schemas.microsoft.com/office/drawing/2014/main" xmlns="" id="{45860736-0AB9-48C0-B762-A08318151EEF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578100" y="3364487"/>
              <a:ext cx="76201" cy="115314"/>
            </a:xfrm>
            <a:custGeom>
              <a:avLst/>
              <a:gdLst/>
              <a:ahLst/>
              <a:cxnLst/>
              <a:rect l="0" t="0" r="0" b="0"/>
              <a:pathLst>
                <a:path w="76201" h="115314">
                  <a:moveTo>
                    <a:pt x="0" y="20063"/>
                  </a:moveTo>
                  <a:lnTo>
                    <a:pt x="0" y="20063"/>
                  </a:lnTo>
                  <a:lnTo>
                    <a:pt x="0" y="60540"/>
                  </a:lnTo>
                  <a:lnTo>
                    <a:pt x="0" y="98024"/>
                  </a:lnTo>
                  <a:lnTo>
                    <a:pt x="706" y="94223"/>
                  </a:lnTo>
                  <a:lnTo>
                    <a:pt x="12209" y="54271"/>
                  </a:lnTo>
                  <a:lnTo>
                    <a:pt x="28543" y="17439"/>
                  </a:lnTo>
                  <a:lnTo>
                    <a:pt x="39497" y="2669"/>
                  </a:lnTo>
                  <a:lnTo>
                    <a:pt x="43265" y="0"/>
                  </a:lnTo>
                  <a:lnTo>
                    <a:pt x="45776" y="338"/>
                  </a:lnTo>
                  <a:lnTo>
                    <a:pt x="47451" y="2680"/>
                  </a:lnTo>
                  <a:lnTo>
                    <a:pt x="57266" y="41283"/>
                  </a:lnTo>
                  <a:lnTo>
                    <a:pt x="67748" y="86540"/>
                  </a:lnTo>
                  <a:lnTo>
                    <a:pt x="76200" y="115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09">
              <a:extLst>
                <a:ext uri="{FF2B5EF4-FFF2-40B4-BE49-F238E27FC236}">
                  <a16:creationId xmlns:a16="http://schemas.microsoft.com/office/drawing/2014/main" xmlns="" id="{D9BA6C1F-CDF8-4530-9941-E14BF99B335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732242" y="3162300"/>
              <a:ext cx="30009" cy="315548"/>
            </a:xfrm>
            <a:custGeom>
              <a:avLst/>
              <a:gdLst/>
              <a:ahLst/>
              <a:cxnLst/>
              <a:rect l="0" t="0" r="0" b="0"/>
              <a:pathLst>
                <a:path w="30009" h="315548">
                  <a:moveTo>
                    <a:pt x="4608" y="0"/>
                  </a:moveTo>
                  <a:lnTo>
                    <a:pt x="4608" y="0"/>
                  </a:lnTo>
                  <a:lnTo>
                    <a:pt x="8972" y="43365"/>
                  </a:lnTo>
                  <a:lnTo>
                    <a:pt x="10075" y="78070"/>
                  </a:lnTo>
                  <a:lnTo>
                    <a:pt x="10566" y="118894"/>
                  </a:lnTo>
                  <a:lnTo>
                    <a:pt x="9373" y="163614"/>
                  </a:lnTo>
                  <a:lnTo>
                    <a:pt x="7079" y="187392"/>
                  </a:lnTo>
                  <a:lnTo>
                    <a:pt x="2178" y="233569"/>
                  </a:lnTo>
                  <a:lnTo>
                    <a:pt x="0" y="272907"/>
                  </a:lnTo>
                  <a:lnTo>
                    <a:pt x="2145" y="309932"/>
                  </a:lnTo>
                  <a:lnTo>
                    <a:pt x="4377" y="314571"/>
                  </a:lnTo>
                  <a:lnTo>
                    <a:pt x="7276" y="315547"/>
                  </a:lnTo>
                  <a:lnTo>
                    <a:pt x="10620" y="314082"/>
                  </a:lnTo>
                  <a:lnTo>
                    <a:pt x="300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10">
              <a:extLst>
                <a:ext uri="{FF2B5EF4-FFF2-40B4-BE49-F238E27FC236}">
                  <a16:creationId xmlns:a16="http://schemas.microsoft.com/office/drawing/2014/main" xmlns="" id="{EAF534B7-C1A1-47C2-B34F-AAF8ECC5436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695092" y="3302000"/>
              <a:ext cx="105259" cy="25401"/>
            </a:xfrm>
            <a:custGeom>
              <a:avLst/>
              <a:gdLst/>
              <a:ahLst/>
              <a:cxnLst/>
              <a:rect l="0" t="0" r="0" b="0"/>
              <a:pathLst>
                <a:path w="1052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40102" y="22029"/>
                  </a:lnTo>
                  <a:lnTo>
                    <a:pt x="87266" y="6546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311">
            <a:extLst>
              <a:ext uri="{FF2B5EF4-FFF2-40B4-BE49-F238E27FC236}">
                <a16:creationId xmlns:a16="http://schemas.microsoft.com/office/drawing/2014/main" xmlns="" id="{0FCCB61D-28A5-436C-96C5-F799AAE05951}"/>
              </a:ext>
            </a:extLst>
          </p:cNvPr>
          <p:cNvGrpSpPr/>
          <p:nvPr/>
        </p:nvGrpSpPr>
        <p:grpSpPr>
          <a:xfrm>
            <a:off x="2203450" y="3079479"/>
            <a:ext cx="2394934" cy="838472"/>
            <a:chOff x="2203450" y="3079479"/>
            <a:chExt cx="2394934" cy="838472"/>
          </a:xfrm>
        </p:grpSpPr>
        <p:sp>
          <p:nvSpPr>
            <p:cNvPr id="147" name="SMARTInkShape-1411">
              <a:extLst>
                <a:ext uri="{FF2B5EF4-FFF2-40B4-BE49-F238E27FC236}">
                  <a16:creationId xmlns:a16="http://schemas.microsoft.com/office/drawing/2014/main" xmlns="" id="{0158F7FB-BAAA-4C0F-AA8A-EDF45A3393E1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95989" y="3116911"/>
              <a:ext cx="180612" cy="357596"/>
            </a:xfrm>
            <a:custGeom>
              <a:avLst/>
              <a:gdLst/>
              <a:ahLst/>
              <a:cxnLst/>
              <a:rect l="0" t="0" r="0" b="0"/>
              <a:pathLst>
                <a:path w="180612" h="357596">
                  <a:moveTo>
                    <a:pt x="123461" y="235889"/>
                  </a:moveTo>
                  <a:lnTo>
                    <a:pt x="123461" y="235889"/>
                  </a:lnTo>
                  <a:lnTo>
                    <a:pt x="123461" y="229147"/>
                  </a:lnTo>
                  <a:lnTo>
                    <a:pt x="117817" y="222074"/>
                  </a:lnTo>
                  <a:lnTo>
                    <a:pt x="107547" y="214932"/>
                  </a:lnTo>
                  <a:lnTo>
                    <a:pt x="93575" y="209407"/>
                  </a:lnTo>
                  <a:lnTo>
                    <a:pt x="66471" y="209071"/>
                  </a:lnTo>
                  <a:lnTo>
                    <a:pt x="46391" y="219266"/>
                  </a:lnTo>
                  <a:lnTo>
                    <a:pt x="36098" y="226924"/>
                  </a:lnTo>
                  <a:lnTo>
                    <a:pt x="8127" y="268040"/>
                  </a:lnTo>
                  <a:lnTo>
                    <a:pt x="0" y="298626"/>
                  </a:lnTo>
                  <a:lnTo>
                    <a:pt x="150" y="325861"/>
                  </a:lnTo>
                  <a:lnTo>
                    <a:pt x="7273" y="345021"/>
                  </a:lnTo>
                  <a:lnTo>
                    <a:pt x="14252" y="350977"/>
                  </a:lnTo>
                  <a:lnTo>
                    <a:pt x="33296" y="357595"/>
                  </a:lnTo>
                  <a:lnTo>
                    <a:pt x="57752" y="353010"/>
                  </a:lnTo>
                  <a:lnTo>
                    <a:pt x="83674" y="339448"/>
                  </a:lnTo>
                  <a:lnTo>
                    <a:pt x="106953" y="316958"/>
                  </a:lnTo>
                  <a:lnTo>
                    <a:pt x="125297" y="282973"/>
                  </a:lnTo>
                  <a:lnTo>
                    <a:pt x="138388" y="240588"/>
                  </a:lnTo>
                  <a:lnTo>
                    <a:pt x="141879" y="216444"/>
                  </a:lnTo>
                  <a:lnTo>
                    <a:pt x="144206" y="191175"/>
                  </a:lnTo>
                  <a:lnTo>
                    <a:pt x="145758" y="164452"/>
                  </a:lnTo>
                  <a:lnTo>
                    <a:pt x="146792" y="136759"/>
                  </a:lnTo>
                  <a:lnTo>
                    <a:pt x="147482" y="108419"/>
                  </a:lnTo>
                  <a:lnTo>
                    <a:pt x="146366" y="61878"/>
                  </a:lnTo>
                  <a:lnTo>
                    <a:pt x="143653" y="15232"/>
                  </a:lnTo>
                  <a:lnTo>
                    <a:pt x="143272" y="6234"/>
                  </a:lnTo>
                  <a:lnTo>
                    <a:pt x="141608" y="1647"/>
                  </a:lnTo>
                  <a:lnTo>
                    <a:pt x="139087" y="0"/>
                  </a:lnTo>
                  <a:lnTo>
                    <a:pt x="135995" y="313"/>
                  </a:lnTo>
                  <a:lnTo>
                    <a:pt x="124901" y="31093"/>
                  </a:lnTo>
                  <a:lnTo>
                    <a:pt x="120573" y="70549"/>
                  </a:lnTo>
                  <a:lnTo>
                    <a:pt x="120061" y="117955"/>
                  </a:lnTo>
                  <a:lnTo>
                    <a:pt x="121900" y="142449"/>
                  </a:lnTo>
                  <a:lnTo>
                    <a:pt x="124537" y="167246"/>
                  </a:lnTo>
                  <a:lnTo>
                    <a:pt x="127706" y="191538"/>
                  </a:lnTo>
                  <a:lnTo>
                    <a:pt x="131230" y="215494"/>
                  </a:lnTo>
                  <a:lnTo>
                    <a:pt x="138909" y="259986"/>
                  </a:lnTo>
                  <a:lnTo>
                    <a:pt x="147025" y="296223"/>
                  </a:lnTo>
                  <a:lnTo>
                    <a:pt x="159527" y="327535"/>
                  </a:lnTo>
                  <a:lnTo>
                    <a:pt x="163733" y="330148"/>
                  </a:lnTo>
                  <a:lnTo>
                    <a:pt x="167948" y="329067"/>
                  </a:lnTo>
                  <a:lnTo>
                    <a:pt x="180611" y="318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12">
              <a:extLst>
                <a:ext uri="{FF2B5EF4-FFF2-40B4-BE49-F238E27FC236}">
                  <a16:creationId xmlns:a16="http://schemas.microsoft.com/office/drawing/2014/main" xmlns="" id="{5C5BBB76-31F3-4C61-A435-09A181BEA23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3314700" y="33274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543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13">
              <a:extLst>
                <a:ext uri="{FF2B5EF4-FFF2-40B4-BE49-F238E27FC236}">
                  <a16:creationId xmlns:a16="http://schemas.microsoft.com/office/drawing/2014/main" xmlns="" id="{8D4DC913-7C74-41DE-A5F9-7478A887FA4E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311556" y="3213100"/>
              <a:ext cx="15845" cy="63501"/>
            </a:xfrm>
            <a:custGeom>
              <a:avLst/>
              <a:gdLst/>
              <a:ahLst/>
              <a:cxnLst/>
              <a:rect l="0" t="0" r="0" b="0"/>
              <a:pathLst>
                <a:path w="15845" h="63501">
                  <a:moveTo>
                    <a:pt x="3144" y="63500"/>
                  </a:moveTo>
                  <a:lnTo>
                    <a:pt x="3144" y="63500"/>
                  </a:lnTo>
                  <a:lnTo>
                    <a:pt x="0" y="19529"/>
                  </a:lnTo>
                  <a:lnTo>
                    <a:pt x="1048" y="13019"/>
                  </a:lnTo>
                  <a:lnTo>
                    <a:pt x="3158" y="8680"/>
                  </a:lnTo>
                  <a:lnTo>
                    <a:pt x="5975" y="5786"/>
                  </a:lnTo>
                  <a:lnTo>
                    <a:pt x="15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14">
              <a:extLst>
                <a:ext uri="{FF2B5EF4-FFF2-40B4-BE49-F238E27FC236}">
                  <a16:creationId xmlns:a16="http://schemas.microsoft.com/office/drawing/2014/main" xmlns="" id="{8D81AE68-0602-4635-8406-2E9E237D9D4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46450" y="3275516"/>
              <a:ext cx="88901" cy="166291"/>
            </a:xfrm>
            <a:custGeom>
              <a:avLst/>
              <a:gdLst/>
              <a:ahLst/>
              <a:cxnLst/>
              <a:rect l="0" t="0" r="0" b="0"/>
              <a:pathLst>
                <a:path w="88901" h="166291">
                  <a:moveTo>
                    <a:pt x="88900" y="13784"/>
                  </a:moveTo>
                  <a:lnTo>
                    <a:pt x="88900" y="13784"/>
                  </a:lnTo>
                  <a:lnTo>
                    <a:pt x="62168" y="0"/>
                  </a:lnTo>
                  <a:lnTo>
                    <a:pt x="50208" y="132"/>
                  </a:lnTo>
                  <a:lnTo>
                    <a:pt x="39719" y="4424"/>
                  </a:lnTo>
                  <a:lnTo>
                    <a:pt x="34946" y="7544"/>
                  </a:lnTo>
                  <a:lnTo>
                    <a:pt x="32469" y="11740"/>
                  </a:lnTo>
                  <a:lnTo>
                    <a:pt x="31599" y="22048"/>
                  </a:lnTo>
                  <a:lnTo>
                    <a:pt x="38447" y="39751"/>
                  </a:lnTo>
                  <a:lnTo>
                    <a:pt x="75905" y="84075"/>
                  </a:lnTo>
                  <a:lnTo>
                    <a:pt x="88421" y="110654"/>
                  </a:lnTo>
                  <a:lnTo>
                    <a:pt x="88452" y="127863"/>
                  </a:lnTo>
                  <a:lnTo>
                    <a:pt x="86484" y="136404"/>
                  </a:lnTo>
                  <a:lnTo>
                    <a:pt x="76772" y="149656"/>
                  </a:lnTo>
                  <a:lnTo>
                    <a:pt x="62343" y="159544"/>
                  </a:lnTo>
                  <a:lnTo>
                    <a:pt x="44171" y="166290"/>
                  </a:lnTo>
                  <a:lnTo>
                    <a:pt x="0" y="16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15">
              <a:extLst>
                <a:ext uri="{FF2B5EF4-FFF2-40B4-BE49-F238E27FC236}">
                  <a16:creationId xmlns:a16="http://schemas.microsoft.com/office/drawing/2014/main" xmlns="" id="{2CCFAA65-3D1A-47A3-8EA6-E19AF647AA8D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522075" y="3113265"/>
              <a:ext cx="103776" cy="341963"/>
            </a:xfrm>
            <a:custGeom>
              <a:avLst/>
              <a:gdLst/>
              <a:ahLst/>
              <a:cxnLst/>
              <a:rect l="0" t="0" r="0" b="0"/>
              <a:pathLst>
                <a:path w="103776" h="341963">
                  <a:moveTo>
                    <a:pt x="33925" y="10935"/>
                  </a:moveTo>
                  <a:lnTo>
                    <a:pt x="33925" y="10935"/>
                  </a:lnTo>
                  <a:lnTo>
                    <a:pt x="33925" y="0"/>
                  </a:lnTo>
                  <a:lnTo>
                    <a:pt x="27183" y="47227"/>
                  </a:lnTo>
                  <a:lnTo>
                    <a:pt x="21991" y="83039"/>
                  </a:lnTo>
                  <a:lnTo>
                    <a:pt x="16627" y="126942"/>
                  </a:lnTo>
                  <a:lnTo>
                    <a:pt x="13221" y="152479"/>
                  </a:lnTo>
                  <a:lnTo>
                    <a:pt x="9539" y="179381"/>
                  </a:lnTo>
                  <a:lnTo>
                    <a:pt x="6379" y="204371"/>
                  </a:lnTo>
                  <a:lnTo>
                    <a:pt x="986" y="250953"/>
                  </a:lnTo>
                  <a:lnTo>
                    <a:pt x="0" y="287648"/>
                  </a:lnTo>
                  <a:lnTo>
                    <a:pt x="4031" y="315952"/>
                  </a:lnTo>
                  <a:lnTo>
                    <a:pt x="15229" y="335587"/>
                  </a:lnTo>
                  <a:lnTo>
                    <a:pt x="22872" y="340258"/>
                  </a:lnTo>
                  <a:lnTo>
                    <a:pt x="31495" y="341962"/>
                  </a:lnTo>
                  <a:lnTo>
                    <a:pt x="50484" y="339386"/>
                  </a:lnTo>
                  <a:lnTo>
                    <a:pt x="70682" y="331185"/>
                  </a:lnTo>
                  <a:lnTo>
                    <a:pt x="85775" y="316722"/>
                  </a:lnTo>
                  <a:lnTo>
                    <a:pt x="103775" y="290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416">
              <a:extLst>
                <a:ext uri="{FF2B5EF4-FFF2-40B4-BE49-F238E27FC236}">
                  <a16:creationId xmlns:a16="http://schemas.microsoft.com/office/drawing/2014/main" xmlns="" id="{599087CB-20CF-4AEC-91B3-14E2E810B769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466133" y="3263900"/>
              <a:ext cx="140668" cy="25401"/>
            </a:xfrm>
            <a:custGeom>
              <a:avLst/>
              <a:gdLst/>
              <a:ahLst/>
              <a:cxnLst/>
              <a:rect l="0" t="0" r="0" b="0"/>
              <a:pathLst>
                <a:path w="140668" h="25401">
                  <a:moveTo>
                    <a:pt x="7317" y="25400"/>
                  </a:moveTo>
                  <a:lnTo>
                    <a:pt x="7317" y="25400"/>
                  </a:lnTo>
                  <a:lnTo>
                    <a:pt x="575" y="22029"/>
                  </a:lnTo>
                  <a:lnTo>
                    <a:pt x="0" y="21036"/>
                  </a:lnTo>
                  <a:lnTo>
                    <a:pt x="1028" y="20374"/>
                  </a:lnTo>
                  <a:lnTo>
                    <a:pt x="35364" y="14155"/>
                  </a:lnTo>
                  <a:lnTo>
                    <a:pt x="67995" y="10289"/>
                  </a:lnTo>
                  <a:lnTo>
                    <a:pt x="112549" y="4146"/>
                  </a:lnTo>
                  <a:lnTo>
                    <a:pt x="140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417">
              <a:extLst>
                <a:ext uri="{FF2B5EF4-FFF2-40B4-BE49-F238E27FC236}">
                  <a16:creationId xmlns:a16="http://schemas.microsoft.com/office/drawing/2014/main" xmlns="" id="{E5354AEB-7FA0-47A5-B2EE-B27F7C470D7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614033" y="3257550"/>
              <a:ext cx="107068" cy="145381"/>
            </a:xfrm>
            <a:custGeom>
              <a:avLst/>
              <a:gdLst/>
              <a:ahLst/>
              <a:cxnLst/>
              <a:rect l="0" t="0" r="0" b="0"/>
              <a:pathLst>
                <a:path w="107068" h="14538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7035" y="8789"/>
                  </a:lnTo>
                  <a:lnTo>
                    <a:pt x="19569" y="18018"/>
                  </a:lnTo>
                  <a:lnTo>
                    <a:pt x="52493" y="54568"/>
                  </a:lnTo>
                  <a:lnTo>
                    <a:pt x="69407" y="77169"/>
                  </a:lnTo>
                  <a:lnTo>
                    <a:pt x="79275" y="98973"/>
                  </a:lnTo>
                  <a:lnTo>
                    <a:pt x="82250" y="118542"/>
                  </a:lnTo>
                  <a:lnTo>
                    <a:pt x="82056" y="127711"/>
                  </a:lnTo>
                  <a:lnTo>
                    <a:pt x="79809" y="134529"/>
                  </a:lnTo>
                  <a:lnTo>
                    <a:pt x="71669" y="143987"/>
                  </a:lnTo>
                  <a:lnTo>
                    <a:pt x="66535" y="145380"/>
                  </a:lnTo>
                  <a:lnTo>
                    <a:pt x="55186" y="143165"/>
                  </a:lnTo>
                  <a:lnTo>
                    <a:pt x="50607" y="139893"/>
                  </a:lnTo>
                  <a:lnTo>
                    <a:pt x="43639" y="130614"/>
                  </a:lnTo>
                  <a:lnTo>
                    <a:pt x="41952" y="113790"/>
                  </a:lnTo>
                  <a:lnTo>
                    <a:pt x="45672" y="91495"/>
                  </a:lnTo>
                  <a:lnTo>
                    <a:pt x="56732" y="65124"/>
                  </a:lnTo>
                  <a:lnTo>
                    <a:pt x="1070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418">
              <a:extLst>
                <a:ext uri="{FF2B5EF4-FFF2-40B4-BE49-F238E27FC236}">
                  <a16:creationId xmlns:a16="http://schemas.microsoft.com/office/drawing/2014/main" xmlns="" id="{DBB72E33-75FD-4514-A4B1-135C05887E0A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771900" y="32893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2979" y="475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419">
              <a:extLst>
                <a:ext uri="{FF2B5EF4-FFF2-40B4-BE49-F238E27FC236}">
                  <a16:creationId xmlns:a16="http://schemas.microsoft.com/office/drawing/2014/main" xmlns="" id="{74C5B182-CB73-4023-8C5E-0B3C717D18E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784600" y="3175000"/>
              <a:ext cx="5057" cy="76201"/>
            </a:xfrm>
            <a:custGeom>
              <a:avLst/>
              <a:gdLst/>
              <a:ahLst/>
              <a:cxnLst/>
              <a:rect l="0" t="0" r="0" b="0"/>
              <a:pathLst>
                <a:path w="5057" h="76201">
                  <a:moveTo>
                    <a:pt x="0" y="76200"/>
                  </a:moveTo>
                  <a:lnTo>
                    <a:pt x="0" y="76200"/>
                  </a:lnTo>
                  <a:lnTo>
                    <a:pt x="4364" y="34807"/>
                  </a:lnTo>
                  <a:lnTo>
                    <a:pt x="5056" y="11254"/>
                  </a:lnTo>
                  <a:lnTo>
                    <a:pt x="4076" y="75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420">
              <a:extLst>
                <a:ext uri="{FF2B5EF4-FFF2-40B4-BE49-F238E27FC236}">
                  <a16:creationId xmlns:a16="http://schemas.microsoft.com/office/drawing/2014/main" xmlns="" id="{2B13F191-BF97-4B10-A5D2-60E024C5C3F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3858282" y="3130550"/>
              <a:ext cx="104357" cy="273322"/>
            </a:xfrm>
            <a:custGeom>
              <a:avLst/>
              <a:gdLst/>
              <a:ahLst/>
              <a:cxnLst/>
              <a:rect l="0" t="0" r="0" b="0"/>
              <a:pathLst>
                <a:path w="104357" h="273322">
                  <a:moveTo>
                    <a:pt x="2518" y="0"/>
                  </a:moveTo>
                  <a:lnTo>
                    <a:pt x="2518" y="0"/>
                  </a:lnTo>
                  <a:lnTo>
                    <a:pt x="8293" y="7186"/>
                  </a:lnTo>
                  <a:lnTo>
                    <a:pt x="14727" y="18951"/>
                  </a:lnTo>
                  <a:lnTo>
                    <a:pt x="22912" y="58296"/>
                  </a:lnTo>
                  <a:lnTo>
                    <a:pt x="27575" y="90350"/>
                  </a:lnTo>
                  <a:lnTo>
                    <a:pt x="31293" y="124116"/>
                  </a:lnTo>
                  <a:lnTo>
                    <a:pt x="32946" y="160291"/>
                  </a:lnTo>
                  <a:lnTo>
                    <a:pt x="29917" y="195653"/>
                  </a:lnTo>
                  <a:lnTo>
                    <a:pt x="20279" y="237888"/>
                  </a:lnTo>
                  <a:lnTo>
                    <a:pt x="11121" y="261008"/>
                  </a:lnTo>
                  <a:lnTo>
                    <a:pt x="10370" y="260083"/>
                  </a:lnTo>
                  <a:lnTo>
                    <a:pt x="9535" y="251530"/>
                  </a:lnTo>
                  <a:lnTo>
                    <a:pt x="19179" y="224105"/>
                  </a:lnTo>
                  <a:lnTo>
                    <a:pt x="47489" y="185230"/>
                  </a:lnTo>
                  <a:lnTo>
                    <a:pt x="60605" y="173341"/>
                  </a:lnTo>
                  <a:lnTo>
                    <a:pt x="75842" y="165705"/>
                  </a:lnTo>
                  <a:lnTo>
                    <a:pt x="82445" y="165503"/>
                  </a:lnTo>
                  <a:lnTo>
                    <a:pt x="88258" y="167486"/>
                  </a:lnTo>
                  <a:lnTo>
                    <a:pt x="93545" y="170923"/>
                  </a:lnTo>
                  <a:lnTo>
                    <a:pt x="101300" y="184151"/>
                  </a:lnTo>
                  <a:lnTo>
                    <a:pt x="104356" y="192617"/>
                  </a:lnTo>
                  <a:lnTo>
                    <a:pt x="103989" y="211432"/>
                  </a:lnTo>
                  <a:lnTo>
                    <a:pt x="101915" y="221388"/>
                  </a:lnTo>
                  <a:lnTo>
                    <a:pt x="82141" y="252255"/>
                  </a:lnTo>
                  <a:lnTo>
                    <a:pt x="63777" y="265689"/>
                  </a:lnTo>
                  <a:lnTo>
                    <a:pt x="43855" y="272600"/>
                  </a:lnTo>
                  <a:lnTo>
                    <a:pt x="23242" y="273321"/>
                  </a:lnTo>
                  <a:lnTo>
                    <a:pt x="7966" y="267526"/>
                  </a:lnTo>
                  <a:lnTo>
                    <a:pt x="1916" y="263017"/>
                  </a:lnTo>
                  <a:lnTo>
                    <a:pt x="0" y="255778"/>
                  </a:lnTo>
                  <a:lnTo>
                    <a:pt x="3516" y="236446"/>
                  </a:lnTo>
                  <a:lnTo>
                    <a:pt x="4061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421">
              <a:extLst>
                <a:ext uri="{FF2B5EF4-FFF2-40B4-BE49-F238E27FC236}">
                  <a16:creationId xmlns:a16="http://schemas.microsoft.com/office/drawing/2014/main" xmlns="" id="{FB16C272-814F-4AA8-9413-BF53954F991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007359" y="3079479"/>
              <a:ext cx="278892" cy="301419"/>
            </a:xfrm>
            <a:custGeom>
              <a:avLst/>
              <a:gdLst/>
              <a:ahLst/>
              <a:cxnLst/>
              <a:rect l="0" t="0" r="0" b="0"/>
              <a:pathLst>
                <a:path w="278892" h="301419">
                  <a:moveTo>
                    <a:pt x="12191" y="171721"/>
                  </a:moveTo>
                  <a:lnTo>
                    <a:pt x="12191" y="171721"/>
                  </a:lnTo>
                  <a:lnTo>
                    <a:pt x="11485" y="178202"/>
                  </a:lnTo>
                  <a:lnTo>
                    <a:pt x="2066" y="216871"/>
                  </a:lnTo>
                  <a:lnTo>
                    <a:pt x="0" y="260132"/>
                  </a:lnTo>
                  <a:lnTo>
                    <a:pt x="1128" y="279454"/>
                  </a:lnTo>
                  <a:lnTo>
                    <a:pt x="6333" y="292745"/>
                  </a:lnTo>
                  <a:lnTo>
                    <a:pt x="11108" y="296853"/>
                  </a:lnTo>
                  <a:lnTo>
                    <a:pt x="23939" y="301418"/>
                  </a:lnTo>
                  <a:lnTo>
                    <a:pt x="30607" y="299814"/>
                  </a:lnTo>
                  <a:lnTo>
                    <a:pt x="43659" y="290505"/>
                  </a:lnTo>
                  <a:lnTo>
                    <a:pt x="62908" y="266026"/>
                  </a:lnTo>
                  <a:lnTo>
                    <a:pt x="83305" y="223197"/>
                  </a:lnTo>
                  <a:lnTo>
                    <a:pt x="97159" y="199685"/>
                  </a:lnTo>
                  <a:lnTo>
                    <a:pt x="98470" y="198830"/>
                  </a:lnTo>
                  <a:lnTo>
                    <a:pt x="99343" y="200377"/>
                  </a:lnTo>
                  <a:lnTo>
                    <a:pt x="109861" y="247413"/>
                  </a:lnTo>
                  <a:lnTo>
                    <a:pt x="119368" y="263450"/>
                  </a:lnTo>
                  <a:lnTo>
                    <a:pt x="123859" y="266034"/>
                  </a:lnTo>
                  <a:lnTo>
                    <a:pt x="134494" y="267025"/>
                  </a:lnTo>
                  <a:lnTo>
                    <a:pt x="150038" y="257587"/>
                  </a:lnTo>
                  <a:lnTo>
                    <a:pt x="167295" y="240223"/>
                  </a:lnTo>
                  <a:lnTo>
                    <a:pt x="190322" y="200563"/>
                  </a:lnTo>
                  <a:lnTo>
                    <a:pt x="208953" y="164549"/>
                  </a:lnTo>
                  <a:lnTo>
                    <a:pt x="225230" y="119380"/>
                  </a:lnTo>
                  <a:lnTo>
                    <a:pt x="238108" y="72258"/>
                  </a:lnTo>
                  <a:lnTo>
                    <a:pt x="246184" y="32501"/>
                  </a:lnTo>
                  <a:lnTo>
                    <a:pt x="247955" y="1981"/>
                  </a:lnTo>
                  <a:lnTo>
                    <a:pt x="245567" y="0"/>
                  </a:lnTo>
                  <a:lnTo>
                    <a:pt x="241858" y="1502"/>
                  </a:lnTo>
                  <a:lnTo>
                    <a:pt x="237269" y="5325"/>
                  </a:lnTo>
                  <a:lnTo>
                    <a:pt x="224068" y="44415"/>
                  </a:lnTo>
                  <a:lnTo>
                    <a:pt x="213603" y="82920"/>
                  </a:lnTo>
                  <a:lnTo>
                    <a:pt x="203307" y="125904"/>
                  </a:lnTo>
                  <a:lnTo>
                    <a:pt x="196379" y="170878"/>
                  </a:lnTo>
                  <a:lnTo>
                    <a:pt x="192830" y="212974"/>
                  </a:lnTo>
                  <a:lnTo>
                    <a:pt x="191958" y="250028"/>
                  </a:lnTo>
                  <a:lnTo>
                    <a:pt x="193923" y="278256"/>
                  </a:lnTo>
                  <a:lnTo>
                    <a:pt x="196845" y="287194"/>
                  </a:lnTo>
                  <a:lnTo>
                    <a:pt x="200910" y="293153"/>
                  </a:lnTo>
                  <a:lnTo>
                    <a:pt x="205737" y="297126"/>
                  </a:lnTo>
                  <a:lnTo>
                    <a:pt x="211072" y="296952"/>
                  </a:lnTo>
                  <a:lnTo>
                    <a:pt x="222643" y="289233"/>
                  </a:lnTo>
                  <a:lnTo>
                    <a:pt x="237688" y="265649"/>
                  </a:lnTo>
                  <a:lnTo>
                    <a:pt x="241058" y="246393"/>
                  </a:lnTo>
                  <a:lnTo>
                    <a:pt x="237107" y="215718"/>
                  </a:lnTo>
                  <a:lnTo>
                    <a:pt x="234101" y="205286"/>
                  </a:lnTo>
                  <a:lnTo>
                    <a:pt x="219474" y="186168"/>
                  </a:lnTo>
                  <a:lnTo>
                    <a:pt x="191200" y="165183"/>
                  </a:lnTo>
                  <a:lnTo>
                    <a:pt x="155214" y="147936"/>
                  </a:lnTo>
                  <a:lnTo>
                    <a:pt x="173230" y="155301"/>
                  </a:lnTo>
                  <a:lnTo>
                    <a:pt x="216808" y="163557"/>
                  </a:lnTo>
                  <a:lnTo>
                    <a:pt x="258004" y="168384"/>
                  </a:lnTo>
                  <a:lnTo>
                    <a:pt x="278891" y="171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422">
              <a:extLst>
                <a:ext uri="{FF2B5EF4-FFF2-40B4-BE49-F238E27FC236}">
                  <a16:creationId xmlns:a16="http://schemas.microsoft.com/office/drawing/2014/main" xmlns="" id="{CF9782E1-3237-48B6-84FD-682A9DE73EA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305300" y="32639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9329" y="6742"/>
                  </a:lnTo>
                  <a:lnTo>
                    <a:pt x="3240" y="47530"/>
                  </a:lnTo>
                  <a:lnTo>
                    <a:pt x="427" y="9405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423">
              <a:extLst>
                <a:ext uri="{FF2B5EF4-FFF2-40B4-BE49-F238E27FC236}">
                  <a16:creationId xmlns:a16="http://schemas.microsoft.com/office/drawing/2014/main" xmlns="" id="{7F22E0EB-3A1C-4476-93BE-54B129273DA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337050" y="31750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424">
              <a:extLst>
                <a:ext uri="{FF2B5EF4-FFF2-40B4-BE49-F238E27FC236}">
                  <a16:creationId xmlns:a16="http://schemas.microsoft.com/office/drawing/2014/main" xmlns="" id="{4E8B9B0B-9B86-4C9E-B883-8AA93E485AD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361617" y="3251200"/>
              <a:ext cx="77034" cy="120654"/>
            </a:xfrm>
            <a:custGeom>
              <a:avLst/>
              <a:gdLst/>
              <a:ahLst/>
              <a:cxnLst/>
              <a:rect l="0" t="0" r="0" b="0"/>
              <a:pathLst>
                <a:path w="77034" h="120654">
                  <a:moveTo>
                    <a:pt x="77033" y="12700"/>
                  </a:moveTo>
                  <a:lnTo>
                    <a:pt x="77033" y="12700"/>
                  </a:lnTo>
                  <a:lnTo>
                    <a:pt x="63549" y="9329"/>
                  </a:lnTo>
                  <a:lnTo>
                    <a:pt x="38309" y="13975"/>
                  </a:lnTo>
                  <a:lnTo>
                    <a:pt x="15229" y="27659"/>
                  </a:lnTo>
                  <a:lnTo>
                    <a:pt x="5350" y="42867"/>
                  </a:lnTo>
                  <a:lnTo>
                    <a:pt x="18" y="61385"/>
                  </a:lnTo>
                  <a:lnTo>
                    <a:pt x="0" y="81374"/>
                  </a:lnTo>
                  <a:lnTo>
                    <a:pt x="6107" y="98255"/>
                  </a:lnTo>
                  <a:lnTo>
                    <a:pt x="19564" y="115896"/>
                  </a:lnTo>
                  <a:lnTo>
                    <a:pt x="23904" y="119597"/>
                  </a:lnTo>
                  <a:lnTo>
                    <a:pt x="29619" y="120653"/>
                  </a:lnTo>
                  <a:lnTo>
                    <a:pt x="43495" y="118064"/>
                  </a:lnTo>
                  <a:lnTo>
                    <a:pt x="49030" y="114693"/>
                  </a:lnTo>
                  <a:lnTo>
                    <a:pt x="57061" y="105302"/>
                  </a:lnTo>
                  <a:lnTo>
                    <a:pt x="61101" y="92192"/>
                  </a:lnTo>
                  <a:lnTo>
                    <a:pt x="61494" y="65181"/>
                  </a:lnTo>
                  <a:lnTo>
                    <a:pt x="54787" y="17991"/>
                  </a:lnTo>
                  <a:lnTo>
                    <a:pt x="579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425">
              <a:extLst>
                <a:ext uri="{FF2B5EF4-FFF2-40B4-BE49-F238E27FC236}">
                  <a16:creationId xmlns:a16="http://schemas.microsoft.com/office/drawing/2014/main" xmlns="" id="{97548B46-4B16-44DF-9027-224730DF9B83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461950" y="3237961"/>
              <a:ext cx="136434" cy="117010"/>
            </a:xfrm>
            <a:custGeom>
              <a:avLst/>
              <a:gdLst/>
              <a:ahLst/>
              <a:cxnLst/>
              <a:rect l="0" t="0" r="0" b="0"/>
              <a:pathLst>
                <a:path w="136434" h="117010">
                  <a:moveTo>
                    <a:pt x="14800" y="13239"/>
                  </a:moveTo>
                  <a:lnTo>
                    <a:pt x="14800" y="13239"/>
                  </a:lnTo>
                  <a:lnTo>
                    <a:pt x="18171" y="13239"/>
                  </a:lnTo>
                  <a:lnTo>
                    <a:pt x="27009" y="16610"/>
                  </a:lnTo>
                  <a:lnTo>
                    <a:pt x="29289" y="20425"/>
                  </a:lnTo>
                  <a:lnTo>
                    <a:pt x="31823" y="32190"/>
                  </a:lnTo>
                  <a:lnTo>
                    <a:pt x="29878" y="58051"/>
                  </a:lnTo>
                  <a:lnTo>
                    <a:pt x="17830" y="92620"/>
                  </a:lnTo>
                  <a:lnTo>
                    <a:pt x="6682" y="111783"/>
                  </a:lnTo>
                  <a:lnTo>
                    <a:pt x="1079" y="117009"/>
                  </a:lnTo>
                  <a:lnTo>
                    <a:pt x="8" y="116991"/>
                  </a:lnTo>
                  <a:lnTo>
                    <a:pt x="0" y="115568"/>
                  </a:lnTo>
                  <a:lnTo>
                    <a:pt x="11798" y="89661"/>
                  </a:lnTo>
                  <a:lnTo>
                    <a:pt x="38605" y="52502"/>
                  </a:lnTo>
                  <a:lnTo>
                    <a:pt x="79108" y="13024"/>
                  </a:lnTo>
                  <a:lnTo>
                    <a:pt x="94887" y="3031"/>
                  </a:lnTo>
                  <a:lnTo>
                    <a:pt x="110837" y="0"/>
                  </a:lnTo>
                  <a:lnTo>
                    <a:pt x="119041" y="180"/>
                  </a:lnTo>
                  <a:lnTo>
                    <a:pt x="125217" y="3121"/>
                  </a:lnTo>
                  <a:lnTo>
                    <a:pt x="133959" y="13916"/>
                  </a:lnTo>
                  <a:lnTo>
                    <a:pt x="136433" y="30003"/>
                  </a:lnTo>
                  <a:lnTo>
                    <a:pt x="133771" y="48912"/>
                  </a:lnTo>
                  <a:lnTo>
                    <a:pt x="116400" y="8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426">
              <a:extLst>
                <a:ext uri="{FF2B5EF4-FFF2-40B4-BE49-F238E27FC236}">
                  <a16:creationId xmlns:a16="http://schemas.microsoft.com/office/drawing/2014/main" xmlns="" id="{8EEB72A5-E3DD-4EB0-8BB7-23B0EF70B6C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203450" y="3543300"/>
              <a:ext cx="1866901" cy="177801"/>
            </a:xfrm>
            <a:custGeom>
              <a:avLst/>
              <a:gdLst/>
              <a:ahLst/>
              <a:cxnLst/>
              <a:rect l="0" t="0" r="0" b="0"/>
              <a:pathLst>
                <a:path w="1866901" h="177801">
                  <a:moveTo>
                    <a:pt x="0" y="177800"/>
                  </a:moveTo>
                  <a:lnTo>
                    <a:pt x="0" y="177800"/>
                  </a:lnTo>
                  <a:lnTo>
                    <a:pt x="18344" y="175683"/>
                  </a:lnTo>
                  <a:lnTo>
                    <a:pt x="48918" y="172156"/>
                  </a:lnTo>
                  <a:lnTo>
                    <a:pt x="87646" y="167687"/>
                  </a:lnTo>
                  <a:lnTo>
                    <a:pt x="138158" y="161886"/>
                  </a:lnTo>
                  <a:lnTo>
                    <a:pt x="196528" y="155196"/>
                  </a:lnTo>
                  <a:lnTo>
                    <a:pt x="260135" y="147914"/>
                  </a:lnTo>
                  <a:lnTo>
                    <a:pt x="332879" y="139531"/>
                  </a:lnTo>
                  <a:lnTo>
                    <a:pt x="411714" y="130416"/>
                  </a:lnTo>
                  <a:lnTo>
                    <a:pt x="494609" y="120810"/>
                  </a:lnTo>
                  <a:lnTo>
                    <a:pt x="587267" y="111585"/>
                  </a:lnTo>
                  <a:lnTo>
                    <a:pt x="686433" y="102612"/>
                  </a:lnTo>
                  <a:lnTo>
                    <a:pt x="789939" y="93808"/>
                  </a:lnTo>
                  <a:lnTo>
                    <a:pt x="892809" y="85822"/>
                  </a:lnTo>
                  <a:lnTo>
                    <a:pt x="995256" y="78381"/>
                  </a:lnTo>
                  <a:lnTo>
                    <a:pt x="1097421" y="71304"/>
                  </a:lnTo>
                  <a:lnTo>
                    <a:pt x="1193047" y="64469"/>
                  </a:lnTo>
                  <a:lnTo>
                    <a:pt x="1284315" y="57796"/>
                  </a:lnTo>
                  <a:lnTo>
                    <a:pt x="1372676" y="51231"/>
                  </a:lnTo>
                  <a:lnTo>
                    <a:pt x="1452751" y="44737"/>
                  </a:lnTo>
                  <a:lnTo>
                    <a:pt x="1527300" y="38291"/>
                  </a:lnTo>
                  <a:lnTo>
                    <a:pt x="1598167" y="31877"/>
                  </a:lnTo>
                  <a:lnTo>
                    <a:pt x="1656700" y="26190"/>
                  </a:lnTo>
                  <a:lnTo>
                    <a:pt x="1707011" y="20988"/>
                  </a:lnTo>
                  <a:lnTo>
                    <a:pt x="1751841" y="16108"/>
                  </a:lnTo>
                  <a:lnTo>
                    <a:pt x="1784549" y="12150"/>
                  </a:lnTo>
                  <a:lnTo>
                    <a:pt x="1828418" y="5871"/>
                  </a:lnTo>
                  <a:lnTo>
                    <a:pt x="186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427">
              <a:extLst>
                <a:ext uri="{FF2B5EF4-FFF2-40B4-BE49-F238E27FC236}">
                  <a16:creationId xmlns:a16="http://schemas.microsoft.com/office/drawing/2014/main" xmlns="" id="{3D2D304E-E125-4075-80AB-91C80E928D7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247900" y="3536950"/>
              <a:ext cx="2197101" cy="381001"/>
            </a:xfrm>
            <a:custGeom>
              <a:avLst/>
              <a:gdLst/>
              <a:ahLst/>
              <a:cxnLst/>
              <a:rect l="0" t="0" r="0" b="0"/>
              <a:pathLst>
                <a:path w="2197101" h="381001">
                  <a:moveTo>
                    <a:pt x="0" y="381000"/>
                  </a:moveTo>
                  <a:lnTo>
                    <a:pt x="0" y="381000"/>
                  </a:lnTo>
                  <a:lnTo>
                    <a:pt x="31985" y="373474"/>
                  </a:lnTo>
                  <a:lnTo>
                    <a:pt x="57307" y="367516"/>
                  </a:lnTo>
                  <a:lnTo>
                    <a:pt x="96060" y="357899"/>
                  </a:lnTo>
                  <a:lnTo>
                    <a:pt x="143768" y="345844"/>
                  </a:lnTo>
                  <a:lnTo>
                    <a:pt x="197445" y="332163"/>
                  </a:lnTo>
                  <a:lnTo>
                    <a:pt x="264980" y="316692"/>
                  </a:lnTo>
                  <a:lnTo>
                    <a:pt x="341754" y="300027"/>
                  </a:lnTo>
                  <a:lnTo>
                    <a:pt x="424686" y="282568"/>
                  </a:lnTo>
                  <a:lnTo>
                    <a:pt x="517368" y="265284"/>
                  </a:lnTo>
                  <a:lnTo>
                    <a:pt x="616551" y="248117"/>
                  </a:lnTo>
                  <a:lnTo>
                    <a:pt x="720068" y="231028"/>
                  </a:lnTo>
                  <a:lnTo>
                    <a:pt x="827178" y="214697"/>
                  </a:lnTo>
                  <a:lnTo>
                    <a:pt x="936686" y="198870"/>
                  </a:lnTo>
                  <a:lnTo>
                    <a:pt x="1047791" y="183380"/>
                  </a:lnTo>
                  <a:lnTo>
                    <a:pt x="1159960" y="168114"/>
                  </a:lnTo>
                  <a:lnTo>
                    <a:pt x="1272840" y="152998"/>
                  </a:lnTo>
                  <a:lnTo>
                    <a:pt x="1386193" y="137982"/>
                  </a:lnTo>
                  <a:lnTo>
                    <a:pt x="1491395" y="123738"/>
                  </a:lnTo>
                  <a:lnTo>
                    <a:pt x="1591164" y="110009"/>
                  </a:lnTo>
                  <a:lnTo>
                    <a:pt x="1687309" y="96622"/>
                  </a:lnTo>
                  <a:lnTo>
                    <a:pt x="1773278" y="83465"/>
                  </a:lnTo>
                  <a:lnTo>
                    <a:pt x="1852463" y="70460"/>
                  </a:lnTo>
                  <a:lnTo>
                    <a:pt x="1927125" y="57556"/>
                  </a:lnTo>
                  <a:lnTo>
                    <a:pt x="1990306" y="45427"/>
                  </a:lnTo>
                  <a:lnTo>
                    <a:pt x="2045832" y="33812"/>
                  </a:lnTo>
                  <a:lnTo>
                    <a:pt x="2096255" y="22541"/>
                  </a:lnTo>
                  <a:lnTo>
                    <a:pt x="2129870" y="15027"/>
                  </a:lnTo>
                  <a:lnTo>
                    <a:pt x="2197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12">
            <a:extLst>
              <a:ext uri="{FF2B5EF4-FFF2-40B4-BE49-F238E27FC236}">
                <a16:creationId xmlns:a16="http://schemas.microsoft.com/office/drawing/2014/main" xmlns="" id="{35836C04-89BB-47B3-80B3-5F61A8040BE4}"/>
              </a:ext>
            </a:extLst>
          </p:cNvPr>
          <p:cNvGrpSpPr/>
          <p:nvPr/>
        </p:nvGrpSpPr>
        <p:grpSpPr>
          <a:xfrm>
            <a:off x="1111250" y="4113752"/>
            <a:ext cx="1935423" cy="470949"/>
            <a:chOff x="1111250" y="4113752"/>
            <a:chExt cx="1935423" cy="470949"/>
          </a:xfrm>
        </p:grpSpPr>
        <p:sp>
          <p:nvSpPr>
            <p:cNvPr id="165" name="SMARTInkShape-1428">
              <a:extLst>
                <a:ext uri="{FF2B5EF4-FFF2-40B4-BE49-F238E27FC236}">
                  <a16:creationId xmlns:a16="http://schemas.microsoft.com/office/drawing/2014/main" xmlns="" id="{87106FBC-62E5-4FB8-9BA3-6CCF0D4ACB3B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494286" y="4180888"/>
              <a:ext cx="121915" cy="276813"/>
            </a:xfrm>
            <a:custGeom>
              <a:avLst/>
              <a:gdLst/>
              <a:ahLst/>
              <a:cxnLst/>
              <a:rect l="0" t="0" r="0" b="0"/>
              <a:pathLst>
                <a:path w="121915" h="276813">
                  <a:moveTo>
                    <a:pt x="121914" y="10112"/>
                  </a:moveTo>
                  <a:lnTo>
                    <a:pt x="121914" y="10112"/>
                  </a:lnTo>
                  <a:lnTo>
                    <a:pt x="115172" y="3370"/>
                  </a:lnTo>
                  <a:lnTo>
                    <a:pt x="102454" y="60"/>
                  </a:lnTo>
                  <a:lnTo>
                    <a:pt x="85749" y="0"/>
                  </a:lnTo>
                  <a:lnTo>
                    <a:pt x="68916" y="4677"/>
                  </a:lnTo>
                  <a:lnTo>
                    <a:pt x="43573" y="21985"/>
                  </a:lnTo>
                  <a:lnTo>
                    <a:pt x="21561" y="58472"/>
                  </a:lnTo>
                  <a:lnTo>
                    <a:pt x="11931" y="90872"/>
                  </a:lnTo>
                  <a:lnTo>
                    <a:pt x="5299" y="126439"/>
                  </a:lnTo>
                  <a:lnTo>
                    <a:pt x="0" y="163412"/>
                  </a:lnTo>
                  <a:lnTo>
                    <a:pt x="937" y="197249"/>
                  </a:lnTo>
                  <a:lnTo>
                    <a:pt x="6763" y="226634"/>
                  </a:lnTo>
                  <a:lnTo>
                    <a:pt x="16408" y="249101"/>
                  </a:lnTo>
                  <a:lnTo>
                    <a:pt x="29632" y="264731"/>
                  </a:lnTo>
                  <a:lnTo>
                    <a:pt x="37109" y="270875"/>
                  </a:lnTo>
                  <a:lnTo>
                    <a:pt x="52943" y="275819"/>
                  </a:lnTo>
                  <a:lnTo>
                    <a:pt x="77464" y="276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429">
              <a:extLst>
                <a:ext uri="{FF2B5EF4-FFF2-40B4-BE49-F238E27FC236}">
                  <a16:creationId xmlns:a16="http://schemas.microsoft.com/office/drawing/2014/main" xmlns="" id="{679A7538-B1DF-40BD-8046-7E889ACB6EF1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596187" y="4302940"/>
              <a:ext cx="115264" cy="101462"/>
            </a:xfrm>
            <a:custGeom>
              <a:avLst/>
              <a:gdLst/>
              <a:ahLst/>
              <a:cxnLst/>
              <a:rect l="0" t="0" r="0" b="0"/>
              <a:pathLst>
                <a:path w="115264" h="101462">
                  <a:moveTo>
                    <a:pt x="96213" y="15060"/>
                  </a:moveTo>
                  <a:lnTo>
                    <a:pt x="96213" y="15060"/>
                  </a:lnTo>
                  <a:lnTo>
                    <a:pt x="85368" y="5626"/>
                  </a:lnTo>
                  <a:lnTo>
                    <a:pt x="75165" y="754"/>
                  </a:lnTo>
                  <a:lnTo>
                    <a:pt x="61694" y="0"/>
                  </a:lnTo>
                  <a:lnTo>
                    <a:pt x="47004" y="2722"/>
                  </a:lnTo>
                  <a:lnTo>
                    <a:pt x="33420" y="8636"/>
                  </a:lnTo>
                  <a:lnTo>
                    <a:pt x="13872" y="26640"/>
                  </a:lnTo>
                  <a:lnTo>
                    <a:pt x="1417" y="53220"/>
                  </a:lnTo>
                  <a:lnTo>
                    <a:pt x="0" y="80067"/>
                  </a:lnTo>
                  <a:lnTo>
                    <a:pt x="4298" y="93576"/>
                  </a:lnTo>
                  <a:lnTo>
                    <a:pt x="7419" y="99154"/>
                  </a:lnTo>
                  <a:lnTo>
                    <a:pt x="13029" y="101461"/>
                  </a:lnTo>
                  <a:lnTo>
                    <a:pt x="28668" y="100263"/>
                  </a:lnTo>
                  <a:lnTo>
                    <a:pt x="53936" y="88283"/>
                  </a:lnTo>
                  <a:lnTo>
                    <a:pt x="65194" y="75356"/>
                  </a:lnTo>
                  <a:lnTo>
                    <a:pt x="87397" y="32590"/>
                  </a:lnTo>
                  <a:lnTo>
                    <a:pt x="88219" y="31685"/>
                  </a:lnTo>
                  <a:lnTo>
                    <a:pt x="88767" y="31788"/>
                  </a:lnTo>
                  <a:lnTo>
                    <a:pt x="89132" y="32562"/>
                  </a:lnTo>
                  <a:lnTo>
                    <a:pt x="91232" y="65807"/>
                  </a:lnTo>
                  <a:lnTo>
                    <a:pt x="99989" y="80033"/>
                  </a:lnTo>
                  <a:lnTo>
                    <a:pt x="115263" y="9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430">
              <a:extLst>
                <a:ext uri="{FF2B5EF4-FFF2-40B4-BE49-F238E27FC236}">
                  <a16:creationId xmlns:a16="http://schemas.microsoft.com/office/drawing/2014/main" xmlns="" id="{35D712A2-713E-4628-921A-44F7FF9DC814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204333" y="4368800"/>
              <a:ext cx="151518" cy="18789"/>
            </a:xfrm>
            <a:custGeom>
              <a:avLst/>
              <a:gdLst/>
              <a:ahLst/>
              <a:cxnLst/>
              <a:rect l="0" t="0" r="0" b="0"/>
              <a:pathLst>
                <a:path w="151518" h="18789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6120" y="18788"/>
                  </a:lnTo>
                  <a:lnTo>
                    <a:pt x="43226" y="13929"/>
                  </a:lnTo>
                  <a:lnTo>
                    <a:pt x="90268" y="8204"/>
                  </a:lnTo>
                  <a:lnTo>
                    <a:pt x="131174" y="2744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431">
              <a:extLst>
                <a:ext uri="{FF2B5EF4-FFF2-40B4-BE49-F238E27FC236}">
                  <a16:creationId xmlns:a16="http://schemas.microsoft.com/office/drawing/2014/main" xmlns="" id="{860DE038-28C0-4E9A-AD61-5B503D06F24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187025" y="4260850"/>
              <a:ext cx="162476" cy="194433"/>
            </a:xfrm>
            <a:custGeom>
              <a:avLst/>
              <a:gdLst/>
              <a:ahLst/>
              <a:cxnLst/>
              <a:rect l="0" t="0" r="0" b="0"/>
              <a:pathLst>
                <a:path w="162476" h="194433">
                  <a:moveTo>
                    <a:pt x="137075" y="0"/>
                  </a:moveTo>
                  <a:lnTo>
                    <a:pt x="137075" y="0"/>
                  </a:lnTo>
                  <a:lnTo>
                    <a:pt x="100479" y="3371"/>
                  </a:lnTo>
                  <a:lnTo>
                    <a:pt x="77000" y="18951"/>
                  </a:lnTo>
                  <a:lnTo>
                    <a:pt x="33487" y="65220"/>
                  </a:lnTo>
                  <a:lnTo>
                    <a:pt x="10662" y="104696"/>
                  </a:lnTo>
                  <a:lnTo>
                    <a:pt x="1312" y="136855"/>
                  </a:lnTo>
                  <a:lnTo>
                    <a:pt x="0" y="146269"/>
                  </a:lnTo>
                  <a:lnTo>
                    <a:pt x="4186" y="164257"/>
                  </a:lnTo>
                  <a:lnTo>
                    <a:pt x="8265" y="173005"/>
                  </a:lnTo>
                  <a:lnTo>
                    <a:pt x="14513" y="179542"/>
                  </a:lnTo>
                  <a:lnTo>
                    <a:pt x="30862" y="188687"/>
                  </a:lnTo>
                  <a:lnTo>
                    <a:pt x="66642" y="194432"/>
                  </a:lnTo>
                  <a:lnTo>
                    <a:pt x="105152" y="192762"/>
                  </a:lnTo>
                  <a:lnTo>
                    <a:pt x="1624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432">
              <a:extLst>
                <a:ext uri="{FF2B5EF4-FFF2-40B4-BE49-F238E27FC236}">
                  <a16:creationId xmlns:a16="http://schemas.microsoft.com/office/drawing/2014/main" xmlns="" id="{FC895578-D443-489A-B54B-9E371D0EA30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77078" y="4212742"/>
              <a:ext cx="77568" cy="215460"/>
            </a:xfrm>
            <a:custGeom>
              <a:avLst/>
              <a:gdLst/>
              <a:ahLst/>
              <a:cxnLst/>
              <a:rect l="0" t="0" r="0" b="0"/>
              <a:pathLst>
                <a:path w="77568" h="215460">
                  <a:moveTo>
                    <a:pt x="5822" y="3658"/>
                  </a:moveTo>
                  <a:lnTo>
                    <a:pt x="5822" y="3658"/>
                  </a:lnTo>
                  <a:lnTo>
                    <a:pt x="5822" y="0"/>
                  </a:lnTo>
                  <a:lnTo>
                    <a:pt x="5822" y="36656"/>
                  </a:lnTo>
                  <a:lnTo>
                    <a:pt x="7703" y="77641"/>
                  </a:lnTo>
                  <a:lnTo>
                    <a:pt x="10892" y="109212"/>
                  </a:lnTo>
                  <a:lnTo>
                    <a:pt x="15242" y="155897"/>
                  </a:lnTo>
                  <a:lnTo>
                    <a:pt x="12414" y="200794"/>
                  </a:lnTo>
                  <a:lnTo>
                    <a:pt x="12333" y="200698"/>
                  </a:lnTo>
                  <a:lnTo>
                    <a:pt x="21025" y="161800"/>
                  </a:lnTo>
                  <a:lnTo>
                    <a:pt x="33845" y="135338"/>
                  </a:lnTo>
                  <a:lnTo>
                    <a:pt x="45088" y="125683"/>
                  </a:lnTo>
                  <a:lnTo>
                    <a:pt x="56435" y="122097"/>
                  </a:lnTo>
                  <a:lnTo>
                    <a:pt x="66181" y="122855"/>
                  </a:lnTo>
                  <a:lnTo>
                    <a:pt x="70050" y="126161"/>
                  </a:lnTo>
                  <a:lnTo>
                    <a:pt x="76231" y="137361"/>
                  </a:lnTo>
                  <a:lnTo>
                    <a:pt x="77567" y="151746"/>
                  </a:lnTo>
                  <a:lnTo>
                    <a:pt x="72675" y="183977"/>
                  </a:lnTo>
                  <a:lnTo>
                    <a:pt x="63286" y="198805"/>
                  </a:lnTo>
                  <a:lnTo>
                    <a:pt x="56831" y="205723"/>
                  </a:lnTo>
                  <a:lnTo>
                    <a:pt x="42134" y="213409"/>
                  </a:lnTo>
                  <a:lnTo>
                    <a:pt x="34263" y="215459"/>
                  </a:lnTo>
                  <a:lnTo>
                    <a:pt x="19873" y="213973"/>
                  </a:lnTo>
                  <a:lnTo>
                    <a:pt x="13073" y="211601"/>
                  </a:lnTo>
                  <a:lnTo>
                    <a:pt x="7834" y="207198"/>
                  </a:lnTo>
                  <a:lnTo>
                    <a:pt x="131" y="194779"/>
                  </a:lnTo>
                  <a:lnTo>
                    <a:pt x="0" y="174208"/>
                  </a:lnTo>
                  <a:lnTo>
                    <a:pt x="5822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433">
              <a:extLst>
                <a:ext uri="{FF2B5EF4-FFF2-40B4-BE49-F238E27FC236}">
                  <a16:creationId xmlns:a16="http://schemas.microsoft.com/office/drawing/2014/main" xmlns="" id="{9D01B882-DB88-4BC5-B9A9-07B8532179B9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2952750" y="4192765"/>
              <a:ext cx="93923" cy="258586"/>
            </a:xfrm>
            <a:custGeom>
              <a:avLst/>
              <a:gdLst/>
              <a:ahLst/>
              <a:cxnLst/>
              <a:rect l="0" t="0" r="0" b="0"/>
              <a:pathLst>
                <a:path w="93923" h="258586">
                  <a:moveTo>
                    <a:pt x="63500" y="10935"/>
                  </a:moveTo>
                  <a:lnTo>
                    <a:pt x="63500" y="10935"/>
                  </a:lnTo>
                  <a:lnTo>
                    <a:pt x="63500" y="4193"/>
                  </a:lnTo>
                  <a:lnTo>
                    <a:pt x="64206" y="2207"/>
                  </a:lnTo>
                  <a:lnTo>
                    <a:pt x="65381" y="883"/>
                  </a:lnTo>
                  <a:lnTo>
                    <a:pt x="66871" y="0"/>
                  </a:lnTo>
                  <a:lnTo>
                    <a:pt x="68570" y="823"/>
                  </a:lnTo>
                  <a:lnTo>
                    <a:pt x="72338" y="5500"/>
                  </a:lnTo>
                  <a:lnTo>
                    <a:pt x="85169" y="29551"/>
                  </a:lnTo>
                  <a:lnTo>
                    <a:pt x="92262" y="70230"/>
                  </a:lnTo>
                  <a:lnTo>
                    <a:pt x="93922" y="101729"/>
                  </a:lnTo>
                  <a:lnTo>
                    <a:pt x="93248" y="134543"/>
                  </a:lnTo>
                  <a:lnTo>
                    <a:pt x="88245" y="167942"/>
                  </a:lnTo>
                  <a:lnTo>
                    <a:pt x="67383" y="211737"/>
                  </a:lnTo>
                  <a:lnTo>
                    <a:pt x="43118" y="232825"/>
                  </a:lnTo>
                  <a:lnTo>
                    <a:pt x="0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434">
              <a:extLst>
                <a:ext uri="{FF2B5EF4-FFF2-40B4-BE49-F238E27FC236}">
                  <a16:creationId xmlns:a16="http://schemas.microsoft.com/office/drawing/2014/main" xmlns="" id="{F74FC697-4303-4B1E-9F6F-9708647746C3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2736850" y="4432300"/>
              <a:ext cx="50801" cy="88901"/>
            </a:xfrm>
            <a:custGeom>
              <a:avLst/>
              <a:gdLst/>
              <a:ahLst/>
              <a:cxnLst/>
              <a:rect l="0" t="0" r="0" b="0"/>
              <a:pathLst>
                <a:path w="50801" h="88901">
                  <a:moveTo>
                    <a:pt x="50800" y="0"/>
                  </a:moveTo>
                  <a:lnTo>
                    <a:pt x="50800" y="0"/>
                  </a:lnTo>
                  <a:lnTo>
                    <a:pt x="50800" y="10113"/>
                  </a:lnTo>
                  <a:lnTo>
                    <a:pt x="35591" y="4192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435">
              <a:extLst>
                <a:ext uri="{FF2B5EF4-FFF2-40B4-BE49-F238E27FC236}">
                  <a16:creationId xmlns:a16="http://schemas.microsoft.com/office/drawing/2014/main" xmlns="" id="{CADA151B-449F-4AEE-927D-EC64A9A432A1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111250" y="4113752"/>
              <a:ext cx="123903" cy="454455"/>
            </a:xfrm>
            <a:custGeom>
              <a:avLst/>
              <a:gdLst/>
              <a:ahLst/>
              <a:cxnLst/>
              <a:rect l="0" t="0" r="0" b="0"/>
              <a:pathLst>
                <a:path w="123903" h="454455">
                  <a:moveTo>
                    <a:pt x="25400" y="121698"/>
                  </a:moveTo>
                  <a:lnTo>
                    <a:pt x="25400" y="121698"/>
                  </a:lnTo>
                  <a:lnTo>
                    <a:pt x="19933" y="121698"/>
                  </a:lnTo>
                  <a:lnTo>
                    <a:pt x="22683" y="121698"/>
                  </a:lnTo>
                  <a:lnTo>
                    <a:pt x="29227" y="162960"/>
                  </a:lnTo>
                  <a:lnTo>
                    <a:pt x="30629" y="195776"/>
                  </a:lnTo>
                  <a:lnTo>
                    <a:pt x="33133" y="233408"/>
                  </a:lnTo>
                  <a:lnTo>
                    <a:pt x="37304" y="275063"/>
                  </a:lnTo>
                  <a:lnTo>
                    <a:pt x="43861" y="321799"/>
                  </a:lnTo>
                  <a:lnTo>
                    <a:pt x="51479" y="365149"/>
                  </a:lnTo>
                  <a:lnTo>
                    <a:pt x="58863" y="402760"/>
                  </a:lnTo>
                  <a:lnTo>
                    <a:pt x="67471" y="448123"/>
                  </a:lnTo>
                  <a:lnTo>
                    <a:pt x="68264" y="453615"/>
                  </a:lnTo>
                  <a:lnTo>
                    <a:pt x="68793" y="454454"/>
                  </a:lnTo>
                  <a:lnTo>
                    <a:pt x="68831" y="439328"/>
                  </a:lnTo>
                  <a:lnTo>
                    <a:pt x="64688" y="397531"/>
                  </a:lnTo>
                  <a:lnTo>
                    <a:pt x="60970" y="355768"/>
                  </a:lnTo>
                  <a:lnTo>
                    <a:pt x="58286" y="329956"/>
                  </a:lnTo>
                  <a:lnTo>
                    <a:pt x="55085" y="301459"/>
                  </a:lnTo>
                  <a:lnTo>
                    <a:pt x="51540" y="271171"/>
                  </a:lnTo>
                  <a:lnTo>
                    <a:pt x="49177" y="238986"/>
                  </a:lnTo>
                  <a:lnTo>
                    <a:pt x="47601" y="205534"/>
                  </a:lnTo>
                  <a:lnTo>
                    <a:pt x="46551" y="171239"/>
                  </a:lnTo>
                  <a:lnTo>
                    <a:pt x="46556" y="141320"/>
                  </a:lnTo>
                  <a:lnTo>
                    <a:pt x="47265" y="114318"/>
                  </a:lnTo>
                  <a:lnTo>
                    <a:pt x="49935" y="69029"/>
                  </a:lnTo>
                  <a:lnTo>
                    <a:pt x="56110" y="25110"/>
                  </a:lnTo>
                  <a:lnTo>
                    <a:pt x="62802" y="6098"/>
                  </a:lnTo>
                  <a:lnTo>
                    <a:pt x="67268" y="1592"/>
                  </a:lnTo>
                  <a:lnTo>
                    <a:pt x="72362" y="0"/>
                  </a:lnTo>
                  <a:lnTo>
                    <a:pt x="77875" y="349"/>
                  </a:lnTo>
                  <a:lnTo>
                    <a:pt x="91526" y="8263"/>
                  </a:lnTo>
                  <a:lnTo>
                    <a:pt x="99117" y="14325"/>
                  </a:lnTo>
                  <a:lnTo>
                    <a:pt x="116543" y="46453"/>
                  </a:lnTo>
                  <a:lnTo>
                    <a:pt x="123902" y="83881"/>
                  </a:lnTo>
                  <a:lnTo>
                    <a:pt x="119979" y="107242"/>
                  </a:lnTo>
                  <a:lnTo>
                    <a:pt x="109063" y="130090"/>
                  </a:lnTo>
                  <a:lnTo>
                    <a:pt x="79117" y="164636"/>
                  </a:lnTo>
                  <a:lnTo>
                    <a:pt x="34835" y="192582"/>
                  </a:lnTo>
                  <a:lnTo>
                    <a:pt x="0" y="204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436">
              <a:extLst>
                <a:ext uri="{FF2B5EF4-FFF2-40B4-BE49-F238E27FC236}">
                  <a16:creationId xmlns:a16="http://schemas.microsoft.com/office/drawing/2014/main" xmlns="" id="{1763A98B-C046-4CC0-AF9D-DB3FBA70755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239133" y="4305300"/>
              <a:ext cx="151518" cy="218578"/>
            </a:xfrm>
            <a:custGeom>
              <a:avLst/>
              <a:gdLst/>
              <a:ahLst/>
              <a:cxnLst/>
              <a:rect l="0" t="0" r="0" b="0"/>
              <a:pathLst>
                <a:path w="151518" h="218578">
                  <a:moveTo>
                    <a:pt x="5467" y="95250"/>
                  </a:moveTo>
                  <a:lnTo>
                    <a:pt x="5467" y="95250"/>
                  </a:lnTo>
                  <a:lnTo>
                    <a:pt x="2096" y="95250"/>
                  </a:lnTo>
                  <a:lnTo>
                    <a:pt x="1103" y="94544"/>
                  </a:lnTo>
                  <a:lnTo>
                    <a:pt x="441" y="93368"/>
                  </a:lnTo>
                  <a:lnTo>
                    <a:pt x="0" y="91879"/>
                  </a:lnTo>
                  <a:lnTo>
                    <a:pt x="8917" y="90224"/>
                  </a:lnTo>
                  <a:lnTo>
                    <a:pt x="16233" y="89783"/>
                  </a:lnTo>
                  <a:lnTo>
                    <a:pt x="46757" y="99274"/>
                  </a:lnTo>
                  <a:lnTo>
                    <a:pt x="82612" y="122234"/>
                  </a:lnTo>
                  <a:lnTo>
                    <a:pt x="109934" y="154751"/>
                  </a:lnTo>
                  <a:lnTo>
                    <a:pt x="117043" y="176963"/>
                  </a:lnTo>
                  <a:lnTo>
                    <a:pt x="117145" y="196478"/>
                  </a:lnTo>
                  <a:lnTo>
                    <a:pt x="112487" y="209855"/>
                  </a:lnTo>
                  <a:lnTo>
                    <a:pt x="109269" y="213986"/>
                  </a:lnTo>
                  <a:lnTo>
                    <a:pt x="101931" y="218577"/>
                  </a:lnTo>
                  <a:lnTo>
                    <a:pt x="97293" y="216979"/>
                  </a:lnTo>
                  <a:lnTo>
                    <a:pt x="86495" y="207678"/>
                  </a:lnTo>
                  <a:lnTo>
                    <a:pt x="80285" y="188492"/>
                  </a:lnTo>
                  <a:lnTo>
                    <a:pt x="78671" y="146160"/>
                  </a:lnTo>
                  <a:lnTo>
                    <a:pt x="83863" y="111527"/>
                  </a:lnTo>
                  <a:lnTo>
                    <a:pt x="97930" y="74968"/>
                  </a:lnTo>
                  <a:lnTo>
                    <a:pt x="129054" y="2879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437">
              <a:extLst>
                <a:ext uri="{FF2B5EF4-FFF2-40B4-BE49-F238E27FC236}">
                  <a16:creationId xmlns:a16="http://schemas.microsoft.com/office/drawing/2014/main" xmlns="" id="{25356A66-08BA-4E09-9DFA-3328941F6493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99081" y="4167365"/>
              <a:ext cx="147170" cy="417336"/>
            </a:xfrm>
            <a:custGeom>
              <a:avLst/>
              <a:gdLst/>
              <a:ahLst/>
              <a:cxnLst/>
              <a:rect l="0" t="0" r="0" b="0"/>
              <a:pathLst>
                <a:path w="147170" h="417336">
                  <a:moveTo>
                    <a:pt x="109069" y="10935"/>
                  </a:moveTo>
                  <a:lnTo>
                    <a:pt x="109069" y="10935"/>
                  </a:lnTo>
                  <a:lnTo>
                    <a:pt x="109069" y="4193"/>
                  </a:lnTo>
                  <a:lnTo>
                    <a:pt x="107658" y="2207"/>
                  </a:lnTo>
                  <a:lnTo>
                    <a:pt x="105306" y="883"/>
                  </a:lnTo>
                  <a:lnTo>
                    <a:pt x="102327" y="0"/>
                  </a:lnTo>
                  <a:lnTo>
                    <a:pt x="93372" y="2782"/>
                  </a:lnTo>
                  <a:lnTo>
                    <a:pt x="81632" y="10133"/>
                  </a:lnTo>
                  <a:lnTo>
                    <a:pt x="58449" y="32961"/>
                  </a:lnTo>
                  <a:lnTo>
                    <a:pt x="30257" y="77747"/>
                  </a:lnTo>
                  <a:lnTo>
                    <a:pt x="12423" y="122709"/>
                  </a:lnTo>
                  <a:lnTo>
                    <a:pt x="2615" y="169503"/>
                  </a:lnTo>
                  <a:lnTo>
                    <a:pt x="0" y="192847"/>
                  </a:lnTo>
                  <a:lnTo>
                    <a:pt x="4606" y="221109"/>
                  </a:lnTo>
                  <a:lnTo>
                    <a:pt x="14027" y="252651"/>
                  </a:lnTo>
                  <a:lnTo>
                    <a:pt x="26658" y="286379"/>
                  </a:lnTo>
                  <a:lnTo>
                    <a:pt x="55744" y="333262"/>
                  </a:lnTo>
                  <a:lnTo>
                    <a:pt x="101971" y="379489"/>
                  </a:lnTo>
                  <a:lnTo>
                    <a:pt x="147169" y="417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438">
              <a:extLst>
                <a:ext uri="{FF2B5EF4-FFF2-40B4-BE49-F238E27FC236}">
                  <a16:creationId xmlns:a16="http://schemas.microsoft.com/office/drawing/2014/main" xmlns="" id="{9FF1569B-887C-4F32-9726-45C79BFF765A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885950" y="4263542"/>
              <a:ext cx="152401" cy="244959"/>
            </a:xfrm>
            <a:custGeom>
              <a:avLst/>
              <a:gdLst/>
              <a:ahLst/>
              <a:cxnLst/>
              <a:rect l="0" t="0" r="0" b="0"/>
              <a:pathLst>
                <a:path w="152401" h="2449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44813" y="48940"/>
                  </a:lnTo>
                  <a:lnTo>
                    <a:pt x="68365" y="79522"/>
                  </a:lnTo>
                  <a:lnTo>
                    <a:pt x="93179" y="113576"/>
                  </a:lnTo>
                  <a:lnTo>
                    <a:pt x="113615" y="147525"/>
                  </a:lnTo>
                  <a:lnTo>
                    <a:pt x="134245" y="191629"/>
                  </a:lnTo>
                  <a:lnTo>
                    <a:pt x="15240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439">
              <a:extLst>
                <a:ext uri="{FF2B5EF4-FFF2-40B4-BE49-F238E27FC236}">
                  <a16:creationId xmlns:a16="http://schemas.microsoft.com/office/drawing/2014/main" xmlns="" id="{C3A34A09-C4BD-4593-9F3F-8A81D544B16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917598" y="4273550"/>
              <a:ext cx="139803" cy="266701"/>
            </a:xfrm>
            <a:custGeom>
              <a:avLst/>
              <a:gdLst/>
              <a:ahLst/>
              <a:cxnLst/>
              <a:rect l="0" t="0" r="0" b="0"/>
              <a:pathLst>
                <a:path w="139803" h="266701">
                  <a:moveTo>
                    <a:pt x="139802" y="0"/>
                  </a:moveTo>
                  <a:lnTo>
                    <a:pt x="139802" y="0"/>
                  </a:lnTo>
                  <a:lnTo>
                    <a:pt x="133060" y="0"/>
                  </a:lnTo>
                  <a:lnTo>
                    <a:pt x="125987" y="5644"/>
                  </a:lnTo>
                  <a:lnTo>
                    <a:pt x="103206" y="39999"/>
                  </a:lnTo>
                  <a:lnTo>
                    <a:pt x="85908" y="71870"/>
                  </a:lnTo>
                  <a:lnTo>
                    <a:pt x="66460" y="108848"/>
                  </a:lnTo>
                  <a:lnTo>
                    <a:pt x="46058" y="146449"/>
                  </a:lnTo>
                  <a:lnTo>
                    <a:pt x="27112" y="180564"/>
                  </a:lnTo>
                  <a:lnTo>
                    <a:pt x="6224" y="223774"/>
                  </a:lnTo>
                  <a:lnTo>
                    <a:pt x="0" y="244800"/>
                  </a:lnTo>
                  <a:lnTo>
                    <a:pt x="10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313">
            <a:extLst>
              <a:ext uri="{FF2B5EF4-FFF2-40B4-BE49-F238E27FC236}">
                <a16:creationId xmlns:a16="http://schemas.microsoft.com/office/drawing/2014/main" xmlns="" id="{EABE5B46-474E-4647-B7C0-20F7B02D74DA}"/>
              </a:ext>
            </a:extLst>
          </p:cNvPr>
          <p:cNvGrpSpPr/>
          <p:nvPr/>
        </p:nvGrpSpPr>
        <p:grpSpPr>
          <a:xfrm>
            <a:off x="3273016" y="3620935"/>
            <a:ext cx="3628880" cy="1090766"/>
            <a:chOff x="3273016" y="3620935"/>
            <a:chExt cx="3628880" cy="1090766"/>
          </a:xfrm>
        </p:grpSpPr>
        <p:sp>
          <p:nvSpPr>
            <p:cNvPr id="178" name="SMARTInkShape-1440">
              <a:extLst>
                <a:ext uri="{FF2B5EF4-FFF2-40B4-BE49-F238E27FC236}">
                  <a16:creationId xmlns:a16="http://schemas.microsoft.com/office/drawing/2014/main" xmlns="" id="{678C7B05-A298-49B6-855D-6069E89B355F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75921" y="4046497"/>
              <a:ext cx="125975" cy="370935"/>
            </a:xfrm>
            <a:custGeom>
              <a:avLst/>
              <a:gdLst/>
              <a:ahLst/>
              <a:cxnLst/>
              <a:rect l="0" t="0" r="0" b="0"/>
              <a:pathLst>
                <a:path w="125975" h="370935">
                  <a:moveTo>
                    <a:pt x="43979" y="169903"/>
                  </a:moveTo>
                  <a:lnTo>
                    <a:pt x="43979" y="169903"/>
                  </a:lnTo>
                  <a:lnTo>
                    <a:pt x="43979" y="166532"/>
                  </a:lnTo>
                  <a:lnTo>
                    <a:pt x="35140" y="146138"/>
                  </a:lnTo>
                  <a:lnTo>
                    <a:pt x="32442" y="143476"/>
                  </a:lnTo>
                  <a:lnTo>
                    <a:pt x="25681" y="140519"/>
                  </a:lnTo>
                  <a:lnTo>
                    <a:pt x="21903" y="141142"/>
                  </a:lnTo>
                  <a:lnTo>
                    <a:pt x="13941" y="145596"/>
                  </a:lnTo>
                  <a:lnTo>
                    <a:pt x="7581" y="156042"/>
                  </a:lnTo>
                  <a:lnTo>
                    <a:pt x="3107" y="170093"/>
                  </a:lnTo>
                  <a:lnTo>
                    <a:pt x="0" y="207052"/>
                  </a:lnTo>
                  <a:lnTo>
                    <a:pt x="1254" y="212308"/>
                  </a:lnTo>
                  <a:lnTo>
                    <a:pt x="6411" y="220029"/>
                  </a:lnTo>
                  <a:lnTo>
                    <a:pt x="9761" y="221665"/>
                  </a:lnTo>
                  <a:lnTo>
                    <a:pt x="17247" y="221601"/>
                  </a:lnTo>
                  <a:lnTo>
                    <a:pt x="25278" y="213576"/>
                  </a:lnTo>
                  <a:lnTo>
                    <a:pt x="41931" y="178687"/>
                  </a:lnTo>
                  <a:lnTo>
                    <a:pt x="51211" y="136600"/>
                  </a:lnTo>
                  <a:lnTo>
                    <a:pt x="58011" y="102890"/>
                  </a:lnTo>
                  <a:lnTo>
                    <a:pt x="65033" y="68153"/>
                  </a:lnTo>
                  <a:lnTo>
                    <a:pt x="72246" y="24357"/>
                  </a:lnTo>
                  <a:lnTo>
                    <a:pt x="73991" y="2993"/>
                  </a:lnTo>
                  <a:lnTo>
                    <a:pt x="73159" y="774"/>
                  </a:lnTo>
                  <a:lnTo>
                    <a:pt x="71899" y="0"/>
                  </a:lnTo>
                  <a:lnTo>
                    <a:pt x="66736" y="6666"/>
                  </a:lnTo>
                  <a:lnTo>
                    <a:pt x="55896" y="33812"/>
                  </a:lnTo>
                  <a:lnTo>
                    <a:pt x="45628" y="77604"/>
                  </a:lnTo>
                  <a:lnTo>
                    <a:pt x="41881" y="124446"/>
                  </a:lnTo>
                  <a:lnTo>
                    <a:pt x="43357" y="165842"/>
                  </a:lnTo>
                  <a:lnTo>
                    <a:pt x="45676" y="192923"/>
                  </a:lnTo>
                  <a:lnTo>
                    <a:pt x="47227" y="197950"/>
                  </a:lnTo>
                  <a:lnTo>
                    <a:pt x="49672" y="200595"/>
                  </a:lnTo>
                  <a:lnTo>
                    <a:pt x="52713" y="201653"/>
                  </a:lnTo>
                  <a:lnTo>
                    <a:pt x="56152" y="201653"/>
                  </a:lnTo>
                  <a:lnTo>
                    <a:pt x="59855" y="198831"/>
                  </a:lnTo>
                  <a:lnTo>
                    <a:pt x="67733" y="188169"/>
                  </a:lnTo>
                  <a:lnTo>
                    <a:pt x="85386" y="141518"/>
                  </a:lnTo>
                  <a:lnTo>
                    <a:pt x="86400" y="139691"/>
                  </a:lnTo>
                  <a:lnTo>
                    <a:pt x="87076" y="139178"/>
                  </a:lnTo>
                  <a:lnTo>
                    <a:pt x="84503" y="149200"/>
                  </a:lnTo>
                  <a:lnTo>
                    <a:pt x="88696" y="177240"/>
                  </a:lnTo>
                  <a:lnTo>
                    <a:pt x="91605" y="183277"/>
                  </a:lnTo>
                  <a:lnTo>
                    <a:pt x="93369" y="184463"/>
                  </a:lnTo>
                  <a:lnTo>
                    <a:pt x="95250" y="184549"/>
                  </a:lnTo>
                  <a:lnTo>
                    <a:pt x="97210" y="183900"/>
                  </a:lnTo>
                  <a:lnTo>
                    <a:pt x="98516" y="182057"/>
                  </a:lnTo>
                  <a:lnTo>
                    <a:pt x="104156" y="165040"/>
                  </a:lnTo>
                  <a:lnTo>
                    <a:pt x="105969" y="163133"/>
                  </a:lnTo>
                  <a:lnTo>
                    <a:pt x="107883" y="162567"/>
                  </a:lnTo>
                  <a:lnTo>
                    <a:pt x="109865" y="162896"/>
                  </a:lnTo>
                  <a:lnTo>
                    <a:pt x="113949" y="167024"/>
                  </a:lnTo>
                  <a:lnTo>
                    <a:pt x="118116" y="174973"/>
                  </a:lnTo>
                  <a:lnTo>
                    <a:pt x="123722" y="196021"/>
                  </a:lnTo>
                  <a:lnTo>
                    <a:pt x="125974" y="238144"/>
                  </a:lnTo>
                  <a:lnTo>
                    <a:pt x="122602" y="277376"/>
                  </a:lnTo>
                  <a:lnTo>
                    <a:pt x="110783" y="317694"/>
                  </a:lnTo>
                  <a:lnTo>
                    <a:pt x="93876" y="353393"/>
                  </a:lnTo>
                  <a:lnTo>
                    <a:pt x="82384" y="367165"/>
                  </a:lnTo>
                  <a:lnTo>
                    <a:pt x="77343" y="369850"/>
                  </a:lnTo>
                  <a:lnTo>
                    <a:pt x="72572" y="370934"/>
                  </a:lnTo>
                  <a:lnTo>
                    <a:pt x="68685" y="368835"/>
                  </a:lnTo>
                  <a:lnTo>
                    <a:pt x="62486" y="358976"/>
                  </a:lnTo>
                  <a:lnTo>
                    <a:pt x="58399" y="334188"/>
                  </a:lnTo>
                  <a:lnTo>
                    <a:pt x="63087" y="316532"/>
                  </a:lnTo>
                  <a:lnTo>
                    <a:pt x="75729" y="290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441">
              <a:extLst>
                <a:ext uri="{FF2B5EF4-FFF2-40B4-BE49-F238E27FC236}">
                  <a16:creationId xmlns:a16="http://schemas.microsoft.com/office/drawing/2014/main" xmlns="" id="{1FABFE7D-5D6B-4EB6-8E69-80DDC11475D4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56044" y="4004361"/>
              <a:ext cx="174957" cy="257278"/>
            </a:xfrm>
            <a:custGeom>
              <a:avLst/>
              <a:gdLst/>
              <a:ahLst/>
              <a:cxnLst/>
              <a:rect l="0" t="0" r="0" b="0"/>
              <a:pathLst>
                <a:path w="174957" h="257278">
                  <a:moveTo>
                    <a:pt x="79706" y="167589"/>
                  </a:moveTo>
                  <a:lnTo>
                    <a:pt x="79706" y="167589"/>
                  </a:lnTo>
                  <a:lnTo>
                    <a:pt x="73930" y="162520"/>
                  </a:lnTo>
                  <a:lnTo>
                    <a:pt x="55940" y="152662"/>
                  </a:lnTo>
                  <a:lnTo>
                    <a:pt x="45860" y="152253"/>
                  </a:lnTo>
                  <a:lnTo>
                    <a:pt x="40208" y="153132"/>
                  </a:lnTo>
                  <a:lnTo>
                    <a:pt x="28284" y="159752"/>
                  </a:lnTo>
                  <a:lnTo>
                    <a:pt x="22141" y="164481"/>
                  </a:lnTo>
                  <a:lnTo>
                    <a:pt x="6754" y="187991"/>
                  </a:lnTo>
                  <a:lnTo>
                    <a:pt x="0" y="217300"/>
                  </a:lnTo>
                  <a:lnTo>
                    <a:pt x="1370" y="241584"/>
                  </a:lnTo>
                  <a:lnTo>
                    <a:pt x="6320" y="251746"/>
                  </a:lnTo>
                  <a:lnTo>
                    <a:pt x="9615" y="255444"/>
                  </a:lnTo>
                  <a:lnTo>
                    <a:pt x="13929" y="257203"/>
                  </a:lnTo>
                  <a:lnTo>
                    <a:pt x="24366" y="257277"/>
                  </a:lnTo>
                  <a:lnTo>
                    <a:pt x="36061" y="249313"/>
                  </a:lnTo>
                  <a:lnTo>
                    <a:pt x="47607" y="235661"/>
                  </a:lnTo>
                  <a:lnTo>
                    <a:pt x="61337" y="206730"/>
                  </a:lnTo>
                  <a:lnTo>
                    <a:pt x="70186" y="166094"/>
                  </a:lnTo>
                  <a:lnTo>
                    <a:pt x="75005" y="132352"/>
                  </a:lnTo>
                  <a:lnTo>
                    <a:pt x="77616" y="96189"/>
                  </a:lnTo>
                  <a:lnTo>
                    <a:pt x="78777" y="61067"/>
                  </a:lnTo>
                  <a:lnTo>
                    <a:pt x="79430" y="20315"/>
                  </a:lnTo>
                  <a:lnTo>
                    <a:pt x="79651" y="0"/>
                  </a:lnTo>
                  <a:lnTo>
                    <a:pt x="72793" y="44334"/>
                  </a:lnTo>
                  <a:lnTo>
                    <a:pt x="69578" y="77531"/>
                  </a:lnTo>
                  <a:lnTo>
                    <a:pt x="68149" y="115804"/>
                  </a:lnTo>
                  <a:lnTo>
                    <a:pt x="69396" y="152570"/>
                  </a:lnTo>
                  <a:lnTo>
                    <a:pt x="75945" y="199357"/>
                  </a:lnTo>
                  <a:lnTo>
                    <a:pt x="84059" y="229917"/>
                  </a:lnTo>
                  <a:lnTo>
                    <a:pt x="85430" y="231013"/>
                  </a:lnTo>
                  <a:lnTo>
                    <a:pt x="87051" y="230333"/>
                  </a:lnTo>
                  <a:lnTo>
                    <a:pt x="88835" y="228468"/>
                  </a:lnTo>
                  <a:lnTo>
                    <a:pt x="91348" y="212360"/>
                  </a:lnTo>
                  <a:lnTo>
                    <a:pt x="96029" y="168397"/>
                  </a:lnTo>
                  <a:lnTo>
                    <a:pt x="108979" y="136912"/>
                  </a:lnTo>
                  <a:lnTo>
                    <a:pt x="113412" y="132788"/>
                  </a:lnTo>
                  <a:lnTo>
                    <a:pt x="115582" y="133805"/>
                  </a:lnTo>
                  <a:lnTo>
                    <a:pt x="119876" y="140579"/>
                  </a:lnTo>
                  <a:lnTo>
                    <a:pt x="127674" y="167951"/>
                  </a:lnTo>
                  <a:lnTo>
                    <a:pt x="128065" y="204715"/>
                  </a:lnTo>
                  <a:lnTo>
                    <a:pt x="124482" y="220778"/>
                  </a:lnTo>
                  <a:lnTo>
                    <a:pt x="113450" y="240480"/>
                  </a:lnTo>
                  <a:lnTo>
                    <a:pt x="112785" y="240878"/>
                  </a:lnTo>
                  <a:lnTo>
                    <a:pt x="112342" y="240437"/>
                  </a:lnTo>
                  <a:lnTo>
                    <a:pt x="112047" y="239438"/>
                  </a:lnTo>
                  <a:lnTo>
                    <a:pt x="117347" y="218261"/>
                  </a:lnTo>
                  <a:lnTo>
                    <a:pt x="139304" y="171550"/>
                  </a:lnTo>
                  <a:lnTo>
                    <a:pt x="155175" y="143458"/>
                  </a:lnTo>
                  <a:lnTo>
                    <a:pt x="146328" y="159059"/>
                  </a:lnTo>
                  <a:lnTo>
                    <a:pt x="140681" y="184896"/>
                  </a:lnTo>
                  <a:lnTo>
                    <a:pt x="143556" y="213482"/>
                  </a:lnTo>
                  <a:lnTo>
                    <a:pt x="149476" y="228908"/>
                  </a:lnTo>
                  <a:lnTo>
                    <a:pt x="174956" y="256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442">
              <a:extLst>
                <a:ext uri="{FF2B5EF4-FFF2-40B4-BE49-F238E27FC236}">
                  <a16:creationId xmlns:a16="http://schemas.microsoft.com/office/drawing/2014/main" xmlns="" id="{DDACAE3B-215F-4EBC-9C37-A6665451F43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64300" y="4051300"/>
              <a:ext cx="60796" cy="222251"/>
            </a:xfrm>
            <a:custGeom>
              <a:avLst/>
              <a:gdLst/>
              <a:ahLst/>
              <a:cxnLst/>
              <a:rect l="0" t="0" r="0" b="0"/>
              <a:pathLst>
                <a:path w="60796" h="22225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4747" y="7526"/>
                  </a:lnTo>
                  <a:lnTo>
                    <a:pt x="45076" y="20984"/>
                  </a:lnTo>
                  <a:lnTo>
                    <a:pt x="54371" y="38724"/>
                  </a:lnTo>
                  <a:lnTo>
                    <a:pt x="60795" y="75287"/>
                  </a:lnTo>
                  <a:lnTo>
                    <a:pt x="59327" y="120771"/>
                  </a:lnTo>
                  <a:lnTo>
                    <a:pt x="44310" y="16662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443">
              <a:extLst>
                <a:ext uri="{FF2B5EF4-FFF2-40B4-BE49-F238E27FC236}">
                  <a16:creationId xmlns:a16="http://schemas.microsoft.com/office/drawing/2014/main" xmlns="" id="{39D48E96-C6A5-4C8F-B803-8B86FAC7938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358115" y="4133850"/>
              <a:ext cx="74173" cy="196851"/>
            </a:xfrm>
            <a:custGeom>
              <a:avLst/>
              <a:gdLst/>
              <a:ahLst/>
              <a:cxnLst/>
              <a:rect l="0" t="0" r="0" b="0"/>
              <a:pathLst>
                <a:path w="74173" h="196851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4" y="17578"/>
                  </a:lnTo>
                  <a:lnTo>
                    <a:pt x="0" y="24419"/>
                  </a:lnTo>
                  <a:lnTo>
                    <a:pt x="1529" y="30390"/>
                  </a:lnTo>
                  <a:lnTo>
                    <a:pt x="18163" y="51204"/>
                  </a:lnTo>
                  <a:lnTo>
                    <a:pt x="22104" y="52481"/>
                  </a:lnTo>
                  <a:lnTo>
                    <a:pt x="32126" y="52017"/>
                  </a:lnTo>
                  <a:lnTo>
                    <a:pt x="41756" y="47578"/>
                  </a:lnTo>
                  <a:lnTo>
                    <a:pt x="50738" y="40196"/>
                  </a:lnTo>
                  <a:lnTo>
                    <a:pt x="59435" y="29859"/>
                  </a:lnTo>
                  <a:lnTo>
                    <a:pt x="64241" y="18209"/>
                  </a:lnTo>
                  <a:lnTo>
                    <a:pt x="67326" y="3597"/>
                  </a:lnTo>
                  <a:lnTo>
                    <a:pt x="67578" y="3103"/>
                  </a:lnTo>
                  <a:lnTo>
                    <a:pt x="67747" y="3480"/>
                  </a:lnTo>
                  <a:lnTo>
                    <a:pt x="72436" y="44507"/>
                  </a:lnTo>
                  <a:lnTo>
                    <a:pt x="74172" y="90327"/>
                  </a:lnTo>
                  <a:lnTo>
                    <a:pt x="73677" y="129816"/>
                  </a:lnTo>
                  <a:lnTo>
                    <a:pt x="65589" y="175383"/>
                  </a:lnTo>
                  <a:lnTo>
                    <a:pt x="56135" y="192763"/>
                  </a:lnTo>
                  <a:lnTo>
                    <a:pt x="52357" y="195536"/>
                  </a:lnTo>
                  <a:lnTo>
                    <a:pt x="48427" y="196680"/>
                  </a:lnTo>
                  <a:lnTo>
                    <a:pt x="36335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444">
              <a:extLst>
                <a:ext uri="{FF2B5EF4-FFF2-40B4-BE49-F238E27FC236}">
                  <a16:creationId xmlns:a16="http://schemas.microsoft.com/office/drawing/2014/main" xmlns="" id="{A5EE1974-2F99-4371-978F-B72E7A467447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292850" y="41910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1618" y="447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445">
              <a:extLst>
                <a:ext uri="{FF2B5EF4-FFF2-40B4-BE49-F238E27FC236}">
                  <a16:creationId xmlns:a16="http://schemas.microsoft.com/office/drawing/2014/main" xmlns="" id="{6D0CA9E0-9957-49AB-B364-B351FD792DDC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140450" y="4102361"/>
              <a:ext cx="93209" cy="155038"/>
            </a:xfrm>
            <a:custGeom>
              <a:avLst/>
              <a:gdLst/>
              <a:ahLst/>
              <a:cxnLst/>
              <a:rect l="0" t="0" r="0" b="0"/>
              <a:pathLst>
                <a:path w="93209" h="155038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9" y="0"/>
                  </a:lnTo>
                  <a:lnTo>
                    <a:pt x="25040" y="6558"/>
                  </a:lnTo>
                  <a:lnTo>
                    <a:pt x="44344" y="27552"/>
                  </a:lnTo>
                  <a:lnTo>
                    <a:pt x="56727" y="59485"/>
                  </a:lnTo>
                  <a:lnTo>
                    <a:pt x="58122" y="95758"/>
                  </a:lnTo>
                  <a:lnTo>
                    <a:pt x="51938" y="116968"/>
                  </a:lnTo>
                  <a:lnTo>
                    <a:pt x="42133" y="134391"/>
                  </a:lnTo>
                  <a:lnTo>
                    <a:pt x="26125" y="150721"/>
                  </a:lnTo>
                  <a:lnTo>
                    <a:pt x="19137" y="155037"/>
                  </a:lnTo>
                  <a:lnTo>
                    <a:pt x="16990" y="153365"/>
                  </a:lnTo>
                  <a:lnTo>
                    <a:pt x="14607" y="143982"/>
                  </a:lnTo>
                  <a:lnTo>
                    <a:pt x="19192" y="130405"/>
                  </a:lnTo>
                  <a:lnTo>
                    <a:pt x="36012" y="91950"/>
                  </a:lnTo>
                  <a:lnTo>
                    <a:pt x="69086" y="44903"/>
                  </a:lnTo>
                  <a:lnTo>
                    <a:pt x="93208" y="14850"/>
                  </a:lnTo>
                  <a:lnTo>
                    <a:pt x="92461" y="19155"/>
                  </a:lnTo>
                  <a:lnTo>
                    <a:pt x="79160" y="63062"/>
                  </a:lnTo>
                  <a:lnTo>
                    <a:pt x="78927" y="79388"/>
                  </a:lnTo>
                  <a:lnTo>
                    <a:pt x="8890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446">
              <a:extLst>
                <a:ext uri="{FF2B5EF4-FFF2-40B4-BE49-F238E27FC236}">
                  <a16:creationId xmlns:a16="http://schemas.microsoft.com/office/drawing/2014/main" xmlns="" id="{5C333016-9E03-4282-A137-E8CBEB8D7EB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030728" y="4023004"/>
              <a:ext cx="65273" cy="256897"/>
            </a:xfrm>
            <a:custGeom>
              <a:avLst/>
              <a:gdLst/>
              <a:ahLst/>
              <a:cxnLst/>
              <a:rect l="0" t="0" r="0" b="0"/>
              <a:pathLst>
                <a:path w="65273" h="256897">
                  <a:moveTo>
                    <a:pt x="65272" y="15596"/>
                  </a:moveTo>
                  <a:lnTo>
                    <a:pt x="65272" y="15596"/>
                  </a:lnTo>
                  <a:lnTo>
                    <a:pt x="50525" y="2731"/>
                  </a:lnTo>
                  <a:lnTo>
                    <a:pt x="46974" y="669"/>
                  </a:lnTo>
                  <a:lnTo>
                    <a:pt x="43901" y="0"/>
                  </a:lnTo>
                  <a:lnTo>
                    <a:pt x="41148" y="260"/>
                  </a:lnTo>
                  <a:lnTo>
                    <a:pt x="38605" y="1139"/>
                  </a:lnTo>
                  <a:lnTo>
                    <a:pt x="28286" y="12488"/>
                  </a:lnTo>
                  <a:lnTo>
                    <a:pt x="16291" y="35998"/>
                  </a:lnTo>
                  <a:lnTo>
                    <a:pt x="7171" y="75420"/>
                  </a:lnTo>
                  <a:lnTo>
                    <a:pt x="0" y="119478"/>
                  </a:lnTo>
                  <a:lnTo>
                    <a:pt x="149" y="163811"/>
                  </a:lnTo>
                  <a:lnTo>
                    <a:pt x="8034" y="201485"/>
                  </a:lnTo>
                  <a:lnTo>
                    <a:pt x="22677" y="228248"/>
                  </a:lnTo>
                  <a:lnTo>
                    <a:pt x="52572" y="256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447">
              <a:extLst>
                <a:ext uri="{FF2B5EF4-FFF2-40B4-BE49-F238E27FC236}">
                  <a16:creationId xmlns:a16="http://schemas.microsoft.com/office/drawing/2014/main" xmlns="" id="{C524F72A-7842-4C54-BFA7-6512DF49694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854700" y="4175190"/>
              <a:ext cx="127001" cy="9461"/>
            </a:xfrm>
            <a:custGeom>
              <a:avLst/>
              <a:gdLst/>
              <a:ahLst/>
              <a:cxnLst/>
              <a:rect l="0" t="0" r="0" b="0"/>
              <a:pathLst>
                <a:path w="127001" h="9461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13484" y="0"/>
                  </a:lnTo>
                  <a:lnTo>
                    <a:pt x="60249" y="2212"/>
                  </a:lnTo>
                  <a:lnTo>
                    <a:pt x="105191" y="2933"/>
                  </a:lnTo>
                  <a:lnTo>
                    <a:pt x="127000" y="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448">
              <a:extLst>
                <a:ext uri="{FF2B5EF4-FFF2-40B4-BE49-F238E27FC236}">
                  <a16:creationId xmlns:a16="http://schemas.microsoft.com/office/drawing/2014/main" xmlns="" id="{E8AD42DF-C20F-4D92-A2BC-0D8EEB9BC03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901901" y="3993381"/>
              <a:ext cx="41700" cy="305570"/>
            </a:xfrm>
            <a:custGeom>
              <a:avLst/>
              <a:gdLst/>
              <a:ahLst/>
              <a:cxnLst/>
              <a:rect l="0" t="0" r="0" b="0"/>
              <a:pathLst>
                <a:path w="41700" h="305570">
                  <a:moveTo>
                    <a:pt x="41699" y="38869"/>
                  </a:moveTo>
                  <a:lnTo>
                    <a:pt x="41699" y="38869"/>
                  </a:lnTo>
                  <a:lnTo>
                    <a:pt x="41699" y="35498"/>
                  </a:lnTo>
                  <a:lnTo>
                    <a:pt x="32239" y="2743"/>
                  </a:lnTo>
                  <a:lnTo>
                    <a:pt x="29748" y="674"/>
                  </a:lnTo>
                  <a:lnTo>
                    <a:pt x="26677" y="0"/>
                  </a:lnTo>
                  <a:lnTo>
                    <a:pt x="23218" y="256"/>
                  </a:lnTo>
                  <a:lnTo>
                    <a:pt x="20205" y="2544"/>
                  </a:lnTo>
                  <a:lnTo>
                    <a:pt x="11891" y="17287"/>
                  </a:lnTo>
                  <a:lnTo>
                    <a:pt x="4697" y="33981"/>
                  </a:lnTo>
                  <a:lnTo>
                    <a:pt x="2827" y="69955"/>
                  </a:lnTo>
                  <a:lnTo>
                    <a:pt x="0" y="115264"/>
                  </a:lnTo>
                  <a:lnTo>
                    <a:pt x="353" y="149728"/>
                  </a:lnTo>
                  <a:lnTo>
                    <a:pt x="2156" y="185506"/>
                  </a:lnTo>
                  <a:lnTo>
                    <a:pt x="2958" y="220222"/>
                  </a:lnTo>
                  <a:lnTo>
                    <a:pt x="6780" y="261388"/>
                  </a:lnTo>
                  <a:lnTo>
                    <a:pt x="3599" y="305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449">
              <a:extLst>
                <a:ext uri="{FF2B5EF4-FFF2-40B4-BE49-F238E27FC236}">
                  <a16:creationId xmlns:a16="http://schemas.microsoft.com/office/drawing/2014/main" xmlns="" id="{009CEDF4-4736-4C66-9B53-D79151D63B6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645150" y="3657600"/>
              <a:ext cx="65603" cy="205556"/>
            </a:xfrm>
            <a:custGeom>
              <a:avLst/>
              <a:gdLst/>
              <a:ahLst/>
              <a:cxnLst/>
              <a:rect l="0" t="0" r="0" b="0"/>
              <a:pathLst>
                <a:path w="65603" h="205556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3092" y="44258"/>
                  </a:lnTo>
                  <a:lnTo>
                    <a:pt x="14698" y="84374"/>
                  </a:lnTo>
                  <a:lnTo>
                    <a:pt x="17760" y="127540"/>
                  </a:lnTo>
                  <a:lnTo>
                    <a:pt x="15424" y="172889"/>
                  </a:lnTo>
                  <a:lnTo>
                    <a:pt x="13059" y="191326"/>
                  </a:lnTo>
                  <a:lnTo>
                    <a:pt x="12940" y="191050"/>
                  </a:lnTo>
                  <a:lnTo>
                    <a:pt x="17111" y="179058"/>
                  </a:lnTo>
                  <a:lnTo>
                    <a:pt x="22166" y="149726"/>
                  </a:lnTo>
                  <a:lnTo>
                    <a:pt x="27812" y="135929"/>
                  </a:lnTo>
                  <a:lnTo>
                    <a:pt x="30536" y="132952"/>
                  </a:lnTo>
                  <a:lnTo>
                    <a:pt x="37326" y="129646"/>
                  </a:lnTo>
                  <a:lnTo>
                    <a:pt x="40406" y="129469"/>
                  </a:lnTo>
                  <a:lnTo>
                    <a:pt x="45710" y="131155"/>
                  </a:lnTo>
                  <a:lnTo>
                    <a:pt x="50419" y="136137"/>
                  </a:lnTo>
                  <a:lnTo>
                    <a:pt x="61333" y="156295"/>
                  </a:lnTo>
                  <a:lnTo>
                    <a:pt x="65594" y="169888"/>
                  </a:lnTo>
                  <a:lnTo>
                    <a:pt x="65602" y="176053"/>
                  </a:lnTo>
                  <a:lnTo>
                    <a:pt x="61847" y="186666"/>
                  </a:lnTo>
                  <a:lnTo>
                    <a:pt x="53593" y="194206"/>
                  </a:lnTo>
                  <a:lnTo>
                    <a:pt x="31047" y="204794"/>
                  </a:lnTo>
                  <a:lnTo>
                    <a:pt x="20619" y="205555"/>
                  </a:lnTo>
                  <a:lnTo>
                    <a:pt x="15863" y="204770"/>
                  </a:lnTo>
                  <a:lnTo>
                    <a:pt x="11986" y="202835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450">
              <a:extLst>
                <a:ext uri="{FF2B5EF4-FFF2-40B4-BE49-F238E27FC236}">
                  <a16:creationId xmlns:a16="http://schemas.microsoft.com/office/drawing/2014/main" xmlns="" id="{F781DD25-44BD-4010-9D98-46E623C65BB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12727" y="4521200"/>
              <a:ext cx="129274" cy="77918"/>
            </a:xfrm>
            <a:custGeom>
              <a:avLst/>
              <a:gdLst/>
              <a:ahLst/>
              <a:cxnLst/>
              <a:rect l="0" t="0" r="0" b="0"/>
              <a:pathLst>
                <a:path w="129274" h="77918">
                  <a:moveTo>
                    <a:pt x="78473" y="0"/>
                  </a:moveTo>
                  <a:lnTo>
                    <a:pt x="78473" y="0"/>
                  </a:lnTo>
                  <a:lnTo>
                    <a:pt x="44627" y="1881"/>
                  </a:lnTo>
                  <a:lnTo>
                    <a:pt x="27052" y="8789"/>
                  </a:lnTo>
                  <a:lnTo>
                    <a:pt x="20909" y="12209"/>
                  </a:lnTo>
                  <a:lnTo>
                    <a:pt x="12202" y="23535"/>
                  </a:lnTo>
                  <a:lnTo>
                    <a:pt x="864" y="50431"/>
                  </a:lnTo>
                  <a:lnTo>
                    <a:pt x="0" y="61455"/>
                  </a:lnTo>
                  <a:lnTo>
                    <a:pt x="758" y="66370"/>
                  </a:lnTo>
                  <a:lnTo>
                    <a:pt x="2674" y="70352"/>
                  </a:lnTo>
                  <a:lnTo>
                    <a:pt x="8566" y="76658"/>
                  </a:lnTo>
                  <a:lnTo>
                    <a:pt x="12818" y="77917"/>
                  </a:lnTo>
                  <a:lnTo>
                    <a:pt x="23187" y="77433"/>
                  </a:lnTo>
                  <a:lnTo>
                    <a:pt x="34852" y="71103"/>
                  </a:lnTo>
                  <a:lnTo>
                    <a:pt x="64471" y="44484"/>
                  </a:lnTo>
                  <a:lnTo>
                    <a:pt x="76490" y="28192"/>
                  </a:lnTo>
                  <a:lnTo>
                    <a:pt x="77857" y="28672"/>
                  </a:lnTo>
                  <a:lnTo>
                    <a:pt x="106982" y="64518"/>
                  </a:lnTo>
                  <a:lnTo>
                    <a:pt x="1292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451">
              <a:extLst>
                <a:ext uri="{FF2B5EF4-FFF2-40B4-BE49-F238E27FC236}">
                  <a16:creationId xmlns:a16="http://schemas.microsoft.com/office/drawing/2014/main" xmlns="" id="{B833B540-AB0D-4B63-B896-52823BFD9641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76788" y="3932938"/>
              <a:ext cx="104851" cy="477331"/>
            </a:xfrm>
            <a:custGeom>
              <a:avLst/>
              <a:gdLst/>
              <a:ahLst/>
              <a:cxnLst/>
              <a:rect l="0" t="0" r="0" b="0"/>
              <a:pathLst>
                <a:path w="104851" h="477331">
                  <a:moveTo>
                    <a:pt x="82662" y="23112"/>
                  </a:moveTo>
                  <a:lnTo>
                    <a:pt x="82662" y="23112"/>
                  </a:lnTo>
                  <a:lnTo>
                    <a:pt x="73873" y="9297"/>
                  </a:lnTo>
                  <a:lnTo>
                    <a:pt x="70453" y="5435"/>
                  </a:lnTo>
                  <a:lnTo>
                    <a:pt x="61008" y="1144"/>
                  </a:lnTo>
                  <a:lnTo>
                    <a:pt x="55526" y="0"/>
                  </a:lnTo>
                  <a:lnTo>
                    <a:pt x="43791" y="2492"/>
                  </a:lnTo>
                  <a:lnTo>
                    <a:pt x="37697" y="5132"/>
                  </a:lnTo>
                  <a:lnTo>
                    <a:pt x="19010" y="22331"/>
                  </a:lnTo>
                  <a:lnTo>
                    <a:pt x="3438" y="52044"/>
                  </a:lnTo>
                  <a:lnTo>
                    <a:pt x="0" y="87658"/>
                  </a:lnTo>
                  <a:lnTo>
                    <a:pt x="3450" y="131764"/>
                  </a:lnTo>
                  <a:lnTo>
                    <a:pt x="10768" y="164065"/>
                  </a:lnTo>
                  <a:lnTo>
                    <a:pt x="21076" y="197941"/>
                  </a:lnTo>
                  <a:lnTo>
                    <a:pt x="32712" y="234163"/>
                  </a:lnTo>
                  <a:lnTo>
                    <a:pt x="46821" y="269548"/>
                  </a:lnTo>
                  <a:lnTo>
                    <a:pt x="62499" y="304089"/>
                  </a:lnTo>
                  <a:lnTo>
                    <a:pt x="78875" y="338256"/>
                  </a:lnTo>
                  <a:lnTo>
                    <a:pt x="97219" y="382482"/>
                  </a:lnTo>
                  <a:lnTo>
                    <a:pt x="104850" y="419027"/>
                  </a:lnTo>
                  <a:lnTo>
                    <a:pt x="100990" y="439433"/>
                  </a:lnTo>
                  <a:lnTo>
                    <a:pt x="92219" y="456500"/>
                  </a:lnTo>
                  <a:lnTo>
                    <a:pt x="81265" y="468788"/>
                  </a:lnTo>
                  <a:lnTo>
                    <a:pt x="69341" y="475189"/>
                  </a:lnTo>
                  <a:lnTo>
                    <a:pt x="57691" y="477330"/>
                  </a:lnTo>
                  <a:lnTo>
                    <a:pt x="45316" y="475273"/>
                  </a:lnTo>
                  <a:lnTo>
                    <a:pt x="44359" y="474836"/>
                  </a:lnTo>
                  <a:lnTo>
                    <a:pt x="44562" y="473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452">
              <a:extLst>
                <a:ext uri="{FF2B5EF4-FFF2-40B4-BE49-F238E27FC236}">
                  <a16:creationId xmlns:a16="http://schemas.microsoft.com/office/drawing/2014/main" xmlns="" id="{2C8B71C5-79E5-46FE-8B63-1DD33407DEB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273016" y="4201473"/>
              <a:ext cx="162335" cy="211778"/>
            </a:xfrm>
            <a:custGeom>
              <a:avLst/>
              <a:gdLst/>
              <a:ahLst/>
              <a:cxnLst/>
              <a:rect l="0" t="0" r="0" b="0"/>
              <a:pathLst>
                <a:path w="162335" h="211778">
                  <a:moveTo>
                    <a:pt x="3584" y="46677"/>
                  </a:moveTo>
                  <a:lnTo>
                    <a:pt x="3584" y="46677"/>
                  </a:lnTo>
                  <a:lnTo>
                    <a:pt x="6955" y="53419"/>
                  </a:lnTo>
                  <a:lnTo>
                    <a:pt x="13044" y="97578"/>
                  </a:lnTo>
                  <a:lnTo>
                    <a:pt x="20008" y="142496"/>
                  </a:lnTo>
                  <a:lnTo>
                    <a:pt x="20234" y="182308"/>
                  </a:lnTo>
                  <a:lnTo>
                    <a:pt x="16804" y="201677"/>
                  </a:lnTo>
                  <a:lnTo>
                    <a:pt x="16631" y="201515"/>
                  </a:lnTo>
                  <a:lnTo>
                    <a:pt x="9125" y="155834"/>
                  </a:lnTo>
                  <a:lnTo>
                    <a:pt x="0" y="111042"/>
                  </a:lnTo>
                  <a:lnTo>
                    <a:pt x="1152" y="68014"/>
                  </a:lnTo>
                  <a:lnTo>
                    <a:pt x="6234" y="42886"/>
                  </a:lnTo>
                  <a:lnTo>
                    <a:pt x="18951" y="22035"/>
                  </a:lnTo>
                  <a:lnTo>
                    <a:pt x="32753" y="9193"/>
                  </a:lnTo>
                  <a:lnTo>
                    <a:pt x="49151" y="920"/>
                  </a:lnTo>
                  <a:lnTo>
                    <a:pt x="61230" y="0"/>
                  </a:lnTo>
                  <a:lnTo>
                    <a:pt x="89603" y="5158"/>
                  </a:lnTo>
                  <a:lnTo>
                    <a:pt x="102022" y="12702"/>
                  </a:lnTo>
                  <a:lnTo>
                    <a:pt x="125934" y="37211"/>
                  </a:lnTo>
                  <a:lnTo>
                    <a:pt x="141321" y="66784"/>
                  </a:lnTo>
                  <a:lnTo>
                    <a:pt x="153930" y="111594"/>
                  </a:lnTo>
                  <a:lnTo>
                    <a:pt x="155713" y="152696"/>
                  </a:lnTo>
                  <a:lnTo>
                    <a:pt x="155968" y="197972"/>
                  </a:lnTo>
                  <a:lnTo>
                    <a:pt x="155983" y="210969"/>
                  </a:lnTo>
                  <a:lnTo>
                    <a:pt x="157865" y="211418"/>
                  </a:lnTo>
                  <a:lnTo>
                    <a:pt x="162334" y="2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453">
              <a:extLst>
                <a:ext uri="{FF2B5EF4-FFF2-40B4-BE49-F238E27FC236}">
                  <a16:creationId xmlns:a16="http://schemas.microsoft.com/office/drawing/2014/main" xmlns="" id="{91323BDA-CD49-43CD-AD85-EB83EDDDFD25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606800" y="4153162"/>
              <a:ext cx="120651" cy="139439"/>
            </a:xfrm>
            <a:custGeom>
              <a:avLst/>
              <a:gdLst/>
              <a:ahLst/>
              <a:cxnLst/>
              <a:rect l="0" t="0" r="0" b="0"/>
              <a:pathLst>
                <a:path w="120651" h="1394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45503" y="47133"/>
                  </a:lnTo>
                  <a:lnTo>
                    <a:pt x="81852" y="88059"/>
                  </a:lnTo>
                  <a:lnTo>
                    <a:pt x="120650" y="13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454">
              <a:extLst>
                <a:ext uri="{FF2B5EF4-FFF2-40B4-BE49-F238E27FC236}">
                  <a16:creationId xmlns:a16="http://schemas.microsoft.com/office/drawing/2014/main" xmlns="" id="{054B43BC-AE7B-4E70-8151-B827BDBCEA64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716643" y="4153783"/>
              <a:ext cx="87008" cy="297568"/>
            </a:xfrm>
            <a:custGeom>
              <a:avLst/>
              <a:gdLst/>
              <a:ahLst/>
              <a:cxnLst/>
              <a:rect l="0" t="0" r="0" b="0"/>
              <a:pathLst>
                <a:path w="87008" h="297568">
                  <a:moveTo>
                    <a:pt x="87007" y="5467"/>
                  </a:moveTo>
                  <a:lnTo>
                    <a:pt x="87007" y="5467"/>
                  </a:lnTo>
                  <a:lnTo>
                    <a:pt x="87007" y="2096"/>
                  </a:lnTo>
                  <a:lnTo>
                    <a:pt x="86301" y="1103"/>
                  </a:lnTo>
                  <a:lnTo>
                    <a:pt x="85125" y="441"/>
                  </a:lnTo>
                  <a:lnTo>
                    <a:pt x="83636" y="0"/>
                  </a:lnTo>
                  <a:lnTo>
                    <a:pt x="74798" y="2749"/>
                  </a:lnTo>
                  <a:lnTo>
                    <a:pt x="59871" y="11403"/>
                  </a:lnTo>
                  <a:lnTo>
                    <a:pt x="36536" y="37999"/>
                  </a:lnTo>
                  <a:lnTo>
                    <a:pt x="2366" y="82978"/>
                  </a:lnTo>
                  <a:lnTo>
                    <a:pt x="0" y="91892"/>
                  </a:lnTo>
                  <a:lnTo>
                    <a:pt x="4685" y="133400"/>
                  </a:lnTo>
                  <a:lnTo>
                    <a:pt x="9861" y="176456"/>
                  </a:lnTo>
                  <a:lnTo>
                    <a:pt x="14984" y="217461"/>
                  </a:lnTo>
                  <a:lnTo>
                    <a:pt x="16728" y="257650"/>
                  </a:lnTo>
                  <a:lnTo>
                    <a:pt x="18911" y="280565"/>
                  </a:lnTo>
                  <a:lnTo>
                    <a:pt x="23507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455">
              <a:extLst>
                <a:ext uri="{FF2B5EF4-FFF2-40B4-BE49-F238E27FC236}">
                  <a16:creationId xmlns:a16="http://schemas.microsoft.com/office/drawing/2014/main" xmlns="" id="{0B4C6B91-60F9-462C-9949-117B9E38BAE1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930233" y="4200948"/>
              <a:ext cx="165518" cy="190708"/>
            </a:xfrm>
            <a:custGeom>
              <a:avLst/>
              <a:gdLst/>
              <a:ahLst/>
              <a:cxnLst/>
              <a:rect l="0" t="0" r="0" b="0"/>
              <a:pathLst>
                <a:path w="165518" h="190708">
                  <a:moveTo>
                    <a:pt x="114717" y="9102"/>
                  </a:moveTo>
                  <a:lnTo>
                    <a:pt x="114717" y="9102"/>
                  </a:lnTo>
                  <a:lnTo>
                    <a:pt x="108942" y="4033"/>
                  </a:lnTo>
                  <a:lnTo>
                    <a:pt x="102507" y="264"/>
                  </a:lnTo>
                  <a:lnTo>
                    <a:pt x="93063" y="0"/>
                  </a:lnTo>
                  <a:lnTo>
                    <a:pt x="81809" y="2940"/>
                  </a:lnTo>
                  <a:lnTo>
                    <a:pt x="62868" y="13940"/>
                  </a:lnTo>
                  <a:lnTo>
                    <a:pt x="33423" y="44107"/>
                  </a:lnTo>
                  <a:lnTo>
                    <a:pt x="10386" y="83828"/>
                  </a:lnTo>
                  <a:lnTo>
                    <a:pt x="0" y="115126"/>
                  </a:lnTo>
                  <a:lnTo>
                    <a:pt x="467" y="134305"/>
                  </a:lnTo>
                  <a:lnTo>
                    <a:pt x="6083" y="150826"/>
                  </a:lnTo>
                  <a:lnTo>
                    <a:pt x="15635" y="162872"/>
                  </a:lnTo>
                  <a:lnTo>
                    <a:pt x="39655" y="177587"/>
                  </a:lnTo>
                  <a:lnTo>
                    <a:pt x="84446" y="189425"/>
                  </a:lnTo>
                  <a:lnTo>
                    <a:pt x="120800" y="190707"/>
                  </a:lnTo>
                  <a:lnTo>
                    <a:pt x="165517" y="18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456">
              <a:extLst>
                <a:ext uri="{FF2B5EF4-FFF2-40B4-BE49-F238E27FC236}">
                  <a16:creationId xmlns:a16="http://schemas.microsoft.com/office/drawing/2014/main" xmlns="" id="{53BB66F0-530A-42BE-B4A2-ACCFE4CB57D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949700" y="4292600"/>
              <a:ext cx="152401" cy="12701"/>
            </a:xfrm>
            <a:custGeom>
              <a:avLst/>
              <a:gdLst/>
              <a:ahLst/>
              <a:cxnLst/>
              <a:rect l="0" t="0" r="0" b="0"/>
              <a:pathLst>
                <a:path w="152401" h="12701">
                  <a:moveTo>
                    <a:pt x="0" y="12700"/>
                  </a:moveTo>
                  <a:lnTo>
                    <a:pt x="0" y="12700"/>
                  </a:lnTo>
                  <a:lnTo>
                    <a:pt x="43351" y="7631"/>
                  </a:lnTo>
                  <a:lnTo>
                    <a:pt x="87477" y="2575"/>
                  </a:lnTo>
                  <a:lnTo>
                    <a:pt x="130655" y="7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457">
              <a:extLst>
                <a:ext uri="{FF2B5EF4-FFF2-40B4-BE49-F238E27FC236}">
                  <a16:creationId xmlns:a16="http://schemas.microsoft.com/office/drawing/2014/main" xmlns="" id="{D2278222-8BD5-4275-8719-85712AABEC9A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4257829" y="4133850"/>
              <a:ext cx="104622" cy="247651"/>
            </a:xfrm>
            <a:custGeom>
              <a:avLst/>
              <a:gdLst/>
              <a:ahLst/>
              <a:cxnLst/>
              <a:rect l="0" t="0" r="0" b="0"/>
              <a:pathLst>
                <a:path w="104622" h="247651">
                  <a:moveTo>
                    <a:pt x="104621" y="0"/>
                  </a:moveTo>
                  <a:lnTo>
                    <a:pt x="104621" y="0"/>
                  </a:lnTo>
                  <a:lnTo>
                    <a:pt x="83898" y="1881"/>
                  </a:lnTo>
                  <a:lnTo>
                    <a:pt x="66025" y="8789"/>
                  </a:lnTo>
                  <a:lnTo>
                    <a:pt x="53600" y="17312"/>
                  </a:lnTo>
                  <a:lnTo>
                    <a:pt x="34706" y="39388"/>
                  </a:lnTo>
                  <a:lnTo>
                    <a:pt x="11239" y="85940"/>
                  </a:lnTo>
                  <a:lnTo>
                    <a:pt x="987" y="128004"/>
                  </a:lnTo>
                  <a:lnTo>
                    <a:pt x="0" y="155668"/>
                  </a:lnTo>
                  <a:lnTo>
                    <a:pt x="4265" y="179723"/>
                  </a:lnTo>
                  <a:lnTo>
                    <a:pt x="21342" y="209728"/>
                  </a:lnTo>
                  <a:lnTo>
                    <a:pt x="47647" y="229750"/>
                  </a:lnTo>
                  <a:lnTo>
                    <a:pt x="9827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458">
              <a:extLst>
                <a:ext uri="{FF2B5EF4-FFF2-40B4-BE49-F238E27FC236}">
                  <a16:creationId xmlns:a16="http://schemas.microsoft.com/office/drawing/2014/main" xmlns="" id="{3BBFB714-6723-48F0-83B2-90698380A7F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4400044" y="4197350"/>
              <a:ext cx="83057" cy="152401"/>
            </a:xfrm>
            <a:custGeom>
              <a:avLst/>
              <a:gdLst/>
              <a:ahLst/>
              <a:cxnLst/>
              <a:rect l="0" t="0" r="0" b="0"/>
              <a:pathLst>
                <a:path w="83057" h="152401">
                  <a:moveTo>
                    <a:pt x="83056" y="0"/>
                  </a:moveTo>
                  <a:lnTo>
                    <a:pt x="83056" y="0"/>
                  </a:lnTo>
                  <a:lnTo>
                    <a:pt x="62008" y="0"/>
                  </a:lnTo>
                  <a:lnTo>
                    <a:pt x="44364" y="6742"/>
                  </a:lnTo>
                  <a:lnTo>
                    <a:pt x="25730" y="24419"/>
                  </a:lnTo>
                  <a:lnTo>
                    <a:pt x="6246" y="60040"/>
                  </a:lnTo>
                  <a:lnTo>
                    <a:pt x="0" y="77719"/>
                  </a:lnTo>
                  <a:lnTo>
                    <a:pt x="516" y="96866"/>
                  </a:lnTo>
                  <a:lnTo>
                    <a:pt x="2629" y="106911"/>
                  </a:lnTo>
                  <a:lnTo>
                    <a:pt x="12504" y="121834"/>
                  </a:lnTo>
                  <a:lnTo>
                    <a:pt x="28416" y="133171"/>
                  </a:lnTo>
                  <a:lnTo>
                    <a:pt x="7670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459">
              <a:extLst>
                <a:ext uri="{FF2B5EF4-FFF2-40B4-BE49-F238E27FC236}">
                  <a16:creationId xmlns:a16="http://schemas.microsoft.com/office/drawing/2014/main" xmlns="" id="{B045443A-AFFD-43F1-930E-83F6D59FCF4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4546600" y="4324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25975" y="1886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460">
              <a:extLst>
                <a:ext uri="{FF2B5EF4-FFF2-40B4-BE49-F238E27FC236}">
                  <a16:creationId xmlns:a16="http://schemas.microsoft.com/office/drawing/2014/main" xmlns="" id="{9D74E6F7-3F4B-478D-9B52-81593753B15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4657152" y="4101011"/>
              <a:ext cx="111699" cy="249260"/>
            </a:xfrm>
            <a:custGeom>
              <a:avLst/>
              <a:gdLst/>
              <a:ahLst/>
              <a:cxnLst/>
              <a:rect l="0" t="0" r="0" b="0"/>
              <a:pathLst>
                <a:path w="111699" h="249260">
                  <a:moveTo>
                    <a:pt x="86298" y="185239"/>
                  </a:moveTo>
                  <a:lnTo>
                    <a:pt x="86298" y="185239"/>
                  </a:lnTo>
                  <a:lnTo>
                    <a:pt x="71551" y="151669"/>
                  </a:lnTo>
                  <a:lnTo>
                    <a:pt x="64221" y="141392"/>
                  </a:lnTo>
                  <a:lnTo>
                    <a:pt x="56260" y="134472"/>
                  </a:lnTo>
                  <a:lnTo>
                    <a:pt x="51456" y="133050"/>
                  </a:lnTo>
                  <a:lnTo>
                    <a:pt x="40474" y="133351"/>
                  </a:lnTo>
                  <a:lnTo>
                    <a:pt x="28537" y="141481"/>
                  </a:lnTo>
                  <a:lnTo>
                    <a:pt x="16882" y="155208"/>
                  </a:lnTo>
                  <a:lnTo>
                    <a:pt x="3798" y="182769"/>
                  </a:lnTo>
                  <a:lnTo>
                    <a:pt x="0" y="212573"/>
                  </a:lnTo>
                  <a:lnTo>
                    <a:pt x="1611" y="230784"/>
                  </a:lnTo>
                  <a:lnTo>
                    <a:pt x="4441" y="237474"/>
                  </a:lnTo>
                  <a:lnTo>
                    <a:pt x="13228" y="246790"/>
                  </a:lnTo>
                  <a:lnTo>
                    <a:pt x="18535" y="248851"/>
                  </a:lnTo>
                  <a:lnTo>
                    <a:pt x="30075" y="249259"/>
                  </a:lnTo>
                  <a:lnTo>
                    <a:pt x="42260" y="243326"/>
                  </a:lnTo>
                  <a:lnTo>
                    <a:pt x="48473" y="238780"/>
                  </a:lnTo>
                  <a:lnTo>
                    <a:pt x="63959" y="208785"/>
                  </a:lnTo>
                  <a:lnTo>
                    <a:pt x="77483" y="161877"/>
                  </a:lnTo>
                  <a:lnTo>
                    <a:pt x="82381" y="122410"/>
                  </a:lnTo>
                  <a:lnTo>
                    <a:pt x="84557" y="80409"/>
                  </a:lnTo>
                  <a:lnTo>
                    <a:pt x="85524" y="40576"/>
                  </a:lnTo>
                  <a:lnTo>
                    <a:pt x="82698" y="6046"/>
                  </a:lnTo>
                  <a:lnTo>
                    <a:pt x="81075" y="1572"/>
                  </a:lnTo>
                  <a:lnTo>
                    <a:pt x="79288" y="0"/>
                  </a:lnTo>
                  <a:lnTo>
                    <a:pt x="77392" y="363"/>
                  </a:lnTo>
                  <a:lnTo>
                    <a:pt x="71351" y="24471"/>
                  </a:lnTo>
                  <a:lnTo>
                    <a:pt x="68464" y="69635"/>
                  </a:lnTo>
                  <a:lnTo>
                    <a:pt x="71551" y="104931"/>
                  </a:lnTo>
                  <a:lnTo>
                    <a:pt x="76922" y="141080"/>
                  </a:lnTo>
                  <a:lnTo>
                    <a:pt x="81660" y="175961"/>
                  </a:lnTo>
                  <a:lnTo>
                    <a:pt x="95521" y="222656"/>
                  </a:lnTo>
                  <a:lnTo>
                    <a:pt x="111698" y="248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461">
              <a:extLst>
                <a:ext uri="{FF2B5EF4-FFF2-40B4-BE49-F238E27FC236}">
                  <a16:creationId xmlns:a16="http://schemas.microsoft.com/office/drawing/2014/main" xmlns="" id="{674FB3B3-D428-4394-B5BE-0B10CF839EA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787900" y="4081229"/>
              <a:ext cx="82449" cy="300272"/>
            </a:xfrm>
            <a:custGeom>
              <a:avLst/>
              <a:gdLst/>
              <a:ahLst/>
              <a:cxnLst/>
              <a:rect l="0" t="0" r="0" b="0"/>
              <a:pathLst>
                <a:path w="82449" h="300272">
                  <a:moveTo>
                    <a:pt x="57150" y="8171"/>
                  </a:moveTo>
                  <a:lnTo>
                    <a:pt x="57150" y="8171"/>
                  </a:lnTo>
                  <a:lnTo>
                    <a:pt x="50408" y="1429"/>
                  </a:lnTo>
                  <a:lnTo>
                    <a:pt x="47716" y="149"/>
                  </a:lnTo>
                  <a:lnTo>
                    <a:pt x="45216" y="0"/>
                  </a:lnTo>
                  <a:lnTo>
                    <a:pt x="42844" y="607"/>
                  </a:lnTo>
                  <a:lnTo>
                    <a:pt x="41968" y="4539"/>
                  </a:lnTo>
                  <a:lnTo>
                    <a:pt x="42876" y="18316"/>
                  </a:lnTo>
                  <a:lnTo>
                    <a:pt x="54096" y="52648"/>
                  </a:lnTo>
                  <a:lnTo>
                    <a:pt x="64965" y="85559"/>
                  </a:lnTo>
                  <a:lnTo>
                    <a:pt x="75440" y="122998"/>
                  </a:lnTo>
                  <a:lnTo>
                    <a:pt x="82448" y="160805"/>
                  </a:lnTo>
                  <a:lnTo>
                    <a:pt x="80388" y="196894"/>
                  </a:lnTo>
                  <a:lnTo>
                    <a:pt x="71006" y="230337"/>
                  </a:lnTo>
                  <a:lnTo>
                    <a:pt x="46596" y="270848"/>
                  </a:lnTo>
                  <a:lnTo>
                    <a:pt x="29646" y="289311"/>
                  </a:lnTo>
                  <a:lnTo>
                    <a:pt x="16468" y="297046"/>
                  </a:lnTo>
                  <a:lnTo>
                    <a:pt x="0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462">
              <a:extLst>
                <a:ext uri="{FF2B5EF4-FFF2-40B4-BE49-F238E27FC236}">
                  <a16:creationId xmlns:a16="http://schemas.microsoft.com/office/drawing/2014/main" xmlns="" id="{B4965B44-15F2-45F9-8A82-78BDC8A16881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883150" y="4086029"/>
              <a:ext cx="91097" cy="333572"/>
            </a:xfrm>
            <a:custGeom>
              <a:avLst/>
              <a:gdLst/>
              <a:ahLst/>
              <a:cxnLst/>
              <a:rect l="0" t="0" r="0" b="0"/>
              <a:pathLst>
                <a:path w="91097" h="333572">
                  <a:moveTo>
                    <a:pt x="44450" y="3371"/>
                  </a:moveTo>
                  <a:lnTo>
                    <a:pt x="44450" y="3371"/>
                  </a:lnTo>
                  <a:lnTo>
                    <a:pt x="47821" y="0"/>
                  </a:lnTo>
                  <a:lnTo>
                    <a:pt x="49519" y="418"/>
                  </a:lnTo>
                  <a:lnTo>
                    <a:pt x="53288" y="4646"/>
                  </a:lnTo>
                  <a:lnTo>
                    <a:pt x="74220" y="51116"/>
                  </a:lnTo>
                  <a:lnTo>
                    <a:pt x="85903" y="85269"/>
                  </a:lnTo>
                  <a:lnTo>
                    <a:pt x="91096" y="126318"/>
                  </a:lnTo>
                  <a:lnTo>
                    <a:pt x="87759" y="170433"/>
                  </a:lnTo>
                  <a:lnTo>
                    <a:pt x="77104" y="214498"/>
                  </a:lnTo>
                  <a:lnTo>
                    <a:pt x="58257" y="255250"/>
                  </a:lnTo>
                  <a:lnTo>
                    <a:pt x="35770" y="288884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463">
              <a:extLst>
                <a:ext uri="{FF2B5EF4-FFF2-40B4-BE49-F238E27FC236}">
                  <a16:creationId xmlns:a16="http://schemas.microsoft.com/office/drawing/2014/main" xmlns="" id="{0DF29778-38A2-4572-895B-FC94BC491CE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092700" y="42037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80" y="412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464">
              <a:extLst>
                <a:ext uri="{FF2B5EF4-FFF2-40B4-BE49-F238E27FC236}">
                  <a16:creationId xmlns:a16="http://schemas.microsoft.com/office/drawing/2014/main" xmlns="" id="{7B739477-E81D-4F8A-8615-F2CCA12E25A4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81765" y="4305300"/>
              <a:ext cx="118886" cy="15771"/>
            </a:xfrm>
            <a:custGeom>
              <a:avLst/>
              <a:gdLst/>
              <a:ahLst/>
              <a:cxnLst/>
              <a:rect l="0" t="0" r="0" b="0"/>
              <a:pathLst>
                <a:path w="118886" h="15771">
                  <a:moveTo>
                    <a:pt x="10935" y="6350"/>
                  </a:moveTo>
                  <a:lnTo>
                    <a:pt x="10935" y="6350"/>
                  </a:lnTo>
                  <a:lnTo>
                    <a:pt x="4193" y="9721"/>
                  </a:lnTo>
                  <a:lnTo>
                    <a:pt x="2207" y="11419"/>
                  </a:lnTo>
                  <a:lnTo>
                    <a:pt x="0" y="15188"/>
                  </a:lnTo>
                  <a:lnTo>
                    <a:pt x="2234" y="15770"/>
                  </a:lnTo>
                  <a:lnTo>
                    <a:pt x="47227" y="9873"/>
                  </a:lnTo>
                  <a:lnTo>
                    <a:pt x="89970" y="4022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465">
              <a:extLst>
                <a:ext uri="{FF2B5EF4-FFF2-40B4-BE49-F238E27FC236}">
                  <a16:creationId xmlns:a16="http://schemas.microsoft.com/office/drawing/2014/main" xmlns="" id="{13A92F4D-2A1A-420A-AE44-2ED7151BAC5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5355402" y="3957195"/>
              <a:ext cx="99935" cy="531555"/>
            </a:xfrm>
            <a:custGeom>
              <a:avLst/>
              <a:gdLst/>
              <a:ahLst/>
              <a:cxnLst/>
              <a:rect l="0" t="0" r="0" b="0"/>
              <a:pathLst>
                <a:path w="99935" h="531555">
                  <a:moveTo>
                    <a:pt x="99248" y="11555"/>
                  </a:moveTo>
                  <a:lnTo>
                    <a:pt x="99248" y="11555"/>
                  </a:lnTo>
                  <a:lnTo>
                    <a:pt x="93473" y="6486"/>
                  </a:lnTo>
                  <a:lnTo>
                    <a:pt x="84052" y="1430"/>
                  </a:lnTo>
                  <a:lnTo>
                    <a:pt x="78854" y="0"/>
                  </a:lnTo>
                  <a:lnTo>
                    <a:pt x="70428" y="3126"/>
                  </a:lnTo>
                  <a:lnTo>
                    <a:pt x="65218" y="5936"/>
                  </a:lnTo>
                  <a:lnTo>
                    <a:pt x="41648" y="35793"/>
                  </a:lnTo>
                  <a:lnTo>
                    <a:pt x="24326" y="66793"/>
                  </a:lnTo>
                  <a:lnTo>
                    <a:pt x="13392" y="106630"/>
                  </a:lnTo>
                  <a:lnTo>
                    <a:pt x="2940" y="150419"/>
                  </a:lnTo>
                  <a:lnTo>
                    <a:pt x="0" y="182398"/>
                  </a:lnTo>
                  <a:lnTo>
                    <a:pt x="2456" y="215426"/>
                  </a:lnTo>
                  <a:lnTo>
                    <a:pt x="8251" y="248920"/>
                  </a:lnTo>
                  <a:lnTo>
                    <a:pt x="15531" y="282621"/>
                  </a:lnTo>
                  <a:lnTo>
                    <a:pt x="37676" y="329956"/>
                  </a:lnTo>
                  <a:lnTo>
                    <a:pt x="59838" y="375261"/>
                  </a:lnTo>
                  <a:lnTo>
                    <a:pt x="83180" y="416594"/>
                  </a:lnTo>
                  <a:lnTo>
                    <a:pt x="97858" y="455652"/>
                  </a:lnTo>
                  <a:lnTo>
                    <a:pt x="99934" y="487293"/>
                  </a:lnTo>
                  <a:lnTo>
                    <a:pt x="95790" y="501924"/>
                  </a:lnTo>
                  <a:lnTo>
                    <a:pt x="87833" y="513836"/>
                  </a:lnTo>
                  <a:lnTo>
                    <a:pt x="74889" y="526185"/>
                  </a:lnTo>
                  <a:lnTo>
                    <a:pt x="68898" y="529620"/>
                  </a:lnTo>
                  <a:lnTo>
                    <a:pt x="58477" y="531554"/>
                  </a:lnTo>
                  <a:lnTo>
                    <a:pt x="55840" y="529671"/>
                  </a:lnTo>
                  <a:lnTo>
                    <a:pt x="54787" y="526299"/>
                  </a:lnTo>
                  <a:lnTo>
                    <a:pt x="54798" y="51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466">
              <a:extLst>
                <a:ext uri="{FF2B5EF4-FFF2-40B4-BE49-F238E27FC236}">
                  <a16:creationId xmlns:a16="http://schemas.microsoft.com/office/drawing/2014/main" xmlns="" id="{E0935539-AEE4-4312-BD8B-0E528225527F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355096" y="4616450"/>
              <a:ext cx="105905" cy="95251"/>
            </a:xfrm>
            <a:custGeom>
              <a:avLst/>
              <a:gdLst/>
              <a:ahLst/>
              <a:cxnLst/>
              <a:rect l="0" t="0" r="0" b="0"/>
              <a:pathLst>
                <a:path w="105905" h="95251">
                  <a:moveTo>
                    <a:pt x="67804" y="0"/>
                  </a:moveTo>
                  <a:lnTo>
                    <a:pt x="67804" y="0"/>
                  </a:lnTo>
                  <a:lnTo>
                    <a:pt x="37918" y="0"/>
                  </a:lnTo>
                  <a:lnTo>
                    <a:pt x="24182" y="5645"/>
                  </a:lnTo>
                  <a:lnTo>
                    <a:pt x="12433" y="15209"/>
                  </a:lnTo>
                  <a:lnTo>
                    <a:pt x="4859" y="26515"/>
                  </a:lnTo>
                  <a:lnTo>
                    <a:pt x="0" y="44780"/>
                  </a:lnTo>
                  <a:lnTo>
                    <a:pt x="2140" y="51021"/>
                  </a:lnTo>
                  <a:lnTo>
                    <a:pt x="12044" y="63598"/>
                  </a:lnTo>
                  <a:lnTo>
                    <a:pt x="40229" y="79208"/>
                  </a:lnTo>
                  <a:lnTo>
                    <a:pt x="87809" y="91349"/>
                  </a:lnTo>
                  <a:lnTo>
                    <a:pt x="10590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467">
              <a:extLst>
                <a:ext uri="{FF2B5EF4-FFF2-40B4-BE49-F238E27FC236}">
                  <a16:creationId xmlns:a16="http://schemas.microsoft.com/office/drawing/2014/main" xmlns="" id="{419F0AD6-FB54-4441-867D-83CE5390F055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317161" y="3620935"/>
              <a:ext cx="112090" cy="234964"/>
            </a:xfrm>
            <a:custGeom>
              <a:avLst/>
              <a:gdLst/>
              <a:ahLst/>
              <a:cxnLst/>
              <a:rect l="0" t="0" r="0" b="0"/>
              <a:pathLst>
                <a:path w="112090" h="234964">
                  <a:moveTo>
                    <a:pt x="42239" y="163665"/>
                  </a:moveTo>
                  <a:lnTo>
                    <a:pt x="42239" y="163665"/>
                  </a:lnTo>
                  <a:lnTo>
                    <a:pt x="42239" y="160294"/>
                  </a:lnTo>
                  <a:lnTo>
                    <a:pt x="40357" y="156758"/>
                  </a:lnTo>
                  <a:lnTo>
                    <a:pt x="33401" y="148738"/>
                  </a:lnTo>
                  <a:lnTo>
                    <a:pt x="30702" y="148069"/>
                  </a:lnTo>
                  <a:lnTo>
                    <a:pt x="23941" y="149207"/>
                  </a:lnTo>
                  <a:lnTo>
                    <a:pt x="20868" y="151910"/>
                  </a:lnTo>
                  <a:lnTo>
                    <a:pt x="5253" y="180697"/>
                  </a:lnTo>
                  <a:lnTo>
                    <a:pt x="0" y="201167"/>
                  </a:lnTo>
                  <a:lnTo>
                    <a:pt x="1815" y="220637"/>
                  </a:lnTo>
                  <a:lnTo>
                    <a:pt x="6870" y="229673"/>
                  </a:lnTo>
                  <a:lnTo>
                    <a:pt x="10193" y="233070"/>
                  </a:lnTo>
                  <a:lnTo>
                    <a:pt x="13114" y="234630"/>
                  </a:lnTo>
                  <a:lnTo>
                    <a:pt x="15767" y="234963"/>
                  </a:lnTo>
                  <a:lnTo>
                    <a:pt x="18240" y="234481"/>
                  </a:lnTo>
                  <a:lnTo>
                    <a:pt x="35207" y="223688"/>
                  </a:lnTo>
                  <a:lnTo>
                    <a:pt x="51366" y="203714"/>
                  </a:lnTo>
                  <a:lnTo>
                    <a:pt x="73797" y="156457"/>
                  </a:lnTo>
                  <a:lnTo>
                    <a:pt x="87513" y="114812"/>
                  </a:lnTo>
                  <a:lnTo>
                    <a:pt x="91948" y="67545"/>
                  </a:lnTo>
                  <a:lnTo>
                    <a:pt x="90942" y="23088"/>
                  </a:lnTo>
                  <a:lnTo>
                    <a:pt x="87873" y="9464"/>
                  </a:lnTo>
                  <a:lnTo>
                    <a:pt x="84158" y="3409"/>
                  </a:lnTo>
                  <a:lnTo>
                    <a:pt x="80155" y="718"/>
                  </a:lnTo>
                  <a:lnTo>
                    <a:pt x="78100" y="0"/>
                  </a:lnTo>
                  <a:lnTo>
                    <a:pt x="76024" y="933"/>
                  </a:lnTo>
                  <a:lnTo>
                    <a:pt x="71836" y="5732"/>
                  </a:lnTo>
                  <a:lnTo>
                    <a:pt x="61284" y="41929"/>
                  </a:lnTo>
                  <a:lnTo>
                    <a:pt x="52822" y="88505"/>
                  </a:lnTo>
                  <a:lnTo>
                    <a:pt x="50130" y="133401"/>
                  </a:lnTo>
                  <a:lnTo>
                    <a:pt x="52331" y="154918"/>
                  </a:lnTo>
                  <a:lnTo>
                    <a:pt x="59425" y="172477"/>
                  </a:lnTo>
                  <a:lnTo>
                    <a:pt x="71749" y="188043"/>
                  </a:lnTo>
                  <a:lnTo>
                    <a:pt x="112089" y="220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314">
            <a:extLst>
              <a:ext uri="{FF2B5EF4-FFF2-40B4-BE49-F238E27FC236}">
                <a16:creationId xmlns:a16="http://schemas.microsoft.com/office/drawing/2014/main" xmlns="" id="{4AAD24E9-9456-4CED-AC97-D5648C2E6B5C}"/>
              </a:ext>
            </a:extLst>
          </p:cNvPr>
          <p:cNvGrpSpPr/>
          <p:nvPr/>
        </p:nvGrpSpPr>
        <p:grpSpPr>
          <a:xfrm>
            <a:off x="3666019" y="4904892"/>
            <a:ext cx="1754212" cy="1229209"/>
            <a:chOff x="3666019" y="4904892"/>
            <a:chExt cx="1754212" cy="1229209"/>
          </a:xfrm>
        </p:grpSpPr>
        <p:sp>
          <p:nvSpPr>
            <p:cNvPr id="207" name="SMARTInkShape-1468">
              <a:extLst>
                <a:ext uri="{FF2B5EF4-FFF2-40B4-BE49-F238E27FC236}">
                  <a16:creationId xmlns:a16="http://schemas.microsoft.com/office/drawing/2014/main" xmlns="" id="{9F4C5D16-E386-4AE7-A38E-C3B418A8F98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79950" y="5638800"/>
              <a:ext cx="292101" cy="222251"/>
            </a:xfrm>
            <a:custGeom>
              <a:avLst/>
              <a:gdLst/>
              <a:ahLst/>
              <a:cxnLst/>
              <a:rect l="0" t="0" r="0" b="0"/>
              <a:pathLst>
                <a:path w="292101" h="222251">
                  <a:moveTo>
                    <a:pt x="292100" y="0"/>
                  </a:moveTo>
                  <a:lnTo>
                    <a:pt x="292100" y="0"/>
                  </a:lnTo>
                  <a:lnTo>
                    <a:pt x="256944" y="19459"/>
                  </a:lnTo>
                  <a:lnTo>
                    <a:pt x="226380" y="38282"/>
                  </a:lnTo>
                  <a:lnTo>
                    <a:pt x="186926" y="63110"/>
                  </a:lnTo>
                  <a:lnTo>
                    <a:pt x="139758" y="96252"/>
                  </a:lnTo>
                  <a:lnTo>
                    <a:pt x="114339" y="114969"/>
                  </a:lnTo>
                  <a:lnTo>
                    <a:pt x="69161" y="148934"/>
                  </a:lnTo>
                  <a:lnTo>
                    <a:pt x="32150" y="178375"/>
                  </a:lnTo>
                  <a:lnTo>
                    <a:pt x="2941" y="207995"/>
                  </a:lnTo>
                  <a:lnTo>
                    <a:pt x="549" y="21274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469">
              <a:extLst>
                <a:ext uri="{FF2B5EF4-FFF2-40B4-BE49-F238E27FC236}">
                  <a16:creationId xmlns:a16="http://schemas.microsoft.com/office/drawing/2014/main" xmlns="" id="{4A42E35D-D494-4046-A838-725D15C1D21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521200" y="5518150"/>
              <a:ext cx="336551" cy="285751"/>
            </a:xfrm>
            <a:custGeom>
              <a:avLst/>
              <a:gdLst/>
              <a:ahLst/>
              <a:cxnLst/>
              <a:rect l="0" t="0" r="0" b="0"/>
              <a:pathLst>
                <a:path w="336551" h="285751">
                  <a:moveTo>
                    <a:pt x="336550" y="0"/>
                  </a:moveTo>
                  <a:lnTo>
                    <a:pt x="336550" y="0"/>
                  </a:lnTo>
                  <a:lnTo>
                    <a:pt x="296551" y="36628"/>
                  </a:lnTo>
                  <a:lnTo>
                    <a:pt x="262798" y="63081"/>
                  </a:lnTo>
                  <a:lnTo>
                    <a:pt x="220516" y="95769"/>
                  </a:lnTo>
                  <a:lnTo>
                    <a:pt x="196399" y="115351"/>
                  </a:lnTo>
                  <a:lnTo>
                    <a:pt x="171150" y="136168"/>
                  </a:lnTo>
                  <a:lnTo>
                    <a:pt x="145850" y="157100"/>
                  </a:lnTo>
                  <a:lnTo>
                    <a:pt x="120517" y="178112"/>
                  </a:lnTo>
                  <a:lnTo>
                    <a:pt x="73318" y="218156"/>
                  </a:lnTo>
                  <a:lnTo>
                    <a:pt x="35878" y="252415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470">
              <a:extLst>
                <a:ext uri="{FF2B5EF4-FFF2-40B4-BE49-F238E27FC236}">
                  <a16:creationId xmlns:a16="http://schemas.microsoft.com/office/drawing/2014/main" xmlns="" id="{8B348DCB-6F04-4F91-B592-4656FCC9A27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29150" y="5581650"/>
              <a:ext cx="349251" cy="273051"/>
            </a:xfrm>
            <a:custGeom>
              <a:avLst/>
              <a:gdLst/>
              <a:ahLst/>
              <a:cxnLst/>
              <a:rect l="0" t="0" r="0" b="0"/>
              <a:pathLst>
                <a:path w="349251" h="273051">
                  <a:moveTo>
                    <a:pt x="349250" y="0"/>
                  </a:moveTo>
                  <a:lnTo>
                    <a:pt x="349250" y="0"/>
                  </a:lnTo>
                  <a:lnTo>
                    <a:pt x="309543" y="32520"/>
                  </a:lnTo>
                  <a:lnTo>
                    <a:pt x="273277" y="57022"/>
                  </a:lnTo>
                  <a:lnTo>
                    <a:pt x="231287" y="88137"/>
                  </a:lnTo>
                  <a:lnTo>
                    <a:pt x="186050" y="123133"/>
                  </a:lnTo>
                  <a:lnTo>
                    <a:pt x="162133" y="141356"/>
                  </a:lnTo>
                  <a:lnTo>
                    <a:pt x="115098" y="177830"/>
                  </a:lnTo>
                  <a:lnTo>
                    <a:pt x="73027" y="212856"/>
                  </a:lnTo>
                  <a:lnTo>
                    <a:pt x="27125" y="25082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471">
              <a:extLst>
                <a:ext uri="{FF2B5EF4-FFF2-40B4-BE49-F238E27FC236}">
                  <a16:creationId xmlns:a16="http://schemas.microsoft.com/office/drawing/2014/main" xmlns="" id="{1895359A-6221-4DBC-B597-29D479FD84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425950" y="5470329"/>
              <a:ext cx="358972" cy="346272"/>
            </a:xfrm>
            <a:custGeom>
              <a:avLst/>
              <a:gdLst/>
              <a:ahLst/>
              <a:cxnLst/>
              <a:rect l="0" t="0" r="0" b="0"/>
              <a:pathLst>
                <a:path w="358972" h="346272">
                  <a:moveTo>
                    <a:pt x="355600" y="3371"/>
                  </a:moveTo>
                  <a:lnTo>
                    <a:pt x="355600" y="3371"/>
                  </a:lnTo>
                  <a:lnTo>
                    <a:pt x="358971" y="0"/>
                  </a:lnTo>
                  <a:lnTo>
                    <a:pt x="354325" y="8017"/>
                  </a:lnTo>
                  <a:lnTo>
                    <a:pt x="322082" y="46308"/>
                  </a:lnTo>
                  <a:lnTo>
                    <a:pt x="292020" y="75136"/>
                  </a:lnTo>
                  <a:lnTo>
                    <a:pt x="255611" y="110526"/>
                  </a:lnTo>
                  <a:lnTo>
                    <a:pt x="214499" y="149773"/>
                  </a:lnTo>
                  <a:lnTo>
                    <a:pt x="168005" y="190735"/>
                  </a:lnTo>
                  <a:lnTo>
                    <a:pt x="122882" y="230577"/>
                  </a:lnTo>
                  <a:lnTo>
                    <a:pt x="82131" y="267335"/>
                  </a:lnTo>
                  <a:lnTo>
                    <a:pt x="37505" y="309712"/>
                  </a:lnTo>
                  <a:lnTo>
                    <a:pt x="0" y="346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472">
              <a:extLst>
                <a:ext uri="{FF2B5EF4-FFF2-40B4-BE49-F238E27FC236}">
                  <a16:creationId xmlns:a16="http://schemas.microsoft.com/office/drawing/2014/main" xmlns="" id="{C53E52C2-8A68-4AF1-BB7A-FCC31357A8D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438650" y="5467350"/>
              <a:ext cx="228601" cy="279401"/>
            </a:xfrm>
            <a:custGeom>
              <a:avLst/>
              <a:gdLst/>
              <a:ahLst/>
              <a:cxnLst/>
              <a:rect l="0" t="0" r="0" b="0"/>
              <a:pathLst>
                <a:path w="228601" h="279401">
                  <a:moveTo>
                    <a:pt x="228600" y="0"/>
                  </a:moveTo>
                  <a:lnTo>
                    <a:pt x="228600" y="0"/>
                  </a:lnTo>
                  <a:lnTo>
                    <a:pt x="194695" y="38974"/>
                  </a:lnTo>
                  <a:lnTo>
                    <a:pt x="155607" y="85858"/>
                  </a:lnTo>
                  <a:lnTo>
                    <a:pt x="119719" y="129861"/>
                  </a:lnTo>
                  <a:lnTo>
                    <a:pt x="82274" y="176766"/>
                  </a:lnTo>
                  <a:lnTo>
                    <a:pt x="48131" y="220063"/>
                  </a:lnTo>
                  <a:lnTo>
                    <a:pt x="14682" y="26250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473">
              <a:extLst>
                <a:ext uri="{FF2B5EF4-FFF2-40B4-BE49-F238E27FC236}">
                  <a16:creationId xmlns:a16="http://schemas.microsoft.com/office/drawing/2014/main" xmlns="" id="{3E85BC4B-EBF3-4F9E-BD9E-125FDEE0EB3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374349" y="5438292"/>
              <a:ext cx="165902" cy="194453"/>
            </a:xfrm>
            <a:custGeom>
              <a:avLst/>
              <a:gdLst/>
              <a:ahLst/>
              <a:cxnLst/>
              <a:rect l="0" t="0" r="0" b="0"/>
              <a:pathLst>
                <a:path w="165902" h="194453">
                  <a:moveTo>
                    <a:pt x="165901" y="3658"/>
                  </a:moveTo>
                  <a:lnTo>
                    <a:pt x="165901" y="3658"/>
                  </a:lnTo>
                  <a:lnTo>
                    <a:pt x="165901" y="0"/>
                  </a:lnTo>
                  <a:lnTo>
                    <a:pt x="165901" y="1561"/>
                  </a:lnTo>
                  <a:lnTo>
                    <a:pt x="142122" y="41804"/>
                  </a:lnTo>
                  <a:lnTo>
                    <a:pt x="105099" y="80704"/>
                  </a:lnTo>
                  <a:lnTo>
                    <a:pt x="69569" y="113740"/>
                  </a:lnTo>
                  <a:lnTo>
                    <a:pt x="26379" y="156087"/>
                  </a:lnTo>
                  <a:lnTo>
                    <a:pt x="0" y="191115"/>
                  </a:lnTo>
                  <a:lnTo>
                    <a:pt x="267" y="193540"/>
                  </a:lnTo>
                  <a:lnTo>
                    <a:pt x="2562" y="194452"/>
                  </a:lnTo>
                  <a:lnTo>
                    <a:pt x="13501" y="19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474">
              <a:extLst>
                <a:ext uri="{FF2B5EF4-FFF2-40B4-BE49-F238E27FC236}">
                  <a16:creationId xmlns:a16="http://schemas.microsoft.com/office/drawing/2014/main" xmlns="" id="{EF3AF78F-CA75-497D-8BA1-D49D99B6D1C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387850" y="5919083"/>
              <a:ext cx="736601" cy="35971"/>
            </a:xfrm>
            <a:custGeom>
              <a:avLst/>
              <a:gdLst/>
              <a:ahLst/>
              <a:cxnLst/>
              <a:rect l="0" t="0" r="0" b="0"/>
              <a:pathLst>
                <a:path w="736601" h="35971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48952" y="6141"/>
                  </a:lnTo>
                  <a:lnTo>
                    <a:pt x="83140" y="9294"/>
                  </a:lnTo>
                  <a:lnTo>
                    <a:pt x="126557" y="10695"/>
                  </a:lnTo>
                  <a:lnTo>
                    <a:pt x="152810" y="11775"/>
                  </a:lnTo>
                  <a:lnTo>
                    <a:pt x="181601" y="13199"/>
                  </a:lnTo>
                  <a:lnTo>
                    <a:pt x="212084" y="14855"/>
                  </a:lnTo>
                  <a:lnTo>
                    <a:pt x="245106" y="16665"/>
                  </a:lnTo>
                  <a:lnTo>
                    <a:pt x="279821" y="18577"/>
                  </a:lnTo>
                  <a:lnTo>
                    <a:pt x="315664" y="20556"/>
                  </a:lnTo>
                  <a:lnTo>
                    <a:pt x="350848" y="22582"/>
                  </a:lnTo>
                  <a:lnTo>
                    <a:pt x="385593" y="24638"/>
                  </a:lnTo>
                  <a:lnTo>
                    <a:pt x="420045" y="26715"/>
                  </a:lnTo>
                  <a:lnTo>
                    <a:pt x="453597" y="28804"/>
                  </a:lnTo>
                  <a:lnTo>
                    <a:pt x="486548" y="30903"/>
                  </a:lnTo>
                  <a:lnTo>
                    <a:pt x="519099" y="33008"/>
                  </a:lnTo>
                  <a:lnTo>
                    <a:pt x="549266" y="34411"/>
                  </a:lnTo>
                  <a:lnTo>
                    <a:pt x="577844" y="35346"/>
                  </a:lnTo>
                  <a:lnTo>
                    <a:pt x="605363" y="35970"/>
                  </a:lnTo>
                  <a:lnTo>
                    <a:pt x="650990" y="34781"/>
                  </a:lnTo>
                  <a:lnTo>
                    <a:pt x="686557" y="31901"/>
                  </a:lnTo>
                  <a:lnTo>
                    <a:pt x="73660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475">
              <a:extLst>
                <a:ext uri="{FF2B5EF4-FFF2-40B4-BE49-F238E27FC236}">
                  <a16:creationId xmlns:a16="http://schemas.microsoft.com/office/drawing/2014/main" xmlns="" id="{A50AE143-9195-4C41-838A-5EC7E2C237B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073650" y="5435600"/>
              <a:ext cx="49999" cy="615951"/>
            </a:xfrm>
            <a:custGeom>
              <a:avLst/>
              <a:gdLst/>
              <a:ahLst/>
              <a:cxnLst/>
              <a:rect l="0" t="0" r="0" b="0"/>
              <a:pathLst>
                <a:path w="49999" h="615951">
                  <a:moveTo>
                    <a:pt x="0" y="0"/>
                  </a:moveTo>
                  <a:lnTo>
                    <a:pt x="0" y="0"/>
                  </a:lnTo>
                  <a:lnTo>
                    <a:pt x="8839" y="8839"/>
                  </a:lnTo>
                  <a:lnTo>
                    <a:pt x="24570" y="45618"/>
                  </a:lnTo>
                  <a:lnTo>
                    <a:pt x="32993" y="85169"/>
                  </a:lnTo>
                  <a:lnTo>
                    <a:pt x="35830" y="118287"/>
                  </a:lnTo>
                  <a:lnTo>
                    <a:pt x="37092" y="154172"/>
                  </a:lnTo>
                  <a:lnTo>
                    <a:pt x="37652" y="191287"/>
                  </a:lnTo>
                  <a:lnTo>
                    <a:pt x="41664" y="230831"/>
                  </a:lnTo>
                  <a:lnTo>
                    <a:pt x="46739" y="271925"/>
                  </a:lnTo>
                  <a:lnTo>
                    <a:pt x="48995" y="313708"/>
                  </a:lnTo>
                  <a:lnTo>
                    <a:pt x="49998" y="355796"/>
                  </a:lnTo>
                  <a:lnTo>
                    <a:pt x="49738" y="396610"/>
                  </a:lnTo>
                  <a:lnTo>
                    <a:pt x="47270" y="433564"/>
                  </a:lnTo>
                  <a:lnTo>
                    <a:pt x="41914" y="479359"/>
                  </a:lnTo>
                  <a:lnTo>
                    <a:pt x="38853" y="521915"/>
                  </a:lnTo>
                  <a:lnTo>
                    <a:pt x="33119" y="567436"/>
                  </a:lnTo>
                  <a:lnTo>
                    <a:pt x="32662" y="570907"/>
                  </a:lnTo>
                  <a:lnTo>
                    <a:pt x="34036" y="576645"/>
                  </a:lnTo>
                  <a:lnTo>
                    <a:pt x="36294" y="582254"/>
                  </a:lnTo>
                  <a:lnTo>
                    <a:pt x="38100" y="615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476">
              <a:extLst>
                <a:ext uri="{FF2B5EF4-FFF2-40B4-BE49-F238E27FC236}">
                  <a16:creationId xmlns:a16="http://schemas.microsoft.com/office/drawing/2014/main" xmlns="" id="{5925CEC4-5364-4E10-8240-EBDA44D3B84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666019" y="5584342"/>
              <a:ext cx="131282" cy="340209"/>
            </a:xfrm>
            <a:custGeom>
              <a:avLst/>
              <a:gdLst/>
              <a:ahLst/>
              <a:cxnLst/>
              <a:rect l="0" t="0" r="0" b="0"/>
              <a:pathLst>
                <a:path w="131282" h="340209">
                  <a:moveTo>
                    <a:pt x="74131" y="200508"/>
                  </a:moveTo>
                  <a:lnTo>
                    <a:pt x="74131" y="200508"/>
                  </a:lnTo>
                  <a:lnTo>
                    <a:pt x="60647" y="197137"/>
                  </a:lnTo>
                  <a:lnTo>
                    <a:pt x="46501" y="199245"/>
                  </a:lnTo>
                  <a:lnTo>
                    <a:pt x="31512" y="205591"/>
                  </a:lnTo>
                  <a:lnTo>
                    <a:pt x="17795" y="215467"/>
                  </a:lnTo>
                  <a:lnTo>
                    <a:pt x="8406" y="228793"/>
                  </a:lnTo>
                  <a:lnTo>
                    <a:pt x="2586" y="244829"/>
                  </a:lnTo>
                  <a:lnTo>
                    <a:pt x="0" y="263715"/>
                  </a:lnTo>
                  <a:lnTo>
                    <a:pt x="5286" y="294181"/>
                  </a:lnTo>
                  <a:lnTo>
                    <a:pt x="15781" y="309403"/>
                  </a:lnTo>
                  <a:lnTo>
                    <a:pt x="22531" y="315439"/>
                  </a:lnTo>
                  <a:lnTo>
                    <a:pt x="29148" y="318756"/>
                  </a:lnTo>
                  <a:lnTo>
                    <a:pt x="42144" y="320561"/>
                  </a:lnTo>
                  <a:lnTo>
                    <a:pt x="56857" y="313367"/>
                  </a:lnTo>
                  <a:lnTo>
                    <a:pt x="64732" y="307498"/>
                  </a:lnTo>
                  <a:lnTo>
                    <a:pt x="85927" y="275639"/>
                  </a:lnTo>
                  <a:lnTo>
                    <a:pt x="98871" y="228178"/>
                  </a:lnTo>
                  <a:lnTo>
                    <a:pt x="106528" y="182937"/>
                  </a:lnTo>
                  <a:lnTo>
                    <a:pt x="110545" y="157044"/>
                  </a:lnTo>
                  <a:lnTo>
                    <a:pt x="114635" y="131315"/>
                  </a:lnTo>
                  <a:lnTo>
                    <a:pt x="118772" y="105697"/>
                  </a:lnTo>
                  <a:lnTo>
                    <a:pt x="125722" y="59591"/>
                  </a:lnTo>
                  <a:lnTo>
                    <a:pt x="128928" y="16624"/>
                  </a:lnTo>
                  <a:lnTo>
                    <a:pt x="127178" y="2836"/>
                  </a:lnTo>
                  <a:lnTo>
                    <a:pt x="125018" y="287"/>
                  </a:lnTo>
                  <a:lnTo>
                    <a:pt x="122166" y="0"/>
                  </a:lnTo>
                  <a:lnTo>
                    <a:pt x="118855" y="1219"/>
                  </a:lnTo>
                  <a:lnTo>
                    <a:pt x="113293" y="15744"/>
                  </a:lnTo>
                  <a:lnTo>
                    <a:pt x="106196" y="59215"/>
                  </a:lnTo>
                  <a:lnTo>
                    <a:pt x="102493" y="100316"/>
                  </a:lnTo>
                  <a:lnTo>
                    <a:pt x="100847" y="146806"/>
                  </a:lnTo>
                  <a:lnTo>
                    <a:pt x="100116" y="193809"/>
                  </a:lnTo>
                  <a:lnTo>
                    <a:pt x="100496" y="237748"/>
                  </a:lnTo>
                  <a:lnTo>
                    <a:pt x="103017" y="273738"/>
                  </a:lnTo>
                  <a:lnTo>
                    <a:pt x="118516" y="315026"/>
                  </a:lnTo>
                  <a:lnTo>
                    <a:pt x="131281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477">
              <a:extLst>
                <a:ext uri="{FF2B5EF4-FFF2-40B4-BE49-F238E27FC236}">
                  <a16:creationId xmlns:a16="http://schemas.microsoft.com/office/drawing/2014/main" xmlns="" id="{394B2D1B-58E7-4470-80E4-F03F1F30C55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222750" y="59245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4780" y="0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478">
              <a:extLst>
                <a:ext uri="{FF2B5EF4-FFF2-40B4-BE49-F238E27FC236}">
                  <a16:creationId xmlns:a16="http://schemas.microsoft.com/office/drawing/2014/main" xmlns="" id="{575B28B3-7791-4492-BD83-3ED4BDB403D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013200" y="58801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37576" y="705"/>
                  </a:lnTo>
                  <a:lnTo>
                    <a:pt x="79937" y="6907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479">
              <a:extLst>
                <a:ext uri="{FF2B5EF4-FFF2-40B4-BE49-F238E27FC236}">
                  <a16:creationId xmlns:a16="http://schemas.microsoft.com/office/drawing/2014/main" xmlns="" id="{6C2BCA82-B566-4B2A-842E-F39AEEC80B3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10677" y="5410462"/>
              <a:ext cx="105674" cy="133089"/>
            </a:xfrm>
            <a:custGeom>
              <a:avLst/>
              <a:gdLst/>
              <a:ahLst/>
              <a:cxnLst/>
              <a:rect l="0" t="0" r="0" b="0"/>
              <a:pathLst>
                <a:path w="105674" h="133089">
                  <a:moveTo>
                    <a:pt x="105673" y="6088"/>
                  </a:moveTo>
                  <a:lnTo>
                    <a:pt x="105673" y="6088"/>
                  </a:lnTo>
                  <a:lnTo>
                    <a:pt x="105673" y="2717"/>
                  </a:lnTo>
                  <a:lnTo>
                    <a:pt x="104262" y="1724"/>
                  </a:lnTo>
                  <a:lnTo>
                    <a:pt x="94828" y="326"/>
                  </a:lnTo>
                  <a:lnTo>
                    <a:pt x="84625" y="0"/>
                  </a:lnTo>
                  <a:lnTo>
                    <a:pt x="63610" y="6557"/>
                  </a:lnTo>
                  <a:lnTo>
                    <a:pt x="35589" y="22827"/>
                  </a:lnTo>
                  <a:lnTo>
                    <a:pt x="19962" y="36340"/>
                  </a:lnTo>
                  <a:lnTo>
                    <a:pt x="9253" y="53635"/>
                  </a:lnTo>
                  <a:lnTo>
                    <a:pt x="1139" y="81324"/>
                  </a:lnTo>
                  <a:lnTo>
                    <a:pt x="0" y="90112"/>
                  </a:lnTo>
                  <a:lnTo>
                    <a:pt x="4380" y="105521"/>
                  </a:lnTo>
                  <a:lnTo>
                    <a:pt x="8511" y="112593"/>
                  </a:lnTo>
                  <a:lnTo>
                    <a:pt x="24390" y="122333"/>
                  </a:lnTo>
                  <a:lnTo>
                    <a:pt x="59012" y="129901"/>
                  </a:lnTo>
                  <a:lnTo>
                    <a:pt x="99323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480">
              <a:extLst>
                <a:ext uri="{FF2B5EF4-FFF2-40B4-BE49-F238E27FC236}">
                  <a16:creationId xmlns:a16="http://schemas.microsoft.com/office/drawing/2014/main" xmlns="" id="{D09C1C9A-6DBA-428F-A023-792AE4C85A4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16400" y="5455794"/>
              <a:ext cx="88901" cy="11557"/>
            </a:xfrm>
            <a:custGeom>
              <a:avLst/>
              <a:gdLst/>
              <a:ahLst/>
              <a:cxnLst/>
              <a:rect l="0" t="0" r="0" b="0"/>
              <a:pathLst>
                <a:path w="88901" h="11557">
                  <a:moveTo>
                    <a:pt x="0" y="11556"/>
                  </a:moveTo>
                  <a:lnTo>
                    <a:pt x="0" y="11556"/>
                  </a:lnTo>
                  <a:lnTo>
                    <a:pt x="21047" y="2717"/>
                  </a:lnTo>
                  <a:lnTo>
                    <a:pt x="38691" y="0"/>
                  </a:lnTo>
                  <a:lnTo>
                    <a:pt x="69928" y="5914"/>
                  </a:lnTo>
                  <a:lnTo>
                    <a:pt x="8890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481">
              <a:extLst>
                <a:ext uri="{FF2B5EF4-FFF2-40B4-BE49-F238E27FC236}">
                  <a16:creationId xmlns:a16="http://schemas.microsoft.com/office/drawing/2014/main" xmlns="" id="{C213C596-D13C-4FC0-89F5-188C370DC4C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400550" y="5448300"/>
              <a:ext cx="30838" cy="488951"/>
            </a:xfrm>
            <a:custGeom>
              <a:avLst/>
              <a:gdLst/>
              <a:ahLst/>
              <a:cxnLst/>
              <a:rect l="0" t="0" r="0" b="0"/>
              <a:pathLst>
                <a:path w="30838" h="488951">
                  <a:moveTo>
                    <a:pt x="12700" y="0"/>
                  </a:moveTo>
                  <a:lnTo>
                    <a:pt x="12700" y="0"/>
                  </a:lnTo>
                  <a:lnTo>
                    <a:pt x="12700" y="12831"/>
                  </a:lnTo>
                  <a:lnTo>
                    <a:pt x="14582" y="18167"/>
                  </a:lnTo>
                  <a:lnTo>
                    <a:pt x="21538" y="34084"/>
                  </a:lnTo>
                  <a:lnTo>
                    <a:pt x="24892" y="79504"/>
                  </a:lnTo>
                  <a:lnTo>
                    <a:pt x="27131" y="120923"/>
                  </a:lnTo>
                  <a:lnTo>
                    <a:pt x="29697" y="155343"/>
                  </a:lnTo>
                  <a:lnTo>
                    <a:pt x="30837" y="191808"/>
                  </a:lnTo>
                  <a:lnTo>
                    <a:pt x="29463" y="229181"/>
                  </a:lnTo>
                  <a:lnTo>
                    <a:pt x="27206" y="266958"/>
                  </a:lnTo>
                  <a:lnTo>
                    <a:pt x="26203" y="304914"/>
                  </a:lnTo>
                  <a:lnTo>
                    <a:pt x="23875" y="342950"/>
                  </a:lnTo>
                  <a:lnTo>
                    <a:pt x="19783" y="379611"/>
                  </a:lnTo>
                  <a:lnTo>
                    <a:pt x="10252" y="425901"/>
                  </a:lnTo>
                  <a:lnTo>
                    <a:pt x="1489" y="470290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482">
              <a:extLst>
                <a:ext uri="{FF2B5EF4-FFF2-40B4-BE49-F238E27FC236}">
                  <a16:creationId xmlns:a16="http://schemas.microsoft.com/office/drawing/2014/main" xmlns="" id="{47B630E6-EE19-40B8-883A-5CB568819DC9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060950" y="5201533"/>
              <a:ext cx="97244" cy="224323"/>
            </a:xfrm>
            <a:custGeom>
              <a:avLst/>
              <a:gdLst/>
              <a:ahLst/>
              <a:cxnLst/>
              <a:rect l="0" t="0" r="0" b="0"/>
              <a:pathLst>
                <a:path w="97244" h="224323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6071" y="2749"/>
                  </a:lnTo>
                  <a:lnTo>
                    <a:pt x="18167" y="18145"/>
                  </a:lnTo>
                  <a:lnTo>
                    <a:pt x="18875" y="60182"/>
                  </a:lnTo>
                  <a:lnTo>
                    <a:pt x="17588" y="103837"/>
                  </a:lnTo>
                  <a:lnTo>
                    <a:pt x="10307" y="142093"/>
                  </a:lnTo>
                  <a:lnTo>
                    <a:pt x="6581" y="177837"/>
                  </a:lnTo>
                  <a:lnTo>
                    <a:pt x="6504" y="177531"/>
                  </a:lnTo>
                  <a:lnTo>
                    <a:pt x="37112" y="130175"/>
                  </a:lnTo>
                  <a:lnTo>
                    <a:pt x="41675" y="124589"/>
                  </a:lnTo>
                  <a:lnTo>
                    <a:pt x="52388" y="118382"/>
                  </a:lnTo>
                  <a:lnTo>
                    <a:pt x="58209" y="116727"/>
                  </a:lnTo>
                  <a:lnTo>
                    <a:pt x="63500" y="117035"/>
                  </a:lnTo>
                  <a:lnTo>
                    <a:pt x="73143" y="121140"/>
                  </a:lnTo>
                  <a:lnTo>
                    <a:pt x="86505" y="134755"/>
                  </a:lnTo>
                  <a:lnTo>
                    <a:pt x="96030" y="155566"/>
                  </a:lnTo>
                  <a:lnTo>
                    <a:pt x="97243" y="171425"/>
                  </a:lnTo>
                  <a:lnTo>
                    <a:pt x="94724" y="187176"/>
                  </a:lnTo>
                  <a:lnTo>
                    <a:pt x="88902" y="201233"/>
                  </a:lnTo>
                  <a:lnTo>
                    <a:pt x="77847" y="212653"/>
                  </a:lnTo>
                  <a:lnTo>
                    <a:pt x="70948" y="217675"/>
                  </a:lnTo>
                  <a:lnTo>
                    <a:pt x="53875" y="223253"/>
                  </a:lnTo>
                  <a:lnTo>
                    <a:pt x="35234" y="224322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483">
              <a:extLst>
                <a:ext uri="{FF2B5EF4-FFF2-40B4-BE49-F238E27FC236}">
                  <a16:creationId xmlns:a16="http://schemas.microsoft.com/office/drawing/2014/main" xmlns="" id="{765E9CA4-54DE-467A-B1B2-909C7E29A41B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340149" y="5247666"/>
              <a:ext cx="149302" cy="149835"/>
            </a:xfrm>
            <a:custGeom>
              <a:avLst/>
              <a:gdLst/>
              <a:ahLst/>
              <a:cxnLst/>
              <a:rect l="0" t="0" r="0" b="0"/>
              <a:pathLst>
                <a:path w="149302" h="149835">
                  <a:moveTo>
                    <a:pt x="92151" y="54584"/>
                  </a:moveTo>
                  <a:lnTo>
                    <a:pt x="92151" y="54584"/>
                  </a:lnTo>
                  <a:lnTo>
                    <a:pt x="73052" y="10428"/>
                  </a:lnTo>
                  <a:lnTo>
                    <a:pt x="70952" y="6096"/>
                  </a:lnTo>
                  <a:lnTo>
                    <a:pt x="68140" y="3209"/>
                  </a:lnTo>
                  <a:lnTo>
                    <a:pt x="61253" y="0"/>
                  </a:lnTo>
                  <a:lnTo>
                    <a:pt x="51607" y="456"/>
                  </a:lnTo>
                  <a:lnTo>
                    <a:pt x="46072" y="1565"/>
                  </a:lnTo>
                  <a:lnTo>
                    <a:pt x="24797" y="16610"/>
                  </a:lnTo>
                  <a:lnTo>
                    <a:pt x="7362" y="42313"/>
                  </a:lnTo>
                  <a:lnTo>
                    <a:pt x="0" y="68901"/>
                  </a:lnTo>
                  <a:lnTo>
                    <a:pt x="2041" y="84230"/>
                  </a:lnTo>
                  <a:lnTo>
                    <a:pt x="4561" y="91281"/>
                  </a:lnTo>
                  <a:lnTo>
                    <a:pt x="9063" y="96687"/>
                  </a:lnTo>
                  <a:lnTo>
                    <a:pt x="21592" y="104576"/>
                  </a:lnTo>
                  <a:lnTo>
                    <a:pt x="28178" y="105551"/>
                  </a:lnTo>
                  <a:lnTo>
                    <a:pt x="41141" y="102871"/>
                  </a:lnTo>
                  <a:lnTo>
                    <a:pt x="74732" y="80219"/>
                  </a:lnTo>
                  <a:lnTo>
                    <a:pt x="110026" y="44726"/>
                  </a:lnTo>
                  <a:lnTo>
                    <a:pt x="113945" y="43074"/>
                  </a:lnTo>
                  <a:lnTo>
                    <a:pt x="117264" y="42677"/>
                  </a:lnTo>
                  <a:lnTo>
                    <a:pt x="120182" y="44530"/>
                  </a:lnTo>
                  <a:lnTo>
                    <a:pt x="125305" y="52232"/>
                  </a:lnTo>
                  <a:lnTo>
                    <a:pt x="136507" y="94325"/>
                  </a:lnTo>
                  <a:lnTo>
                    <a:pt x="149301" y="14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484">
              <a:extLst>
                <a:ext uri="{FF2B5EF4-FFF2-40B4-BE49-F238E27FC236}">
                  <a16:creationId xmlns:a16="http://schemas.microsoft.com/office/drawing/2014/main" xmlns="" id="{C8FBF5FC-4379-4A25-A5C4-5C2FA2225C2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445003" y="5448309"/>
              <a:ext cx="685798" cy="19040"/>
            </a:xfrm>
            <a:custGeom>
              <a:avLst/>
              <a:gdLst/>
              <a:ahLst/>
              <a:cxnLst/>
              <a:rect l="0" t="0" r="0" b="0"/>
              <a:pathLst>
                <a:path w="685798" h="19040">
                  <a:moveTo>
                    <a:pt x="31747" y="12691"/>
                  </a:moveTo>
                  <a:lnTo>
                    <a:pt x="31747" y="12691"/>
                  </a:lnTo>
                  <a:lnTo>
                    <a:pt x="7898" y="1707"/>
                  </a:lnTo>
                  <a:lnTo>
                    <a:pt x="37" y="0"/>
                  </a:lnTo>
                  <a:lnTo>
                    <a:pt x="0" y="5459"/>
                  </a:lnTo>
                  <a:lnTo>
                    <a:pt x="3369" y="9450"/>
                  </a:lnTo>
                  <a:lnTo>
                    <a:pt x="8787" y="11250"/>
                  </a:lnTo>
                  <a:lnTo>
                    <a:pt x="54565" y="17590"/>
                  </a:lnTo>
                  <a:lnTo>
                    <a:pt x="99421" y="18611"/>
                  </a:lnTo>
                  <a:lnTo>
                    <a:pt x="142257" y="18850"/>
                  </a:lnTo>
                  <a:lnTo>
                    <a:pt x="167509" y="18913"/>
                  </a:lnTo>
                  <a:lnTo>
                    <a:pt x="194222" y="18956"/>
                  </a:lnTo>
                  <a:lnTo>
                    <a:pt x="223319" y="18984"/>
                  </a:lnTo>
                  <a:lnTo>
                    <a:pt x="254006" y="19003"/>
                  </a:lnTo>
                  <a:lnTo>
                    <a:pt x="285753" y="19016"/>
                  </a:lnTo>
                  <a:lnTo>
                    <a:pt x="318206" y="19025"/>
                  </a:lnTo>
                  <a:lnTo>
                    <a:pt x="351131" y="19030"/>
                  </a:lnTo>
                  <a:lnTo>
                    <a:pt x="384370" y="19034"/>
                  </a:lnTo>
                  <a:lnTo>
                    <a:pt x="414995" y="19036"/>
                  </a:lnTo>
                  <a:lnTo>
                    <a:pt x="443879" y="19038"/>
                  </a:lnTo>
                  <a:lnTo>
                    <a:pt x="471602" y="19039"/>
                  </a:lnTo>
                  <a:lnTo>
                    <a:pt x="498550" y="18334"/>
                  </a:lnTo>
                  <a:lnTo>
                    <a:pt x="524982" y="17159"/>
                  </a:lnTo>
                  <a:lnTo>
                    <a:pt x="551070" y="15669"/>
                  </a:lnTo>
                  <a:lnTo>
                    <a:pt x="595109" y="12133"/>
                  </a:lnTo>
                  <a:lnTo>
                    <a:pt x="631380" y="9621"/>
                  </a:lnTo>
                  <a:lnTo>
                    <a:pt x="675884" y="11875"/>
                  </a:lnTo>
                  <a:lnTo>
                    <a:pt x="685447" y="12449"/>
                  </a:lnTo>
                  <a:lnTo>
                    <a:pt x="685563" y="12530"/>
                  </a:lnTo>
                  <a:lnTo>
                    <a:pt x="680309" y="12677"/>
                  </a:lnTo>
                  <a:lnTo>
                    <a:pt x="685797" y="1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485">
              <a:extLst>
                <a:ext uri="{FF2B5EF4-FFF2-40B4-BE49-F238E27FC236}">
                  <a16:creationId xmlns:a16="http://schemas.microsoft.com/office/drawing/2014/main" xmlns="" id="{A9B15086-D458-434B-9CE2-17AB49DA308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14950" y="4993792"/>
              <a:ext cx="105281" cy="264009"/>
            </a:xfrm>
            <a:custGeom>
              <a:avLst/>
              <a:gdLst/>
              <a:ahLst/>
              <a:cxnLst/>
              <a:rect l="0" t="0" r="0" b="0"/>
              <a:pathLst>
                <a:path w="105281" h="26400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15901" y="19864"/>
                  </a:lnTo>
                  <a:lnTo>
                    <a:pt x="39498" y="66060"/>
                  </a:lnTo>
                  <a:lnTo>
                    <a:pt x="68140" y="106870"/>
                  </a:lnTo>
                  <a:lnTo>
                    <a:pt x="98004" y="148108"/>
                  </a:lnTo>
                  <a:lnTo>
                    <a:pt x="103529" y="161697"/>
                  </a:lnTo>
                  <a:lnTo>
                    <a:pt x="105280" y="174086"/>
                  </a:lnTo>
                  <a:lnTo>
                    <a:pt x="103706" y="184297"/>
                  </a:lnTo>
                  <a:lnTo>
                    <a:pt x="98773" y="191657"/>
                  </a:lnTo>
                  <a:lnTo>
                    <a:pt x="95482" y="194607"/>
                  </a:lnTo>
                  <a:lnTo>
                    <a:pt x="88062" y="197885"/>
                  </a:lnTo>
                  <a:lnTo>
                    <a:pt x="84108" y="198760"/>
                  </a:lnTo>
                  <a:lnTo>
                    <a:pt x="41989" y="221144"/>
                  </a:lnTo>
                  <a:lnTo>
                    <a:pt x="34342" y="224849"/>
                  </a:lnTo>
                  <a:lnTo>
                    <a:pt x="29245" y="229435"/>
                  </a:lnTo>
                  <a:lnTo>
                    <a:pt x="23581" y="240176"/>
                  </a:lnTo>
                  <a:lnTo>
                    <a:pt x="22945" y="250123"/>
                  </a:lnTo>
                  <a:lnTo>
                    <a:pt x="2540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486">
              <a:extLst>
                <a:ext uri="{FF2B5EF4-FFF2-40B4-BE49-F238E27FC236}">
                  <a16:creationId xmlns:a16="http://schemas.microsoft.com/office/drawing/2014/main" xmlns="" id="{6B10A07E-1C57-4F37-92D2-CD8D97565B3F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06850" y="6038850"/>
              <a:ext cx="107951" cy="95251"/>
            </a:xfrm>
            <a:custGeom>
              <a:avLst/>
              <a:gdLst/>
              <a:ahLst/>
              <a:cxnLst/>
              <a:rect l="0" t="0" r="0" b="0"/>
              <a:pathLst>
                <a:path w="107951" h="95251">
                  <a:moveTo>
                    <a:pt x="107950" y="0"/>
                  </a:moveTo>
                  <a:lnTo>
                    <a:pt x="107950" y="0"/>
                  </a:lnTo>
                  <a:lnTo>
                    <a:pt x="101208" y="3371"/>
                  </a:lnTo>
                  <a:lnTo>
                    <a:pt x="55774" y="50280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487">
              <a:extLst>
                <a:ext uri="{FF2B5EF4-FFF2-40B4-BE49-F238E27FC236}">
                  <a16:creationId xmlns:a16="http://schemas.microsoft.com/office/drawing/2014/main" xmlns="" id="{9FD8E237-CBAA-4691-A229-3013F65EFE52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886200" y="59880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0901" y="41442"/>
                  </a:lnTo>
                  <a:lnTo>
                    <a:pt x="1016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88">
              <a:extLst>
                <a:ext uri="{FF2B5EF4-FFF2-40B4-BE49-F238E27FC236}">
                  <a16:creationId xmlns:a16="http://schemas.microsoft.com/office/drawing/2014/main" xmlns="" id="{6ED8325F-CC05-45D7-A042-948C358F33C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19550" y="4904892"/>
              <a:ext cx="36934" cy="1197459"/>
            </a:xfrm>
            <a:custGeom>
              <a:avLst/>
              <a:gdLst/>
              <a:ahLst/>
              <a:cxnLst/>
              <a:rect l="0" t="0" r="0" b="0"/>
              <a:pathLst>
                <a:path w="36934" h="1197459">
                  <a:moveTo>
                    <a:pt x="25400" y="3658"/>
                  </a:moveTo>
                  <a:lnTo>
                    <a:pt x="25400" y="3658"/>
                  </a:lnTo>
                  <a:lnTo>
                    <a:pt x="22029" y="287"/>
                  </a:lnTo>
                  <a:lnTo>
                    <a:pt x="21036" y="0"/>
                  </a:lnTo>
                  <a:lnTo>
                    <a:pt x="20374" y="513"/>
                  </a:lnTo>
                  <a:lnTo>
                    <a:pt x="19933" y="1561"/>
                  </a:lnTo>
                  <a:lnTo>
                    <a:pt x="19166" y="48590"/>
                  </a:lnTo>
                  <a:lnTo>
                    <a:pt x="19807" y="82894"/>
                  </a:lnTo>
                  <a:lnTo>
                    <a:pt x="20966" y="105871"/>
                  </a:lnTo>
                  <a:lnTo>
                    <a:pt x="22444" y="131066"/>
                  </a:lnTo>
                  <a:lnTo>
                    <a:pt x="23429" y="161269"/>
                  </a:lnTo>
                  <a:lnTo>
                    <a:pt x="24086" y="194810"/>
                  </a:lnTo>
                  <a:lnTo>
                    <a:pt x="24524" y="230576"/>
                  </a:lnTo>
                  <a:lnTo>
                    <a:pt x="25522" y="269942"/>
                  </a:lnTo>
                  <a:lnTo>
                    <a:pt x="26892" y="311709"/>
                  </a:lnTo>
                  <a:lnTo>
                    <a:pt x="28511" y="355075"/>
                  </a:lnTo>
                  <a:lnTo>
                    <a:pt x="30297" y="400214"/>
                  </a:lnTo>
                  <a:lnTo>
                    <a:pt x="32192" y="446534"/>
                  </a:lnTo>
                  <a:lnTo>
                    <a:pt x="34161" y="493642"/>
                  </a:lnTo>
                  <a:lnTo>
                    <a:pt x="35474" y="539159"/>
                  </a:lnTo>
                  <a:lnTo>
                    <a:pt x="36349" y="583614"/>
                  </a:lnTo>
                  <a:lnTo>
                    <a:pt x="36933" y="627361"/>
                  </a:lnTo>
                  <a:lnTo>
                    <a:pt x="36616" y="671344"/>
                  </a:lnTo>
                  <a:lnTo>
                    <a:pt x="35700" y="715482"/>
                  </a:lnTo>
                  <a:lnTo>
                    <a:pt x="34383" y="759724"/>
                  </a:lnTo>
                  <a:lnTo>
                    <a:pt x="32095" y="802624"/>
                  </a:lnTo>
                  <a:lnTo>
                    <a:pt x="29158" y="844630"/>
                  </a:lnTo>
                  <a:lnTo>
                    <a:pt x="25788" y="886039"/>
                  </a:lnTo>
                  <a:lnTo>
                    <a:pt x="23542" y="924934"/>
                  </a:lnTo>
                  <a:lnTo>
                    <a:pt x="22045" y="962153"/>
                  </a:lnTo>
                  <a:lnTo>
                    <a:pt x="21046" y="998255"/>
                  </a:lnTo>
                  <a:lnTo>
                    <a:pt x="19676" y="1029379"/>
                  </a:lnTo>
                  <a:lnTo>
                    <a:pt x="18056" y="1057183"/>
                  </a:lnTo>
                  <a:lnTo>
                    <a:pt x="14375" y="1104068"/>
                  </a:lnTo>
                  <a:lnTo>
                    <a:pt x="10387" y="1139018"/>
                  </a:lnTo>
                  <a:lnTo>
                    <a:pt x="2784" y="1182987"/>
                  </a:lnTo>
                  <a:lnTo>
                    <a:pt x="0" y="119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89">
              <a:extLst>
                <a:ext uri="{FF2B5EF4-FFF2-40B4-BE49-F238E27FC236}">
                  <a16:creationId xmlns:a16="http://schemas.microsoft.com/office/drawing/2014/main" xmlns="" id="{8D978207-3BE6-4154-90AE-88392C28A7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771900" y="5114442"/>
              <a:ext cx="1612901" cy="35409"/>
            </a:xfrm>
            <a:custGeom>
              <a:avLst/>
              <a:gdLst/>
              <a:ahLst/>
              <a:cxnLst/>
              <a:rect l="0" t="0" r="0" b="0"/>
              <a:pathLst>
                <a:path w="1612901" h="35409">
                  <a:moveTo>
                    <a:pt x="0" y="3658"/>
                  </a:moveTo>
                  <a:lnTo>
                    <a:pt x="0" y="3658"/>
                  </a:lnTo>
                  <a:lnTo>
                    <a:pt x="35774" y="3658"/>
                  </a:lnTo>
                  <a:lnTo>
                    <a:pt x="80105" y="2953"/>
                  </a:lnTo>
                  <a:lnTo>
                    <a:pt x="112670" y="1776"/>
                  </a:lnTo>
                  <a:lnTo>
                    <a:pt x="149197" y="287"/>
                  </a:lnTo>
                  <a:lnTo>
                    <a:pt x="192598" y="0"/>
                  </a:lnTo>
                  <a:lnTo>
                    <a:pt x="240582" y="513"/>
                  </a:lnTo>
                  <a:lnTo>
                    <a:pt x="291621" y="1561"/>
                  </a:lnTo>
                  <a:lnTo>
                    <a:pt x="350342" y="3672"/>
                  </a:lnTo>
                  <a:lnTo>
                    <a:pt x="414183" y="6490"/>
                  </a:lnTo>
                  <a:lnTo>
                    <a:pt x="481439" y="9779"/>
                  </a:lnTo>
                  <a:lnTo>
                    <a:pt x="552381" y="11972"/>
                  </a:lnTo>
                  <a:lnTo>
                    <a:pt x="625782" y="13434"/>
                  </a:lnTo>
                  <a:lnTo>
                    <a:pt x="700821" y="14409"/>
                  </a:lnTo>
                  <a:lnTo>
                    <a:pt x="776248" y="16470"/>
                  </a:lnTo>
                  <a:lnTo>
                    <a:pt x="851931" y="19254"/>
                  </a:lnTo>
                  <a:lnTo>
                    <a:pt x="927788" y="22522"/>
                  </a:lnTo>
                  <a:lnTo>
                    <a:pt x="1000230" y="24701"/>
                  </a:lnTo>
                  <a:lnTo>
                    <a:pt x="1070398" y="26154"/>
                  </a:lnTo>
                  <a:lnTo>
                    <a:pt x="1139049" y="27121"/>
                  </a:lnTo>
                  <a:lnTo>
                    <a:pt x="1201044" y="28472"/>
                  </a:lnTo>
                  <a:lnTo>
                    <a:pt x="1258601" y="30079"/>
                  </a:lnTo>
                  <a:lnTo>
                    <a:pt x="1313201" y="31856"/>
                  </a:lnTo>
                  <a:lnTo>
                    <a:pt x="1362301" y="33040"/>
                  </a:lnTo>
                  <a:lnTo>
                    <a:pt x="1407734" y="33829"/>
                  </a:lnTo>
                  <a:lnTo>
                    <a:pt x="1450723" y="34355"/>
                  </a:lnTo>
                  <a:lnTo>
                    <a:pt x="1487849" y="34706"/>
                  </a:lnTo>
                  <a:lnTo>
                    <a:pt x="1521066" y="34940"/>
                  </a:lnTo>
                  <a:lnTo>
                    <a:pt x="1551677" y="35096"/>
                  </a:lnTo>
                  <a:lnTo>
                    <a:pt x="1612900" y="35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490">
              <a:extLst>
                <a:ext uri="{FF2B5EF4-FFF2-40B4-BE49-F238E27FC236}">
                  <a16:creationId xmlns:a16="http://schemas.microsoft.com/office/drawing/2014/main" xmlns="" id="{2F7A37C4-3780-4A59-8DB2-4B2CE690BD5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679950" y="5701701"/>
              <a:ext cx="297756" cy="222850"/>
            </a:xfrm>
            <a:custGeom>
              <a:avLst/>
              <a:gdLst/>
              <a:ahLst/>
              <a:cxnLst/>
              <a:rect l="0" t="0" r="0" b="0"/>
              <a:pathLst>
                <a:path w="297756" h="222850">
                  <a:moveTo>
                    <a:pt x="266700" y="25999"/>
                  </a:moveTo>
                  <a:lnTo>
                    <a:pt x="266700" y="25999"/>
                  </a:lnTo>
                  <a:lnTo>
                    <a:pt x="297407" y="758"/>
                  </a:lnTo>
                  <a:lnTo>
                    <a:pt x="297755" y="0"/>
                  </a:lnTo>
                  <a:lnTo>
                    <a:pt x="257410" y="25981"/>
                  </a:lnTo>
                  <a:lnTo>
                    <a:pt x="220708" y="51626"/>
                  </a:lnTo>
                  <a:lnTo>
                    <a:pt x="178526" y="82545"/>
                  </a:lnTo>
                  <a:lnTo>
                    <a:pt x="133907" y="117452"/>
                  </a:lnTo>
                  <a:lnTo>
                    <a:pt x="91970" y="150371"/>
                  </a:lnTo>
                  <a:lnTo>
                    <a:pt x="54987" y="179347"/>
                  </a:lnTo>
                  <a:lnTo>
                    <a:pt x="0" y="222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491">
              <a:extLst>
                <a:ext uri="{FF2B5EF4-FFF2-40B4-BE49-F238E27FC236}">
                  <a16:creationId xmlns:a16="http://schemas.microsoft.com/office/drawing/2014/main" xmlns="" id="{D140162E-87A7-434B-8AF2-D06AF609900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838700" y="5791200"/>
              <a:ext cx="190501" cy="139701"/>
            </a:xfrm>
            <a:custGeom>
              <a:avLst/>
              <a:gdLst/>
              <a:ahLst/>
              <a:cxnLst/>
              <a:rect l="0" t="0" r="0" b="0"/>
              <a:pathLst>
                <a:path w="190501" h="139701">
                  <a:moveTo>
                    <a:pt x="190500" y="0"/>
                  </a:moveTo>
                  <a:lnTo>
                    <a:pt x="190500" y="0"/>
                  </a:lnTo>
                  <a:lnTo>
                    <a:pt x="146443" y="31109"/>
                  </a:lnTo>
                  <a:lnTo>
                    <a:pt x="115180" y="50280"/>
                  </a:lnTo>
                  <a:lnTo>
                    <a:pt x="82001" y="72440"/>
                  </a:lnTo>
                  <a:lnTo>
                    <a:pt x="37231" y="10683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92">
              <a:extLst>
                <a:ext uri="{FF2B5EF4-FFF2-40B4-BE49-F238E27FC236}">
                  <a16:creationId xmlns:a16="http://schemas.microsoft.com/office/drawing/2014/main" xmlns="" id="{6FA1B56F-C91F-4940-9FDE-92E93D32FBC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965700" y="59055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315">
            <a:extLst>
              <a:ext uri="{FF2B5EF4-FFF2-40B4-BE49-F238E27FC236}">
                <a16:creationId xmlns:a16="http://schemas.microsoft.com/office/drawing/2014/main" xmlns="" id="{6C78E365-3B0F-409C-B6A6-1EC158D8C4E5}"/>
              </a:ext>
            </a:extLst>
          </p:cNvPr>
          <p:cNvGrpSpPr/>
          <p:nvPr/>
        </p:nvGrpSpPr>
        <p:grpSpPr>
          <a:xfrm>
            <a:off x="5924550" y="4387850"/>
            <a:ext cx="717551" cy="891660"/>
            <a:chOff x="5924550" y="4387850"/>
            <a:chExt cx="717551" cy="891660"/>
          </a:xfrm>
        </p:grpSpPr>
        <p:sp>
          <p:nvSpPr>
            <p:cNvPr id="233" name="SMARTInkShape-1493">
              <a:extLst>
                <a:ext uri="{FF2B5EF4-FFF2-40B4-BE49-F238E27FC236}">
                  <a16:creationId xmlns:a16="http://schemas.microsoft.com/office/drawing/2014/main" xmlns="" id="{527496BB-E816-4E3E-9047-2700A0807BE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924550" y="4387850"/>
              <a:ext cx="520701" cy="49703"/>
            </a:xfrm>
            <a:custGeom>
              <a:avLst/>
              <a:gdLst/>
              <a:ahLst/>
              <a:cxnLst/>
              <a:rect l="0" t="0" r="0" b="0"/>
              <a:pathLst>
                <a:path w="520701" h="49703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8092"/>
                  </a:lnTo>
                  <a:lnTo>
                    <a:pt x="3371" y="29654"/>
                  </a:lnTo>
                  <a:lnTo>
                    <a:pt x="46139" y="33355"/>
                  </a:lnTo>
                  <a:lnTo>
                    <a:pt x="78361" y="35991"/>
                  </a:lnTo>
                  <a:lnTo>
                    <a:pt x="120905" y="37162"/>
                  </a:lnTo>
                  <a:lnTo>
                    <a:pt x="145515" y="36769"/>
                  </a:lnTo>
                  <a:lnTo>
                    <a:pt x="171798" y="35802"/>
                  </a:lnTo>
                  <a:lnTo>
                    <a:pt x="199199" y="34451"/>
                  </a:lnTo>
                  <a:lnTo>
                    <a:pt x="225227" y="32845"/>
                  </a:lnTo>
                  <a:lnTo>
                    <a:pt x="250340" y="31069"/>
                  </a:lnTo>
                  <a:lnTo>
                    <a:pt x="296823" y="27214"/>
                  </a:lnTo>
                  <a:lnTo>
                    <a:pt x="336297" y="23148"/>
                  </a:lnTo>
                  <a:lnTo>
                    <a:pt x="380141" y="23635"/>
                  </a:lnTo>
                  <a:lnTo>
                    <a:pt x="394729" y="26497"/>
                  </a:lnTo>
                  <a:lnTo>
                    <a:pt x="398619" y="28248"/>
                  </a:lnTo>
                  <a:lnTo>
                    <a:pt x="399097" y="30121"/>
                  </a:lnTo>
                  <a:lnTo>
                    <a:pt x="397298" y="32075"/>
                  </a:lnTo>
                  <a:lnTo>
                    <a:pt x="393982" y="34083"/>
                  </a:lnTo>
                  <a:lnTo>
                    <a:pt x="349645" y="41670"/>
                  </a:lnTo>
                  <a:lnTo>
                    <a:pt x="309209" y="43214"/>
                  </a:lnTo>
                  <a:lnTo>
                    <a:pt x="285866" y="44332"/>
                  </a:lnTo>
                  <a:lnTo>
                    <a:pt x="261134" y="45782"/>
                  </a:lnTo>
                  <a:lnTo>
                    <a:pt x="235472" y="47455"/>
                  </a:lnTo>
                  <a:lnTo>
                    <a:pt x="210603" y="47864"/>
                  </a:lnTo>
                  <a:lnTo>
                    <a:pt x="186263" y="47432"/>
                  </a:lnTo>
                  <a:lnTo>
                    <a:pt x="139228" y="45775"/>
                  </a:lnTo>
                  <a:lnTo>
                    <a:pt x="94805" y="45039"/>
                  </a:lnTo>
                  <a:lnTo>
                    <a:pt x="53725" y="41254"/>
                  </a:lnTo>
                  <a:lnTo>
                    <a:pt x="38260" y="39034"/>
                  </a:lnTo>
                  <a:lnTo>
                    <a:pt x="82190" y="33215"/>
                  </a:lnTo>
                  <a:lnTo>
                    <a:pt x="128721" y="29344"/>
                  </a:lnTo>
                  <a:lnTo>
                    <a:pt x="157075" y="27324"/>
                  </a:lnTo>
                  <a:lnTo>
                    <a:pt x="187972" y="25271"/>
                  </a:lnTo>
                  <a:lnTo>
                    <a:pt x="220565" y="23197"/>
                  </a:lnTo>
                  <a:lnTo>
                    <a:pt x="252876" y="20404"/>
                  </a:lnTo>
                  <a:lnTo>
                    <a:pt x="285001" y="17131"/>
                  </a:lnTo>
                  <a:lnTo>
                    <a:pt x="317001" y="13537"/>
                  </a:lnTo>
                  <a:lnTo>
                    <a:pt x="344684" y="11141"/>
                  </a:lnTo>
                  <a:lnTo>
                    <a:pt x="369489" y="9544"/>
                  </a:lnTo>
                  <a:lnTo>
                    <a:pt x="411162" y="7769"/>
                  </a:lnTo>
                  <a:lnTo>
                    <a:pt x="454727" y="6537"/>
                  </a:lnTo>
                  <a:lnTo>
                    <a:pt x="409785" y="8256"/>
                  </a:lnTo>
                  <a:lnTo>
                    <a:pt x="374744" y="10725"/>
                  </a:lnTo>
                  <a:lnTo>
                    <a:pt x="330946" y="11822"/>
                  </a:lnTo>
                  <a:lnTo>
                    <a:pt x="285141" y="12310"/>
                  </a:lnTo>
                  <a:lnTo>
                    <a:pt x="239618" y="13937"/>
                  </a:lnTo>
                  <a:lnTo>
                    <a:pt x="195868" y="19365"/>
                  </a:lnTo>
                  <a:lnTo>
                    <a:pt x="148423" y="26982"/>
                  </a:lnTo>
                  <a:lnTo>
                    <a:pt x="128880" y="30337"/>
                  </a:lnTo>
                  <a:lnTo>
                    <a:pt x="130370" y="31514"/>
                  </a:lnTo>
                  <a:lnTo>
                    <a:pt x="143315" y="34702"/>
                  </a:lnTo>
                  <a:lnTo>
                    <a:pt x="174467" y="34708"/>
                  </a:lnTo>
                  <a:lnTo>
                    <a:pt x="219358" y="31653"/>
                  </a:lnTo>
                  <a:lnTo>
                    <a:pt x="247133" y="28863"/>
                  </a:lnTo>
                  <a:lnTo>
                    <a:pt x="276939" y="25592"/>
                  </a:lnTo>
                  <a:lnTo>
                    <a:pt x="306687" y="22000"/>
                  </a:lnTo>
                  <a:lnTo>
                    <a:pt x="336397" y="18195"/>
                  </a:lnTo>
                  <a:lnTo>
                    <a:pt x="366082" y="14246"/>
                  </a:lnTo>
                  <a:lnTo>
                    <a:pt x="412234" y="7978"/>
                  </a:lnTo>
                  <a:lnTo>
                    <a:pt x="450932" y="4245"/>
                  </a:lnTo>
                  <a:lnTo>
                    <a:pt x="455138" y="4947"/>
                  </a:lnTo>
                  <a:lnTo>
                    <a:pt x="442878" y="9489"/>
                  </a:lnTo>
                  <a:lnTo>
                    <a:pt x="411324" y="16212"/>
                  </a:lnTo>
                  <a:lnTo>
                    <a:pt x="387105" y="19980"/>
                  </a:lnTo>
                  <a:lnTo>
                    <a:pt x="359670" y="23903"/>
                  </a:lnTo>
                  <a:lnTo>
                    <a:pt x="330797" y="27930"/>
                  </a:lnTo>
                  <a:lnTo>
                    <a:pt x="300965" y="32026"/>
                  </a:lnTo>
                  <a:lnTo>
                    <a:pt x="270493" y="36167"/>
                  </a:lnTo>
                  <a:lnTo>
                    <a:pt x="244534" y="38927"/>
                  </a:lnTo>
                  <a:lnTo>
                    <a:pt x="200640" y="41995"/>
                  </a:lnTo>
                  <a:lnTo>
                    <a:pt x="157678" y="47094"/>
                  </a:lnTo>
                  <a:lnTo>
                    <a:pt x="149807" y="49152"/>
                  </a:lnTo>
                  <a:lnTo>
                    <a:pt x="150671" y="49702"/>
                  </a:lnTo>
                  <a:lnTo>
                    <a:pt x="182226" y="47104"/>
                  </a:lnTo>
                  <a:lnTo>
                    <a:pt x="221866" y="41867"/>
                  </a:lnTo>
                  <a:lnTo>
                    <a:pt x="245277" y="38494"/>
                  </a:lnTo>
                  <a:lnTo>
                    <a:pt x="272174" y="34129"/>
                  </a:lnTo>
                  <a:lnTo>
                    <a:pt x="301394" y="29103"/>
                  </a:lnTo>
                  <a:lnTo>
                    <a:pt x="332162" y="23635"/>
                  </a:lnTo>
                  <a:lnTo>
                    <a:pt x="361141" y="18579"/>
                  </a:lnTo>
                  <a:lnTo>
                    <a:pt x="388927" y="13797"/>
                  </a:lnTo>
                  <a:lnTo>
                    <a:pt x="415918" y="9198"/>
                  </a:lnTo>
                  <a:lnTo>
                    <a:pt x="460960" y="4088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494">
              <a:extLst>
                <a:ext uri="{FF2B5EF4-FFF2-40B4-BE49-F238E27FC236}">
                  <a16:creationId xmlns:a16="http://schemas.microsoft.com/office/drawing/2014/main" xmlns="" id="{418A0FCE-E2B2-4EEC-9EA5-6E1FF67ECF6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994400" y="4660900"/>
              <a:ext cx="72783" cy="226071"/>
            </a:xfrm>
            <a:custGeom>
              <a:avLst/>
              <a:gdLst/>
              <a:ahLst/>
              <a:cxnLst/>
              <a:rect l="0" t="0" r="0" b="0"/>
              <a:pathLst>
                <a:path w="72783" h="226071">
                  <a:moveTo>
                    <a:pt x="57150" y="0"/>
                  </a:moveTo>
                  <a:lnTo>
                    <a:pt x="57150" y="0"/>
                  </a:lnTo>
                  <a:lnTo>
                    <a:pt x="60521" y="3371"/>
                  </a:lnTo>
                  <a:lnTo>
                    <a:pt x="60295" y="12552"/>
                  </a:lnTo>
                  <a:lnTo>
                    <a:pt x="59253" y="25334"/>
                  </a:lnTo>
                  <a:lnTo>
                    <a:pt x="66172" y="63883"/>
                  </a:lnTo>
                  <a:lnTo>
                    <a:pt x="72782" y="109986"/>
                  </a:lnTo>
                  <a:lnTo>
                    <a:pt x="71032" y="150102"/>
                  </a:lnTo>
                  <a:lnTo>
                    <a:pt x="68083" y="184253"/>
                  </a:lnTo>
                  <a:lnTo>
                    <a:pt x="59892" y="203481"/>
                  </a:lnTo>
                  <a:lnTo>
                    <a:pt x="49196" y="215790"/>
                  </a:lnTo>
                  <a:lnTo>
                    <a:pt x="38092" y="222907"/>
                  </a:lnTo>
                  <a:lnTo>
                    <a:pt x="28454" y="226070"/>
                  </a:lnTo>
                  <a:lnTo>
                    <a:pt x="23908" y="224796"/>
                  </a:lnTo>
                  <a:lnTo>
                    <a:pt x="15094" y="217737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95">
              <a:extLst>
                <a:ext uri="{FF2B5EF4-FFF2-40B4-BE49-F238E27FC236}">
                  <a16:creationId xmlns:a16="http://schemas.microsoft.com/office/drawing/2014/main" xmlns="" id="{483AD6C2-4C7E-4D69-BC84-B1E1099DB26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32762" y="4552950"/>
              <a:ext cx="12439" cy="12701"/>
            </a:xfrm>
            <a:custGeom>
              <a:avLst/>
              <a:gdLst/>
              <a:ahLst/>
              <a:cxnLst/>
              <a:rect l="0" t="0" r="0" b="0"/>
              <a:pathLst>
                <a:path w="12439" h="127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1324" y="5069"/>
                  </a:lnTo>
                  <a:lnTo>
                    <a:pt x="1243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496">
              <a:extLst>
                <a:ext uri="{FF2B5EF4-FFF2-40B4-BE49-F238E27FC236}">
                  <a16:creationId xmlns:a16="http://schemas.microsoft.com/office/drawing/2014/main" xmlns="" id="{A35687D2-B9BD-409F-9321-5D97788E42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21894" y="4630294"/>
              <a:ext cx="66466" cy="107594"/>
            </a:xfrm>
            <a:custGeom>
              <a:avLst/>
              <a:gdLst/>
              <a:ahLst/>
              <a:cxnLst/>
              <a:rect l="0" t="0" r="0" b="0"/>
              <a:pathLst>
                <a:path w="66466" h="107594">
                  <a:moveTo>
                    <a:pt x="50306" y="11556"/>
                  </a:moveTo>
                  <a:lnTo>
                    <a:pt x="50306" y="11556"/>
                  </a:lnTo>
                  <a:lnTo>
                    <a:pt x="50306" y="8185"/>
                  </a:lnTo>
                  <a:lnTo>
                    <a:pt x="48425" y="4648"/>
                  </a:lnTo>
                  <a:lnTo>
                    <a:pt x="44839" y="0"/>
                  </a:lnTo>
                  <a:lnTo>
                    <a:pt x="37474" y="2566"/>
                  </a:lnTo>
                  <a:lnTo>
                    <a:pt x="32139" y="9677"/>
                  </a:lnTo>
                  <a:lnTo>
                    <a:pt x="7697" y="47683"/>
                  </a:lnTo>
                  <a:lnTo>
                    <a:pt x="88" y="67594"/>
                  </a:lnTo>
                  <a:lnTo>
                    <a:pt x="0" y="84439"/>
                  </a:lnTo>
                  <a:lnTo>
                    <a:pt x="6002" y="102060"/>
                  </a:lnTo>
                  <a:lnTo>
                    <a:pt x="8071" y="105759"/>
                  </a:lnTo>
                  <a:lnTo>
                    <a:pt x="12271" y="107519"/>
                  </a:lnTo>
                  <a:lnTo>
                    <a:pt x="24465" y="107593"/>
                  </a:lnTo>
                  <a:lnTo>
                    <a:pt x="37410" y="101511"/>
                  </a:lnTo>
                  <a:lnTo>
                    <a:pt x="43825" y="96926"/>
                  </a:lnTo>
                  <a:lnTo>
                    <a:pt x="59597" y="73618"/>
                  </a:lnTo>
                  <a:lnTo>
                    <a:pt x="66465" y="47740"/>
                  </a:lnTo>
                  <a:lnTo>
                    <a:pt x="64307" y="30695"/>
                  </a:lnTo>
                  <a:lnTo>
                    <a:pt x="58645" y="16534"/>
                  </a:lnTo>
                  <a:lnTo>
                    <a:pt x="55160" y="12759"/>
                  </a:lnTo>
                  <a:lnTo>
                    <a:pt x="51426" y="10241"/>
                  </a:lnTo>
                  <a:lnTo>
                    <a:pt x="47525" y="9268"/>
                  </a:lnTo>
                  <a:lnTo>
                    <a:pt x="31256" y="115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497">
              <a:extLst>
                <a:ext uri="{FF2B5EF4-FFF2-40B4-BE49-F238E27FC236}">
                  <a16:creationId xmlns:a16="http://schemas.microsoft.com/office/drawing/2014/main" xmlns="" id="{546F0C71-F8D0-4ED9-BBEA-82B9A3D59BA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49543" y="4622800"/>
              <a:ext cx="11558" cy="82551"/>
            </a:xfrm>
            <a:custGeom>
              <a:avLst/>
              <a:gdLst/>
              <a:ahLst/>
              <a:cxnLst/>
              <a:rect l="0" t="0" r="0" b="0"/>
              <a:pathLst>
                <a:path w="11558" h="82551">
                  <a:moveTo>
                    <a:pt x="11557" y="0"/>
                  </a:moveTo>
                  <a:lnTo>
                    <a:pt x="11557" y="0"/>
                  </a:lnTo>
                  <a:lnTo>
                    <a:pt x="2718" y="17677"/>
                  </a:lnTo>
                  <a:lnTo>
                    <a:pt x="0" y="39967"/>
                  </a:lnTo>
                  <a:lnTo>
                    <a:pt x="5207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98">
              <a:extLst>
                <a:ext uri="{FF2B5EF4-FFF2-40B4-BE49-F238E27FC236}">
                  <a16:creationId xmlns:a16="http://schemas.microsoft.com/office/drawing/2014/main" xmlns="" id="{848DB18C-8FE7-4CC8-9B43-A6E0FEA7F08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261100" y="45619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2979" y="287"/>
                  </a:lnTo>
                  <a:lnTo>
                    <a:pt x="1986" y="0"/>
                  </a:lnTo>
                  <a:lnTo>
                    <a:pt x="1324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99">
              <a:extLst>
                <a:ext uri="{FF2B5EF4-FFF2-40B4-BE49-F238E27FC236}">
                  <a16:creationId xmlns:a16="http://schemas.microsoft.com/office/drawing/2014/main" xmlns="" id="{FBEB9EF5-0BE5-4011-A5E5-53328FD064A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12145" y="4600563"/>
              <a:ext cx="75956" cy="130188"/>
            </a:xfrm>
            <a:custGeom>
              <a:avLst/>
              <a:gdLst/>
              <a:ahLst/>
              <a:cxnLst/>
              <a:rect l="0" t="0" r="0" b="0"/>
              <a:pathLst>
                <a:path w="75956" h="130188">
                  <a:moveTo>
                    <a:pt x="6105" y="9537"/>
                  </a:moveTo>
                  <a:lnTo>
                    <a:pt x="6105" y="9537"/>
                  </a:lnTo>
                  <a:lnTo>
                    <a:pt x="2734" y="16279"/>
                  </a:lnTo>
                  <a:lnTo>
                    <a:pt x="2960" y="25234"/>
                  </a:lnTo>
                  <a:lnTo>
                    <a:pt x="5483" y="44858"/>
                  </a:lnTo>
                  <a:lnTo>
                    <a:pt x="0" y="71394"/>
                  </a:lnTo>
                  <a:lnTo>
                    <a:pt x="23526" y="25464"/>
                  </a:lnTo>
                  <a:lnTo>
                    <a:pt x="35883" y="7514"/>
                  </a:lnTo>
                  <a:lnTo>
                    <a:pt x="42388" y="1582"/>
                  </a:lnTo>
                  <a:lnTo>
                    <a:pt x="45110" y="0"/>
                  </a:lnTo>
                  <a:lnTo>
                    <a:pt x="48337" y="1063"/>
                  </a:lnTo>
                  <a:lnTo>
                    <a:pt x="55684" y="7887"/>
                  </a:lnTo>
                  <a:lnTo>
                    <a:pt x="64382" y="30371"/>
                  </a:lnTo>
                  <a:lnTo>
                    <a:pt x="72937" y="73233"/>
                  </a:lnTo>
                  <a:lnTo>
                    <a:pt x="75690" y="120529"/>
                  </a:lnTo>
                  <a:lnTo>
                    <a:pt x="75955" y="130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00">
              <a:extLst>
                <a:ext uri="{FF2B5EF4-FFF2-40B4-BE49-F238E27FC236}">
                  <a16:creationId xmlns:a16="http://schemas.microsoft.com/office/drawing/2014/main" xmlns="" id="{F2F450E1-42D7-4490-9E32-295AFAF431C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470730" y="4508500"/>
              <a:ext cx="38021" cy="219428"/>
            </a:xfrm>
            <a:custGeom>
              <a:avLst/>
              <a:gdLst/>
              <a:ahLst/>
              <a:cxnLst/>
              <a:rect l="0" t="0" r="0" b="0"/>
              <a:pathLst>
                <a:path w="38021" h="219428">
                  <a:moveTo>
                    <a:pt x="12620" y="0"/>
                  </a:moveTo>
                  <a:lnTo>
                    <a:pt x="12620" y="0"/>
                  </a:lnTo>
                  <a:lnTo>
                    <a:pt x="7153" y="0"/>
                  </a:lnTo>
                  <a:lnTo>
                    <a:pt x="2976" y="36628"/>
                  </a:lnTo>
                  <a:lnTo>
                    <a:pt x="825" y="74666"/>
                  </a:lnTo>
                  <a:lnTo>
                    <a:pt x="189" y="120587"/>
                  </a:lnTo>
                  <a:lnTo>
                    <a:pt x="0" y="159829"/>
                  </a:lnTo>
                  <a:lnTo>
                    <a:pt x="5006" y="201871"/>
                  </a:lnTo>
                  <a:lnTo>
                    <a:pt x="8766" y="212722"/>
                  </a:lnTo>
                  <a:lnTo>
                    <a:pt x="11462" y="215898"/>
                  </a:lnTo>
                  <a:lnTo>
                    <a:pt x="18220" y="219427"/>
                  </a:lnTo>
                  <a:lnTo>
                    <a:pt x="21998" y="217546"/>
                  </a:lnTo>
                  <a:lnTo>
                    <a:pt x="3802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01">
              <a:extLst>
                <a:ext uri="{FF2B5EF4-FFF2-40B4-BE49-F238E27FC236}">
                  <a16:creationId xmlns:a16="http://schemas.microsoft.com/office/drawing/2014/main" xmlns="" id="{C70C21B3-7C9B-43C7-8654-8B134B55ACC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451600" y="4622800"/>
              <a:ext cx="95251" cy="9722"/>
            </a:xfrm>
            <a:custGeom>
              <a:avLst/>
              <a:gdLst/>
              <a:ahLst/>
              <a:cxnLst/>
              <a:rect l="0" t="0" r="0" b="0"/>
              <a:pathLst>
                <a:path w="95251" h="9722">
                  <a:moveTo>
                    <a:pt x="0" y="6350"/>
                  </a:moveTo>
                  <a:lnTo>
                    <a:pt x="0" y="6350"/>
                  </a:lnTo>
                  <a:lnTo>
                    <a:pt x="6742" y="9721"/>
                  </a:lnTo>
                  <a:lnTo>
                    <a:pt x="46452" y="540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02">
              <a:extLst>
                <a:ext uri="{FF2B5EF4-FFF2-40B4-BE49-F238E27FC236}">
                  <a16:creationId xmlns:a16="http://schemas.microsoft.com/office/drawing/2014/main" xmlns="" id="{25EBDED7-2C73-4E57-88C0-3AFA619044E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089910" y="5048927"/>
              <a:ext cx="107640" cy="230583"/>
            </a:xfrm>
            <a:custGeom>
              <a:avLst/>
              <a:gdLst/>
              <a:ahLst/>
              <a:cxnLst/>
              <a:rect l="0" t="0" r="0" b="0"/>
              <a:pathLst>
                <a:path w="107640" h="230583">
                  <a:moveTo>
                    <a:pt x="31490" y="75523"/>
                  </a:moveTo>
                  <a:lnTo>
                    <a:pt x="31490" y="75523"/>
                  </a:lnTo>
                  <a:lnTo>
                    <a:pt x="24748" y="75523"/>
                  </a:lnTo>
                  <a:lnTo>
                    <a:pt x="22056" y="76934"/>
                  </a:lnTo>
                  <a:lnTo>
                    <a:pt x="17185" y="82265"/>
                  </a:lnTo>
                  <a:lnTo>
                    <a:pt x="7104" y="103312"/>
                  </a:lnTo>
                  <a:lnTo>
                    <a:pt x="1922" y="131892"/>
                  </a:lnTo>
                  <a:lnTo>
                    <a:pt x="4535" y="177517"/>
                  </a:lnTo>
                  <a:lnTo>
                    <a:pt x="5885" y="221816"/>
                  </a:lnTo>
                  <a:lnTo>
                    <a:pt x="6030" y="230582"/>
                  </a:lnTo>
                  <a:lnTo>
                    <a:pt x="2701" y="219696"/>
                  </a:lnTo>
                  <a:lnTo>
                    <a:pt x="325" y="178477"/>
                  </a:lnTo>
                  <a:lnTo>
                    <a:pt x="0" y="146680"/>
                  </a:lnTo>
                  <a:lnTo>
                    <a:pt x="3618" y="109500"/>
                  </a:lnTo>
                  <a:lnTo>
                    <a:pt x="10636" y="72280"/>
                  </a:lnTo>
                  <a:lnTo>
                    <a:pt x="26487" y="30347"/>
                  </a:lnTo>
                  <a:lnTo>
                    <a:pt x="38438" y="14052"/>
                  </a:lnTo>
                  <a:lnTo>
                    <a:pt x="54569" y="3988"/>
                  </a:lnTo>
                  <a:lnTo>
                    <a:pt x="63809" y="316"/>
                  </a:lnTo>
                  <a:lnTo>
                    <a:pt x="79721" y="0"/>
                  </a:lnTo>
                  <a:lnTo>
                    <a:pt x="86927" y="1891"/>
                  </a:lnTo>
                  <a:lnTo>
                    <a:pt x="98697" y="9636"/>
                  </a:lnTo>
                  <a:lnTo>
                    <a:pt x="103811" y="14665"/>
                  </a:lnTo>
                  <a:lnTo>
                    <a:pt x="106515" y="21545"/>
                  </a:lnTo>
                  <a:lnTo>
                    <a:pt x="107639" y="38598"/>
                  </a:lnTo>
                  <a:lnTo>
                    <a:pt x="100933" y="68032"/>
                  </a:lnTo>
                  <a:lnTo>
                    <a:pt x="88223" y="84893"/>
                  </a:lnTo>
                  <a:lnTo>
                    <a:pt x="54691" y="109594"/>
                  </a:lnTo>
                  <a:lnTo>
                    <a:pt x="39685" y="113478"/>
                  </a:lnTo>
                  <a:lnTo>
                    <a:pt x="18790" y="1136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503">
              <a:extLst>
                <a:ext uri="{FF2B5EF4-FFF2-40B4-BE49-F238E27FC236}">
                  <a16:creationId xmlns:a16="http://schemas.microsoft.com/office/drawing/2014/main" xmlns="" id="{D2D3BD2A-F3A1-4C49-B150-BF6EF848C6B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282997" y="4868158"/>
              <a:ext cx="117804" cy="274573"/>
            </a:xfrm>
            <a:custGeom>
              <a:avLst/>
              <a:gdLst/>
              <a:ahLst/>
              <a:cxnLst/>
              <a:rect l="0" t="0" r="0" b="0"/>
              <a:pathLst>
                <a:path w="117804" h="274573">
                  <a:moveTo>
                    <a:pt x="92403" y="161042"/>
                  </a:moveTo>
                  <a:lnTo>
                    <a:pt x="92403" y="161042"/>
                  </a:lnTo>
                  <a:lnTo>
                    <a:pt x="89032" y="161042"/>
                  </a:lnTo>
                  <a:lnTo>
                    <a:pt x="56277" y="149486"/>
                  </a:lnTo>
                  <a:lnTo>
                    <a:pt x="46008" y="152613"/>
                  </a:lnTo>
                  <a:lnTo>
                    <a:pt x="34388" y="160118"/>
                  </a:lnTo>
                  <a:lnTo>
                    <a:pt x="22169" y="172860"/>
                  </a:lnTo>
                  <a:lnTo>
                    <a:pt x="6760" y="202644"/>
                  </a:lnTo>
                  <a:lnTo>
                    <a:pt x="0" y="234908"/>
                  </a:lnTo>
                  <a:lnTo>
                    <a:pt x="1367" y="260069"/>
                  </a:lnTo>
                  <a:lnTo>
                    <a:pt x="6317" y="270435"/>
                  </a:lnTo>
                  <a:lnTo>
                    <a:pt x="9612" y="274187"/>
                  </a:lnTo>
                  <a:lnTo>
                    <a:pt x="14631" y="274572"/>
                  </a:lnTo>
                  <a:lnTo>
                    <a:pt x="27734" y="269356"/>
                  </a:lnTo>
                  <a:lnTo>
                    <a:pt x="39202" y="254337"/>
                  </a:lnTo>
                  <a:lnTo>
                    <a:pt x="55473" y="218318"/>
                  </a:lnTo>
                  <a:lnTo>
                    <a:pt x="66817" y="185792"/>
                  </a:lnTo>
                  <a:lnTo>
                    <a:pt x="76563" y="145466"/>
                  </a:lnTo>
                  <a:lnTo>
                    <a:pt x="85598" y="103555"/>
                  </a:lnTo>
                  <a:lnTo>
                    <a:pt x="92906" y="64231"/>
                  </a:lnTo>
                  <a:lnTo>
                    <a:pt x="97021" y="21114"/>
                  </a:lnTo>
                  <a:lnTo>
                    <a:pt x="97533" y="970"/>
                  </a:lnTo>
                  <a:lnTo>
                    <a:pt x="96529" y="0"/>
                  </a:lnTo>
                  <a:lnTo>
                    <a:pt x="95154" y="763"/>
                  </a:lnTo>
                  <a:lnTo>
                    <a:pt x="86476" y="15323"/>
                  </a:lnTo>
                  <a:lnTo>
                    <a:pt x="76677" y="62147"/>
                  </a:lnTo>
                  <a:lnTo>
                    <a:pt x="74830" y="95216"/>
                  </a:lnTo>
                  <a:lnTo>
                    <a:pt x="75891" y="129199"/>
                  </a:lnTo>
                  <a:lnTo>
                    <a:pt x="84218" y="176302"/>
                  </a:lnTo>
                  <a:lnTo>
                    <a:pt x="105994" y="223401"/>
                  </a:lnTo>
                  <a:lnTo>
                    <a:pt x="117803" y="2435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504">
              <a:extLst>
                <a:ext uri="{FF2B5EF4-FFF2-40B4-BE49-F238E27FC236}">
                  <a16:creationId xmlns:a16="http://schemas.microsoft.com/office/drawing/2014/main" xmlns="" id="{DD83B03D-609F-4671-9DBC-28FE8F4C3DF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478148" y="4837705"/>
              <a:ext cx="76725" cy="293096"/>
            </a:xfrm>
            <a:custGeom>
              <a:avLst/>
              <a:gdLst/>
              <a:ahLst/>
              <a:cxnLst/>
              <a:rect l="0" t="0" r="0" b="0"/>
              <a:pathLst>
                <a:path w="76725" h="293096">
                  <a:moveTo>
                    <a:pt x="68702" y="83545"/>
                  </a:moveTo>
                  <a:lnTo>
                    <a:pt x="68702" y="83545"/>
                  </a:lnTo>
                  <a:lnTo>
                    <a:pt x="68701" y="73432"/>
                  </a:lnTo>
                  <a:lnTo>
                    <a:pt x="76724" y="50346"/>
                  </a:lnTo>
                  <a:lnTo>
                    <a:pt x="75155" y="28161"/>
                  </a:lnTo>
                  <a:lnTo>
                    <a:pt x="72041" y="14480"/>
                  </a:lnTo>
                  <a:lnTo>
                    <a:pt x="66422" y="5107"/>
                  </a:lnTo>
                  <a:lnTo>
                    <a:pt x="62948" y="1619"/>
                  </a:lnTo>
                  <a:lnTo>
                    <a:pt x="59222" y="0"/>
                  </a:lnTo>
                  <a:lnTo>
                    <a:pt x="51318" y="82"/>
                  </a:lnTo>
                  <a:lnTo>
                    <a:pt x="41220" y="8115"/>
                  </a:lnTo>
                  <a:lnTo>
                    <a:pt x="35564" y="14209"/>
                  </a:lnTo>
                  <a:lnTo>
                    <a:pt x="20862" y="49752"/>
                  </a:lnTo>
                  <a:lnTo>
                    <a:pt x="11927" y="81932"/>
                  </a:lnTo>
                  <a:lnTo>
                    <a:pt x="4662" y="117400"/>
                  </a:lnTo>
                  <a:lnTo>
                    <a:pt x="1434" y="154330"/>
                  </a:lnTo>
                  <a:lnTo>
                    <a:pt x="0" y="188148"/>
                  </a:lnTo>
                  <a:lnTo>
                    <a:pt x="1074" y="233072"/>
                  </a:lnTo>
                  <a:lnTo>
                    <a:pt x="7758" y="276064"/>
                  </a:lnTo>
                  <a:lnTo>
                    <a:pt x="11552" y="2930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05">
              <a:extLst>
                <a:ext uri="{FF2B5EF4-FFF2-40B4-BE49-F238E27FC236}">
                  <a16:creationId xmlns:a16="http://schemas.microsoft.com/office/drawing/2014/main" xmlns="" id="{4A7ABC84-CA27-48F9-9EAE-1D6DAC3A83D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26200" y="4996540"/>
              <a:ext cx="215901" cy="32661"/>
            </a:xfrm>
            <a:custGeom>
              <a:avLst/>
              <a:gdLst/>
              <a:ahLst/>
              <a:cxnLst/>
              <a:rect l="0" t="0" r="0" b="0"/>
              <a:pathLst>
                <a:path w="215901" h="32661">
                  <a:moveTo>
                    <a:pt x="0" y="32660"/>
                  </a:moveTo>
                  <a:lnTo>
                    <a:pt x="0" y="32660"/>
                  </a:lnTo>
                  <a:lnTo>
                    <a:pt x="0" y="29289"/>
                  </a:lnTo>
                  <a:lnTo>
                    <a:pt x="1411" y="28296"/>
                  </a:lnTo>
                  <a:lnTo>
                    <a:pt x="38988" y="20709"/>
                  </a:lnTo>
                  <a:lnTo>
                    <a:pt x="82421" y="10461"/>
                  </a:lnTo>
                  <a:lnTo>
                    <a:pt x="117065" y="2568"/>
                  </a:lnTo>
                  <a:lnTo>
                    <a:pt x="155510" y="0"/>
                  </a:lnTo>
                  <a:lnTo>
                    <a:pt x="215900" y="9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3940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316">
            <a:extLst>
              <a:ext uri="{FF2B5EF4-FFF2-40B4-BE49-F238E27FC236}">
                <a16:creationId xmlns:a16="http://schemas.microsoft.com/office/drawing/2014/main" xmlns="" id="{05A756D8-BFAB-418A-A7A4-8C69E5D43A04}"/>
              </a:ext>
            </a:extLst>
          </p:cNvPr>
          <p:cNvGrpSpPr/>
          <p:nvPr/>
        </p:nvGrpSpPr>
        <p:grpSpPr>
          <a:xfrm>
            <a:off x="1250950" y="697036"/>
            <a:ext cx="1724351" cy="426915"/>
            <a:chOff x="1250950" y="697036"/>
            <a:chExt cx="1724351" cy="426915"/>
          </a:xfrm>
        </p:grpSpPr>
        <p:sp>
          <p:nvSpPr>
            <p:cNvPr id="2" name="SMARTInkShape-1506">
              <a:extLst>
                <a:ext uri="{FF2B5EF4-FFF2-40B4-BE49-F238E27FC236}">
                  <a16:creationId xmlns:a16="http://schemas.microsoft.com/office/drawing/2014/main" xmlns="" id="{D228436A-EDE8-47C5-B652-4803AD1107D4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876550" y="800100"/>
              <a:ext cx="98751" cy="260351"/>
            </a:xfrm>
            <a:custGeom>
              <a:avLst/>
              <a:gdLst/>
              <a:ahLst/>
              <a:cxnLst/>
              <a:rect l="0" t="0" r="0" b="0"/>
              <a:pathLst>
                <a:path w="98751" h="260351">
                  <a:moveTo>
                    <a:pt x="57150" y="0"/>
                  </a:moveTo>
                  <a:lnTo>
                    <a:pt x="57150" y="0"/>
                  </a:lnTo>
                  <a:lnTo>
                    <a:pt x="67263" y="3371"/>
                  </a:lnTo>
                  <a:lnTo>
                    <a:pt x="83665" y="15580"/>
                  </a:lnTo>
                  <a:lnTo>
                    <a:pt x="91982" y="32324"/>
                  </a:lnTo>
                  <a:lnTo>
                    <a:pt x="98750" y="69315"/>
                  </a:lnTo>
                  <a:lnTo>
                    <a:pt x="98217" y="100656"/>
                  </a:lnTo>
                  <a:lnTo>
                    <a:pt x="90924" y="135753"/>
                  </a:lnTo>
                  <a:lnTo>
                    <a:pt x="74983" y="170636"/>
                  </a:lnTo>
                  <a:lnTo>
                    <a:pt x="45971" y="216365"/>
                  </a:lnTo>
                  <a:lnTo>
                    <a:pt x="21382" y="244730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07">
              <a:extLst>
                <a:ext uri="{FF2B5EF4-FFF2-40B4-BE49-F238E27FC236}">
                  <a16:creationId xmlns:a16="http://schemas.microsoft.com/office/drawing/2014/main" xmlns="" id="{516FE6DE-37AA-4150-B8CB-E0ABE0F6BBD9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813398" y="793254"/>
              <a:ext cx="83974" cy="248265"/>
            </a:xfrm>
            <a:custGeom>
              <a:avLst/>
              <a:gdLst/>
              <a:ahLst/>
              <a:cxnLst/>
              <a:rect l="0" t="0" r="0" b="0"/>
              <a:pathLst>
                <a:path w="83974" h="248265">
                  <a:moveTo>
                    <a:pt x="25052" y="13196"/>
                  </a:moveTo>
                  <a:lnTo>
                    <a:pt x="25052" y="13196"/>
                  </a:lnTo>
                  <a:lnTo>
                    <a:pt x="25052" y="0"/>
                  </a:lnTo>
                  <a:lnTo>
                    <a:pt x="18144" y="40634"/>
                  </a:lnTo>
                  <a:lnTo>
                    <a:pt x="14068" y="87413"/>
                  </a:lnTo>
                  <a:lnTo>
                    <a:pt x="12409" y="123087"/>
                  </a:lnTo>
                  <a:lnTo>
                    <a:pt x="9320" y="160109"/>
                  </a:lnTo>
                  <a:lnTo>
                    <a:pt x="3614" y="206539"/>
                  </a:lnTo>
                  <a:lnTo>
                    <a:pt x="0" y="240472"/>
                  </a:lnTo>
                  <a:lnTo>
                    <a:pt x="20730" y="194117"/>
                  </a:lnTo>
                  <a:lnTo>
                    <a:pt x="47455" y="150142"/>
                  </a:lnTo>
                  <a:lnTo>
                    <a:pt x="55705" y="141088"/>
                  </a:lnTo>
                  <a:lnTo>
                    <a:pt x="59599" y="139380"/>
                  </a:lnTo>
                  <a:lnTo>
                    <a:pt x="67687" y="139363"/>
                  </a:lnTo>
                  <a:lnTo>
                    <a:pt x="71114" y="142463"/>
                  </a:lnTo>
                  <a:lnTo>
                    <a:pt x="76803" y="153433"/>
                  </a:lnTo>
                  <a:lnTo>
                    <a:pt x="83973" y="182218"/>
                  </a:lnTo>
                  <a:lnTo>
                    <a:pt x="82754" y="201676"/>
                  </a:lnTo>
                  <a:lnTo>
                    <a:pt x="76803" y="219026"/>
                  </a:lnTo>
                  <a:lnTo>
                    <a:pt x="67102" y="233793"/>
                  </a:lnTo>
                  <a:lnTo>
                    <a:pt x="55735" y="243648"/>
                  </a:lnTo>
                  <a:lnTo>
                    <a:pt x="49741" y="247264"/>
                  </a:lnTo>
                  <a:lnTo>
                    <a:pt x="43628" y="248264"/>
                  </a:lnTo>
                  <a:lnTo>
                    <a:pt x="31191" y="245611"/>
                  </a:lnTo>
                  <a:lnTo>
                    <a:pt x="20490" y="232203"/>
                  </a:lnTo>
                  <a:lnTo>
                    <a:pt x="6002" y="20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08">
              <a:extLst>
                <a:ext uri="{FF2B5EF4-FFF2-40B4-BE49-F238E27FC236}">
                  <a16:creationId xmlns:a16="http://schemas.microsoft.com/office/drawing/2014/main" xmlns="" id="{B18B9C92-B83A-42A6-9E7B-29C1A04177DB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677723" y="1028700"/>
              <a:ext cx="40078" cy="82551"/>
            </a:xfrm>
            <a:custGeom>
              <a:avLst/>
              <a:gdLst/>
              <a:ahLst/>
              <a:cxnLst/>
              <a:rect l="0" t="0" r="0" b="0"/>
              <a:pathLst>
                <a:path w="40078" h="82551">
                  <a:moveTo>
                    <a:pt x="40077" y="0"/>
                  </a:moveTo>
                  <a:lnTo>
                    <a:pt x="40077" y="0"/>
                  </a:lnTo>
                  <a:lnTo>
                    <a:pt x="33596" y="15914"/>
                  </a:lnTo>
                  <a:lnTo>
                    <a:pt x="4037" y="63255"/>
                  </a:lnTo>
                  <a:lnTo>
                    <a:pt x="70" y="73974"/>
                  </a:lnTo>
                  <a:lnTo>
                    <a:pt x="0" y="76833"/>
                  </a:lnTo>
                  <a:lnTo>
                    <a:pt x="197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09">
              <a:extLst>
                <a:ext uri="{FF2B5EF4-FFF2-40B4-BE49-F238E27FC236}">
                  <a16:creationId xmlns:a16="http://schemas.microsoft.com/office/drawing/2014/main" xmlns="" id="{A6E4BE62-EAD6-4CDB-965E-306AAD96ED75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497589" y="897871"/>
              <a:ext cx="150362" cy="118130"/>
            </a:xfrm>
            <a:custGeom>
              <a:avLst/>
              <a:gdLst/>
              <a:ahLst/>
              <a:cxnLst/>
              <a:rect l="0" t="0" r="0" b="0"/>
              <a:pathLst>
                <a:path w="150362" h="118130">
                  <a:moveTo>
                    <a:pt x="131311" y="41929"/>
                  </a:moveTo>
                  <a:lnTo>
                    <a:pt x="131311" y="41929"/>
                  </a:lnTo>
                  <a:lnTo>
                    <a:pt x="125536" y="27426"/>
                  </a:lnTo>
                  <a:lnTo>
                    <a:pt x="119102" y="18785"/>
                  </a:lnTo>
                  <a:lnTo>
                    <a:pt x="100804" y="5987"/>
                  </a:lnTo>
                  <a:lnTo>
                    <a:pt x="74137" y="0"/>
                  </a:lnTo>
                  <a:lnTo>
                    <a:pt x="43894" y="4968"/>
                  </a:lnTo>
                  <a:lnTo>
                    <a:pt x="26842" y="15389"/>
                  </a:lnTo>
                  <a:lnTo>
                    <a:pt x="12914" y="30839"/>
                  </a:lnTo>
                  <a:lnTo>
                    <a:pt x="2019" y="51817"/>
                  </a:lnTo>
                  <a:lnTo>
                    <a:pt x="0" y="71488"/>
                  </a:lnTo>
                  <a:lnTo>
                    <a:pt x="1437" y="80685"/>
                  </a:lnTo>
                  <a:lnTo>
                    <a:pt x="8678" y="94667"/>
                  </a:lnTo>
                  <a:lnTo>
                    <a:pt x="13572" y="100371"/>
                  </a:lnTo>
                  <a:lnTo>
                    <a:pt x="21069" y="103468"/>
                  </a:lnTo>
                  <a:lnTo>
                    <a:pt x="40686" y="105028"/>
                  </a:lnTo>
                  <a:lnTo>
                    <a:pt x="72161" y="95197"/>
                  </a:lnTo>
                  <a:lnTo>
                    <a:pt x="87618" y="80891"/>
                  </a:lnTo>
                  <a:lnTo>
                    <a:pt x="110959" y="39075"/>
                  </a:lnTo>
                  <a:lnTo>
                    <a:pt x="111393" y="39320"/>
                  </a:lnTo>
                  <a:lnTo>
                    <a:pt x="128833" y="85152"/>
                  </a:lnTo>
                  <a:lnTo>
                    <a:pt x="150361" y="11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10">
              <a:extLst>
                <a:ext uri="{FF2B5EF4-FFF2-40B4-BE49-F238E27FC236}">
                  <a16:creationId xmlns:a16="http://schemas.microsoft.com/office/drawing/2014/main" xmlns="" id="{1BF1FB46-12F9-40FD-9453-CEE1F856513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382834" y="797619"/>
              <a:ext cx="119067" cy="294582"/>
            </a:xfrm>
            <a:custGeom>
              <a:avLst/>
              <a:gdLst/>
              <a:ahLst/>
              <a:cxnLst/>
              <a:rect l="0" t="0" r="0" b="0"/>
              <a:pathLst>
                <a:path w="119067" h="294582">
                  <a:moveTo>
                    <a:pt x="112716" y="15181"/>
                  </a:moveTo>
                  <a:lnTo>
                    <a:pt x="112716" y="15181"/>
                  </a:lnTo>
                  <a:lnTo>
                    <a:pt x="98410" y="875"/>
                  </a:lnTo>
                  <a:lnTo>
                    <a:pt x="95418" y="0"/>
                  </a:lnTo>
                  <a:lnTo>
                    <a:pt x="88330" y="908"/>
                  </a:lnTo>
                  <a:lnTo>
                    <a:pt x="69664" y="8757"/>
                  </a:lnTo>
                  <a:lnTo>
                    <a:pt x="56187" y="27378"/>
                  </a:lnTo>
                  <a:lnTo>
                    <a:pt x="34819" y="73358"/>
                  </a:lnTo>
                  <a:lnTo>
                    <a:pt x="19534" y="111593"/>
                  </a:lnTo>
                  <a:lnTo>
                    <a:pt x="5685" y="152105"/>
                  </a:lnTo>
                  <a:lnTo>
                    <a:pt x="0" y="189866"/>
                  </a:lnTo>
                  <a:lnTo>
                    <a:pt x="1942" y="224052"/>
                  </a:lnTo>
                  <a:lnTo>
                    <a:pt x="12213" y="253357"/>
                  </a:lnTo>
                  <a:lnTo>
                    <a:pt x="29948" y="274848"/>
                  </a:lnTo>
                  <a:lnTo>
                    <a:pt x="40604" y="283542"/>
                  </a:lnTo>
                  <a:lnTo>
                    <a:pt x="69377" y="291321"/>
                  </a:lnTo>
                  <a:lnTo>
                    <a:pt x="119066" y="29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511">
              <a:extLst>
                <a:ext uri="{FF2B5EF4-FFF2-40B4-BE49-F238E27FC236}">
                  <a16:creationId xmlns:a16="http://schemas.microsoft.com/office/drawing/2014/main" xmlns="" id="{D93FB44C-DFD6-43C9-8302-12B6FBE4849C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051050" y="977900"/>
              <a:ext cx="184151" cy="31751"/>
            </a:xfrm>
            <a:custGeom>
              <a:avLst/>
              <a:gdLst/>
              <a:ahLst/>
              <a:cxnLst/>
              <a:rect l="0" t="0" r="0" b="0"/>
              <a:pathLst>
                <a:path w="184151" h="31751">
                  <a:moveTo>
                    <a:pt x="0" y="31750"/>
                  </a:moveTo>
                  <a:lnTo>
                    <a:pt x="0" y="31750"/>
                  </a:lnTo>
                  <a:lnTo>
                    <a:pt x="13667" y="26680"/>
                  </a:lnTo>
                  <a:lnTo>
                    <a:pt x="48421" y="20213"/>
                  </a:lnTo>
                  <a:lnTo>
                    <a:pt x="80787" y="13452"/>
                  </a:lnTo>
                  <a:lnTo>
                    <a:pt x="120102" y="7625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512">
              <a:extLst>
                <a:ext uri="{FF2B5EF4-FFF2-40B4-BE49-F238E27FC236}">
                  <a16:creationId xmlns:a16="http://schemas.microsoft.com/office/drawing/2014/main" xmlns="" id="{6944D31A-76E9-41B6-B455-575FE9180C23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2048430" y="839083"/>
              <a:ext cx="174071" cy="260604"/>
            </a:xfrm>
            <a:custGeom>
              <a:avLst/>
              <a:gdLst/>
              <a:ahLst/>
              <a:cxnLst/>
              <a:rect l="0" t="0" r="0" b="0"/>
              <a:pathLst>
                <a:path w="174071" h="260604">
                  <a:moveTo>
                    <a:pt x="135970" y="5467"/>
                  </a:moveTo>
                  <a:lnTo>
                    <a:pt x="135970" y="5467"/>
                  </a:lnTo>
                  <a:lnTo>
                    <a:pt x="132599" y="2096"/>
                  </a:lnTo>
                  <a:lnTo>
                    <a:pt x="120390" y="0"/>
                  </a:lnTo>
                  <a:lnTo>
                    <a:pt x="107408" y="7035"/>
                  </a:lnTo>
                  <a:lnTo>
                    <a:pt x="65966" y="48032"/>
                  </a:lnTo>
                  <a:lnTo>
                    <a:pt x="42533" y="80123"/>
                  </a:lnTo>
                  <a:lnTo>
                    <a:pt x="22476" y="116964"/>
                  </a:lnTo>
                  <a:lnTo>
                    <a:pt x="8858" y="159208"/>
                  </a:lnTo>
                  <a:lnTo>
                    <a:pt x="1864" y="194446"/>
                  </a:lnTo>
                  <a:lnTo>
                    <a:pt x="0" y="209770"/>
                  </a:lnTo>
                  <a:lnTo>
                    <a:pt x="5453" y="234322"/>
                  </a:lnTo>
                  <a:lnTo>
                    <a:pt x="10859" y="244820"/>
                  </a:lnTo>
                  <a:lnTo>
                    <a:pt x="18696" y="251819"/>
                  </a:lnTo>
                  <a:lnTo>
                    <a:pt x="38693" y="259596"/>
                  </a:lnTo>
                  <a:lnTo>
                    <a:pt x="80493" y="260603"/>
                  </a:lnTo>
                  <a:lnTo>
                    <a:pt x="121884" y="253061"/>
                  </a:lnTo>
                  <a:lnTo>
                    <a:pt x="17407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13">
              <a:extLst>
                <a:ext uri="{FF2B5EF4-FFF2-40B4-BE49-F238E27FC236}">
                  <a16:creationId xmlns:a16="http://schemas.microsoft.com/office/drawing/2014/main" xmlns="" id="{2A4EB056-9799-447D-B0F2-6CD392246C51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790700" y="857773"/>
              <a:ext cx="146051" cy="266178"/>
            </a:xfrm>
            <a:custGeom>
              <a:avLst/>
              <a:gdLst/>
              <a:ahLst/>
              <a:cxnLst/>
              <a:rect l="0" t="0" r="0" b="0"/>
              <a:pathLst>
                <a:path w="146051" h="266178">
                  <a:moveTo>
                    <a:pt x="146050" y="12177"/>
                  </a:moveTo>
                  <a:lnTo>
                    <a:pt x="146050" y="12177"/>
                  </a:lnTo>
                  <a:lnTo>
                    <a:pt x="140583" y="1242"/>
                  </a:lnTo>
                  <a:lnTo>
                    <a:pt x="139583" y="654"/>
                  </a:lnTo>
                  <a:lnTo>
                    <a:pt x="136590" y="0"/>
                  </a:lnTo>
                  <a:lnTo>
                    <a:pt x="124197" y="13116"/>
                  </a:lnTo>
                  <a:lnTo>
                    <a:pt x="100377" y="48360"/>
                  </a:lnTo>
                  <a:lnTo>
                    <a:pt x="81066" y="80469"/>
                  </a:lnTo>
                  <a:lnTo>
                    <a:pt x="60724" y="115907"/>
                  </a:lnTo>
                  <a:lnTo>
                    <a:pt x="39923" y="152824"/>
                  </a:lnTo>
                  <a:lnTo>
                    <a:pt x="22683" y="186635"/>
                  </a:lnTo>
                  <a:lnTo>
                    <a:pt x="6721" y="229674"/>
                  </a:lnTo>
                  <a:lnTo>
                    <a:pt x="0" y="26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14">
              <a:extLst>
                <a:ext uri="{FF2B5EF4-FFF2-40B4-BE49-F238E27FC236}">
                  <a16:creationId xmlns:a16="http://schemas.microsoft.com/office/drawing/2014/main" xmlns="" id="{C9A69009-3F31-424E-A9DB-FC6CC065B158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790700" y="847529"/>
              <a:ext cx="158751" cy="263722"/>
            </a:xfrm>
            <a:custGeom>
              <a:avLst/>
              <a:gdLst/>
              <a:ahLst/>
              <a:cxnLst/>
              <a:rect l="0" t="0" r="0" b="0"/>
              <a:pathLst>
                <a:path w="158751" h="2637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6" y="418"/>
                  </a:lnTo>
                  <a:lnTo>
                    <a:pt x="26745" y="39841"/>
                  </a:lnTo>
                  <a:lnTo>
                    <a:pt x="55275" y="80891"/>
                  </a:lnTo>
                  <a:lnTo>
                    <a:pt x="78189" y="114730"/>
                  </a:lnTo>
                  <a:lnTo>
                    <a:pt x="100603" y="150936"/>
                  </a:lnTo>
                  <a:lnTo>
                    <a:pt x="120912" y="186078"/>
                  </a:lnTo>
                  <a:lnTo>
                    <a:pt x="142835" y="227545"/>
                  </a:lnTo>
                  <a:lnTo>
                    <a:pt x="158750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515">
              <a:extLst>
                <a:ext uri="{FF2B5EF4-FFF2-40B4-BE49-F238E27FC236}">
                  <a16:creationId xmlns:a16="http://schemas.microsoft.com/office/drawing/2014/main" xmlns="" id="{65055E45-3483-44D1-86E4-D24C34A33398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609013" y="743833"/>
              <a:ext cx="149938" cy="380118"/>
            </a:xfrm>
            <a:custGeom>
              <a:avLst/>
              <a:gdLst/>
              <a:ahLst/>
              <a:cxnLst/>
              <a:rect l="0" t="0" r="0" b="0"/>
              <a:pathLst>
                <a:path w="149938" h="380118">
                  <a:moveTo>
                    <a:pt x="105487" y="5467"/>
                  </a:moveTo>
                  <a:lnTo>
                    <a:pt x="105487" y="5467"/>
                  </a:lnTo>
                  <a:lnTo>
                    <a:pt x="98745" y="2096"/>
                  </a:lnTo>
                  <a:lnTo>
                    <a:pt x="84439" y="0"/>
                  </a:lnTo>
                  <a:lnTo>
                    <a:pt x="70968" y="7035"/>
                  </a:lnTo>
                  <a:lnTo>
                    <a:pt x="55573" y="22392"/>
                  </a:lnTo>
                  <a:lnTo>
                    <a:pt x="31744" y="64888"/>
                  </a:lnTo>
                  <a:lnTo>
                    <a:pt x="17679" y="104313"/>
                  </a:lnTo>
                  <a:lnTo>
                    <a:pt x="11671" y="128515"/>
                  </a:lnTo>
                  <a:lnTo>
                    <a:pt x="6254" y="155232"/>
                  </a:lnTo>
                  <a:lnTo>
                    <a:pt x="1232" y="183627"/>
                  </a:lnTo>
                  <a:lnTo>
                    <a:pt x="0" y="210318"/>
                  </a:lnTo>
                  <a:lnTo>
                    <a:pt x="1296" y="235873"/>
                  </a:lnTo>
                  <a:lnTo>
                    <a:pt x="9791" y="282142"/>
                  </a:lnTo>
                  <a:lnTo>
                    <a:pt x="25326" y="319169"/>
                  </a:lnTo>
                  <a:lnTo>
                    <a:pt x="49634" y="344562"/>
                  </a:lnTo>
                  <a:lnTo>
                    <a:pt x="79958" y="361493"/>
                  </a:lnTo>
                  <a:lnTo>
                    <a:pt x="149937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516">
              <a:extLst>
                <a:ext uri="{FF2B5EF4-FFF2-40B4-BE49-F238E27FC236}">
                  <a16:creationId xmlns:a16="http://schemas.microsoft.com/office/drawing/2014/main" xmlns="" id="{D7DBD5D5-C4F8-468E-AD92-B0EAC5CC5FDC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1354315" y="882650"/>
              <a:ext cx="169686" cy="194564"/>
            </a:xfrm>
            <a:custGeom>
              <a:avLst/>
              <a:gdLst/>
              <a:ahLst/>
              <a:cxnLst/>
              <a:rect l="0" t="0" r="0" b="0"/>
              <a:pathLst>
                <a:path w="169686" h="194564">
                  <a:moveTo>
                    <a:pt x="10935" y="107950"/>
                  </a:moveTo>
                  <a:lnTo>
                    <a:pt x="10935" y="107950"/>
                  </a:lnTo>
                  <a:lnTo>
                    <a:pt x="2207" y="93447"/>
                  </a:lnTo>
                  <a:lnTo>
                    <a:pt x="0" y="84806"/>
                  </a:lnTo>
                  <a:lnTo>
                    <a:pt x="901" y="78143"/>
                  </a:lnTo>
                  <a:lnTo>
                    <a:pt x="2129" y="75379"/>
                  </a:lnTo>
                  <a:lnTo>
                    <a:pt x="5064" y="73536"/>
                  </a:lnTo>
                  <a:lnTo>
                    <a:pt x="13970" y="71488"/>
                  </a:lnTo>
                  <a:lnTo>
                    <a:pt x="26865" y="76222"/>
                  </a:lnTo>
                  <a:lnTo>
                    <a:pt x="42004" y="87499"/>
                  </a:lnTo>
                  <a:lnTo>
                    <a:pt x="72837" y="131113"/>
                  </a:lnTo>
                  <a:lnTo>
                    <a:pt x="87367" y="165143"/>
                  </a:lnTo>
                  <a:lnTo>
                    <a:pt x="92276" y="192233"/>
                  </a:lnTo>
                  <a:lnTo>
                    <a:pt x="91268" y="194478"/>
                  </a:lnTo>
                  <a:lnTo>
                    <a:pt x="89185" y="194563"/>
                  </a:lnTo>
                  <a:lnTo>
                    <a:pt x="86385" y="193209"/>
                  </a:lnTo>
                  <a:lnTo>
                    <a:pt x="75702" y="177819"/>
                  </a:lnTo>
                  <a:lnTo>
                    <a:pt x="66971" y="141901"/>
                  </a:lnTo>
                  <a:lnTo>
                    <a:pt x="67825" y="109634"/>
                  </a:lnTo>
                  <a:lnTo>
                    <a:pt x="70028" y="92139"/>
                  </a:lnTo>
                  <a:lnTo>
                    <a:pt x="85647" y="61412"/>
                  </a:lnTo>
                  <a:lnTo>
                    <a:pt x="109757" y="35761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17">
              <a:extLst>
                <a:ext uri="{FF2B5EF4-FFF2-40B4-BE49-F238E27FC236}">
                  <a16:creationId xmlns:a16="http://schemas.microsoft.com/office/drawing/2014/main" xmlns="" id="{6E6E2E88-47DB-47AF-8504-F94CF0D7B17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1250950" y="697036"/>
              <a:ext cx="119035" cy="426310"/>
            </a:xfrm>
            <a:custGeom>
              <a:avLst/>
              <a:gdLst/>
              <a:ahLst/>
              <a:cxnLst/>
              <a:rect l="0" t="0" r="0" b="0"/>
              <a:pathLst>
                <a:path w="119035" h="426310">
                  <a:moveTo>
                    <a:pt x="0" y="122114"/>
                  </a:moveTo>
                  <a:lnTo>
                    <a:pt x="0" y="122114"/>
                  </a:lnTo>
                  <a:lnTo>
                    <a:pt x="0" y="106932"/>
                  </a:lnTo>
                  <a:lnTo>
                    <a:pt x="0" y="107841"/>
                  </a:lnTo>
                  <a:lnTo>
                    <a:pt x="6908" y="141218"/>
                  </a:lnTo>
                  <a:lnTo>
                    <a:pt x="10831" y="175055"/>
                  </a:lnTo>
                  <a:lnTo>
                    <a:pt x="14927" y="220667"/>
                  </a:lnTo>
                  <a:lnTo>
                    <a:pt x="17007" y="245672"/>
                  </a:lnTo>
                  <a:lnTo>
                    <a:pt x="19099" y="271514"/>
                  </a:lnTo>
                  <a:lnTo>
                    <a:pt x="21199" y="297914"/>
                  </a:lnTo>
                  <a:lnTo>
                    <a:pt x="25415" y="344180"/>
                  </a:lnTo>
                  <a:lnTo>
                    <a:pt x="28934" y="382382"/>
                  </a:lnTo>
                  <a:lnTo>
                    <a:pt x="33075" y="422377"/>
                  </a:lnTo>
                  <a:lnTo>
                    <a:pt x="34750" y="426006"/>
                  </a:lnTo>
                  <a:lnTo>
                    <a:pt x="35161" y="426309"/>
                  </a:lnTo>
                  <a:lnTo>
                    <a:pt x="28968" y="385886"/>
                  </a:lnTo>
                  <a:lnTo>
                    <a:pt x="23223" y="343533"/>
                  </a:lnTo>
                  <a:lnTo>
                    <a:pt x="19715" y="318410"/>
                  </a:lnTo>
                  <a:lnTo>
                    <a:pt x="15260" y="290372"/>
                  </a:lnTo>
                  <a:lnTo>
                    <a:pt x="10173" y="260392"/>
                  </a:lnTo>
                  <a:lnTo>
                    <a:pt x="4666" y="229116"/>
                  </a:lnTo>
                  <a:lnTo>
                    <a:pt x="1699" y="199093"/>
                  </a:lnTo>
                  <a:lnTo>
                    <a:pt x="427" y="169906"/>
                  </a:lnTo>
                  <a:lnTo>
                    <a:pt x="285" y="141275"/>
                  </a:lnTo>
                  <a:lnTo>
                    <a:pt x="895" y="115838"/>
                  </a:lnTo>
                  <a:lnTo>
                    <a:pt x="3455" y="70641"/>
                  </a:lnTo>
                  <a:lnTo>
                    <a:pt x="6945" y="36913"/>
                  </a:lnTo>
                  <a:lnTo>
                    <a:pt x="8863" y="22980"/>
                  </a:lnTo>
                  <a:lnTo>
                    <a:pt x="14375" y="12986"/>
                  </a:lnTo>
                  <a:lnTo>
                    <a:pt x="31789" y="0"/>
                  </a:lnTo>
                  <a:lnTo>
                    <a:pt x="42360" y="488"/>
                  </a:lnTo>
                  <a:lnTo>
                    <a:pt x="65393" y="12319"/>
                  </a:lnTo>
                  <a:lnTo>
                    <a:pt x="98790" y="52893"/>
                  </a:lnTo>
                  <a:lnTo>
                    <a:pt x="117544" y="98390"/>
                  </a:lnTo>
                  <a:lnTo>
                    <a:pt x="119034" y="126387"/>
                  </a:lnTo>
                  <a:lnTo>
                    <a:pt x="117456" y="139779"/>
                  </a:lnTo>
                  <a:lnTo>
                    <a:pt x="106295" y="162185"/>
                  </a:lnTo>
                  <a:lnTo>
                    <a:pt x="88870" y="180140"/>
                  </a:lnTo>
                  <a:lnTo>
                    <a:pt x="56671" y="196770"/>
                  </a:lnTo>
                  <a:lnTo>
                    <a:pt x="30746" y="201620"/>
                  </a:lnTo>
                  <a:lnTo>
                    <a:pt x="12700" y="198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1518">
            <a:extLst>
              <a:ext uri="{FF2B5EF4-FFF2-40B4-BE49-F238E27FC236}">
                <a16:creationId xmlns:a16="http://schemas.microsoft.com/office/drawing/2014/main" xmlns="" id="{BABA5DAE-6458-4D83-8913-B20A32A05C9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282950" y="756846"/>
            <a:ext cx="160152" cy="240105"/>
          </a:xfrm>
          <a:custGeom>
            <a:avLst/>
            <a:gdLst/>
            <a:ahLst/>
            <a:cxnLst/>
            <a:rect l="0" t="0" r="0" b="0"/>
            <a:pathLst>
              <a:path w="160152" h="240105">
                <a:moveTo>
                  <a:pt x="0" y="75004"/>
                </a:moveTo>
                <a:lnTo>
                  <a:pt x="0" y="75004"/>
                </a:lnTo>
                <a:lnTo>
                  <a:pt x="0" y="120470"/>
                </a:lnTo>
                <a:lnTo>
                  <a:pt x="3371" y="161226"/>
                </a:lnTo>
                <a:lnTo>
                  <a:pt x="8838" y="201211"/>
                </a:lnTo>
                <a:lnTo>
                  <a:pt x="6893" y="236039"/>
                </a:lnTo>
                <a:lnTo>
                  <a:pt x="4710" y="230771"/>
                </a:lnTo>
                <a:lnTo>
                  <a:pt x="2093" y="216201"/>
                </a:lnTo>
                <a:lnTo>
                  <a:pt x="620" y="173441"/>
                </a:lnTo>
                <a:lnTo>
                  <a:pt x="275" y="131454"/>
                </a:lnTo>
                <a:lnTo>
                  <a:pt x="2004" y="86452"/>
                </a:lnTo>
                <a:lnTo>
                  <a:pt x="7241" y="45520"/>
                </a:lnTo>
                <a:lnTo>
                  <a:pt x="18975" y="17920"/>
                </a:lnTo>
                <a:lnTo>
                  <a:pt x="26056" y="9432"/>
                </a:lnTo>
                <a:lnTo>
                  <a:pt x="41449" y="0"/>
                </a:lnTo>
                <a:lnTo>
                  <a:pt x="61461" y="1452"/>
                </a:lnTo>
                <a:lnTo>
                  <a:pt x="85877" y="11975"/>
                </a:lnTo>
                <a:lnTo>
                  <a:pt x="115544" y="33115"/>
                </a:lnTo>
                <a:lnTo>
                  <a:pt x="138136" y="64618"/>
                </a:lnTo>
                <a:lnTo>
                  <a:pt x="153116" y="100727"/>
                </a:lnTo>
                <a:lnTo>
                  <a:pt x="159774" y="135590"/>
                </a:lnTo>
                <a:lnTo>
                  <a:pt x="160151" y="180209"/>
                </a:lnTo>
                <a:lnTo>
                  <a:pt x="150299" y="224614"/>
                </a:lnTo>
                <a:lnTo>
                  <a:pt x="146050" y="2401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318">
            <a:extLst>
              <a:ext uri="{FF2B5EF4-FFF2-40B4-BE49-F238E27FC236}">
                <a16:creationId xmlns:a16="http://schemas.microsoft.com/office/drawing/2014/main" xmlns="" id="{01D40F84-6DE5-42FB-9002-5CC3D63B8775}"/>
              </a:ext>
            </a:extLst>
          </p:cNvPr>
          <p:cNvGrpSpPr/>
          <p:nvPr/>
        </p:nvGrpSpPr>
        <p:grpSpPr>
          <a:xfrm>
            <a:off x="3787291" y="647700"/>
            <a:ext cx="1574237" cy="355601"/>
            <a:chOff x="3787291" y="647700"/>
            <a:chExt cx="1574237" cy="355601"/>
          </a:xfrm>
        </p:grpSpPr>
        <p:sp>
          <p:nvSpPr>
            <p:cNvPr id="16" name="SMARTInkShape-1519">
              <a:extLst>
                <a:ext uri="{FF2B5EF4-FFF2-40B4-BE49-F238E27FC236}">
                  <a16:creationId xmlns:a16="http://schemas.microsoft.com/office/drawing/2014/main" xmlns="" id="{DB0C4C2E-3C48-4CEF-9EEC-F2B8F1D03B1B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155879" y="876300"/>
              <a:ext cx="238322" cy="38101"/>
            </a:xfrm>
            <a:custGeom>
              <a:avLst/>
              <a:gdLst/>
              <a:ahLst/>
              <a:cxnLst/>
              <a:rect l="0" t="0" r="0" b="0"/>
              <a:pathLst>
                <a:path w="2383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7394" y="34729"/>
                  </a:lnTo>
                  <a:lnTo>
                    <a:pt x="89729" y="27429"/>
                  </a:lnTo>
                  <a:lnTo>
                    <a:pt x="113860" y="22520"/>
                  </a:lnTo>
                  <a:lnTo>
                    <a:pt x="138414" y="17835"/>
                  </a:lnTo>
                  <a:lnTo>
                    <a:pt x="163249" y="13301"/>
                  </a:lnTo>
                  <a:lnTo>
                    <a:pt x="204956" y="5912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520">
              <a:extLst>
                <a:ext uri="{FF2B5EF4-FFF2-40B4-BE49-F238E27FC236}">
                  <a16:creationId xmlns:a16="http://schemas.microsoft.com/office/drawing/2014/main" xmlns="" id="{1DFDE51D-363E-4FB9-A0A5-AA29FC024089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737508" y="782456"/>
              <a:ext cx="82143" cy="131945"/>
            </a:xfrm>
            <a:custGeom>
              <a:avLst/>
              <a:gdLst/>
              <a:ahLst/>
              <a:cxnLst/>
              <a:rect l="0" t="0" r="0" b="0"/>
              <a:pathLst>
                <a:path w="82143" h="131945">
                  <a:moveTo>
                    <a:pt x="82142" y="17644"/>
                  </a:moveTo>
                  <a:lnTo>
                    <a:pt x="82142" y="17644"/>
                  </a:lnTo>
                  <a:lnTo>
                    <a:pt x="67836" y="3338"/>
                  </a:lnTo>
                  <a:lnTo>
                    <a:pt x="57675" y="702"/>
                  </a:lnTo>
                  <a:lnTo>
                    <a:pt x="51014" y="0"/>
                  </a:lnTo>
                  <a:lnTo>
                    <a:pt x="37968" y="2982"/>
                  </a:lnTo>
                  <a:lnTo>
                    <a:pt x="31526" y="5752"/>
                  </a:lnTo>
                  <a:lnTo>
                    <a:pt x="12347" y="26507"/>
                  </a:lnTo>
                  <a:lnTo>
                    <a:pt x="0" y="54999"/>
                  </a:lnTo>
                  <a:lnTo>
                    <a:pt x="9" y="73522"/>
                  </a:lnTo>
                  <a:lnTo>
                    <a:pt x="1986" y="82413"/>
                  </a:lnTo>
                  <a:lnTo>
                    <a:pt x="11709" y="97936"/>
                  </a:lnTo>
                  <a:lnTo>
                    <a:pt x="26850" y="111185"/>
                  </a:lnTo>
                  <a:lnTo>
                    <a:pt x="69442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521">
              <a:extLst>
                <a:ext uri="{FF2B5EF4-FFF2-40B4-BE49-F238E27FC236}">
                  <a16:creationId xmlns:a16="http://schemas.microsoft.com/office/drawing/2014/main" xmlns="" id="{474EFF02-0404-4A9F-831B-0F08064C7A2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532198" y="715534"/>
              <a:ext cx="135053" cy="240912"/>
            </a:xfrm>
            <a:custGeom>
              <a:avLst/>
              <a:gdLst/>
              <a:ahLst/>
              <a:cxnLst/>
              <a:rect l="0" t="0" r="0" b="0"/>
              <a:pathLst>
                <a:path w="135053" h="240912">
                  <a:moveTo>
                    <a:pt x="116002" y="21066"/>
                  </a:moveTo>
                  <a:lnTo>
                    <a:pt x="116002" y="21066"/>
                  </a:lnTo>
                  <a:lnTo>
                    <a:pt x="116002" y="6760"/>
                  </a:lnTo>
                  <a:lnTo>
                    <a:pt x="113885" y="4473"/>
                  </a:lnTo>
                  <a:lnTo>
                    <a:pt x="105889" y="51"/>
                  </a:lnTo>
                  <a:lnTo>
                    <a:pt x="101498" y="0"/>
                  </a:lnTo>
                  <a:lnTo>
                    <a:pt x="92858" y="3707"/>
                  </a:lnTo>
                  <a:lnTo>
                    <a:pt x="61309" y="34205"/>
                  </a:lnTo>
                  <a:lnTo>
                    <a:pt x="34964" y="73093"/>
                  </a:lnTo>
                  <a:lnTo>
                    <a:pt x="8656" y="119345"/>
                  </a:lnTo>
                  <a:lnTo>
                    <a:pt x="0" y="163231"/>
                  </a:lnTo>
                  <a:lnTo>
                    <a:pt x="475" y="187732"/>
                  </a:lnTo>
                  <a:lnTo>
                    <a:pt x="6801" y="208499"/>
                  </a:lnTo>
                  <a:lnTo>
                    <a:pt x="11451" y="217988"/>
                  </a:lnTo>
                  <a:lnTo>
                    <a:pt x="26026" y="230413"/>
                  </a:lnTo>
                  <a:lnTo>
                    <a:pt x="44968" y="237581"/>
                  </a:lnTo>
                  <a:lnTo>
                    <a:pt x="80138" y="240911"/>
                  </a:lnTo>
                  <a:lnTo>
                    <a:pt x="135052" y="236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22">
              <a:extLst>
                <a:ext uri="{FF2B5EF4-FFF2-40B4-BE49-F238E27FC236}">
                  <a16:creationId xmlns:a16="http://schemas.microsoft.com/office/drawing/2014/main" xmlns="" id="{72B285BD-291C-4C78-9F5B-A95C165B1F9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4845050" y="90170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59651" y="45550"/>
                  </a:lnTo>
                  <a:lnTo>
                    <a:pt x="30572" y="7307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523">
              <a:extLst>
                <a:ext uri="{FF2B5EF4-FFF2-40B4-BE49-F238E27FC236}">
                  <a16:creationId xmlns:a16="http://schemas.microsoft.com/office/drawing/2014/main" xmlns="" id="{45DE464E-57BA-4185-A958-32517249F196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014561" y="660981"/>
              <a:ext cx="141640" cy="280568"/>
            </a:xfrm>
            <a:custGeom>
              <a:avLst/>
              <a:gdLst/>
              <a:ahLst/>
              <a:cxnLst/>
              <a:rect l="0" t="0" r="0" b="0"/>
              <a:pathLst>
                <a:path w="141640" h="280568">
                  <a:moveTo>
                    <a:pt x="90839" y="208969"/>
                  </a:moveTo>
                  <a:lnTo>
                    <a:pt x="90839" y="208969"/>
                  </a:lnTo>
                  <a:lnTo>
                    <a:pt x="90839" y="191292"/>
                  </a:lnTo>
                  <a:lnTo>
                    <a:pt x="84097" y="175744"/>
                  </a:lnTo>
                  <a:lnTo>
                    <a:pt x="73162" y="161103"/>
                  </a:lnTo>
                  <a:lnTo>
                    <a:pt x="61345" y="155945"/>
                  </a:lnTo>
                  <a:lnTo>
                    <a:pt x="54244" y="154570"/>
                  </a:lnTo>
                  <a:lnTo>
                    <a:pt x="27393" y="159376"/>
                  </a:lnTo>
                  <a:lnTo>
                    <a:pt x="13016" y="169759"/>
                  </a:lnTo>
                  <a:lnTo>
                    <a:pt x="7207" y="176479"/>
                  </a:lnTo>
                  <a:lnTo>
                    <a:pt x="753" y="197116"/>
                  </a:lnTo>
                  <a:lnTo>
                    <a:pt x="0" y="221340"/>
                  </a:lnTo>
                  <a:lnTo>
                    <a:pt x="6722" y="243865"/>
                  </a:lnTo>
                  <a:lnTo>
                    <a:pt x="22406" y="269638"/>
                  </a:lnTo>
                  <a:lnTo>
                    <a:pt x="34319" y="278267"/>
                  </a:lnTo>
                  <a:lnTo>
                    <a:pt x="40459" y="280567"/>
                  </a:lnTo>
                  <a:lnTo>
                    <a:pt x="47375" y="279279"/>
                  </a:lnTo>
                  <a:lnTo>
                    <a:pt x="62584" y="270322"/>
                  </a:lnTo>
                  <a:lnTo>
                    <a:pt x="87014" y="235928"/>
                  </a:lnTo>
                  <a:lnTo>
                    <a:pt x="101839" y="204017"/>
                  </a:lnTo>
                  <a:lnTo>
                    <a:pt x="114072" y="165846"/>
                  </a:lnTo>
                  <a:lnTo>
                    <a:pt x="121862" y="118307"/>
                  </a:lnTo>
                  <a:lnTo>
                    <a:pt x="125793" y="72249"/>
                  </a:lnTo>
                  <a:lnTo>
                    <a:pt x="127541" y="33199"/>
                  </a:lnTo>
                  <a:lnTo>
                    <a:pt x="128317" y="8788"/>
                  </a:lnTo>
                  <a:lnTo>
                    <a:pt x="127114" y="2843"/>
                  </a:lnTo>
                  <a:lnTo>
                    <a:pt x="124900" y="290"/>
                  </a:lnTo>
                  <a:lnTo>
                    <a:pt x="122013" y="0"/>
                  </a:lnTo>
                  <a:lnTo>
                    <a:pt x="116923" y="12847"/>
                  </a:lnTo>
                  <a:lnTo>
                    <a:pt x="111973" y="51611"/>
                  </a:lnTo>
                  <a:lnTo>
                    <a:pt x="112226" y="86115"/>
                  </a:lnTo>
                  <a:lnTo>
                    <a:pt x="117042" y="124969"/>
                  </a:lnTo>
                  <a:lnTo>
                    <a:pt x="123886" y="163875"/>
                  </a:lnTo>
                  <a:lnTo>
                    <a:pt x="130927" y="200216"/>
                  </a:lnTo>
                  <a:lnTo>
                    <a:pt x="141639" y="259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524">
              <a:extLst>
                <a:ext uri="{FF2B5EF4-FFF2-40B4-BE49-F238E27FC236}">
                  <a16:creationId xmlns:a16="http://schemas.microsoft.com/office/drawing/2014/main" xmlns="" id="{6A484746-1D6D-484F-AE70-9B55FA8E7652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207000" y="679450"/>
              <a:ext cx="60591" cy="287778"/>
            </a:xfrm>
            <a:custGeom>
              <a:avLst/>
              <a:gdLst/>
              <a:ahLst/>
              <a:cxnLst/>
              <a:rect l="0" t="0" r="0" b="0"/>
              <a:pathLst>
                <a:path w="60591" h="287778">
                  <a:moveTo>
                    <a:pt x="38100" y="0"/>
                  </a:moveTo>
                  <a:lnTo>
                    <a:pt x="38100" y="0"/>
                  </a:lnTo>
                  <a:lnTo>
                    <a:pt x="41471" y="34532"/>
                  </a:lnTo>
                  <a:lnTo>
                    <a:pt x="48770" y="65912"/>
                  </a:lnTo>
                  <a:lnTo>
                    <a:pt x="56953" y="103378"/>
                  </a:lnTo>
                  <a:lnTo>
                    <a:pt x="60590" y="143547"/>
                  </a:lnTo>
                  <a:lnTo>
                    <a:pt x="58444" y="183038"/>
                  </a:lnTo>
                  <a:lnTo>
                    <a:pt x="51375" y="220344"/>
                  </a:lnTo>
                  <a:lnTo>
                    <a:pt x="32234" y="265587"/>
                  </a:lnTo>
                  <a:lnTo>
                    <a:pt x="19265" y="282903"/>
                  </a:lnTo>
                  <a:lnTo>
                    <a:pt x="14255" y="286674"/>
                  </a:lnTo>
                  <a:lnTo>
                    <a:pt x="10209" y="28777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525">
              <a:extLst>
                <a:ext uri="{FF2B5EF4-FFF2-40B4-BE49-F238E27FC236}">
                  <a16:creationId xmlns:a16="http://schemas.microsoft.com/office/drawing/2014/main" xmlns="" id="{68F45884-8122-4AD6-9D87-E28A67DE6DEB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95900" y="647700"/>
              <a:ext cx="65628" cy="349251"/>
            </a:xfrm>
            <a:custGeom>
              <a:avLst/>
              <a:gdLst/>
              <a:ahLst/>
              <a:cxnLst/>
              <a:rect l="0" t="0" r="0" b="0"/>
              <a:pathLst>
                <a:path w="65628" h="349251">
                  <a:moveTo>
                    <a:pt x="38100" y="0"/>
                  </a:moveTo>
                  <a:lnTo>
                    <a:pt x="38100" y="0"/>
                  </a:lnTo>
                  <a:lnTo>
                    <a:pt x="48239" y="18736"/>
                  </a:lnTo>
                  <a:lnTo>
                    <a:pt x="59056" y="59252"/>
                  </a:lnTo>
                  <a:lnTo>
                    <a:pt x="64582" y="95714"/>
                  </a:lnTo>
                  <a:lnTo>
                    <a:pt x="65627" y="141082"/>
                  </a:lnTo>
                  <a:lnTo>
                    <a:pt x="64918" y="166021"/>
                  </a:lnTo>
                  <a:lnTo>
                    <a:pt x="58486" y="212547"/>
                  </a:lnTo>
                  <a:lnTo>
                    <a:pt x="47866" y="254626"/>
                  </a:lnTo>
                  <a:lnTo>
                    <a:pt x="33739" y="289791"/>
                  </a:lnTo>
                  <a:lnTo>
                    <a:pt x="8859" y="334578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526">
              <a:extLst>
                <a:ext uri="{FF2B5EF4-FFF2-40B4-BE49-F238E27FC236}">
                  <a16:creationId xmlns:a16="http://schemas.microsoft.com/office/drawing/2014/main" xmlns="" id="{3CBEC684-8CA4-4233-8CF8-B503591A55A3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180137" y="759512"/>
              <a:ext cx="150564" cy="227565"/>
            </a:xfrm>
            <a:custGeom>
              <a:avLst/>
              <a:gdLst/>
              <a:ahLst/>
              <a:cxnLst/>
              <a:rect l="0" t="0" r="0" b="0"/>
              <a:pathLst>
                <a:path w="150564" h="227565">
                  <a:moveTo>
                    <a:pt x="106113" y="8838"/>
                  </a:moveTo>
                  <a:lnTo>
                    <a:pt x="106113" y="8838"/>
                  </a:lnTo>
                  <a:lnTo>
                    <a:pt x="106113" y="5467"/>
                  </a:lnTo>
                  <a:lnTo>
                    <a:pt x="102350" y="1930"/>
                  </a:lnTo>
                  <a:lnTo>
                    <a:pt x="99371" y="0"/>
                  </a:lnTo>
                  <a:lnTo>
                    <a:pt x="95974" y="124"/>
                  </a:lnTo>
                  <a:lnTo>
                    <a:pt x="88436" y="4024"/>
                  </a:lnTo>
                  <a:lnTo>
                    <a:pt x="52219" y="46504"/>
                  </a:lnTo>
                  <a:lnTo>
                    <a:pt x="24527" y="90554"/>
                  </a:lnTo>
                  <a:lnTo>
                    <a:pt x="9175" y="124884"/>
                  </a:lnTo>
                  <a:lnTo>
                    <a:pt x="0" y="158957"/>
                  </a:lnTo>
                  <a:lnTo>
                    <a:pt x="1096" y="185389"/>
                  </a:lnTo>
                  <a:lnTo>
                    <a:pt x="4352" y="196389"/>
                  </a:lnTo>
                  <a:lnTo>
                    <a:pt x="17377" y="212373"/>
                  </a:lnTo>
                  <a:lnTo>
                    <a:pt x="25788" y="218612"/>
                  </a:lnTo>
                  <a:lnTo>
                    <a:pt x="50187" y="225543"/>
                  </a:lnTo>
                  <a:lnTo>
                    <a:pt x="91894" y="227564"/>
                  </a:lnTo>
                  <a:lnTo>
                    <a:pt x="116021" y="223877"/>
                  </a:lnTo>
                  <a:lnTo>
                    <a:pt x="150563" y="205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527">
              <a:extLst>
                <a:ext uri="{FF2B5EF4-FFF2-40B4-BE49-F238E27FC236}">
                  <a16:creationId xmlns:a16="http://schemas.microsoft.com/office/drawing/2014/main" xmlns="" id="{F82913AD-7EB2-4AE6-AB2F-374F09E20DE5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3855868" y="731133"/>
              <a:ext cx="119233" cy="272168"/>
            </a:xfrm>
            <a:custGeom>
              <a:avLst/>
              <a:gdLst/>
              <a:ahLst/>
              <a:cxnLst/>
              <a:rect l="0" t="0" r="0" b="0"/>
              <a:pathLst>
                <a:path w="119233" h="272168">
                  <a:moveTo>
                    <a:pt x="119232" y="5467"/>
                  </a:moveTo>
                  <a:lnTo>
                    <a:pt x="119232" y="5467"/>
                  </a:lnTo>
                  <a:lnTo>
                    <a:pt x="119232" y="2096"/>
                  </a:lnTo>
                  <a:lnTo>
                    <a:pt x="118526" y="1103"/>
                  </a:lnTo>
                  <a:lnTo>
                    <a:pt x="117350" y="441"/>
                  </a:lnTo>
                  <a:lnTo>
                    <a:pt x="115861" y="0"/>
                  </a:lnTo>
                  <a:lnTo>
                    <a:pt x="88123" y="10136"/>
                  </a:lnTo>
                  <a:lnTo>
                    <a:pt x="50554" y="33671"/>
                  </a:lnTo>
                  <a:lnTo>
                    <a:pt x="33675" y="51163"/>
                  </a:lnTo>
                  <a:lnTo>
                    <a:pt x="13683" y="88073"/>
                  </a:lnTo>
                  <a:lnTo>
                    <a:pt x="3370" y="126133"/>
                  </a:lnTo>
                  <a:lnTo>
                    <a:pt x="0" y="163516"/>
                  </a:lnTo>
                  <a:lnTo>
                    <a:pt x="1119" y="197249"/>
                  </a:lnTo>
                  <a:lnTo>
                    <a:pt x="13915" y="228175"/>
                  </a:lnTo>
                  <a:lnTo>
                    <a:pt x="49382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528">
              <a:extLst>
                <a:ext uri="{FF2B5EF4-FFF2-40B4-BE49-F238E27FC236}">
                  <a16:creationId xmlns:a16="http://schemas.microsoft.com/office/drawing/2014/main" xmlns="" id="{57B4A8FC-C594-4761-A6E4-93BE165EB0F8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3787291" y="742950"/>
              <a:ext cx="86210" cy="146051"/>
            </a:xfrm>
            <a:custGeom>
              <a:avLst/>
              <a:gdLst/>
              <a:ahLst/>
              <a:cxnLst/>
              <a:rect l="0" t="0" r="0" b="0"/>
              <a:pathLst>
                <a:path w="86210" h="1460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1411"/>
                  </a:lnTo>
                  <a:lnTo>
                    <a:pt x="6490" y="17578"/>
                  </a:lnTo>
                  <a:lnTo>
                    <a:pt x="29562" y="65109"/>
                  </a:lnTo>
                  <a:lnTo>
                    <a:pt x="49672" y="107850"/>
                  </a:lnTo>
                  <a:lnTo>
                    <a:pt x="61503" y="126250"/>
                  </a:lnTo>
                  <a:lnTo>
                    <a:pt x="86209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19">
            <a:extLst>
              <a:ext uri="{FF2B5EF4-FFF2-40B4-BE49-F238E27FC236}">
                <a16:creationId xmlns:a16="http://schemas.microsoft.com/office/drawing/2014/main" xmlns="" id="{984A0DBD-ECBE-4A99-A3F0-008EDA0B240D}"/>
              </a:ext>
            </a:extLst>
          </p:cNvPr>
          <p:cNvGrpSpPr/>
          <p:nvPr/>
        </p:nvGrpSpPr>
        <p:grpSpPr>
          <a:xfrm>
            <a:off x="5613400" y="829485"/>
            <a:ext cx="234951" cy="134836"/>
            <a:chOff x="5613400" y="829485"/>
            <a:chExt cx="234951" cy="134836"/>
          </a:xfrm>
        </p:grpSpPr>
        <p:sp>
          <p:nvSpPr>
            <p:cNvPr id="27" name="SMARTInkShape-1529">
              <a:extLst>
                <a:ext uri="{FF2B5EF4-FFF2-40B4-BE49-F238E27FC236}">
                  <a16:creationId xmlns:a16="http://schemas.microsoft.com/office/drawing/2014/main" xmlns="" id="{56F9DB2A-BADE-4B93-8AAE-C5F18540222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5613400" y="829485"/>
              <a:ext cx="158751" cy="8716"/>
            </a:xfrm>
            <a:custGeom>
              <a:avLst/>
              <a:gdLst/>
              <a:ahLst/>
              <a:cxnLst/>
              <a:rect l="0" t="0" r="0" b="0"/>
              <a:pathLst>
                <a:path w="158751" h="8716">
                  <a:moveTo>
                    <a:pt x="0" y="8715"/>
                  </a:moveTo>
                  <a:lnTo>
                    <a:pt x="0" y="8715"/>
                  </a:lnTo>
                  <a:lnTo>
                    <a:pt x="42376" y="6833"/>
                  </a:lnTo>
                  <a:lnTo>
                    <a:pt x="81230" y="1807"/>
                  </a:lnTo>
                  <a:lnTo>
                    <a:pt x="110186" y="0"/>
                  </a:lnTo>
                  <a:lnTo>
                    <a:pt x="158750" y="8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30">
              <a:extLst>
                <a:ext uri="{FF2B5EF4-FFF2-40B4-BE49-F238E27FC236}">
                  <a16:creationId xmlns:a16="http://schemas.microsoft.com/office/drawing/2014/main" xmlns="" id="{67860E78-FA66-4B1A-86CD-1D6D73306D69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5646033" y="946150"/>
              <a:ext cx="202318" cy="18171"/>
            </a:xfrm>
            <a:custGeom>
              <a:avLst/>
              <a:gdLst/>
              <a:ahLst/>
              <a:cxnLst/>
              <a:rect l="0" t="0" r="0" b="0"/>
              <a:pathLst>
                <a:path w="202318" h="18171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19439" y="18170"/>
                  </a:lnTo>
                  <a:lnTo>
                    <a:pt x="66443" y="13929"/>
                  </a:lnTo>
                  <a:lnTo>
                    <a:pt x="102417" y="10189"/>
                  </a:lnTo>
                  <a:lnTo>
                    <a:pt x="141454" y="6175"/>
                  </a:lnTo>
                  <a:lnTo>
                    <a:pt x="202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320">
            <a:extLst>
              <a:ext uri="{FF2B5EF4-FFF2-40B4-BE49-F238E27FC236}">
                <a16:creationId xmlns:a16="http://schemas.microsoft.com/office/drawing/2014/main" xmlns="" id="{42D61321-53B8-42B9-A209-D90F10F079D0}"/>
              </a:ext>
            </a:extLst>
          </p:cNvPr>
          <p:cNvGrpSpPr/>
          <p:nvPr/>
        </p:nvGrpSpPr>
        <p:grpSpPr>
          <a:xfrm>
            <a:off x="6355646" y="174258"/>
            <a:ext cx="608135" cy="1075909"/>
            <a:chOff x="6355646" y="174258"/>
            <a:chExt cx="608135" cy="1075909"/>
          </a:xfrm>
        </p:grpSpPr>
        <p:sp>
          <p:nvSpPr>
            <p:cNvPr id="30" name="SMARTInkShape-1531">
              <a:extLst>
                <a:ext uri="{FF2B5EF4-FFF2-40B4-BE49-F238E27FC236}">
                  <a16:creationId xmlns:a16="http://schemas.microsoft.com/office/drawing/2014/main" xmlns="" id="{70638AA9-5B68-4137-BAB2-BE651EB2EB4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456683" y="568010"/>
              <a:ext cx="115568" cy="682157"/>
            </a:xfrm>
            <a:custGeom>
              <a:avLst/>
              <a:gdLst/>
              <a:ahLst/>
              <a:cxnLst/>
              <a:rect l="0" t="0" r="0" b="0"/>
              <a:pathLst>
                <a:path w="115568" h="682157">
                  <a:moveTo>
                    <a:pt x="115567" y="54290"/>
                  </a:moveTo>
                  <a:lnTo>
                    <a:pt x="115567" y="54290"/>
                  </a:lnTo>
                  <a:lnTo>
                    <a:pt x="112196" y="40806"/>
                  </a:lnTo>
                  <a:lnTo>
                    <a:pt x="99987" y="22308"/>
                  </a:lnTo>
                  <a:lnTo>
                    <a:pt x="79592" y="6792"/>
                  </a:lnTo>
                  <a:lnTo>
                    <a:pt x="62417" y="0"/>
                  </a:lnTo>
                  <a:lnTo>
                    <a:pt x="47260" y="5937"/>
                  </a:lnTo>
                  <a:lnTo>
                    <a:pt x="30175" y="19394"/>
                  </a:lnTo>
                  <a:lnTo>
                    <a:pt x="15525" y="39486"/>
                  </a:lnTo>
                  <a:lnTo>
                    <a:pt x="2121" y="84711"/>
                  </a:lnTo>
                  <a:lnTo>
                    <a:pt x="0" y="121903"/>
                  </a:lnTo>
                  <a:lnTo>
                    <a:pt x="2820" y="162657"/>
                  </a:lnTo>
                  <a:lnTo>
                    <a:pt x="11130" y="206640"/>
                  </a:lnTo>
                  <a:lnTo>
                    <a:pt x="23760" y="253940"/>
                  </a:lnTo>
                  <a:lnTo>
                    <a:pt x="31078" y="278407"/>
                  </a:lnTo>
                  <a:lnTo>
                    <a:pt x="38780" y="302479"/>
                  </a:lnTo>
                  <a:lnTo>
                    <a:pt x="54864" y="349922"/>
                  </a:lnTo>
                  <a:lnTo>
                    <a:pt x="63104" y="374145"/>
                  </a:lnTo>
                  <a:lnTo>
                    <a:pt x="71419" y="398760"/>
                  </a:lnTo>
                  <a:lnTo>
                    <a:pt x="79785" y="423636"/>
                  </a:lnTo>
                  <a:lnTo>
                    <a:pt x="94724" y="470092"/>
                  </a:lnTo>
                  <a:lnTo>
                    <a:pt x="105598" y="514258"/>
                  </a:lnTo>
                  <a:lnTo>
                    <a:pt x="108078" y="557405"/>
                  </a:lnTo>
                  <a:lnTo>
                    <a:pt x="103066" y="596338"/>
                  </a:lnTo>
                  <a:lnTo>
                    <a:pt x="92107" y="642463"/>
                  </a:lnTo>
                  <a:lnTo>
                    <a:pt x="89344" y="653839"/>
                  </a:lnTo>
                  <a:lnTo>
                    <a:pt x="78748" y="670241"/>
                  </a:lnTo>
                  <a:lnTo>
                    <a:pt x="71970" y="676591"/>
                  </a:lnTo>
                  <a:lnTo>
                    <a:pt x="65336" y="680118"/>
                  </a:lnTo>
                  <a:lnTo>
                    <a:pt x="52320" y="682156"/>
                  </a:lnTo>
                  <a:lnTo>
                    <a:pt x="47297" y="680301"/>
                  </a:lnTo>
                  <a:lnTo>
                    <a:pt x="39834" y="672595"/>
                  </a:lnTo>
                  <a:lnTo>
                    <a:pt x="37928" y="656470"/>
                  </a:lnTo>
                  <a:lnTo>
                    <a:pt x="39367" y="625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532">
              <a:extLst>
                <a:ext uri="{FF2B5EF4-FFF2-40B4-BE49-F238E27FC236}">
                  <a16:creationId xmlns:a16="http://schemas.microsoft.com/office/drawing/2014/main" xmlns="" id="{84F4EECE-2305-4DB0-BEBF-5EC262590E7C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832600" y="588774"/>
              <a:ext cx="120651" cy="643127"/>
            </a:xfrm>
            <a:custGeom>
              <a:avLst/>
              <a:gdLst/>
              <a:ahLst/>
              <a:cxnLst/>
              <a:rect l="0" t="0" r="0" b="0"/>
              <a:pathLst>
                <a:path w="120651" h="643127">
                  <a:moveTo>
                    <a:pt x="120650" y="14476"/>
                  </a:moveTo>
                  <a:lnTo>
                    <a:pt x="120650" y="14476"/>
                  </a:lnTo>
                  <a:lnTo>
                    <a:pt x="97506" y="170"/>
                  </a:lnTo>
                  <a:lnTo>
                    <a:pt x="92520" y="0"/>
                  </a:lnTo>
                  <a:lnTo>
                    <a:pt x="81337" y="3574"/>
                  </a:lnTo>
                  <a:lnTo>
                    <a:pt x="59769" y="20261"/>
                  </a:lnTo>
                  <a:lnTo>
                    <a:pt x="38876" y="56564"/>
                  </a:lnTo>
                  <a:lnTo>
                    <a:pt x="25744" y="90802"/>
                  </a:lnTo>
                  <a:lnTo>
                    <a:pt x="14970" y="130243"/>
                  </a:lnTo>
                  <a:lnTo>
                    <a:pt x="10181" y="173643"/>
                  </a:lnTo>
                  <a:lnTo>
                    <a:pt x="11816" y="216921"/>
                  </a:lnTo>
                  <a:lnTo>
                    <a:pt x="17245" y="259674"/>
                  </a:lnTo>
                  <a:lnTo>
                    <a:pt x="24363" y="302193"/>
                  </a:lnTo>
                  <a:lnTo>
                    <a:pt x="34111" y="342728"/>
                  </a:lnTo>
                  <a:lnTo>
                    <a:pt x="45499" y="381910"/>
                  </a:lnTo>
                  <a:lnTo>
                    <a:pt x="57616" y="420491"/>
                  </a:lnTo>
                  <a:lnTo>
                    <a:pt x="70057" y="458805"/>
                  </a:lnTo>
                  <a:lnTo>
                    <a:pt x="80525" y="495589"/>
                  </a:lnTo>
                  <a:lnTo>
                    <a:pt x="85178" y="528400"/>
                  </a:lnTo>
                  <a:lnTo>
                    <a:pt x="77684" y="574639"/>
                  </a:lnTo>
                  <a:lnTo>
                    <a:pt x="65805" y="597165"/>
                  </a:lnTo>
                  <a:lnTo>
                    <a:pt x="50413" y="613527"/>
                  </a:lnTo>
                  <a:lnTo>
                    <a:pt x="0" y="643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533">
              <a:extLst>
                <a:ext uri="{FF2B5EF4-FFF2-40B4-BE49-F238E27FC236}">
                  <a16:creationId xmlns:a16="http://schemas.microsoft.com/office/drawing/2014/main" xmlns="" id="{439DBC65-DCA7-4CF9-8FB6-D790E0C7748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6355646" y="174258"/>
              <a:ext cx="127705" cy="323983"/>
            </a:xfrm>
            <a:custGeom>
              <a:avLst/>
              <a:gdLst/>
              <a:ahLst/>
              <a:cxnLst/>
              <a:rect l="0" t="0" r="0" b="0"/>
              <a:pathLst>
                <a:path w="127705" h="323983">
                  <a:moveTo>
                    <a:pt x="108654" y="219442"/>
                  </a:moveTo>
                  <a:lnTo>
                    <a:pt x="108654" y="219442"/>
                  </a:lnTo>
                  <a:lnTo>
                    <a:pt x="89787" y="213667"/>
                  </a:lnTo>
                  <a:lnTo>
                    <a:pt x="74058" y="204952"/>
                  </a:lnTo>
                  <a:lnTo>
                    <a:pt x="59881" y="202419"/>
                  </a:lnTo>
                  <a:lnTo>
                    <a:pt x="46055" y="206937"/>
                  </a:lnTo>
                  <a:lnTo>
                    <a:pt x="32149" y="217412"/>
                  </a:lnTo>
                  <a:lnTo>
                    <a:pt x="16561" y="233827"/>
                  </a:lnTo>
                  <a:lnTo>
                    <a:pt x="2031" y="266273"/>
                  </a:lnTo>
                  <a:lnTo>
                    <a:pt x="0" y="295955"/>
                  </a:lnTo>
                  <a:lnTo>
                    <a:pt x="3056" y="303612"/>
                  </a:lnTo>
                  <a:lnTo>
                    <a:pt x="13979" y="315882"/>
                  </a:lnTo>
                  <a:lnTo>
                    <a:pt x="30123" y="322277"/>
                  </a:lnTo>
                  <a:lnTo>
                    <a:pt x="39366" y="323982"/>
                  </a:lnTo>
                  <a:lnTo>
                    <a:pt x="48351" y="322296"/>
                  </a:lnTo>
                  <a:lnTo>
                    <a:pt x="65860" y="312898"/>
                  </a:lnTo>
                  <a:lnTo>
                    <a:pt x="91584" y="281626"/>
                  </a:lnTo>
                  <a:lnTo>
                    <a:pt x="106967" y="234339"/>
                  </a:lnTo>
                  <a:lnTo>
                    <a:pt x="109550" y="189139"/>
                  </a:lnTo>
                  <a:lnTo>
                    <a:pt x="109251" y="163257"/>
                  </a:lnTo>
                  <a:lnTo>
                    <a:pt x="107641" y="136830"/>
                  </a:lnTo>
                  <a:lnTo>
                    <a:pt x="105157" y="110039"/>
                  </a:lnTo>
                  <a:lnTo>
                    <a:pt x="102089" y="83007"/>
                  </a:lnTo>
                  <a:lnTo>
                    <a:pt x="94918" y="43563"/>
                  </a:lnTo>
                  <a:lnTo>
                    <a:pt x="82947" y="9050"/>
                  </a:lnTo>
                  <a:lnTo>
                    <a:pt x="78816" y="2981"/>
                  </a:lnTo>
                  <a:lnTo>
                    <a:pt x="74651" y="346"/>
                  </a:lnTo>
                  <a:lnTo>
                    <a:pt x="70463" y="0"/>
                  </a:lnTo>
                  <a:lnTo>
                    <a:pt x="66260" y="1181"/>
                  </a:lnTo>
                  <a:lnTo>
                    <a:pt x="57827" y="15663"/>
                  </a:lnTo>
                  <a:lnTo>
                    <a:pt x="53603" y="26439"/>
                  </a:lnTo>
                  <a:lnTo>
                    <a:pt x="50790" y="59109"/>
                  </a:lnTo>
                  <a:lnTo>
                    <a:pt x="53304" y="100205"/>
                  </a:lnTo>
                  <a:lnTo>
                    <a:pt x="61476" y="146692"/>
                  </a:lnTo>
                  <a:lnTo>
                    <a:pt x="77808" y="191813"/>
                  </a:lnTo>
                  <a:lnTo>
                    <a:pt x="97061" y="233973"/>
                  </a:lnTo>
                  <a:lnTo>
                    <a:pt x="112674" y="271526"/>
                  </a:lnTo>
                  <a:lnTo>
                    <a:pt x="127704" y="308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534">
              <a:extLst>
                <a:ext uri="{FF2B5EF4-FFF2-40B4-BE49-F238E27FC236}">
                  <a16:creationId xmlns:a16="http://schemas.microsoft.com/office/drawing/2014/main" xmlns="" id="{1818B4A8-30AB-4612-B057-F9FF67DFC6D6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6870700" y="236356"/>
              <a:ext cx="93081" cy="266792"/>
            </a:xfrm>
            <a:custGeom>
              <a:avLst/>
              <a:gdLst/>
              <a:ahLst/>
              <a:cxnLst/>
              <a:rect l="0" t="0" r="0" b="0"/>
              <a:pathLst>
                <a:path w="93081" h="266792">
                  <a:moveTo>
                    <a:pt x="19050" y="17644"/>
                  </a:moveTo>
                  <a:lnTo>
                    <a:pt x="19050" y="17644"/>
                  </a:lnTo>
                  <a:lnTo>
                    <a:pt x="14024" y="5711"/>
                  </a:lnTo>
                  <a:lnTo>
                    <a:pt x="12961" y="0"/>
                  </a:lnTo>
                  <a:lnTo>
                    <a:pt x="10852" y="38961"/>
                  </a:lnTo>
                  <a:lnTo>
                    <a:pt x="7683" y="83697"/>
                  </a:lnTo>
                  <a:lnTo>
                    <a:pt x="8354" y="116851"/>
                  </a:lnTo>
                  <a:lnTo>
                    <a:pt x="13355" y="152753"/>
                  </a:lnTo>
                  <a:lnTo>
                    <a:pt x="17363" y="198552"/>
                  </a:lnTo>
                  <a:lnTo>
                    <a:pt x="18011" y="235334"/>
                  </a:lnTo>
                  <a:lnTo>
                    <a:pt x="15292" y="245755"/>
                  </a:lnTo>
                  <a:lnTo>
                    <a:pt x="15839" y="245213"/>
                  </a:lnTo>
                  <a:lnTo>
                    <a:pt x="16910" y="243440"/>
                  </a:lnTo>
                  <a:lnTo>
                    <a:pt x="22531" y="203942"/>
                  </a:lnTo>
                  <a:lnTo>
                    <a:pt x="34662" y="172562"/>
                  </a:lnTo>
                  <a:lnTo>
                    <a:pt x="49781" y="151034"/>
                  </a:lnTo>
                  <a:lnTo>
                    <a:pt x="54354" y="146788"/>
                  </a:lnTo>
                  <a:lnTo>
                    <a:pt x="59519" y="145368"/>
                  </a:lnTo>
                  <a:lnTo>
                    <a:pt x="70903" y="147553"/>
                  </a:lnTo>
                  <a:lnTo>
                    <a:pt x="75490" y="151522"/>
                  </a:lnTo>
                  <a:lnTo>
                    <a:pt x="85319" y="170592"/>
                  </a:lnTo>
                  <a:lnTo>
                    <a:pt x="93080" y="202320"/>
                  </a:lnTo>
                  <a:lnTo>
                    <a:pt x="92725" y="227350"/>
                  </a:lnTo>
                  <a:lnTo>
                    <a:pt x="89189" y="242786"/>
                  </a:lnTo>
                  <a:lnTo>
                    <a:pt x="82914" y="254350"/>
                  </a:lnTo>
                  <a:lnTo>
                    <a:pt x="69776" y="262311"/>
                  </a:lnTo>
                  <a:lnTo>
                    <a:pt x="52884" y="266791"/>
                  </a:lnTo>
                  <a:lnTo>
                    <a:pt x="35968" y="266429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1535">
            <a:extLst>
              <a:ext uri="{FF2B5EF4-FFF2-40B4-BE49-F238E27FC236}">
                <a16:creationId xmlns:a16="http://schemas.microsoft.com/office/drawing/2014/main" xmlns="" id="{7AFB899D-3E83-4C4A-B2C8-69E135229E5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38470" y="1537062"/>
            <a:ext cx="144881" cy="158389"/>
          </a:xfrm>
          <a:custGeom>
            <a:avLst/>
            <a:gdLst/>
            <a:ahLst/>
            <a:cxnLst/>
            <a:rect l="0" t="0" r="0" b="0"/>
            <a:pathLst>
              <a:path w="144881" h="158389">
                <a:moveTo>
                  <a:pt x="68680" y="18688"/>
                </a:moveTo>
                <a:lnTo>
                  <a:pt x="68680" y="18688"/>
                </a:lnTo>
                <a:lnTo>
                  <a:pt x="74455" y="13618"/>
                </a:lnTo>
                <a:lnTo>
                  <a:pt x="83169" y="7857"/>
                </a:lnTo>
                <a:lnTo>
                  <a:pt x="87129" y="860"/>
                </a:lnTo>
                <a:lnTo>
                  <a:pt x="77439" y="0"/>
                </a:lnTo>
                <a:lnTo>
                  <a:pt x="54420" y="9858"/>
                </a:lnTo>
                <a:lnTo>
                  <a:pt x="28629" y="32927"/>
                </a:lnTo>
                <a:lnTo>
                  <a:pt x="6484" y="65475"/>
                </a:lnTo>
                <a:lnTo>
                  <a:pt x="586" y="89577"/>
                </a:lnTo>
                <a:lnTo>
                  <a:pt x="0" y="101930"/>
                </a:lnTo>
                <a:lnTo>
                  <a:pt x="6876" y="123183"/>
                </a:lnTo>
                <a:lnTo>
                  <a:pt x="12661" y="132801"/>
                </a:lnTo>
                <a:lnTo>
                  <a:pt x="36021" y="147251"/>
                </a:lnTo>
                <a:lnTo>
                  <a:pt x="68275" y="156260"/>
                </a:lnTo>
                <a:lnTo>
                  <a:pt x="106130" y="157913"/>
                </a:lnTo>
                <a:lnTo>
                  <a:pt x="144880" y="1583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322">
            <a:extLst>
              <a:ext uri="{FF2B5EF4-FFF2-40B4-BE49-F238E27FC236}">
                <a16:creationId xmlns:a16="http://schemas.microsoft.com/office/drawing/2014/main" xmlns="" id="{7B0A9E0E-FFD2-47E8-93C1-B40F407A3C27}"/>
              </a:ext>
            </a:extLst>
          </p:cNvPr>
          <p:cNvGrpSpPr/>
          <p:nvPr/>
        </p:nvGrpSpPr>
        <p:grpSpPr>
          <a:xfrm>
            <a:off x="6865683" y="647416"/>
            <a:ext cx="1481500" cy="959614"/>
            <a:chOff x="6865683" y="647416"/>
            <a:chExt cx="1481500" cy="959614"/>
          </a:xfrm>
        </p:grpSpPr>
        <p:sp>
          <p:nvSpPr>
            <p:cNvPr id="36" name="SMARTInkShape-1536">
              <a:extLst>
                <a:ext uri="{FF2B5EF4-FFF2-40B4-BE49-F238E27FC236}">
                  <a16:creationId xmlns:a16="http://schemas.microsoft.com/office/drawing/2014/main" xmlns="" id="{DACBA10A-9EA1-4AC5-BF8A-BF6E6794C9AE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865683" y="1502902"/>
              <a:ext cx="182818" cy="104128"/>
            </a:xfrm>
            <a:custGeom>
              <a:avLst/>
              <a:gdLst/>
              <a:ahLst/>
              <a:cxnLst/>
              <a:rect l="0" t="0" r="0" b="0"/>
              <a:pathLst>
                <a:path w="182818" h="104128">
                  <a:moveTo>
                    <a:pt x="87567" y="46498"/>
                  </a:moveTo>
                  <a:lnTo>
                    <a:pt x="87567" y="46498"/>
                  </a:lnTo>
                  <a:lnTo>
                    <a:pt x="87567" y="22733"/>
                  </a:lnTo>
                  <a:lnTo>
                    <a:pt x="83804" y="14534"/>
                  </a:lnTo>
                  <a:lnTo>
                    <a:pt x="80825" y="10372"/>
                  </a:lnTo>
                  <a:lnTo>
                    <a:pt x="71870" y="3866"/>
                  </a:lnTo>
                  <a:lnTo>
                    <a:pt x="66519" y="1143"/>
                  </a:lnTo>
                  <a:lnTo>
                    <a:pt x="54929" y="0"/>
                  </a:lnTo>
                  <a:lnTo>
                    <a:pt x="42722" y="2549"/>
                  </a:lnTo>
                  <a:lnTo>
                    <a:pt x="30241" y="8385"/>
                  </a:lnTo>
                  <a:lnTo>
                    <a:pt x="19520" y="19446"/>
                  </a:lnTo>
                  <a:lnTo>
                    <a:pt x="5551" y="45303"/>
                  </a:lnTo>
                  <a:lnTo>
                    <a:pt x="1139" y="56285"/>
                  </a:lnTo>
                  <a:lnTo>
                    <a:pt x="0" y="76012"/>
                  </a:lnTo>
                  <a:lnTo>
                    <a:pt x="1672" y="85224"/>
                  </a:lnTo>
                  <a:lnTo>
                    <a:pt x="4904" y="92071"/>
                  </a:lnTo>
                  <a:lnTo>
                    <a:pt x="14139" y="101560"/>
                  </a:lnTo>
                  <a:lnTo>
                    <a:pt x="20270" y="103667"/>
                  </a:lnTo>
                  <a:lnTo>
                    <a:pt x="34609" y="104127"/>
                  </a:lnTo>
                  <a:lnTo>
                    <a:pt x="61920" y="90306"/>
                  </a:lnTo>
                  <a:lnTo>
                    <a:pt x="91202" y="57399"/>
                  </a:lnTo>
                  <a:lnTo>
                    <a:pt x="101031" y="41418"/>
                  </a:lnTo>
                  <a:lnTo>
                    <a:pt x="101481" y="38878"/>
                  </a:lnTo>
                  <a:lnTo>
                    <a:pt x="101076" y="37185"/>
                  </a:lnTo>
                  <a:lnTo>
                    <a:pt x="112556" y="65784"/>
                  </a:lnTo>
                  <a:lnTo>
                    <a:pt x="128132" y="79807"/>
                  </a:lnTo>
                  <a:lnTo>
                    <a:pt x="150307" y="91489"/>
                  </a:lnTo>
                  <a:lnTo>
                    <a:pt x="182817" y="97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537">
              <a:extLst>
                <a:ext uri="{FF2B5EF4-FFF2-40B4-BE49-F238E27FC236}">
                  <a16:creationId xmlns:a16="http://schemas.microsoft.com/office/drawing/2014/main" xmlns="" id="{21B8F69B-8DE4-4E12-98AA-029BF8C6FF0D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281802" y="647416"/>
              <a:ext cx="96899" cy="463835"/>
            </a:xfrm>
            <a:custGeom>
              <a:avLst/>
              <a:gdLst/>
              <a:ahLst/>
              <a:cxnLst/>
              <a:rect l="0" t="0" r="0" b="0"/>
              <a:pathLst>
                <a:path w="96899" h="463835">
                  <a:moveTo>
                    <a:pt x="96898" y="70134"/>
                  </a:moveTo>
                  <a:lnTo>
                    <a:pt x="96898" y="70134"/>
                  </a:lnTo>
                  <a:lnTo>
                    <a:pt x="93527" y="34781"/>
                  </a:lnTo>
                  <a:lnTo>
                    <a:pt x="84688" y="13798"/>
                  </a:lnTo>
                  <a:lnTo>
                    <a:pt x="77125" y="4409"/>
                  </a:lnTo>
                  <a:lnTo>
                    <a:pt x="73132" y="917"/>
                  </a:lnTo>
                  <a:lnTo>
                    <a:pt x="68354" y="0"/>
                  </a:lnTo>
                  <a:lnTo>
                    <a:pt x="57400" y="2745"/>
                  </a:lnTo>
                  <a:lnTo>
                    <a:pt x="32591" y="29079"/>
                  </a:lnTo>
                  <a:lnTo>
                    <a:pt x="13011" y="74903"/>
                  </a:lnTo>
                  <a:lnTo>
                    <a:pt x="4816" y="114116"/>
                  </a:lnTo>
                  <a:lnTo>
                    <a:pt x="234" y="158121"/>
                  </a:lnTo>
                  <a:lnTo>
                    <a:pt x="0" y="181708"/>
                  </a:lnTo>
                  <a:lnTo>
                    <a:pt x="549" y="205900"/>
                  </a:lnTo>
                  <a:lnTo>
                    <a:pt x="4923" y="253476"/>
                  </a:lnTo>
                  <a:lnTo>
                    <a:pt x="11569" y="300492"/>
                  </a:lnTo>
                  <a:lnTo>
                    <a:pt x="19227" y="347258"/>
                  </a:lnTo>
                  <a:lnTo>
                    <a:pt x="23572" y="388269"/>
                  </a:lnTo>
                  <a:lnTo>
                    <a:pt x="24136" y="435565"/>
                  </a:lnTo>
                  <a:lnTo>
                    <a:pt x="21520" y="454092"/>
                  </a:lnTo>
                  <a:lnTo>
                    <a:pt x="19835" y="458045"/>
                  </a:lnTo>
                  <a:lnTo>
                    <a:pt x="14348" y="463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538">
              <a:extLst>
                <a:ext uri="{FF2B5EF4-FFF2-40B4-BE49-F238E27FC236}">
                  <a16:creationId xmlns:a16="http://schemas.microsoft.com/office/drawing/2014/main" xmlns="" id="{F4C3A38C-CA7A-440F-BF9E-B196AAEA0FA3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195100" y="952500"/>
              <a:ext cx="228051" cy="19051"/>
            </a:xfrm>
            <a:custGeom>
              <a:avLst/>
              <a:gdLst/>
              <a:ahLst/>
              <a:cxnLst/>
              <a:rect l="0" t="0" r="0" b="0"/>
              <a:pathLst>
                <a:path w="228051" h="19051">
                  <a:moveTo>
                    <a:pt x="18500" y="19050"/>
                  </a:moveTo>
                  <a:lnTo>
                    <a:pt x="18500" y="19050"/>
                  </a:lnTo>
                  <a:lnTo>
                    <a:pt x="0" y="19050"/>
                  </a:lnTo>
                  <a:lnTo>
                    <a:pt x="27917" y="17168"/>
                  </a:lnTo>
                  <a:lnTo>
                    <a:pt x="74191" y="13275"/>
                  </a:lnTo>
                  <a:lnTo>
                    <a:pt x="99372" y="10261"/>
                  </a:lnTo>
                  <a:lnTo>
                    <a:pt x="125331" y="6841"/>
                  </a:lnTo>
                  <a:lnTo>
                    <a:pt x="169226" y="3040"/>
                  </a:lnTo>
                  <a:lnTo>
                    <a:pt x="228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539">
              <a:extLst>
                <a:ext uri="{FF2B5EF4-FFF2-40B4-BE49-F238E27FC236}">
                  <a16:creationId xmlns:a16="http://schemas.microsoft.com/office/drawing/2014/main" xmlns="" id="{327F176D-7624-49FB-BF83-BF08581452D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557962" y="753874"/>
              <a:ext cx="106489" cy="327865"/>
            </a:xfrm>
            <a:custGeom>
              <a:avLst/>
              <a:gdLst/>
              <a:ahLst/>
              <a:cxnLst/>
              <a:rect l="0" t="0" r="0" b="0"/>
              <a:pathLst>
                <a:path w="106489" h="327865">
                  <a:moveTo>
                    <a:pt x="106488" y="14476"/>
                  </a:moveTo>
                  <a:lnTo>
                    <a:pt x="106488" y="14476"/>
                  </a:lnTo>
                  <a:lnTo>
                    <a:pt x="103117" y="7734"/>
                  </a:lnTo>
                  <a:lnTo>
                    <a:pt x="97699" y="2542"/>
                  </a:lnTo>
                  <a:lnTo>
                    <a:pt x="94278" y="170"/>
                  </a:lnTo>
                  <a:lnTo>
                    <a:pt x="89881" y="0"/>
                  </a:lnTo>
                  <a:lnTo>
                    <a:pt x="79351" y="3574"/>
                  </a:lnTo>
                  <a:lnTo>
                    <a:pt x="58152" y="23632"/>
                  </a:lnTo>
                  <a:lnTo>
                    <a:pt x="40320" y="53353"/>
                  </a:lnTo>
                  <a:lnTo>
                    <a:pt x="23457" y="92432"/>
                  </a:lnTo>
                  <a:lnTo>
                    <a:pt x="13611" y="135671"/>
                  </a:lnTo>
                  <a:lnTo>
                    <a:pt x="5002" y="178878"/>
                  </a:lnTo>
                  <a:lnTo>
                    <a:pt x="0" y="220188"/>
                  </a:lnTo>
                  <a:lnTo>
                    <a:pt x="4832" y="257363"/>
                  </a:lnTo>
                  <a:lnTo>
                    <a:pt x="19453" y="299912"/>
                  </a:lnTo>
                  <a:lnTo>
                    <a:pt x="36761" y="317961"/>
                  </a:lnTo>
                  <a:lnTo>
                    <a:pt x="47304" y="324749"/>
                  </a:lnTo>
                  <a:lnTo>
                    <a:pt x="57154" y="327864"/>
                  </a:lnTo>
                  <a:lnTo>
                    <a:pt x="93788" y="32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540">
              <a:extLst>
                <a:ext uri="{FF2B5EF4-FFF2-40B4-BE49-F238E27FC236}">
                  <a16:creationId xmlns:a16="http://schemas.microsoft.com/office/drawing/2014/main" xmlns="" id="{FD9702DE-8756-4F88-BA6E-D00E5F50946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7658982" y="890144"/>
              <a:ext cx="132469" cy="151170"/>
            </a:xfrm>
            <a:custGeom>
              <a:avLst/>
              <a:gdLst/>
              <a:ahLst/>
              <a:cxnLst/>
              <a:rect l="0" t="0" r="0" b="0"/>
              <a:pathLst>
                <a:path w="132469" h="151170">
                  <a:moveTo>
                    <a:pt x="5468" y="11556"/>
                  </a:moveTo>
                  <a:lnTo>
                    <a:pt x="5468" y="11556"/>
                  </a:lnTo>
                  <a:lnTo>
                    <a:pt x="2097" y="8185"/>
                  </a:lnTo>
                  <a:lnTo>
                    <a:pt x="441" y="4648"/>
                  </a:lnTo>
                  <a:lnTo>
                    <a:pt x="0" y="2718"/>
                  </a:lnTo>
                  <a:lnTo>
                    <a:pt x="412" y="1430"/>
                  </a:lnTo>
                  <a:lnTo>
                    <a:pt x="1391" y="572"/>
                  </a:lnTo>
                  <a:lnTo>
                    <a:pt x="2750" y="0"/>
                  </a:lnTo>
                  <a:lnTo>
                    <a:pt x="8023" y="3127"/>
                  </a:lnTo>
                  <a:lnTo>
                    <a:pt x="49934" y="35301"/>
                  </a:lnTo>
                  <a:lnTo>
                    <a:pt x="58395" y="44320"/>
                  </a:lnTo>
                  <a:lnTo>
                    <a:pt x="67797" y="65629"/>
                  </a:lnTo>
                  <a:lnTo>
                    <a:pt x="70565" y="88505"/>
                  </a:lnTo>
                  <a:lnTo>
                    <a:pt x="64188" y="119806"/>
                  </a:lnTo>
                  <a:lnTo>
                    <a:pt x="57201" y="135867"/>
                  </a:lnTo>
                  <a:lnTo>
                    <a:pt x="47510" y="146298"/>
                  </a:lnTo>
                  <a:lnTo>
                    <a:pt x="41962" y="150067"/>
                  </a:lnTo>
                  <a:lnTo>
                    <a:pt x="36853" y="151169"/>
                  </a:lnTo>
                  <a:lnTo>
                    <a:pt x="32035" y="150492"/>
                  </a:lnTo>
                  <a:lnTo>
                    <a:pt x="27413" y="148630"/>
                  </a:lnTo>
                  <a:lnTo>
                    <a:pt x="25742" y="143861"/>
                  </a:lnTo>
                  <a:lnTo>
                    <a:pt x="30132" y="119588"/>
                  </a:lnTo>
                  <a:lnTo>
                    <a:pt x="36655" y="97670"/>
                  </a:lnTo>
                  <a:lnTo>
                    <a:pt x="71209" y="50517"/>
                  </a:lnTo>
                  <a:lnTo>
                    <a:pt x="117346" y="6620"/>
                  </a:lnTo>
                  <a:lnTo>
                    <a:pt x="125275" y="2307"/>
                  </a:lnTo>
                  <a:lnTo>
                    <a:pt x="126968" y="1862"/>
                  </a:lnTo>
                  <a:lnTo>
                    <a:pt x="127390" y="2271"/>
                  </a:lnTo>
                  <a:lnTo>
                    <a:pt x="108516" y="49226"/>
                  </a:lnTo>
                  <a:lnTo>
                    <a:pt x="103029" y="76418"/>
                  </a:lnTo>
                  <a:lnTo>
                    <a:pt x="104774" y="102349"/>
                  </a:lnTo>
                  <a:lnTo>
                    <a:pt x="108360" y="109479"/>
                  </a:lnTo>
                  <a:lnTo>
                    <a:pt x="132468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541">
              <a:extLst>
                <a:ext uri="{FF2B5EF4-FFF2-40B4-BE49-F238E27FC236}">
                  <a16:creationId xmlns:a16="http://schemas.microsoft.com/office/drawing/2014/main" xmlns="" id="{634486A6-BE66-4AA1-91C8-54524045386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874000" y="1022350"/>
              <a:ext cx="57151" cy="82551"/>
            </a:xfrm>
            <a:custGeom>
              <a:avLst/>
              <a:gdLst/>
              <a:ahLst/>
              <a:cxnLst/>
              <a:rect l="0" t="0" r="0" b="0"/>
              <a:pathLst>
                <a:path w="57151" h="82551">
                  <a:moveTo>
                    <a:pt x="57150" y="0"/>
                  </a:moveTo>
                  <a:lnTo>
                    <a:pt x="57150" y="0"/>
                  </a:lnTo>
                  <a:lnTo>
                    <a:pt x="27918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542">
              <a:extLst>
                <a:ext uri="{FF2B5EF4-FFF2-40B4-BE49-F238E27FC236}">
                  <a16:creationId xmlns:a16="http://schemas.microsoft.com/office/drawing/2014/main" xmlns="" id="{7DDB16D7-3B41-4C2B-B9BD-0875B2141BD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24303" y="869950"/>
              <a:ext cx="169020" cy="353709"/>
            </a:xfrm>
            <a:custGeom>
              <a:avLst/>
              <a:gdLst/>
              <a:ahLst/>
              <a:cxnLst/>
              <a:rect l="0" t="0" r="0" b="0"/>
              <a:pathLst>
                <a:path w="169020" h="353709">
                  <a:moveTo>
                    <a:pt x="2097" y="0"/>
                  </a:moveTo>
                  <a:lnTo>
                    <a:pt x="2097" y="0"/>
                  </a:lnTo>
                  <a:lnTo>
                    <a:pt x="0" y="46909"/>
                  </a:lnTo>
                  <a:lnTo>
                    <a:pt x="8218" y="75439"/>
                  </a:lnTo>
                  <a:lnTo>
                    <a:pt x="19399" y="90208"/>
                  </a:lnTo>
                  <a:lnTo>
                    <a:pt x="26331" y="96122"/>
                  </a:lnTo>
                  <a:lnTo>
                    <a:pt x="45323" y="102693"/>
                  </a:lnTo>
                  <a:lnTo>
                    <a:pt x="76052" y="104511"/>
                  </a:lnTo>
                  <a:lnTo>
                    <a:pt x="85267" y="103541"/>
                  </a:lnTo>
                  <a:lnTo>
                    <a:pt x="101150" y="94937"/>
                  </a:lnTo>
                  <a:lnTo>
                    <a:pt x="115265" y="80294"/>
                  </a:lnTo>
                  <a:lnTo>
                    <a:pt x="133701" y="48956"/>
                  </a:lnTo>
                  <a:lnTo>
                    <a:pt x="146105" y="12657"/>
                  </a:lnTo>
                  <a:lnTo>
                    <a:pt x="145374" y="11966"/>
                  </a:lnTo>
                  <a:lnTo>
                    <a:pt x="140799" y="14961"/>
                  </a:lnTo>
                  <a:lnTo>
                    <a:pt x="137825" y="26640"/>
                  </a:lnTo>
                  <a:lnTo>
                    <a:pt x="139287" y="66254"/>
                  </a:lnTo>
                  <a:lnTo>
                    <a:pt x="144425" y="109158"/>
                  </a:lnTo>
                  <a:lnTo>
                    <a:pt x="152137" y="144940"/>
                  </a:lnTo>
                  <a:lnTo>
                    <a:pt x="161209" y="183657"/>
                  </a:lnTo>
                  <a:lnTo>
                    <a:pt x="167592" y="222031"/>
                  </a:lnTo>
                  <a:lnTo>
                    <a:pt x="169019" y="258371"/>
                  </a:lnTo>
                  <a:lnTo>
                    <a:pt x="163974" y="304919"/>
                  </a:lnTo>
                  <a:lnTo>
                    <a:pt x="160815" y="317579"/>
                  </a:lnTo>
                  <a:lnTo>
                    <a:pt x="147898" y="337291"/>
                  </a:lnTo>
                  <a:lnTo>
                    <a:pt x="131808" y="350285"/>
                  </a:lnTo>
                  <a:lnTo>
                    <a:pt x="117602" y="353708"/>
                  </a:lnTo>
                  <a:lnTo>
                    <a:pt x="112262" y="350811"/>
                  </a:lnTo>
                  <a:lnTo>
                    <a:pt x="104447" y="338184"/>
                  </a:lnTo>
                  <a:lnTo>
                    <a:pt x="106147" y="313288"/>
                  </a:lnTo>
                  <a:lnTo>
                    <a:pt x="11639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543">
              <a:extLst>
                <a:ext uri="{FF2B5EF4-FFF2-40B4-BE49-F238E27FC236}">
                  <a16:creationId xmlns:a16="http://schemas.microsoft.com/office/drawing/2014/main" xmlns="" id="{055D2174-EBE5-4F6D-B1D2-613B29C55EAD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8191500" y="730250"/>
              <a:ext cx="155683" cy="393701"/>
            </a:xfrm>
            <a:custGeom>
              <a:avLst/>
              <a:gdLst/>
              <a:ahLst/>
              <a:cxnLst/>
              <a:rect l="0" t="0" r="0" b="0"/>
              <a:pathLst>
                <a:path w="155683" h="393701">
                  <a:moveTo>
                    <a:pt x="82550" y="0"/>
                  </a:moveTo>
                  <a:lnTo>
                    <a:pt x="82550" y="0"/>
                  </a:lnTo>
                  <a:lnTo>
                    <a:pt x="94805" y="7892"/>
                  </a:lnTo>
                  <a:lnTo>
                    <a:pt x="110340" y="22322"/>
                  </a:lnTo>
                  <a:lnTo>
                    <a:pt x="135548" y="67135"/>
                  </a:lnTo>
                  <a:lnTo>
                    <a:pt x="148672" y="110741"/>
                  </a:lnTo>
                  <a:lnTo>
                    <a:pt x="154149" y="135211"/>
                  </a:lnTo>
                  <a:lnTo>
                    <a:pt x="155682" y="160696"/>
                  </a:lnTo>
                  <a:lnTo>
                    <a:pt x="154588" y="186859"/>
                  </a:lnTo>
                  <a:lnTo>
                    <a:pt x="151742" y="213472"/>
                  </a:lnTo>
                  <a:lnTo>
                    <a:pt x="135410" y="259977"/>
                  </a:lnTo>
                  <a:lnTo>
                    <a:pt x="109570" y="301106"/>
                  </a:lnTo>
                  <a:lnTo>
                    <a:pt x="74568" y="338201"/>
                  </a:lnTo>
                  <a:lnTo>
                    <a:pt x="28680" y="37396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1544">
            <a:extLst>
              <a:ext uri="{FF2B5EF4-FFF2-40B4-BE49-F238E27FC236}">
                <a16:creationId xmlns:a16="http://schemas.microsoft.com/office/drawing/2014/main" xmlns="" id="{7BC6F311-2712-41EE-8EB5-A1E36AFBBE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21594" y="721061"/>
            <a:ext cx="281107" cy="379078"/>
          </a:xfrm>
          <a:custGeom>
            <a:avLst/>
            <a:gdLst/>
            <a:ahLst/>
            <a:cxnLst/>
            <a:rect l="0" t="0" r="0" b="0"/>
            <a:pathLst>
              <a:path w="281107" h="379078">
                <a:moveTo>
                  <a:pt x="96956" y="256839"/>
                </a:moveTo>
                <a:lnTo>
                  <a:pt x="96956" y="256839"/>
                </a:lnTo>
                <a:lnTo>
                  <a:pt x="96955" y="253468"/>
                </a:lnTo>
                <a:lnTo>
                  <a:pt x="95075" y="249931"/>
                </a:lnTo>
                <a:lnTo>
                  <a:pt x="93585" y="248001"/>
                </a:lnTo>
                <a:lnTo>
                  <a:pt x="81376" y="241912"/>
                </a:lnTo>
                <a:lnTo>
                  <a:pt x="67724" y="239011"/>
                </a:lnTo>
                <a:lnTo>
                  <a:pt x="55272" y="243976"/>
                </a:lnTo>
                <a:lnTo>
                  <a:pt x="48000" y="248264"/>
                </a:lnTo>
                <a:lnTo>
                  <a:pt x="27652" y="274524"/>
                </a:lnTo>
                <a:lnTo>
                  <a:pt x="7589" y="316960"/>
                </a:lnTo>
                <a:lnTo>
                  <a:pt x="0" y="350853"/>
                </a:lnTo>
                <a:lnTo>
                  <a:pt x="477" y="367767"/>
                </a:lnTo>
                <a:lnTo>
                  <a:pt x="2297" y="373125"/>
                </a:lnTo>
                <a:lnTo>
                  <a:pt x="4923" y="376696"/>
                </a:lnTo>
                <a:lnTo>
                  <a:pt x="8083" y="379077"/>
                </a:lnTo>
                <a:lnTo>
                  <a:pt x="13718" y="377137"/>
                </a:lnTo>
                <a:lnTo>
                  <a:pt x="38505" y="356140"/>
                </a:lnTo>
                <a:lnTo>
                  <a:pt x="66780" y="318560"/>
                </a:lnTo>
                <a:lnTo>
                  <a:pt x="82134" y="288034"/>
                </a:lnTo>
                <a:lnTo>
                  <a:pt x="96012" y="248125"/>
                </a:lnTo>
                <a:lnTo>
                  <a:pt x="108531" y="201461"/>
                </a:lnTo>
                <a:lnTo>
                  <a:pt x="113845" y="176176"/>
                </a:lnTo>
                <a:lnTo>
                  <a:pt x="118798" y="150147"/>
                </a:lnTo>
                <a:lnTo>
                  <a:pt x="122100" y="125033"/>
                </a:lnTo>
                <a:lnTo>
                  <a:pt x="124302" y="100529"/>
                </a:lnTo>
                <a:lnTo>
                  <a:pt x="126043" y="57546"/>
                </a:lnTo>
                <a:lnTo>
                  <a:pt x="123293" y="10719"/>
                </a:lnTo>
                <a:lnTo>
                  <a:pt x="122981" y="3859"/>
                </a:lnTo>
                <a:lnTo>
                  <a:pt x="121361" y="697"/>
                </a:lnTo>
                <a:lnTo>
                  <a:pt x="118870" y="0"/>
                </a:lnTo>
                <a:lnTo>
                  <a:pt x="115799" y="946"/>
                </a:lnTo>
                <a:lnTo>
                  <a:pt x="101363" y="25875"/>
                </a:lnTo>
                <a:lnTo>
                  <a:pt x="93504" y="60349"/>
                </a:lnTo>
                <a:lnTo>
                  <a:pt x="88366" y="105305"/>
                </a:lnTo>
                <a:lnTo>
                  <a:pt x="86995" y="131122"/>
                </a:lnTo>
                <a:lnTo>
                  <a:pt x="86082" y="158211"/>
                </a:lnTo>
                <a:lnTo>
                  <a:pt x="86179" y="183326"/>
                </a:lnTo>
                <a:lnTo>
                  <a:pt x="88167" y="230046"/>
                </a:lnTo>
                <a:lnTo>
                  <a:pt x="93286" y="268685"/>
                </a:lnTo>
                <a:lnTo>
                  <a:pt x="102218" y="308797"/>
                </a:lnTo>
                <a:lnTo>
                  <a:pt x="107056" y="321559"/>
                </a:lnTo>
                <a:lnTo>
                  <a:pt x="109334" y="323975"/>
                </a:lnTo>
                <a:lnTo>
                  <a:pt x="111557" y="324879"/>
                </a:lnTo>
                <a:lnTo>
                  <a:pt x="113746" y="322660"/>
                </a:lnTo>
                <a:lnTo>
                  <a:pt x="118059" y="312669"/>
                </a:lnTo>
                <a:lnTo>
                  <a:pt x="127281" y="268756"/>
                </a:lnTo>
                <a:lnTo>
                  <a:pt x="139415" y="232618"/>
                </a:lnTo>
                <a:lnTo>
                  <a:pt x="152751" y="212678"/>
                </a:lnTo>
                <a:lnTo>
                  <a:pt x="159553" y="206937"/>
                </a:lnTo>
                <a:lnTo>
                  <a:pt x="166203" y="203815"/>
                </a:lnTo>
                <a:lnTo>
                  <a:pt x="172754" y="202440"/>
                </a:lnTo>
                <a:lnTo>
                  <a:pt x="177826" y="203640"/>
                </a:lnTo>
                <a:lnTo>
                  <a:pt x="181914" y="206556"/>
                </a:lnTo>
                <a:lnTo>
                  <a:pt x="185344" y="210617"/>
                </a:lnTo>
                <a:lnTo>
                  <a:pt x="195920" y="243188"/>
                </a:lnTo>
                <a:lnTo>
                  <a:pt x="201040" y="289656"/>
                </a:lnTo>
                <a:lnTo>
                  <a:pt x="195528" y="323242"/>
                </a:lnTo>
                <a:lnTo>
                  <a:pt x="184396" y="349762"/>
                </a:lnTo>
                <a:lnTo>
                  <a:pt x="182059" y="351243"/>
                </a:lnTo>
                <a:lnTo>
                  <a:pt x="179797" y="350820"/>
                </a:lnTo>
                <a:lnTo>
                  <a:pt x="177583" y="349126"/>
                </a:lnTo>
                <a:lnTo>
                  <a:pt x="175123" y="337837"/>
                </a:lnTo>
                <a:lnTo>
                  <a:pt x="174468" y="329888"/>
                </a:lnTo>
                <a:lnTo>
                  <a:pt x="181265" y="309766"/>
                </a:lnTo>
                <a:lnTo>
                  <a:pt x="208624" y="265726"/>
                </a:lnTo>
                <a:lnTo>
                  <a:pt x="247685" y="223115"/>
                </a:lnTo>
                <a:lnTo>
                  <a:pt x="264312" y="209412"/>
                </a:lnTo>
                <a:lnTo>
                  <a:pt x="264266" y="211110"/>
                </a:lnTo>
                <a:lnTo>
                  <a:pt x="247210" y="255336"/>
                </a:lnTo>
                <a:lnTo>
                  <a:pt x="240802" y="289320"/>
                </a:lnTo>
                <a:lnTo>
                  <a:pt x="241556" y="311256"/>
                </a:lnTo>
                <a:lnTo>
                  <a:pt x="246272" y="320634"/>
                </a:lnTo>
                <a:lnTo>
                  <a:pt x="281106" y="3520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MARTInkShape-1545">
            <a:extLst>
              <a:ext uri="{FF2B5EF4-FFF2-40B4-BE49-F238E27FC236}">
                <a16:creationId xmlns:a16="http://schemas.microsoft.com/office/drawing/2014/main" xmlns="" id="{4ACF8F8F-7FC6-4114-AB70-A9E07F110B2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308909" y="693718"/>
            <a:ext cx="349295" cy="650166"/>
          </a:xfrm>
          <a:custGeom>
            <a:avLst/>
            <a:gdLst/>
            <a:ahLst/>
            <a:cxnLst/>
            <a:rect l="0" t="0" r="0" b="0"/>
            <a:pathLst>
              <a:path w="349295" h="650166">
                <a:moveTo>
                  <a:pt x="133541" y="309582"/>
                </a:moveTo>
                <a:lnTo>
                  <a:pt x="133541" y="309582"/>
                </a:lnTo>
                <a:lnTo>
                  <a:pt x="121298" y="287214"/>
                </a:lnTo>
                <a:lnTo>
                  <a:pt x="111872" y="276357"/>
                </a:lnTo>
                <a:lnTo>
                  <a:pt x="104984" y="273321"/>
                </a:lnTo>
                <a:lnTo>
                  <a:pt x="87923" y="271829"/>
                </a:lnTo>
                <a:lnTo>
                  <a:pt x="70463" y="277281"/>
                </a:lnTo>
                <a:lnTo>
                  <a:pt x="53295" y="288876"/>
                </a:lnTo>
                <a:lnTo>
                  <a:pt x="28468" y="319910"/>
                </a:lnTo>
                <a:lnTo>
                  <a:pt x="8804" y="359366"/>
                </a:lnTo>
                <a:lnTo>
                  <a:pt x="0" y="395359"/>
                </a:lnTo>
                <a:lnTo>
                  <a:pt x="2692" y="410264"/>
                </a:lnTo>
                <a:lnTo>
                  <a:pt x="6798" y="414803"/>
                </a:lnTo>
                <a:lnTo>
                  <a:pt x="18884" y="419847"/>
                </a:lnTo>
                <a:lnTo>
                  <a:pt x="37427" y="412681"/>
                </a:lnTo>
                <a:lnTo>
                  <a:pt x="69784" y="386932"/>
                </a:lnTo>
                <a:lnTo>
                  <a:pt x="103596" y="343084"/>
                </a:lnTo>
                <a:lnTo>
                  <a:pt x="125877" y="299777"/>
                </a:lnTo>
                <a:lnTo>
                  <a:pt x="134782" y="273412"/>
                </a:lnTo>
                <a:lnTo>
                  <a:pt x="142835" y="245252"/>
                </a:lnTo>
                <a:lnTo>
                  <a:pt x="150320" y="215190"/>
                </a:lnTo>
                <a:lnTo>
                  <a:pt x="157427" y="183859"/>
                </a:lnTo>
                <a:lnTo>
                  <a:pt x="164281" y="151684"/>
                </a:lnTo>
                <a:lnTo>
                  <a:pt x="168852" y="123177"/>
                </a:lnTo>
                <a:lnTo>
                  <a:pt x="171898" y="97118"/>
                </a:lnTo>
                <a:lnTo>
                  <a:pt x="175282" y="52876"/>
                </a:lnTo>
                <a:lnTo>
                  <a:pt x="177188" y="11663"/>
                </a:lnTo>
                <a:lnTo>
                  <a:pt x="177634" y="785"/>
                </a:lnTo>
                <a:lnTo>
                  <a:pt x="176341" y="0"/>
                </a:lnTo>
                <a:lnTo>
                  <a:pt x="171143" y="4774"/>
                </a:lnTo>
                <a:lnTo>
                  <a:pt x="153541" y="39587"/>
                </a:lnTo>
                <a:lnTo>
                  <a:pt x="142195" y="76225"/>
                </a:lnTo>
                <a:lnTo>
                  <a:pt x="132447" y="119790"/>
                </a:lnTo>
                <a:lnTo>
                  <a:pt x="127873" y="144248"/>
                </a:lnTo>
                <a:lnTo>
                  <a:pt x="123412" y="169726"/>
                </a:lnTo>
                <a:lnTo>
                  <a:pt x="124100" y="214968"/>
                </a:lnTo>
                <a:lnTo>
                  <a:pt x="131461" y="254831"/>
                </a:lnTo>
                <a:lnTo>
                  <a:pt x="147507" y="301513"/>
                </a:lnTo>
                <a:lnTo>
                  <a:pt x="159504" y="319166"/>
                </a:lnTo>
                <a:lnTo>
                  <a:pt x="164960" y="323732"/>
                </a:lnTo>
                <a:lnTo>
                  <a:pt x="170009" y="326071"/>
                </a:lnTo>
                <a:lnTo>
                  <a:pt x="174787" y="326925"/>
                </a:lnTo>
                <a:lnTo>
                  <a:pt x="179382" y="324672"/>
                </a:lnTo>
                <a:lnTo>
                  <a:pt x="188252" y="314642"/>
                </a:lnTo>
                <a:lnTo>
                  <a:pt x="200373" y="271410"/>
                </a:lnTo>
                <a:lnTo>
                  <a:pt x="209563" y="236843"/>
                </a:lnTo>
                <a:lnTo>
                  <a:pt x="211739" y="233573"/>
                </a:lnTo>
                <a:lnTo>
                  <a:pt x="212484" y="233509"/>
                </a:lnTo>
                <a:lnTo>
                  <a:pt x="206416" y="275117"/>
                </a:lnTo>
                <a:lnTo>
                  <a:pt x="212638" y="321119"/>
                </a:lnTo>
                <a:lnTo>
                  <a:pt x="220201" y="340815"/>
                </a:lnTo>
                <a:lnTo>
                  <a:pt x="230617" y="354272"/>
                </a:lnTo>
                <a:lnTo>
                  <a:pt x="244185" y="361194"/>
                </a:lnTo>
                <a:lnTo>
                  <a:pt x="251753" y="363040"/>
                </a:lnTo>
                <a:lnTo>
                  <a:pt x="258210" y="362154"/>
                </a:lnTo>
                <a:lnTo>
                  <a:pt x="269147" y="355525"/>
                </a:lnTo>
                <a:lnTo>
                  <a:pt x="283238" y="333151"/>
                </a:lnTo>
                <a:lnTo>
                  <a:pt x="296126" y="286162"/>
                </a:lnTo>
                <a:lnTo>
                  <a:pt x="298228" y="278007"/>
                </a:lnTo>
                <a:lnTo>
                  <a:pt x="299777" y="275832"/>
                </a:lnTo>
                <a:lnTo>
                  <a:pt x="301514" y="274382"/>
                </a:lnTo>
                <a:lnTo>
                  <a:pt x="302674" y="276237"/>
                </a:lnTo>
                <a:lnTo>
                  <a:pt x="308056" y="317203"/>
                </a:lnTo>
                <a:lnTo>
                  <a:pt x="320480" y="364521"/>
                </a:lnTo>
                <a:lnTo>
                  <a:pt x="331630" y="404085"/>
                </a:lnTo>
                <a:lnTo>
                  <a:pt x="342231" y="447539"/>
                </a:lnTo>
                <a:lnTo>
                  <a:pt x="349294" y="492722"/>
                </a:lnTo>
                <a:lnTo>
                  <a:pt x="349141" y="538674"/>
                </a:lnTo>
                <a:lnTo>
                  <a:pt x="342252" y="581439"/>
                </a:lnTo>
                <a:lnTo>
                  <a:pt x="327431" y="614558"/>
                </a:lnTo>
                <a:lnTo>
                  <a:pt x="299253" y="646890"/>
                </a:lnTo>
                <a:lnTo>
                  <a:pt x="290582" y="650165"/>
                </a:lnTo>
                <a:lnTo>
                  <a:pt x="282685" y="649526"/>
                </a:lnTo>
                <a:lnTo>
                  <a:pt x="275304" y="646278"/>
                </a:lnTo>
                <a:lnTo>
                  <a:pt x="269677" y="639174"/>
                </a:lnTo>
                <a:lnTo>
                  <a:pt x="261544" y="618110"/>
                </a:lnTo>
                <a:lnTo>
                  <a:pt x="259741" y="575113"/>
                </a:lnTo>
                <a:lnTo>
                  <a:pt x="260541" y="5445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MARTInkShape-1546">
            <a:extLst>
              <a:ext uri="{FF2B5EF4-FFF2-40B4-BE49-F238E27FC236}">
                <a16:creationId xmlns:a16="http://schemas.microsoft.com/office/drawing/2014/main" xmlns="" id="{56AFF16B-AB5A-4E3E-9BE9-458396D120A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731082" y="96460"/>
            <a:ext cx="412227" cy="1850902"/>
          </a:xfrm>
          <a:custGeom>
            <a:avLst/>
            <a:gdLst/>
            <a:ahLst/>
            <a:cxnLst/>
            <a:rect l="0" t="0" r="0" b="0"/>
            <a:pathLst>
              <a:path w="412227" h="1850902">
                <a:moveTo>
                  <a:pt x="317418" y="208340"/>
                </a:moveTo>
                <a:lnTo>
                  <a:pt x="317418" y="208340"/>
                </a:lnTo>
                <a:lnTo>
                  <a:pt x="318123" y="198201"/>
                </a:lnTo>
                <a:lnTo>
                  <a:pt x="320788" y="190663"/>
                </a:lnTo>
                <a:lnTo>
                  <a:pt x="331908" y="173621"/>
                </a:lnTo>
                <a:lnTo>
                  <a:pt x="336067" y="147663"/>
                </a:lnTo>
                <a:lnTo>
                  <a:pt x="335644" y="135250"/>
                </a:lnTo>
                <a:lnTo>
                  <a:pt x="330658" y="118480"/>
                </a:lnTo>
                <a:lnTo>
                  <a:pt x="321968" y="99400"/>
                </a:lnTo>
                <a:lnTo>
                  <a:pt x="312042" y="57209"/>
                </a:lnTo>
                <a:lnTo>
                  <a:pt x="289615" y="28721"/>
                </a:lnTo>
                <a:lnTo>
                  <a:pt x="277116" y="17223"/>
                </a:lnTo>
                <a:lnTo>
                  <a:pt x="232397" y="2875"/>
                </a:lnTo>
                <a:lnTo>
                  <a:pt x="208343" y="0"/>
                </a:lnTo>
                <a:lnTo>
                  <a:pt x="172056" y="5857"/>
                </a:lnTo>
                <a:lnTo>
                  <a:pt x="152522" y="13584"/>
                </a:lnTo>
                <a:lnTo>
                  <a:pt x="107880" y="41246"/>
                </a:lnTo>
                <a:lnTo>
                  <a:pt x="92192" y="57231"/>
                </a:lnTo>
                <a:lnTo>
                  <a:pt x="71112" y="102992"/>
                </a:lnTo>
                <a:lnTo>
                  <a:pt x="50616" y="146785"/>
                </a:lnTo>
                <a:lnTo>
                  <a:pt x="29538" y="193649"/>
                </a:lnTo>
                <a:lnTo>
                  <a:pt x="11754" y="241248"/>
                </a:lnTo>
                <a:lnTo>
                  <a:pt x="6646" y="281659"/>
                </a:lnTo>
                <a:lnTo>
                  <a:pt x="2225" y="317318"/>
                </a:lnTo>
                <a:lnTo>
                  <a:pt x="601" y="353989"/>
                </a:lnTo>
                <a:lnTo>
                  <a:pt x="1934" y="400224"/>
                </a:lnTo>
                <a:lnTo>
                  <a:pt x="2041" y="446542"/>
                </a:lnTo>
                <a:lnTo>
                  <a:pt x="337" y="494027"/>
                </a:lnTo>
                <a:lnTo>
                  <a:pt x="0" y="539991"/>
                </a:lnTo>
                <a:lnTo>
                  <a:pt x="1823" y="577070"/>
                </a:lnTo>
                <a:lnTo>
                  <a:pt x="4951" y="614867"/>
                </a:lnTo>
                <a:lnTo>
                  <a:pt x="9379" y="662194"/>
                </a:lnTo>
                <a:lnTo>
                  <a:pt x="11658" y="698180"/>
                </a:lnTo>
                <a:lnTo>
                  <a:pt x="15705" y="735654"/>
                </a:lnTo>
                <a:lnTo>
                  <a:pt x="21372" y="776939"/>
                </a:lnTo>
                <a:lnTo>
                  <a:pt x="27519" y="820451"/>
                </a:lnTo>
                <a:lnTo>
                  <a:pt x="33810" y="861253"/>
                </a:lnTo>
                <a:lnTo>
                  <a:pt x="42961" y="907896"/>
                </a:lnTo>
                <a:lnTo>
                  <a:pt x="53864" y="949199"/>
                </a:lnTo>
                <a:lnTo>
                  <a:pt x="61010" y="993348"/>
                </a:lnTo>
                <a:lnTo>
                  <a:pt x="66471" y="1035920"/>
                </a:lnTo>
                <a:lnTo>
                  <a:pt x="74947" y="1083383"/>
                </a:lnTo>
                <a:lnTo>
                  <a:pt x="75963" y="1123132"/>
                </a:lnTo>
                <a:lnTo>
                  <a:pt x="71733" y="1165125"/>
                </a:lnTo>
                <a:lnTo>
                  <a:pt x="66657" y="1207413"/>
                </a:lnTo>
                <a:lnTo>
                  <a:pt x="56936" y="1251622"/>
                </a:lnTo>
                <a:lnTo>
                  <a:pt x="51946" y="1292445"/>
                </a:lnTo>
                <a:lnTo>
                  <a:pt x="45890" y="1335186"/>
                </a:lnTo>
                <a:lnTo>
                  <a:pt x="39958" y="1371248"/>
                </a:lnTo>
                <a:lnTo>
                  <a:pt x="34438" y="1408744"/>
                </a:lnTo>
                <a:lnTo>
                  <a:pt x="31783" y="1446665"/>
                </a:lnTo>
                <a:lnTo>
                  <a:pt x="26840" y="1486123"/>
                </a:lnTo>
                <a:lnTo>
                  <a:pt x="21614" y="1530819"/>
                </a:lnTo>
                <a:lnTo>
                  <a:pt x="19752" y="1568756"/>
                </a:lnTo>
                <a:lnTo>
                  <a:pt x="19200" y="1609944"/>
                </a:lnTo>
                <a:lnTo>
                  <a:pt x="19742" y="1649273"/>
                </a:lnTo>
                <a:lnTo>
                  <a:pt x="24058" y="1687737"/>
                </a:lnTo>
                <a:lnTo>
                  <a:pt x="30510" y="1725239"/>
                </a:lnTo>
                <a:lnTo>
                  <a:pt x="46857" y="1771755"/>
                </a:lnTo>
                <a:lnTo>
                  <a:pt x="70259" y="1811387"/>
                </a:lnTo>
                <a:lnTo>
                  <a:pt x="92334" y="1832902"/>
                </a:lnTo>
                <a:lnTo>
                  <a:pt x="120120" y="1845940"/>
                </a:lnTo>
                <a:lnTo>
                  <a:pt x="150696" y="1850901"/>
                </a:lnTo>
                <a:lnTo>
                  <a:pt x="191249" y="1845807"/>
                </a:lnTo>
                <a:lnTo>
                  <a:pt x="214182" y="1838162"/>
                </a:lnTo>
                <a:lnTo>
                  <a:pt x="257491" y="1819549"/>
                </a:lnTo>
                <a:lnTo>
                  <a:pt x="286805" y="1809999"/>
                </a:lnTo>
                <a:lnTo>
                  <a:pt x="319711" y="1785867"/>
                </a:lnTo>
                <a:lnTo>
                  <a:pt x="342563" y="1755381"/>
                </a:lnTo>
                <a:lnTo>
                  <a:pt x="353560" y="1729760"/>
                </a:lnTo>
                <a:lnTo>
                  <a:pt x="363598" y="1689497"/>
                </a:lnTo>
                <a:lnTo>
                  <a:pt x="373591" y="1651364"/>
                </a:lnTo>
                <a:lnTo>
                  <a:pt x="385488" y="1608785"/>
                </a:lnTo>
                <a:lnTo>
                  <a:pt x="394580" y="1568261"/>
                </a:lnTo>
                <a:lnTo>
                  <a:pt x="405113" y="1529443"/>
                </a:lnTo>
                <a:lnTo>
                  <a:pt x="411176" y="1482058"/>
                </a:lnTo>
                <a:lnTo>
                  <a:pt x="412226" y="1440244"/>
                </a:lnTo>
                <a:lnTo>
                  <a:pt x="411831" y="1393126"/>
                </a:lnTo>
                <a:lnTo>
                  <a:pt x="407560" y="1347571"/>
                </a:lnTo>
                <a:lnTo>
                  <a:pt x="402531" y="1303500"/>
                </a:lnTo>
                <a:lnTo>
                  <a:pt x="400022" y="1262612"/>
                </a:lnTo>
                <a:lnTo>
                  <a:pt x="395829" y="1219530"/>
                </a:lnTo>
                <a:lnTo>
                  <a:pt x="394273" y="1174780"/>
                </a:lnTo>
                <a:lnTo>
                  <a:pt x="393811" y="1127498"/>
                </a:lnTo>
                <a:lnTo>
                  <a:pt x="393675" y="1087461"/>
                </a:lnTo>
                <a:lnTo>
                  <a:pt x="393629" y="1047933"/>
                </a:lnTo>
                <a:lnTo>
                  <a:pt x="393620" y="1009578"/>
                </a:lnTo>
                <a:lnTo>
                  <a:pt x="389254" y="962255"/>
                </a:lnTo>
                <a:lnTo>
                  <a:pt x="387856" y="920515"/>
                </a:lnTo>
                <a:lnTo>
                  <a:pt x="386737" y="878280"/>
                </a:lnTo>
                <a:lnTo>
                  <a:pt x="381544" y="842090"/>
                </a:lnTo>
                <a:lnTo>
                  <a:pt x="369387" y="796056"/>
                </a:lnTo>
                <a:lnTo>
                  <a:pt x="356611" y="752626"/>
                </a:lnTo>
                <a:lnTo>
                  <a:pt x="348002" y="715802"/>
                </a:lnTo>
                <a:lnTo>
                  <a:pt x="339478" y="671209"/>
                </a:lnTo>
                <a:lnTo>
                  <a:pt x="337063" y="632610"/>
                </a:lnTo>
                <a:lnTo>
                  <a:pt x="336584" y="591224"/>
                </a:lnTo>
                <a:lnTo>
                  <a:pt x="336484" y="545417"/>
                </a:lnTo>
                <a:lnTo>
                  <a:pt x="333100" y="504385"/>
                </a:lnTo>
                <a:lnTo>
                  <a:pt x="330706" y="461290"/>
                </a:lnTo>
                <a:lnTo>
                  <a:pt x="330195" y="416193"/>
                </a:lnTo>
                <a:lnTo>
                  <a:pt x="324657" y="373848"/>
                </a:lnTo>
                <a:lnTo>
                  <a:pt x="329313" y="326537"/>
                </a:lnTo>
                <a:lnTo>
                  <a:pt x="328131" y="284496"/>
                </a:lnTo>
                <a:lnTo>
                  <a:pt x="318567" y="242201"/>
                </a:lnTo>
                <a:lnTo>
                  <a:pt x="301755" y="196476"/>
                </a:lnTo>
                <a:lnTo>
                  <a:pt x="300077" y="176132"/>
                </a:lnTo>
                <a:lnTo>
                  <a:pt x="304217" y="132750"/>
                </a:lnTo>
                <a:lnTo>
                  <a:pt x="305379" y="99869"/>
                </a:lnTo>
                <a:lnTo>
                  <a:pt x="311068" y="8769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1547">
            <a:extLst>
              <a:ext uri="{FF2B5EF4-FFF2-40B4-BE49-F238E27FC236}">
                <a16:creationId xmlns:a16="http://schemas.microsoft.com/office/drawing/2014/main" xmlns="" id="{B636C199-42E3-4798-9A96-4C8D7F9CC37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564531" y="1200150"/>
            <a:ext cx="458820" cy="55441"/>
          </a:xfrm>
          <a:custGeom>
            <a:avLst/>
            <a:gdLst/>
            <a:ahLst/>
            <a:cxnLst/>
            <a:rect l="0" t="0" r="0" b="0"/>
            <a:pathLst>
              <a:path w="458820" h="55441">
                <a:moveTo>
                  <a:pt x="39719" y="0"/>
                </a:moveTo>
                <a:lnTo>
                  <a:pt x="39719" y="0"/>
                </a:lnTo>
                <a:lnTo>
                  <a:pt x="1681" y="11556"/>
                </a:lnTo>
                <a:lnTo>
                  <a:pt x="249" y="12643"/>
                </a:lnTo>
                <a:lnTo>
                  <a:pt x="0" y="14073"/>
                </a:lnTo>
                <a:lnTo>
                  <a:pt x="539" y="15732"/>
                </a:lnTo>
                <a:lnTo>
                  <a:pt x="3016" y="16838"/>
                </a:lnTo>
                <a:lnTo>
                  <a:pt x="48265" y="18759"/>
                </a:lnTo>
                <a:lnTo>
                  <a:pt x="92906" y="17039"/>
                </a:lnTo>
                <a:lnTo>
                  <a:pt x="119627" y="15593"/>
                </a:lnTo>
                <a:lnTo>
                  <a:pt x="145907" y="15334"/>
                </a:lnTo>
                <a:lnTo>
                  <a:pt x="171895" y="15867"/>
                </a:lnTo>
                <a:lnTo>
                  <a:pt x="197686" y="16928"/>
                </a:lnTo>
                <a:lnTo>
                  <a:pt x="245158" y="18107"/>
                </a:lnTo>
                <a:lnTo>
                  <a:pt x="284837" y="18631"/>
                </a:lnTo>
                <a:lnTo>
                  <a:pt x="316253" y="19631"/>
                </a:lnTo>
                <a:lnTo>
                  <a:pt x="320031" y="20849"/>
                </a:lnTo>
                <a:lnTo>
                  <a:pt x="321843" y="22366"/>
                </a:lnTo>
                <a:lnTo>
                  <a:pt x="319524" y="23377"/>
                </a:lnTo>
                <a:lnTo>
                  <a:pt x="279166" y="26882"/>
                </a:lnTo>
                <a:lnTo>
                  <a:pt x="239273" y="29586"/>
                </a:lnTo>
                <a:lnTo>
                  <a:pt x="215794" y="30308"/>
                </a:lnTo>
                <a:lnTo>
                  <a:pt x="190969" y="30788"/>
                </a:lnTo>
                <a:lnTo>
                  <a:pt x="165952" y="31109"/>
                </a:lnTo>
                <a:lnTo>
                  <a:pt x="140808" y="31323"/>
                </a:lnTo>
                <a:lnTo>
                  <a:pt x="94525" y="31560"/>
                </a:lnTo>
                <a:lnTo>
                  <a:pt x="48197" y="31694"/>
                </a:lnTo>
                <a:lnTo>
                  <a:pt x="33374" y="31725"/>
                </a:lnTo>
                <a:lnTo>
                  <a:pt x="30550" y="31028"/>
                </a:lnTo>
                <a:lnTo>
                  <a:pt x="30079" y="29857"/>
                </a:lnTo>
                <a:lnTo>
                  <a:pt x="31175" y="28372"/>
                </a:lnTo>
                <a:lnTo>
                  <a:pt x="66881" y="25987"/>
                </a:lnTo>
                <a:lnTo>
                  <a:pt x="103062" y="25661"/>
                </a:lnTo>
                <a:lnTo>
                  <a:pt x="146893" y="25516"/>
                </a:lnTo>
                <a:lnTo>
                  <a:pt x="191069" y="26157"/>
                </a:lnTo>
                <a:lnTo>
                  <a:pt x="227165" y="28794"/>
                </a:lnTo>
                <a:lnTo>
                  <a:pt x="251656" y="34245"/>
                </a:lnTo>
                <a:lnTo>
                  <a:pt x="251566" y="36941"/>
                </a:lnTo>
                <a:lnTo>
                  <a:pt x="242058" y="43700"/>
                </a:lnTo>
                <a:lnTo>
                  <a:pt x="203388" y="52067"/>
                </a:lnTo>
                <a:lnTo>
                  <a:pt x="167729" y="54891"/>
                </a:lnTo>
                <a:lnTo>
                  <a:pt x="131890" y="55440"/>
                </a:lnTo>
                <a:lnTo>
                  <a:pt x="85636" y="51550"/>
                </a:lnTo>
                <a:lnTo>
                  <a:pt x="87264" y="49889"/>
                </a:lnTo>
                <a:lnTo>
                  <a:pt x="111897" y="41515"/>
                </a:lnTo>
                <a:lnTo>
                  <a:pt x="141648" y="36560"/>
                </a:lnTo>
                <a:lnTo>
                  <a:pt x="187326" y="32006"/>
                </a:lnTo>
                <a:lnTo>
                  <a:pt x="214324" y="29804"/>
                </a:lnTo>
                <a:lnTo>
                  <a:pt x="240790" y="28336"/>
                </a:lnTo>
                <a:lnTo>
                  <a:pt x="266899" y="27357"/>
                </a:lnTo>
                <a:lnTo>
                  <a:pt x="292773" y="26705"/>
                </a:lnTo>
                <a:lnTo>
                  <a:pt x="317782" y="26270"/>
                </a:lnTo>
                <a:lnTo>
                  <a:pt x="342216" y="25980"/>
                </a:lnTo>
                <a:lnTo>
                  <a:pt x="387240" y="26363"/>
                </a:lnTo>
                <a:lnTo>
                  <a:pt x="423713" y="28885"/>
                </a:lnTo>
                <a:lnTo>
                  <a:pt x="458819" y="31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SMARTInkShape-Group327">
            <a:extLst>
              <a:ext uri="{FF2B5EF4-FFF2-40B4-BE49-F238E27FC236}">
                <a16:creationId xmlns:a16="http://schemas.microsoft.com/office/drawing/2014/main" xmlns="" id="{5256053C-8899-4A91-B062-7668128A6A87}"/>
              </a:ext>
            </a:extLst>
          </p:cNvPr>
          <p:cNvGrpSpPr/>
          <p:nvPr/>
        </p:nvGrpSpPr>
        <p:grpSpPr>
          <a:xfrm>
            <a:off x="6965306" y="1335559"/>
            <a:ext cx="1772295" cy="1034680"/>
            <a:chOff x="6965306" y="1335559"/>
            <a:chExt cx="1772295" cy="1034680"/>
          </a:xfrm>
        </p:grpSpPr>
        <p:sp>
          <p:nvSpPr>
            <p:cNvPr id="49" name="SMARTInkShape-1548">
              <a:extLst>
                <a:ext uri="{FF2B5EF4-FFF2-40B4-BE49-F238E27FC236}">
                  <a16:creationId xmlns:a16="http://schemas.microsoft.com/office/drawing/2014/main" xmlns="" id="{FBAA8C78-98E5-44F5-8D92-51C9EF7FB46C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6965306" y="1878211"/>
              <a:ext cx="153045" cy="141147"/>
            </a:xfrm>
            <a:custGeom>
              <a:avLst/>
              <a:gdLst/>
              <a:ahLst/>
              <a:cxnLst/>
              <a:rect l="0" t="0" r="0" b="0"/>
              <a:pathLst>
                <a:path w="153045" h="141147">
                  <a:moveTo>
                    <a:pt x="26044" y="58539"/>
                  </a:moveTo>
                  <a:lnTo>
                    <a:pt x="26044" y="58539"/>
                  </a:lnTo>
                  <a:lnTo>
                    <a:pt x="2900" y="102730"/>
                  </a:lnTo>
                  <a:lnTo>
                    <a:pt x="0" y="119102"/>
                  </a:lnTo>
                  <a:lnTo>
                    <a:pt x="516" y="140117"/>
                  </a:lnTo>
                  <a:lnTo>
                    <a:pt x="1264" y="141146"/>
                  </a:lnTo>
                  <a:lnTo>
                    <a:pt x="2469" y="140422"/>
                  </a:lnTo>
                  <a:lnTo>
                    <a:pt x="3977" y="138528"/>
                  </a:lnTo>
                  <a:lnTo>
                    <a:pt x="14123" y="95056"/>
                  </a:lnTo>
                  <a:lnTo>
                    <a:pt x="30744" y="53601"/>
                  </a:lnTo>
                  <a:lnTo>
                    <a:pt x="41538" y="29533"/>
                  </a:lnTo>
                  <a:lnTo>
                    <a:pt x="62071" y="6200"/>
                  </a:lnTo>
                  <a:lnTo>
                    <a:pt x="72865" y="0"/>
                  </a:lnTo>
                  <a:lnTo>
                    <a:pt x="77719" y="463"/>
                  </a:lnTo>
                  <a:lnTo>
                    <a:pt x="86876" y="6622"/>
                  </a:lnTo>
                  <a:lnTo>
                    <a:pt x="121617" y="52158"/>
                  </a:lnTo>
                  <a:lnTo>
                    <a:pt x="153044" y="96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549">
              <a:extLst>
                <a:ext uri="{FF2B5EF4-FFF2-40B4-BE49-F238E27FC236}">
                  <a16:creationId xmlns:a16="http://schemas.microsoft.com/office/drawing/2014/main" xmlns="" id="{68B6B8EA-F67B-48F9-AA24-05D4F58D7FB4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023114" y="1335559"/>
              <a:ext cx="1714487" cy="1034680"/>
            </a:xfrm>
            <a:custGeom>
              <a:avLst/>
              <a:gdLst/>
              <a:ahLst/>
              <a:cxnLst/>
              <a:rect l="0" t="0" r="0" b="0"/>
              <a:pathLst>
                <a:path w="1714487" h="1034680">
                  <a:moveTo>
                    <a:pt x="25386" y="575791"/>
                  </a:moveTo>
                  <a:lnTo>
                    <a:pt x="25386" y="575791"/>
                  </a:lnTo>
                  <a:lnTo>
                    <a:pt x="22015" y="575791"/>
                  </a:lnTo>
                  <a:lnTo>
                    <a:pt x="18478" y="577672"/>
                  </a:lnTo>
                  <a:lnTo>
                    <a:pt x="14554" y="580155"/>
                  </a:lnTo>
                  <a:lnTo>
                    <a:pt x="8379" y="582258"/>
                  </a:lnTo>
                  <a:lnTo>
                    <a:pt x="1230" y="587531"/>
                  </a:lnTo>
                  <a:lnTo>
                    <a:pt x="539" y="589946"/>
                  </a:lnTo>
                  <a:lnTo>
                    <a:pt x="0" y="635191"/>
                  </a:lnTo>
                  <a:lnTo>
                    <a:pt x="1404" y="651580"/>
                  </a:lnTo>
                  <a:lnTo>
                    <a:pt x="14293" y="697806"/>
                  </a:lnTo>
                  <a:lnTo>
                    <a:pt x="23874" y="737345"/>
                  </a:lnTo>
                  <a:lnTo>
                    <a:pt x="38624" y="779127"/>
                  </a:lnTo>
                  <a:lnTo>
                    <a:pt x="59323" y="826150"/>
                  </a:lnTo>
                  <a:lnTo>
                    <a:pt x="86070" y="873347"/>
                  </a:lnTo>
                  <a:lnTo>
                    <a:pt x="123496" y="919993"/>
                  </a:lnTo>
                  <a:lnTo>
                    <a:pt x="167611" y="958877"/>
                  </a:lnTo>
                  <a:lnTo>
                    <a:pt x="209500" y="985788"/>
                  </a:lnTo>
                  <a:lnTo>
                    <a:pt x="241035" y="1003075"/>
                  </a:lnTo>
                  <a:lnTo>
                    <a:pt x="273865" y="1016403"/>
                  </a:lnTo>
                  <a:lnTo>
                    <a:pt x="308682" y="1026324"/>
                  </a:lnTo>
                  <a:lnTo>
                    <a:pt x="347674" y="1033085"/>
                  </a:lnTo>
                  <a:lnTo>
                    <a:pt x="386641" y="1034679"/>
                  </a:lnTo>
                  <a:lnTo>
                    <a:pt x="426538" y="1032330"/>
                  </a:lnTo>
                  <a:lnTo>
                    <a:pt x="470140" y="1026582"/>
                  </a:lnTo>
                  <a:lnTo>
                    <a:pt x="517271" y="1017443"/>
                  </a:lnTo>
                  <a:lnTo>
                    <a:pt x="541692" y="1012042"/>
                  </a:lnTo>
                  <a:lnTo>
                    <a:pt x="565734" y="1005619"/>
                  </a:lnTo>
                  <a:lnTo>
                    <a:pt x="613145" y="990957"/>
                  </a:lnTo>
                  <a:lnTo>
                    <a:pt x="660085" y="973152"/>
                  </a:lnTo>
                  <a:lnTo>
                    <a:pt x="706819" y="952068"/>
                  </a:lnTo>
                  <a:lnTo>
                    <a:pt x="753460" y="926234"/>
                  </a:lnTo>
                  <a:lnTo>
                    <a:pt x="800060" y="898290"/>
                  </a:lnTo>
                  <a:lnTo>
                    <a:pt x="846641" y="868702"/>
                  </a:lnTo>
                  <a:lnTo>
                    <a:pt x="893214" y="836736"/>
                  </a:lnTo>
                  <a:lnTo>
                    <a:pt x="917204" y="819604"/>
                  </a:lnTo>
                  <a:lnTo>
                    <a:pt x="941665" y="801833"/>
                  </a:lnTo>
                  <a:lnTo>
                    <a:pt x="966438" y="783636"/>
                  </a:lnTo>
                  <a:lnTo>
                    <a:pt x="990715" y="765154"/>
                  </a:lnTo>
                  <a:lnTo>
                    <a:pt x="1014660" y="746483"/>
                  </a:lnTo>
                  <a:lnTo>
                    <a:pt x="1061964" y="708804"/>
                  </a:lnTo>
                  <a:lnTo>
                    <a:pt x="1108857" y="670891"/>
                  </a:lnTo>
                  <a:lnTo>
                    <a:pt x="1151806" y="632875"/>
                  </a:lnTo>
                  <a:lnTo>
                    <a:pt x="1192061" y="593400"/>
                  </a:lnTo>
                  <a:lnTo>
                    <a:pt x="1231119" y="549986"/>
                  </a:lnTo>
                  <a:lnTo>
                    <a:pt x="1271526" y="504820"/>
                  </a:lnTo>
                  <a:lnTo>
                    <a:pt x="1311594" y="460287"/>
                  </a:lnTo>
                  <a:lnTo>
                    <a:pt x="1348215" y="419328"/>
                  </a:lnTo>
                  <a:lnTo>
                    <a:pt x="1385187" y="376194"/>
                  </a:lnTo>
                  <a:lnTo>
                    <a:pt x="1420670" y="333270"/>
                  </a:lnTo>
                  <a:lnTo>
                    <a:pt x="1450550" y="295378"/>
                  </a:lnTo>
                  <a:lnTo>
                    <a:pt x="1484431" y="249054"/>
                  </a:lnTo>
                  <a:lnTo>
                    <a:pt x="1515714" y="205146"/>
                  </a:lnTo>
                  <a:lnTo>
                    <a:pt x="1537215" y="160857"/>
                  </a:lnTo>
                  <a:lnTo>
                    <a:pt x="1555893" y="123196"/>
                  </a:lnTo>
                  <a:lnTo>
                    <a:pt x="1576836" y="76908"/>
                  </a:lnTo>
                  <a:lnTo>
                    <a:pt x="1584228" y="44166"/>
                  </a:lnTo>
                  <a:lnTo>
                    <a:pt x="1581140" y="17291"/>
                  </a:lnTo>
                  <a:lnTo>
                    <a:pt x="1577766" y="20451"/>
                  </a:lnTo>
                  <a:lnTo>
                    <a:pt x="1572347" y="22056"/>
                  </a:lnTo>
                  <a:lnTo>
                    <a:pt x="1568927" y="22485"/>
                  </a:lnTo>
                  <a:lnTo>
                    <a:pt x="1565941" y="24181"/>
                  </a:lnTo>
                  <a:lnTo>
                    <a:pt x="1523536" y="61704"/>
                  </a:lnTo>
                  <a:lnTo>
                    <a:pt x="1502260" y="76362"/>
                  </a:lnTo>
                  <a:lnTo>
                    <a:pt x="1493324" y="79268"/>
                  </a:lnTo>
                  <a:lnTo>
                    <a:pt x="1490845" y="79675"/>
                  </a:lnTo>
                  <a:lnTo>
                    <a:pt x="1489192" y="78536"/>
                  </a:lnTo>
                  <a:lnTo>
                    <a:pt x="1487355" y="73507"/>
                  </a:lnTo>
                  <a:lnTo>
                    <a:pt x="1490301" y="64687"/>
                  </a:lnTo>
                  <a:lnTo>
                    <a:pt x="1510310" y="17692"/>
                  </a:lnTo>
                  <a:lnTo>
                    <a:pt x="1518836" y="4891"/>
                  </a:lnTo>
                  <a:lnTo>
                    <a:pt x="1525460" y="1030"/>
                  </a:lnTo>
                  <a:lnTo>
                    <a:pt x="1529201" y="0"/>
                  </a:lnTo>
                  <a:lnTo>
                    <a:pt x="1537122" y="738"/>
                  </a:lnTo>
                  <a:lnTo>
                    <a:pt x="1560447" y="10331"/>
                  </a:lnTo>
                  <a:lnTo>
                    <a:pt x="1597301" y="37365"/>
                  </a:lnTo>
                  <a:lnTo>
                    <a:pt x="1638553" y="80125"/>
                  </a:lnTo>
                  <a:lnTo>
                    <a:pt x="1681804" y="122515"/>
                  </a:lnTo>
                  <a:lnTo>
                    <a:pt x="1714486" y="143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1550">
            <a:extLst>
              <a:ext uri="{FF2B5EF4-FFF2-40B4-BE49-F238E27FC236}">
                <a16:creationId xmlns:a16="http://schemas.microsoft.com/office/drawing/2014/main" xmlns="" id="{680F1B21-6C80-45C8-A5D6-2C6B18A7A4C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096597" y="30"/>
            <a:ext cx="669564" cy="1868061"/>
          </a:xfrm>
          <a:custGeom>
            <a:avLst/>
            <a:gdLst/>
            <a:ahLst/>
            <a:cxnLst/>
            <a:rect l="0" t="0" r="0" b="0"/>
            <a:pathLst>
              <a:path w="669564" h="1868061">
                <a:moveTo>
                  <a:pt x="501053" y="133320"/>
                </a:moveTo>
                <a:lnTo>
                  <a:pt x="501053" y="133320"/>
                </a:lnTo>
                <a:lnTo>
                  <a:pt x="478976" y="89873"/>
                </a:lnTo>
                <a:lnTo>
                  <a:pt x="449337" y="45083"/>
                </a:lnTo>
                <a:lnTo>
                  <a:pt x="430226" y="18668"/>
                </a:lnTo>
                <a:lnTo>
                  <a:pt x="415010" y="8750"/>
                </a:lnTo>
                <a:lnTo>
                  <a:pt x="390578" y="2572"/>
                </a:lnTo>
                <a:lnTo>
                  <a:pt x="351969" y="484"/>
                </a:lnTo>
                <a:lnTo>
                  <a:pt x="306608" y="72"/>
                </a:lnTo>
                <a:lnTo>
                  <a:pt x="266816" y="0"/>
                </a:lnTo>
                <a:lnTo>
                  <a:pt x="228215" y="1860"/>
                </a:lnTo>
                <a:lnTo>
                  <a:pt x="215444" y="3347"/>
                </a:lnTo>
                <a:lnTo>
                  <a:pt x="189966" y="16288"/>
                </a:lnTo>
                <a:lnTo>
                  <a:pt x="153702" y="49255"/>
                </a:lnTo>
                <a:lnTo>
                  <a:pt x="122497" y="92184"/>
                </a:lnTo>
                <a:lnTo>
                  <a:pt x="103501" y="125621"/>
                </a:lnTo>
                <a:lnTo>
                  <a:pt x="83298" y="164000"/>
                </a:lnTo>
                <a:lnTo>
                  <a:pt x="66323" y="206457"/>
                </a:lnTo>
                <a:lnTo>
                  <a:pt x="51723" y="251198"/>
                </a:lnTo>
                <a:lnTo>
                  <a:pt x="38177" y="296953"/>
                </a:lnTo>
                <a:lnTo>
                  <a:pt x="31604" y="320725"/>
                </a:lnTo>
                <a:lnTo>
                  <a:pt x="25103" y="345040"/>
                </a:lnTo>
                <a:lnTo>
                  <a:pt x="18653" y="369717"/>
                </a:lnTo>
                <a:lnTo>
                  <a:pt x="13648" y="395340"/>
                </a:lnTo>
                <a:lnTo>
                  <a:pt x="9605" y="421594"/>
                </a:lnTo>
                <a:lnTo>
                  <a:pt x="6204" y="448270"/>
                </a:lnTo>
                <a:lnTo>
                  <a:pt x="3937" y="474520"/>
                </a:lnTo>
                <a:lnTo>
                  <a:pt x="2426" y="500486"/>
                </a:lnTo>
                <a:lnTo>
                  <a:pt x="1418" y="526264"/>
                </a:lnTo>
                <a:lnTo>
                  <a:pt x="747" y="551916"/>
                </a:lnTo>
                <a:lnTo>
                  <a:pt x="298" y="577484"/>
                </a:lnTo>
                <a:lnTo>
                  <a:pt x="0" y="602996"/>
                </a:lnTo>
                <a:lnTo>
                  <a:pt x="506" y="629882"/>
                </a:lnTo>
                <a:lnTo>
                  <a:pt x="1549" y="657683"/>
                </a:lnTo>
                <a:lnTo>
                  <a:pt x="2951" y="686096"/>
                </a:lnTo>
                <a:lnTo>
                  <a:pt x="4590" y="714209"/>
                </a:lnTo>
                <a:lnTo>
                  <a:pt x="6388" y="742124"/>
                </a:lnTo>
                <a:lnTo>
                  <a:pt x="8294" y="769906"/>
                </a:lnTo>
                <a:lnTo>
                  <a:pt x="9563" y="798305"/>
                </a:lnTo>
                <a:lnTo>
                  <a:pt x="10409" y="827116"/>
                </a:lnTo>
                <a:lnTo>
                  <a:pt x="10974" y="856200"/>
                </a:lnTo>
                <a:lnTo>
                  <a:pt x="10644" y="884763"/>
                </a:lnTo>
                <a:lnTo>
                  <a:pt x="9720" y="912976"/>
                </a:lnTo>
                <a:lnTo>
                  <a:pt x="8397" y="940957"/>
                </a:lnTo>
                <a:lnTo>
                  <a:pt x="7516" y="968784"/>
                </a:lnTo>
                <a:lnTo>
                  <a:pt x="6929" y="996507"/>
                </a:lnTo>
                <a:lnTo>
                  <a:pt x="6536" y="1024161"/>
                </a:lnTo>
                <a:lnTo>
                  <a:pt x="6981" y="1051064"/>
                </a:lnTo>
                <a:lnTo>
                  <a:pt x="7982" y="1077466"/>
                </a:lnTo>
                <a:lnTo>
                  <a:pt x="9356" y="1103534"/>
                </a:lnTo>
                <a:lnTo>
                  <a:pt x="9565" y="1128674"/>
                </a:lnTo>
                <a:lnTo>
                  <a:pt x="9000" y="1153195"/>
                </a:lnTo>
                <a:lnTo>
                  <a:pt x="7918" y="1177303"/>
                </a:lnTo>
                <a:lnTo>
                  <a:pt x="6716" y="1224787"/>
                </a:lnTo>
                <a:lnTo>
                  <a:pt x="6180" y="1271055"/>
                </a:lnTo>
                <a:lnTo>
                  <a:pt x="5943" y="1315137"/>
                </a:lnTo>
                <a:lnTo>
                  <a:pt x="7719" y="1356367"/>
                </a:lnTo>
                <a:lnTo>
                  <a:pt x="11565" y="1396563"/>
                </a:lnTo>
                <a:lnTo>
                  <a:pt x="17979" y="1437947"/>
                </a:lnTo>
                <a:lnTo>
                  <a:pt x="25533" y="1477976"/>
                </a:lnTo>
                <a:lnTo>
                  <a:pt x="33594" y="1516934"/>
                </a:lnTo>
                <a:lnTo>
                  <a:pt x="41879" y="1555415"/>
                </a:lnTo>
                <a:lnTo>
                  <a:pt x="54030" y="1591803"/>
                </a:lnTo>
                <a:lnTo>
                  <a:pt x="68836" y="1626085"/>
                </a:lnTo>
                <a:lnTo>
                  <a:pt x="93746" y="1673152"/>
                </a:lnTo>
                <a:lnTo>
                  <a:pt x="123155" y="1717671"/>
                </a:lnTo>
                <a:lnTo>
                  <a:pt x="154211" y="1757987"/>
                </a:lnTo>
                <a:lnTo>
                  <a:pt x="185050" y="1795333"/>
                </a:lnTo>
                <a:lnTo>
                  <a:pt x="222994" y="1832069"/>
                </a:lnTo>
                <a:lnTo>
                  <a:pt x="264251" y="1856546"/>
                </a:lnTo>
                <a:lnTo>
                  <a:pt x="295815" y="1867182"/>
                </a:lnTo>
                <a:lnTo>
                  <a:pt x="330880" y="1868060"/>
                </a:lnTo>
                <a:lnTo>
                  <a:pt x="375586" y="1856260"/>
                </a:lnTo>
                <a:lnTo>
                  <a:pt x="418388" y="1832397"/>
                </a:lnTo>
                <a:lnTo>
                  <a:pt x="460814" y="1797345"/>
                </a:lnTo>
                <a:lnTo>
                  <a:pt x="497390" y="1755038"/>
                </a:lnTo>
                <a:lnTo>
                  <a:pt x="519723" y="1714104"/>
                </a:lnTo>
                <a:lnTo>
                  <a:pt x="542489" y="1666540"/>
                </a:lnTo>
                <a:lnTo>
                  <a:pt x="553806" y="1633431"/>
                </a:lnTo>
                <a:lnTo>
                  <a:pt x="563540" y="1599901"/>
                </a:lnTo>
                <a:lnTo>
                  <a:pt x="573275" y="1565478"/>
                </a:lnTo>
                <a:lnTo>
                  <a:pt x="584657" y="1529013"/>
                </a:lnTo>
                <a:lnTo>
                  <a:pt x="593009" y="1489758"/>
                </a:lnTo>
                <a:lnTo>
                  <a:pt x="599777" y="1450203"/>
                </a:lnTo>
                <a:lnTo>
                  <a:pt x="607489" y="1413809"/>
                </a:lnTo>
                <a:lnTo>
                  <a:pt x="613740" y="1375056"/>
                </a:lnTo>
                <a:lnTo>
                  <a:pt x="619574" y="1335019"/>
                </a:lnTo>
                <a:lnTo>
                  <a:pt x="626872" y="1296059"/>
                </a:lnTo>
                <a:lnTo>
                  <a:pt x="632937" y="1257576"/>
                </a:lnTo>
                <a:lnTo>
                  <a:pt x="637985" y="1219306"/>
                </a:lnTo>
                <a:lnTo>
                  <a:pt x="642580" y="1181130"/>
                </a:lnTo>
                <a:lnTo>
                  <a:pt x="646974" y="1141115"/>
                </a:lnTo>
                <a:lnTo>
                  <a:pt x="651279" y="1100518"/>
                </a:lnTo>
                <a:lnTo>
                  <a:pt x="655544" y="1061308"/>
                </a:lnTo>
                <a:lnTo>
                  <a:pt x="659792" y="1020833"/>
                </a:lnTo>
                <a:lnTo>
                  <a:pt x="663326" y="980031"/>
                </a:lnTo>
                <a:lnTo>
                  <a:pt x="664896" y="940731"/>
                </a:lnTo>
                <a:lnTo>
                  <a:pt x="667476" y="900215"/>
                </a:lnTo>
                <a:lnTo>
                  <a:pt x="669563" y="859396"/>
                </a:lnTo>
                <a:lnTo>
                  <a:pt x="668139" y="820087"/>
                </a:lnTo>
                <a:lnTo>
                  <a:pt x="665154" y="779568"/>
                </a:lnTo>
                <a:lnTo>
                  <a:pt x="660065" y="738041"/>
                </a:lnTo>
                <a:lnTo>
                  <a:pt x="650747" y="696067"/>
                </a:lnTo>
                <a:lnTo>
                  <a:pt x="637669" y="655774"/>
                </a:lnTo>
                <a:lnTo>
                  <a:pt x="623860" y="616700"/>
                </a:lnTo>
                <a:lnTo>
                  <a:pt x="613018" y="578166"/>
                </a:lnTo>
                <a:lnTo>
                  <a:pt x="601615" y="539874"/>
                </a:lnTo>
                <a:lnTo>
                  <a:pt x="590197" y="500983"/>
                </a:lnTo>
                <a:lnTo>
                  <a:pt x="580419" y="460179"/>
                </a:lnTo>
                <a:lnTo>
                  <a:pt x="569488" y="418526"/>
                </a:lnTo>
                <a:lnTo>
                  <a:pt x="557574" y="377201"/>
                </a:lnTo>
                <a:lnTo>
                  <a:pt x="545223" y="337667"/>
                </a:lnTo>
                <a:lnTo>
                  <a:pt x="528916" y="297048"/>
                </a:lnTo>
                <a:lnTo>
                  <a:pt x="510614" y="255477"/>
                </a:lnTo>
                <a:lnTo>
                  <a:pt x="493073" y="213482"/>
                </a:lnTo>
                <a:lnTo>
                  <a:pt x="473987" y="175063"/>
                </a:lnTo>
                <a:lnTo>
                  <a:pt x="453040" y="139878"/>
                </a:lnTo>
                <a:lnTo>
                  <a:pt x="417447" y="93008"/>
                </a:lnTo>
                <a:lnTo>
                  <a:pt x="381501" y="54113"/>
                </a:lnTo>
                <a:lnTo>
                  <a:pt x="353761" y="31064"/>
                </a:lnTo>
                <a:lnTo>
                  <a:pt x="329603" y="2537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329">
            <a:extLst>
              <a:ext uri="{FF2B5EF4-FFF2-40B4-BE49-F238E27FC236}">
                <a16:creationId xmlns:a16="http://schemas.microsoft.com/office/drawing/2014/main" xmlns="" id="{C355D848-A7B4-4CE8-8EEA-8FF9556B2CC1}"/>
              </a:ext>
            </a:extLst>
          </p:cNvPr>
          <p:cNvGrpSpPr/>
          <p:nvPr/>
        </p:nvGrpSpPr>
        <p:grpSpPr>
          <a:xfrm>
            <a:off x="6276342" y="1345858"/>
            <a:ext cx="3458209" cy="1546279"/>
            <a:chOff x="6276342" y="1345858"/>
            <a:chExt cx="3458209" cy="1546279"/>
          </a:xfrm>
        </p:grpSpPr>
        <p:sp>
          <p:nvSpPr>
            <p:cNvPr id="53" name="SMARTInkShape-1551">
              <a:extLst>
                <a:ext uri="{FF2B5EF4-FFF2-40B4-BE49-F238E27FC236}">
                  <a16:creationId xmlns:a16="http://schemas.microsoft.com/office/drawing/2014/main" xmlns="" id="{C39A15F2-CCAE-4200-9021-3953A0F920C0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293029" y="1345858"/>
              <a:ext cx="441522" cy="69147"/>
            </a:xfrm>
            <a:custGeom>
              <a:avLst/>
              <a:gdLst/>
              <a:ahLst/>
              <a:cxnLst/>
              <a:rect l="0" t="0" r="0" b="0"/>
              <a:pathLst>
                <a:path w="441522" h="69147">
                  <a:moveTo>
                    <a:pt x="3371" y="51142"/>
                  </a:moveTo>
                  <a:lnTo>
                    <a:pt x="3371" y="51142"/>
                  </a:lnTo>
                  <a:lnTo>
                    <a:pt x="0" y="44400"/>
                  </a:lnTo>
                  <a:lnTo>
                    <a:pt x="2535" y="41003"/>
                  </a:lnTo>
                  <a:lnTo>
                    <a:pt x="37594" y="23530"/>
                  </a:lnTo>
                  <a:lnTo>
                    <a:pt x="70087" y="12765"/>
                  </a:lnTo>
                  <a:lnTo>
                    <a:pt x="115102" y="3276"/>
                  </a:lnTo>
                  <a:lnTo>
                    <a:pt x="142064" y="887"/>
                  </a:lnTo>
                  <a:lnTo>
                    <a:pt x="171327" y="0"/>
                  </a:lnTo>
                  <a:lnTo>
                    <a:pt x="202126" y="114"/>
                  </a:lnTo>
                  <a:lnTo>
                    <a:pt x="249515" y="4004"/>
                  </a:lnTo>
                  <a:lnTo>
                    <a:pt x="283513" y="11142"/>
                  </a:lnTo>
                  <a:lnTo>
                    <a:pt x="303326" y="21370"/>
                  </a:lnTo>
                  <a:lnTo>
                    <a:pt x="306352" y="27060"/>
                  </a:lnTo>
                  <a:lnTo>
                    <a:pt x="305546" y="32971"/>
                  </a:lnTo>
                  <a:lnTo>
                    <a:pt x="302188" y="39028"/>
                  </a:lnTo>
                  <a:lnTo>
                    <a:pt x="285286" y="49521"/>
                  </a:lnTo>
                  <a:lnTo>
                    <a:pt x="242358" y="61480"/>
                  </a:lnTo>
                  <a:lnTo>
                    <a:pt x="206249" y="66320"/>
                  </a:lnTo>
                  <a:lnTo>
                    <a:pt x="171384" y="68471"/>
                  </a:lnTo>
                  <a:lnTo>
                    <a:pt x="133298" y="69146"/>
                  </a:lnTo>
                  <a:lnTo>
                    <a:pt x="133733" y="68084"/>
                  </a:lnTo>
                  <a:lnTo>
                    <a:pt x="148092" y="64316"/>
                  </a:lnTo>
                  <a:lnTo>
                    <a:pt x="185048" y="57938"/>
                  </a:lnTo>
                  <a:lnTo>
                    <a:pt x="209861" y="54967"/>
                  </a:lnTo>
                  <a:lnTo>
                    <a:pt x="237692" y="52281"/>
                  </a:lnTo>
                  <a:lnTo>
                    <a:pt x="267535" y="49785"/>
                  </a:lnTo>
                  <a:lnTo>
                    <a:pt x="300130" y="49532"/>
                  </a:lnTo>
                  <a:lnTo>
                    <a:pt x="334561" y="50774"/>
                  </a:lnTo>
                  <a:lnTo>
                    <a:pt x="370214" y="53013"/>
                  </a:lnTo>
                  <a:lnTo>
                    <a:pt x="441521" y="574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552">
              <a:extLst>
                <a:ext uri="{FF2B5EF4-FFF2-40B4-BE49-F238E27FC236}">
                  <a16:creationId xmlns:a16="http://schemas.microsoft.com/office/drawing/2014/main" xmlns="" id="{8E65641E-1D11-4E29-976F-92FC1A879916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381750" y="1503371"/>
              <a:ext cx="3149601" cy="1388766"/>
            </a:xfrm>
            <a:custGeom>
              <a:avLst/>
              <a:gdLst/>
              <a:ahLst/>
              <a:cxnLst/>
              <a:rect l="0" t="0" r="0" b="0"/>
              <a:pathLst>
                <a:path w="3149601" h="1388766">
                  <a:moveTo>
                    <a:pt x="0" y="382579"/>
                  </a:moveTo>
                  <a:lnTo>
                    <a:pt x="0" y="382579"/>
                  </a:lnTo>
                  <a:lnTo>
                    <a:pt x="0" y="377112"/>
                  </a:lnTo>
                  <a:lnTo>
                    <a:pt x="0" y="424571"/>
                  </a:lnTo>
                  <a:lnTo>
                    <a:pt x="705" y="462788"/>
                  </a:lnTo>
                  <a:lnTo>
                    <a:pt x="5070" y="499478"/>
                  </a:lnTo>
                  <a:lnTo>
                    <a:pt x="11537" y="545470"/>
                  </a:lnTo>
                  <a:lnTo>
                    <a:pt x="18298" y="578212"/>
                  </a:lnTo>
                  <a:lnTo>
                    <a:pt x="26006" y="611579"/>
                  </a:lnTo>
                  <a:lnTo>
                    <a:pt x="34841" y="645929"/>
                  </a:lnTo>
                  <a:lnTo>
                    <a:pt x="45824" y="682362"/>
                  </a:lnTo>
                  <a:lnTo>
                    <a:pt x="59642" y="721603"/>
                  </a:lnTo>
                  <a:lnTo>
                    <a:pt x="75897" y="763267"/>
                  </a:lnTo>
                  <a:lnTo>
                    <a:pt x="94880" y="807655"/>
                  </a:lnTo>
                  <a:lnTo>
                    <a:pt x="118840" y="851372"/>
                  </a:lnTo>
                  <a:lnTo>
                    <a:pt x="146656" y="894320"/>
                  </a:lnTo>
                  <a:lnTo>
                    <a:pt x="177834" y="936927"/>
                  </a:lnTo>
                  <a:lnTo>
                    <a:pt x="214268" y="979382"/>
                  </a:lnTo>
                  <a:lnTo>
                    <a:pt x="255391" y="1021063"/>
                  </a:lnTo>
                  <a:lnTo>
                    <a:pt x="301891" y="1060756"/>
                  </a:lnTo>
                  <a:lnTo>
                    <a:pt x="326850" y="1080936"/>
                  </a:lnTo>
                  <a:lnTo>
                    <a:pt x="352660" y="1101445"/>
                  </a:lnTo>
                  <a:lnTo>
                    <a:pt x="379040" y="1122173"/>
                  </a:lnTo>
                  <a:lnTo>
                    <a:pt x="407915" y="1142342"/>
                  </a:lnTo>
                  <a:lnTo>
                    <a:pt x="438455" y="1162137"/>
                  </a:lnTo>
                  <a:lnTo>
                    <a:pt x="470103" y="1181684"/>
                  </a:lnTo>
                  <a:lnTo>
                    <a:pt x="503196" y="1200360"/>
                  </a:lnTo>
                  <a:lnTo>
                    <a:pt x="537253" y="1218455"/>
                  </a:lnTo>
                  <a:lnTo>
                    <a:pt x="571951" y="1236164"/>
                  </a:lnTo>
                  <a:lnTo>
                    <a:pt x="608490" y="1253613"/>
                  </a:lnTo>
                  <a:lnTo>
                    <a:pt x="646254" y="1270891"/>
                  </a:lnTo>
                  <a:lnTo>
                    <a:pt x="684836" y="1288053"/>
                  </a:lnTo>
                  <a:lnTo>
                    <a:pt x="726786" y="1303023"/>
                  </a:lnTo>
                  <a:lnTo>
                    <a:pt x="770979" y="1316530"/>
                  </a:lnTo>
                  <a:lnTo>
                    <a:pt x="816669" y="1329063"/>
                  </a:lnTo>
                  <a:lnTo>
                    <a:pt x="862652" y="1340241"/>
                  </a:lnTo>
                  <a:lnTo>
                    <a:pt x="908829" y="1350514"/>
                  </a:lnTo>
                  <a:lnTo>
                    <a:pt x="955136" y="1360186"/>
                  </a:lnTo>
                  <a:lnTo>
                    <a:pt x="1002235" y="1368045"/>
                  </a:lnTo>
                  <a:lnTo>
                    <a:pt x="1049862" y="1374695"/>
                  </a:lnTo>
                  <a:lnTo>
                    <a:pt x="1097842" y="1380540"/>
                  </a:lnTo>
                  <a:lnTo>
                    <a:pt x="1148172" y="1384436"/>
                  </a:lnTo>
                  <a:lnTo>
                    <a:pt x="1200070" y="1387033"/>
                  </a:lnTo>
                  <a:lnTo>
                    <a:pt x="1253013" y="1388765"/>
                  </a:lnTo>
                  <a:lnTo>
                    <a:pt x="1305242" y="1388509"/>
                  </a:lnTo>
                  <a:lnTo>
                    <a:pt x="1356995" y="1386927"/>
                  </a:lnTo>
                  <a:lnTo>
                    <a:pt x="1408430" y="1384461"/>
                  </a:lnTo>
                  <a:lnTo>
                    <a:pt x="1459653" y="1379995"/>
                  </a:lnTo>
                  <a:lnTo>
                    <a:pt x="1510735" y="1374195"/>
                  </a:lnTo>
                  <a:lnTo>
                    <a:pt x="1561723" y="1367506"/>
                  </a:lnTo>
                  <a:lnTo>
                    <a:pt x="1614766" y="1358814"/>
                  </a:lnTo>
                  <a:lnTo>
                    <a:pt x="1669177" y="1348786"/>
                  </a:lnTo>
                  <a:lnTo>
                    <a:pt x="1724502" y="1337867"/>
                  </a:lnTo>
                  <a:lnTo>
                    <a:pt x="1776906" y="1325649"/>
                  </a:lnTo>
                  <a:lnTo>
                    <a:pt x="1827365" y="1312564"/>
                  </a:lnTo>
                  <a:lnTo>
                    <a:pt x="1876527" y="1298902"/>
                  </a:lnTo>
                  <a:lnTo>
                    <a:pt x="1923412" y="1283445"/>
                  </a:lnTo>
                  <a:lnTo>
                    <a:pt x="1968780" y="1266790"/>
                  </a:lnTo>
                  <a:lnTo>
                    <a:pt x="2013138" y="1249336"/>
                  </a:lnTo>
                  <a:lnTo>
                    <a:pt x="2057525" y="1229939"/>
                  </a:lnTo>
                  <a:lnTo>
                    <a:pt x="2101933" y="1209247"/>
                  </a:lnTo>
                  <a:lnTo>
                    <a:pt x="2146355" y="1187691"/>
                  </a:lnTo>
                  <a:lnTo>
                    <a:pt x="2187964" y="1164854"/>
                  </a:lnTo>
                  <a:lnTo>
                    <a:pt x="2227699" y="1141162"/>
                  </a:lnTo>
                  <a:lnTo>
                    <a:pt x="2266183" y="1116901"/>
                  </a:lnTo>
                  <a:lnTo>
                    <a:pt x="2303127" y="1091555"/>
                  </a:lnTo>
                  <a:lnTo>
                    <a:pt x="2339046" y="1065485"/>
                  </a:lnTo>
                  <a:lnTo>
                    <a:pt x="2374281" y="1038933"/>
                  </a:lnTo>
                  <a:lnTo>
                    <a:pt x="2407648" y="1011354"/>
                  </a:lnTo>
                  <a:lnTo>
                    <a:pt x="2439770" y="983090"/>
                  </a:lnTo>
                  <a:lnTo>
                    <a:pt x="2471063" y="954370"/>
                  </a:lnTo>
                  <a:lnTo>
                    <a:pt x="2501098" y="925345"/>
                  </a:lnTo>
                  <a:lnTo>
                    <a:pt x="2530293" y="896117"/>
                  </a:lnTo>
                  <a:lnTo>
                    <a:pt x="2558928" y="866755"/>
                  </a:lnTo>
                  <a:lnTo>
                    <a:pt x="2585075" y="836596"/>
                  </a:lnTo>
                  <a:lnTo>
                    <a:pt x="2609560" y="805907"/>
                  </a:lnTo>
                  <a:lnTo>
                    <a:pt x="2632940" y="774864"/>
                  </a:lnTo>
                  <a:lnTo>
                    <a:pt x="2656287" y="743586"/>
                  </a:lnTo>
                  <a:lnTo>
                    <a:pt x="2679614" y="712150"/>
                  </a:lnTo>
                  <a:lnTo>
                    <a:pt x="2702926" y="680610"/>
                  </a:lnTo>
                  <a:lnTo>
                    <a:pt x="2724817" y="649705"/>
                  </a:lnTo>
                  <a:lnTo>
                    <a:pt x="2745760" y="619224"/>
                  </a:lnTo>
                  <a:lnTo>
                    <a:pt x="2766074" y="589026"/>
                  </a:lnTo>
                  <a:lnTo>
                    <a:pt x="2785966" y="560427"/>
                  </a:lnTo>
                  <a:lnTo>
                    <a:pt x="2805578" y="532894"/>
                  </a:lnTo>
                  <a:lnTo>
                    <a:pt x="2825002" y="506073"/>
                  </a:lnTo>
                  <a:lnTo>
                    <a:pt x="2842889" y="479725"/>
                  </a:lnTo>
                  <a:lnTo>
                    <a:pt x="2859753" y="453693"/>
                  </a:lnTo>
                  <a:lnTo>
                    <a:pt x="2875936" y="427872"/>
                  </a:lnTo>
                  <a:lnTo>
                    <a:pt x="2890956" y="402896"/>
                  </a:lnTo>
                  <a:lnTo>
                    <a:pt x="2905204" y="378485"/>
                  </a:lnTo>
                  <a:lnTo>
                    <a:pt x="2931618" y="331370"/>
                  </a:lnTo>
                  <a:lnTo>
                    <a:pt x="2955117" y="286912"/>
                  </a:lnTo>
                  <a:lnTo>
                    <a:pt x="2975439" y="241753"/>
                  </a:lnTo>
                  <a:lnTo>
                    <a:pt x="2993878" y="197928"/>
                  </a:lnTo>
                  <a:lnTo>
                    <a:pt x="3011481" y="159636"/>
                  </a:lnTo>
                  <a:lnTo>
                    <a:pt x="3026832" y="125684"/>
                  </a:lnTo>
                  <a:lnTo>
                    <a:pt x="3041728" y="80684"/>
                  </a:lnTo>
                  <a:lnTo>
                    <a:pt x="3050132" y="34295"/>
                  </a:lnTo>
                  <a:lnTo>
                    <a:pt x="3050594" y="19412"/>
                  </a:lnTo>
                  <a:lnTo>
                    <a:pt x="3048512" y="1731"/>
                  </a:lnTo>
                  <a:lnTo>
                    <a:pt x="3046930" y="269"/>
                  </a:lnTo>
                  <a:lnTo>
                    <a:pt x="3044465" y="0"/>
                  </a:lnTo>
                  <a:lnTo>
                    <a:pt x="3034253" y="2992"/>
                  </a:lnTo>
                  <a:lnTo>
                    <a:pt x="3030369" y="4638"/>
                  </a:lnTo>
                  <a:lnTo>
                    <a:pt x="2991300" y="48461"/>
                  </a:lnTo>
                  <a:lnTo>
                    <a:pt x="2956159" y="95602"/>
                  </a:lnTo>
                  <a:lnTo>
                    <a:pt x="2948855" y="103340"/>
                  </a:lnTo>
                  <a:lnTo>
                    <a:pt x="2945920" y="105403"/>
                  </a:lnTo>
                  <a:lnTo>
                    <a:pt x="2943258" y="106072"/>
                  </a:lnTo>
                  <a:lnTo>
                    <a:pt x="2940777" y="105813"/>
                  </a:lnTo>
                  <a:lnTo>
                    <a:pt x="2938418" y="104935"/>
                  </a:lnTo>
                  <a:lnTo>
                    <a:pt x="2936846" y="102233"/>
                  </a:lnTo>
                  <a:lnTo>
                    <a:pt x="2935098" y="93586"/>
                  </a:lnTo>
                  <a:lnTo>
                    <a:pt x="2940855" y="73447"/>
                  </a:lnTo>
                  <a:lnTo>
                    <a:pt x="2970652" y="41358"/>
                  </a:lnTo>
                  <a:lnTo>
                    <a:pt x="3008628" y="13487"/>
                  </a:lnTo>
                  <a:lnTo>
                    <a:pt x="3043516" y="560"/>
                  </a:lnTo>
                  <a:lnTo>
                    <a:pt x="3069092" y="180"/>
                  </a:lnTo>
                  <a:lnTo>
                    <a:pt x="3094544" y="11277"/>
                  </a:lnTo>
                  <a:lnTo>
                    <a:pt x="3116589" y="31342"/>
                  </a:lnTo>
                  <a:lnTo>
                    <a:pt x="3137500" y="76751"/>
                  </a:lnTo>
                  <a:lnTo>
                    <a:pt x="3149600" y="1031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553">
              <a:extLst>
                <a:ext uri="{FF2B5EF4-FFF2-40B4-BE49-F238E27FC236}">
                  <a16:creationId xmlns:a16="http://schemas.microsoft.com/office/drawing/2014/main" xmlns="" id="{80F60B1B-48AF-4ABB-8A46-55200DB7040A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6276342" y="1892253"/>
              <a:ext cx="207009" cy="88948"/>
            </a:xfrm>
            <a:custGeom>
              <a:avLst/>
              <a:gdLst/>
              <a:ahLst/>
              <a:cxnLst/>
              <a:rect l="0" t="0" r="0" b="0"/>
              <a:pathLst>
                <a:path w="207009" h="88948">
                  <a:moveTo>
                    <a:pt x="67308" y="12747"/>
                  </a:moveTo>
                  <a:lnTo>
                    <a:pt x="67308" y="12747"/>
                  </a:lnTo>
                  <a:lnTo>
                    <a:pt x="56373" y="7280"/>
                  </a:lnTo>
                  <a:lnTo>
                    <a:pt x="48389" y="13400"/>
                  </a:lnTo>
                  <a:lnTo>
                    <a:pt x="21429" y="57321"/>
                  </a:lnTo>
                  <a:lnTo>
                    <a:pt x="0" y="85957"/>
                  </a:lnTo>
                  <a:lnTo>
                    <a:pt x="1645" y="84561"/>
                  </a:lnTo>
                  <a:lnTo>
                    <a:pt x="36875" y="38578"/>
                  </a:lnTo>
                  <a:lnTo>
                    <a:pt x="70677" y="9147"/>
                  </a:lnTo>
                  <a:lnTo>
                    <a:pt x="85034" y="1034"/>
                  </a:lnTo>
                  <a:lnTo>
                    <a:pt x="91825" y="0"/>
                  </a:lnTo>
                  <a:lnTo>
                    <a:pt x="105015" y="2613"/>
                  </a:lnTo>
                  <a:lnTo>
                    <a:pt x="135095" y="20858"/>
                  </a:lnTo>
                  <a:lnTo>
                    <a:pt x="175783" y="61716"/>
                  </a:lnTo>
                  <a:lnTo>
                    <a:pt x="207008" y="8894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330">
            <a:extLst>
              <a:ext uri="{FF2B5EF4-FFF2-40B4-BE49-F238E27FC236}">
                <a16:creationId xmlns:a16="http://schemas.microsoft.com/office/drawing/2014/main" xmlns="" id="{0565689A-96B7-4D69-9BA1-1527FD29C1AF}"/>
              </a:ext>
            </a:extLst>
          </p:cNvPr>
          <p:cNvGrpSpPr/>
          <p:nvPr/>
        </p:nvGrpSpPr>
        <p:grpSpPr>
          <a:xfrm>
            <a:off x="5786615" y="3530600"/>
            <a:ext cx="188736" cy="150758"/>
            <a:chOff x="5786615" y="3530600"/>
            <a:chExt cx="188736" cy="150758"/>
          </a:xfrm>
        </p:grpSpPr>
        <p:sp>
          <p:nvSpPr>
            <p:cNvPr id="57" name="SMARTInkShape-1554">
              <a:extLst>
                <a:ext uri="{FF2B5EF4-FFF2-40B4-BE49-F238E27FC236}">
                  <a16:creationId xmlns:a16="http://schemas.microsoft.com/office/drawing/2014/main" xmlns="" id="{E81DE22A-A565-4698-A504-12EC052F00F4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786615" y="3530600"/>
              <a:ext cx="176036" cy="23113"/>
            </a:xfrm>
            <a:custGeom>
              <a:avLst/>
              <a:gdLst/>
              <a:ahLst/>
              <a:cxnLst/>
              <a:rect l="0" t="0" r="0" b="0"/>
              <a:pathLst>
                <a:path w="176036" h="23113">
                  <a:moveTo>
                    <a:pt x="10935" y="0"/>
                  </a:moveTo>
                  <a:lnTo>
                    <a:pt x="10935" y="0"/>
                  </a:lnTo>
                  <a:lnTo>
                    <a:pt x="4193" y="6742"/>
                  </a:lnTo>
                  <a:lnTo>
                    <a:pt x="884" y="13815"/>
                  </a:lnTo>
                  <a:lnTo>
                    <a:pt x="0" y="17676"/>
                  </a:lnTo>
                  <a:lnTo>
                    <a:pt x="2234" y="20251"/>
                  </a:lnTo>
                  <a:lnTo>
                    <a:pt x="12242" y="23112"/>
                  </a:lnTo>
                  <a:lnTo>
                    <a:pt x="47227" y="17980"/>
                  </a:lnTo>
                  <a:lnTo>
                    <a:pt x="79276" y="13165"/>
                  </a:lnTo>
                  <a:lnTo>
                    <a:pt x="113275" y="9379"/>
                  </a:lnTo>
                  <a:lnTo>
                    <a:pt x="155244" y="7247"/>
                  </a:lnTo>
                  <a:lnTo>
                    <a:pt x="1760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55">
              <a:extLst>
                <a:ext uri="{FF2B5EF4-FFF2-40B4-BE49-F238E27FC236}">
                  <a16:creationId xmlns:a16="http://schemas.microsoft.com/office/drawing/2014/main" xmlns="" id="{F166CEDD-CD2E-4F09-9C3B-B46BF611C430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5810801" y="3663950"/>
              <a:ext cx="164550" cy="17408"/>
            </a:xfrm>
            <a:custGeom>
              <a:avLst/>
              <a:gdLst/>
              <a:ahLst/>
              <a:cxnLst/>
              <a:rect l="0" t="0" r="0" b="0"/>
              <a:pathLst>
                <a:path w="164550" h="17408">
                  <a:moveTo>
                    <a:pt x="18499" y="0"/>
                  </a:moveTo>
                  <a:lnTo>
                    <a:pt x="18499" y="0"/>
                  </a:lnTo>
                  <a:lnTo>
                    <a:pt x="5015" y="6742"/>
                  </a:lnTo>
                  <a:lnTo>
                    <a:pt x="1748" y="9434"/>
                  </a:lnTo>
                  <a:lnTo>
                    <a:pt x="276" y="11933"/>
                  </a:lnTo>
                  <a:lnTo>
                    <a:pt x="0" y="14305"/>
                  </a:lnTo>
                  <a:lnTo>
                    <a:pt x="3344" y="15887"/>
                  </a:lnTo>
                  <a:lnTo>
                    <a:pt x="27728" y="17407"/>
                  </a:lnTo>
                  <a:lnTo>
                    <a:pt x="57172" y="15262"/>
                  </a:lnTo>
                  <a:lnTo>
                    <a:pt x="97070" y="11957"/>
                  </a:lnTo>
                  <a:lnTo>
                    <a:pt x="16454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31">
            <a:extLst>
              <a:ext uri="{FF2B5EF4-FFF2-40B4-BE49-F238E27FC236}">
                <a16:creationId xmlns:a16="http://schemas.microsoft.com/office/drawing/2014/main" xmlns="" id="{24F2C939-BF04-4BA8-9DCF-72048810E53A}"/>
              </a:ext>
            </a:extLst>
          </p:cNvPr>
          <p:cNvGrpSpPr/>
          <p:nvPr/>
        </p:nvGrpSpPr>
        <p:grpSpPr>
          <a:xfrm>
            <a:off x="6324600" y="2883518"/>
            <a:ext cx="1784411" cy="1364633"/>
            <a:chOff x="6324600" y="2883518"/>
            <a:chExt cx="1784411" cy="1364633"/>
          </a:xfrm>
        </p:grpSpPr>
        <p:sp>
          <p:nvSpPr>
            <p:cNvPr id="60" name="SMARTInkShape-1556">
              <a:extLst>
                <a:ext uri="{FF2B5EF4-FFF2-40B4-BE49-F238E27FC236}">
                  <a16:creationId xmlns:a16="http://schemas.microsoft.com/office/drawing/2014/main" xmlns="" id="{C5FDC284-6946-4162-8F2E-5A60CF7B625E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7988300" y="3397250"/>
              <a:ext cx="120711" cy="368301"/>
            </a:xfrm>
            <a:custGeom>
              <a:avLst/>
              <a:gdLst/>
              <a:ahLst/>
              <a:cxnLst/>
              <a:rect l="0" t="0" r="0" b="0"/>
              <a:pathLst>
                <a:path w="120711" h="368301">
                  <a:moveTo>
                    <a:pt x="44450" y="0"/>
                  </a:moveTo>
                  <a:lnTo>
                    <a:pt x="44450" y="0"/>
                  </a:lnTo>
                  <a:lnTo>
                    <a:pt x="66772" y="37902"/>
                  </a:lnTo>
                  <a:lnTo>
                    <a:pt x="86826" y="70938"/>
                  </a:lnTo>
                  <a:lnTo>
                    <a:pt x="107028" y="110550"/>
                  </a:lnTo>
                  <a:lnTo>
                    <a:pt x="120710" y="156377"/>
                  </a:lnTo>
                  <a:lnTo>
                    <a:pt x="120207" y="201205"/>
                  </a:lnTo>
                  <a:lnTo>
                    <a:pt x="116121" y="223037"/>
                  </a:lnTo>
                  <a:lnTo>
                    <a:pt x="94648" y="264228"/>
                  </a:lnTo>
                  <a:lnTo>
                    <a:pt x="64643" y="302290"/>
                  </a:lnTo>
                  <a:lnTo>
                    <a:pt x="21662" y="34654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57">
              <a:extLst>
                <a:ext uri="{FF2B5EF4-FFF2-40B4-BE49-F238E27FC236}">
                  <a16:creationId xmlns:a16="http://schemas.microsoft.com/office/drawing/2014/main" xmlns="" id="{225AA08F-B8F0-4118-AC9D-EF7E83B0A03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7789953" y="3556000"/>
              <a:ext cx="161029" cy="320557"/>
            </a:xfrm>
            <a:custGeom>
              <a:avLst/>
              <a:gdLst/>
              <a:ahLst/>
              <a:cxnLst/>
              <a:rect l="0" t="0" r="0" b="0"/>
              <a:pathLst>
                <a:path w="161029" h="320557">
                  <a:moveTo>
                    <a:pt x="20547" y="0"/>
                  </a:moveTo>
                  <a:lnTo>
                    <a:pt x="20547" y="0"/>
                  </a:lnTo>
                  <a:lnTo>
                    <a:pt x="17176" y="0"/>
                  </a:lnTo>
                  <a:lnTo>
                    <a:pt x="8338" y="6742"/>
                  </a:lnTo>
                  <a:lnTo>
                    <a:pt x="153" y="24419"/>
                  </a:lnTo>
                  <a:lnTo>
                    <a:pt x="0" y="50901"/>
                  </a:lnTo>
                  <a:lnTo>
                    <a:pt x="11166" y="77719"/>
                  </a:lnTo>
                  <a:lnTo>
                    <a:pt x="25785" y="91222"/>
                  </a:lnTo>
                  <a:lnTo>
                    <a:pt x="34622" y="96798"/>
                  </a:lnTo>
                  <a:lnTo>
                    <a:pt x="55730" y="101112"/>
                  </a:lnTo>
                  <a:lnTo>
                    <a:pt x="67286" y="101274"/>
                  </a:lnTo>
                  <a:lnTo>
                    <a:pt x="87651" y="93930"/>
                  </a:lnTo>
                  <a:lnTo>
                    <a:pt x="105405" y="80552"/>
                  </a:lnTo>
                  <a:lnTo>
                    <a:pt x="120350" y="62847"/>
                  </a:lnTo>
                  <a:lnTo>
                    <a:pt x="128403" y="41337"/>
                  </a:lnTo>
                  <a:lnTo>
                    <a:pt x="131057" y="14835"/>
                  </a:lnTo>
                  <a:lnTo>
                    <a:pt x="130203" y="9890"/>
                  </a:lnTo>
                  <a:lnTo>
                    <a:pt x="128929" y="8005"/>
                  </a:lnTo>
                  <a:lnTo>
                    <a:pt x="127373" y="8158"/>
                  </a:lnTo>
                  <a:lnTo>
                    <a:pt x="125631" y="9672"/>
                  </a:lnTo>
                  <a:lnTo>
                    <a:pt x="126550" y="28658"/>
                  </a:lnTo>
                  <a:lnTo>
                    <a:pt x="134662" y="63367"/>
                  </a:lnTo>
                  <a:lnTo>
                    <a:pt x="142056" y="96367"/>
                  </a:lnTo>
                  <a:lnTo>
                    <a:pt x="150046" y="133846"/>
                  </a:lnTo>
                  <a:lnTo>
                    <a:pt x="158299" y="171670"/>
                  </a:lnTo>
                  <a:lnTo>
                    <a:pt x="161028" y="207766"/>
                  </a:lnTo>
                  <a:lnTo>
                    <a:pt x="157771" y="241918"/>
                  </a:lnTo>
                  <a:lnTo>
                    <a:pt x="146917" y="273560"/>
                  </a:lnTo>
                  <a:lnTo>
                    <a:pt x="121568" y="309028"/>
                  </a:lnTo>
                  <a:lnTo>
                    <a:pt x="105662" y="318909"/>
                  </a:lnTo>
                  <a:lnTo>
                    <a:pt x="98457" y="320556"/>
                  </a:lnTo>
                  <a:lnTo>
                    <a:pt x="92948" y="320242"/>
                  </a:lnTo>
                  <a:lnTo>
                    <a:pt x="88570" y="318623"/>
                  </a:lnTo>
                  <a:lnTo>
                    <a:pt x="84945" y="316132"/>
                  </a:lnTo>
                  <a:lnTo>
                    <a:pt x="84645" y="309532"/>
                  </a:lnTo>
                  <a:lnTo>
                    <a:pt x="9674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58">
              <a:extLst>
                <a:ext uri="{FF2B5EF4-FFF2-40B4-BE49-F238E27FC236}">
                  <a16:creationId xmlns:a16="http://schemas.microsoft.com/office/drawing/2014/main" xmlns="" id="{36D8AEF2-5642-4E33-B370-A99BDD95129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7632700" y="3689350"/>
              <a:ext cx="50801" cy="57151"/>
            </a:xfrm>
            <a:custGeom>
              <a:avLst/>
              <a:gdLst/>
              <a:ahLst/>
              <a:cxnLst/>
              <a:rect l="0" t="0" r="0" b="0"/>
              <a:pathLst>
                <a:path w="50801" h="57151">
                  <a:moveTo>
                    <a:pt x="50800" y="0"/>
                  </a:moveTo>
                  <a:lnTo>
                    <a:pt x="50800" y="0"/>
                  </a:lnTo>
                  <a:lnTo>
                    <a:pt x="36296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59">
              <a:extLst>
                <a:ext uri="{FF2B5EF4-FFF2-40B4-BE49-F238E27FC236}">
                  <a16:creationId xmlns:a16="http://schemas.microsoft.com/office/drawing/2014/main" xmlns="" id="{220373B1-1B2C-43AC-B9A2-0C6DF1A71C1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7514086" y="3587735"/>
              <a:ext cx="107812" cy="140910"/>
            </a:xfrm>
            <a:custGeom>
              <a:avLst/>
              <a:gdLst/>
              <a:ahLst/>
              <a:cxnLst/>
              <a:rect l="0" t="0" r="0" b="0"/>
              <a:pathLst>
                <a:path w="107812" h="140910">
                  <a:moveTo>
                    <a:pt x="23364" y="6365"/>
                  </a:moveTo>
                  <a:lnTo>
                    <a:pt x="23364" y="6365"/>
                  </a:lnTo>
                  <a:lnTo>
                    <a:pt x="23363" y="2706"/>
                  </a:lnTo>
                  <a:lnTo>
                    <a:pt x="23363" y="4269"/>
                  </a:lnTo>
                  <a:lnTo>
                    <a:pt x="37867" y="18207"/>
                  </a:lnTo>
                  <a:lnTo>
                    <a:pt x="46508" y="33971"/>
                  </a:lnTo>
                  <a:lnTo>
                    <a:pt x="52564" y="62679"/>
                  </a:lnTo>
                  <a:lnTo>
                    <a:pt x="44574" y="85016"/>
                  </a:lnTo>
                  <a:lnTo>
                    <a:pt x="17440" y="127107"/>
                  </a:lnTo>
                  <a:lnTo>
                    <a:pt x="4832" y="140448"/>
                  </a:lnTo>
                  <a:lnTo>
                    <a:pt x="2543" y="140909"/>
                  </a:lnTo>
                  <a:lnTo>
                    <a:pt x="1016" y="139806"/>
                  </a:lnTo>
                  <a:lnTo>
                    <a:pt x="0" y="137659"/>
                  </a:lnTo>
                  <a:lnTo>
                    <a:pt x="8680" y="111040"/>
                  </a:lnTo>
                  <a:lnTo>
                    <a:pt x="38141" y="71874"/>
                  </a:lnTo>
                  <a:lnTo>
                    <a:pt x="80794" y="30307"/>
                  </a:lnTo>
                  <a:lnTo>
                    <a:pt x="105420" y="4744"/>
                  </a:lnTo>
                  <a:lnTo>
                    <a:pt x="107701" y="1051"/>
                  </a:lnTo>
                  <a:lnTo>
                    <a:pt x="107811" y="0"/>
                  </a:lnTo>
                  <a:lnTo>
                    <a:pt x="104170" y="2595"/>
                  </a:lnTo>
                  <a:lnTo>
                    <a:pt x="82291" y="41387"/>
                  </a:lnTo>
                  <a:lnTo>
                    <a:pt x="79657" y="57679"/>
                  </a:lnTo>
                  <a:lnTo>
                    <a:pt x="81544" y="72915"/>
                  </a:lnTo>
                  <a:lnTo>
                    <a:pt x="93214" y="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60">
              <a:extLst>
                <a:ext uri="{FF2B5EF4-FFF2-40B4-BE49-F238E27FC236}">
                  <a16:creationId xmlns:a16="http://schemas.microsoft.com/office/drawing/2014/main" xmlns="" id="{FE5E18B4-A622-47F5-B1BC-36CB635F8834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398067" y="3473450"/>
              <a:ext cx="75884" cy="292101"/>
            </a:xfrm>
            <a:custGeom>
              <a:avLst/>
              <a:gdLst/>
              <a:ahLst/>
              <a:cxnLst/>
              <a:rect l="0" t="0" r="0" b="0"/>
              <a:pathLst>
                <a:path w="75884" h="292101">
                  <a:moveTo>
                    <a:pt x="75883" y="0"/>
                  </a:moveTo>
                  <a:lnTo>
                    <a:pt x="75883" y="0"/>
                  </a:lnTo>
                  <a:lnTo>
                    <a:pt x="65770" y="0"/>
                  </a:lnTo>
                  <a:lnTo>
                    <a:pt x="53278" y="7526"/>
                  </a:lnTo>
                  <a:lnTo>
                    <a:pt x="38319" y="22395"/>
                  </a:lnTo>
                  <a:lnTo>
                    <a:pt x="15442" y="59944"/>
                  </a:lnTo>
                  <a:lnTo>
                    <a:pt x="4100" y="92964"/>
                  </a:lnTo>
                  <a:lnTo>
                    <a:pt x="0" y="130687"/>
                  </a:lnTo>
                  <a:lnTo>
                    <a:pt x="1939" y="170267"/>
                  </a:lnTo>
                  <a:lnTo>
                    <a:pt x="9858" y="209024"/>
                  </a:lnTo>
                  <a:lnTo>
                    <a:pt x="18552" y="243653"/>
                  </a:lnTo>
                  <a:lnTo>
                    <a:pt x="31433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61">
              <a:extLst>
                <a:ext uri="{FF2B5EF4-FFF2-40B4-BE49-F238E27FC236}">
                  <a16:creationId xmlns:a16="http://schemas.microsoft.com/office/drawing/2014/main" xmlns="" id="{2FE24150-A626-49E2-849D-1BFBFD3E95E3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7156282" y="3625850"/>
              <a:ext cx="177969" cy="120651"/>
            </a:xfrm>
            <a:custGeom>
              <a:avLst/>
              <a:gdLst/>
              <a:ahLst/>
              <a:cxnLst/>
              <a:rect l="0" t="0" r="0" b="0"/>
              <a:pathLst>
                <a:path w="177969" h="120651">
                  <a:moveTo>
                    <a:pt x="31918" y="120650"/>
                  </a:moveTo>
                  <a:lnTo>
                    <a:pt x="31918" y="120650"/>
                  </a:lnTo>
                  <a:lnTo>
                    <a:pt x="849" y="75236"/>
                  </a:lnTo>
                  <a:lnTo>
                    <a:pt x="0" y="63071"/>
                  </a:lnTo>
                  <a:lnTo>
                    <a:pt x="3855" y="52491"/>
                  </a:lnTo>
                  <a:lnTo>
                    <a:pt x="6860" y="47694"/>
                  </a:lnTo>
                  <a:lnTo>
                    <a:pt x="27942" y="30829"/>
                  </a:lnTo>
                  <a:lnTo>
                    <a:pt x="73387" y="12427"/>
                  </a:lnTo>
                  <a:lnTo>
                    <a:pt x="113379" y="5523"/>
                  </a:lnTo>
                  <a:lnTo>
                    <a:pt x="177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62">
              <a:extLst>
                <a:ext uri="{FF2B5EF4-FFF2-40B4-BE49-F238E27FC236}">
                  <a16:creationId xmlns:a16="http://schemas.microsoft.com/office/drawing/2014/main" xmlns="" id="{3B854054-105F-43EB-B5B8-9FFE4CD7AE72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6825619" y="2883518"/>
              <a:ext cx="108582" cy="357773"/>
            </a:xfrm>
            <a:custGeom>
              <a:avLst/>
              <a:gdLst/>
              <a:ahLst/>
              <a:cxnLst/>
              <a:rect l="0" t="0" r="0" b="0"/>
              <a:pathLst>
                <a:path w="108582" h="357773">
                  <a:moveTo>
                    <a:pt x="108581" y="253382"/>
                  </a:moveTo>
                  <a:lnTo>
                    <a:pt x="108581" y="253382"/>
                  </a:lnTo>
                  <a:lnTo>
                    <a:pt x="84815" y="227520"/>
                  </a:lnTo>
                  <a:lnTo>
                    <a:pt x="65713" y="220006"/>
                  </a:lnTo>
                  <a:lnTo>
                    <a:pt x="58130" y="221253"/>
                  </a:lnTo>
                  <a:lnTo>
                    <a:pt x="42178" y="230166"/>
                  </a:lnTo>
                  <a:lnTo>
                    <a:pt x="17331" y="257792"/>
                  </a:lnTo>
                  <a:lnTo>
                    <a:pt x="2208" y="296160"/>
                  </a:lnTo>
                  <a:lnTo>
                    <a:pt x="0" y="332066"/>
                  </a:lnTo>
                  <a:lnTo>
                    <a:pt x="3032" y="341115"/>
                  </a:lnTo>
                  <a:lnTo>
                    <a:pt x="13927" y="354934"/>
                  </a:lnTo>
                  <a:lnTo>
                    <a:pt x="20784" y="357772"/>
                  </a:lnTo>
                  <a:lnTo>
                    <a:pt x="35929" y="357163"/>
                  </a:lnTo>
                  <a:lnTo>
                    <a:pt x="53948" y="342781"/>
                  </a:lnTo>
                  <a:lnTo>
                    <a:pt x="63693" y="332031"/>
                  </a:lnTo>
                  <a:lnTo>
                    <a:pt x="78283" y="301273"/>
                  </a:lnTo>
                  <a:lnTo>
                    <a:pt x="88764" y="259850"/>
                  </a:lnTo>
                  <a:lnTo>
                    <a:pt x="92547" y="233000"/>
                  </a:lnTo>
                  <a:lnTo>
                    <a:pt x="95775" y="203811"/>
                  </a:lnTo>
                  <a:lnTo>
                    <a:pt x="95810" y="173062"/>
                  </a:lnTo>
                  <a:lnTo>
                    <a:pt x="93718" y="141275"/>
                  </a:lnTo>
                  <a:lnTo>
                    <a:pt x="90205" y="108793"/>
                  </a:lnTo>
                  <a:lnTo>
                    <a:pt x="87864" y="81495"/>
                  </a:lnTo>
                  <a:lnTo>
                    <a:pt x="85262" y="36112"/>
                  </a:lnTo>
                  <a:lnTo>
                    <a:pt x="80426" y="2426"/>
                  </a:lnTo>
                  <a:lnTo>
                    <a:pt x="77816" y="0"/>
                  </a:lnTo>
                  <a:lnTo>
                    <a:pt x="74665" y="1205"/>
                  </a:lnTo>
                  <a:lnTo>
                    <a:pt x="71154" y="4831"/>
                  </a:lnTo>
                  <a:lnTo>
                    <a:pt x="62841" y="40272"/>
                  </a:lnTo>
                  <a:lnTo>
                    <a:pt x="60030" y="82702"/>
                  </a:lnTo>
                  <a:lnTo>
                    <a:pt x="59280" y="107845"/>
                  </a:lnTo>
                  <a:lnTo>
                    <a:pt x="60897" y="134485"/>
                  </a:lnTo>
                  <a:lnTo>
                    <a:pt x="64091" y="162123"/>
                  </a:lnTo>
                  <a:lnTo>
                    <a:pt x="68338" y="190426"/>
                  </a:lnTo>
                  <a:lnTo>
                    <a:pt x="74697" y="217056"/>
                  </a:lnTo>
                  <a:lnTo>
                    <a:pt x="82464" y="242570"/>
                  </a:lnTo>
                  <a:lnTo>
                    <a:pt x="96973" y="283855"/>
                  </a:lnTo>
                  <a:lnTo>
                    <a:pt x="108581" y="316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63">
              <a:extLst>
                <a:ext uri="{FF2B5EF4-FFF2-40B4-BE49-F238E27FC236}">
                  <a16:creationId xmlns:a16="http://schemas.microsoft.com/office/drawing/2014/main" xmlns="" id="{1025B5A0-BB6C-4E15-9A41-7FFDDEAB9042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6324600" y="3014429"/>
              <a:ext cx="128619" cy="265664"/>
            </a:xfrm>
            <a:custGeom>
              <a:avLst/>
              <a:gdLst/>
              <a:ahLst/>
              <a:cxnLst/>
              <a:rect l="0" t="0" r="0" b="0"/>
              <a:pathLst>
                <a:path w="128619" h="265664">
                  <a:moveTo>
                    <a:pt x="19050" y="8171"/>
                  </a:moveTo>
                  <a:lnTo>
                    <a:pt x="19050" y="8171"/>
                  </a:lnTo>
                  <a:lnTo>
                    <a:pt x="19050" y="0"/>
                  </a:lnTo>
                  <a:lnTo>
                    <a:pt x="18345" y="3834"/>
                  </a:lnTo>
                  <a:lnTo>
                    <a:pt x="15391" y="24682"/>
                  </a:lnTo>
                  <a:lnTo>
                    <a:pt x="18358" y="66058"/>
                  </a:lnTo>
                  <a:lnTo>
                    <a:pt x="21800" y="100220"/>
                  </a:lnTo>
                  <a:lnTo>
                    <a:pt x="21918" y="136571"/>
                  </a:lnTo>
                  <a:lnTo>
                    <a:pt x="20325" y="171777"/>
                  </a:lnTo>
                  <a:lnTo>
                    <a:pt x="19427" y="212575"/>
                  </a:lnTo>
                  <a:lnTo>
                    <a:pt x="19099" y="235449"/>
                  </a:lnTo>
                  <a:lnTo>
                    <a:pt x="31264" y="197931"/>
                  </a:lnTo>
                  <a:lnTo>
                    <a:pt x="49558" y="171562"/>
                  </a:lnTo>
                  <a:lnTo>
                    <a:pt x="64830" y="161928"/>
                  </a:lnTo>
                  <a:lnTo>
                    <a:pt x="72853" y="159359"/>
                  </a:lnTo>
                  <a:lnTo>
                    <a:pt x="87412" y="160268"/>
                  </a:lnTo>
                  <a:lnTo>
                    <a:pt x="109391" y="170594"/>
                  </a:lnTo>
                  <a:lnTo>
                    <a:pt x="117377" y="175720"/>
                  </a:lnTo>
                  <a:lnTo>
                    <a:pt x="122701" y="181959"/>
                  </a:lnTo>
                  <a:lnTo>
                    <a:pt x="128618" y="196418"/>
                  </a:lnTo>
                  <a:lnTo>
                    <a:pt x="128577" y="223795"/>
                  </a:lnTo>
                  <a:lnTo>
                    <a:pt x="120174" y="240176"/>
                  </a:lnTo>
                  <a:lnTo>
                    <a:pt x="113983" y="247508"/>
                  </a:lnTo>
                  <a:lnTo>
                    <a:pt x="95815" y="257535"/>
                  </a:lnTo>
                  <a:lnTo>
                    <a:pt x="59905" y="265266"/>
                  </a:lnTo>
                  <a:lnTo>
                    <a:pt x="35091" y="265663"/>
                  </a:lnTo>
                  <a:lnTo>
                    <a:pt x="0" y="255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564">
              <a:extLst>
                <a:ext uri="{FF2B5EF4-FFF2-40B4-BE49-F238E27FC236}">
                  <a16:creationId xmlns:a16="http://schemas.microsoft.com/office/drawing/2014/main" xmlns="" id="{342477A3-A2CF-41D8-9F9C-94CA9105C0D3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6433111" y="4138467"/>
              <a:ext cx="196290" cy="109684"/>
            </a:xfrm>
            <a:custGeom>
              <a:avLst/>
              <a:gdLst/>
              <a:ahLst/>
              <a:cxnLst/>
              <a:rect l="0" t="0" r="0" b="0"/>
              <a:pathLst>
                <a:path w="196290" h="109684">
                  <a:moveTo>
                    <a:pt x="101039" y="39833"/>
                  </a:moveTo>
                  <a:lnTo>
                    <a:pt x="101039" y="39833"/>
                  </a:lnTo>
                  <a:lnTo>
                    <a:pt x="104409" y="29720"/>
                  </a:lnTo>
                  <a:lnTo>
                    <a:pt x="104183" y="20992"/>
                  </a:lnTo>
                  <a:lnTo>
                    <a:pt x="101730" y="13114"/>
                  </a:lnTo>
                  <a:lnTo>
                    <a:pt x="98289" y="7261"/>
                  </a:lnTo>
                  <a:lnTo>
                    <a:pt x="82271" y="0"/>
                  </a:lnTo>
                  <a:lnTo>
                    <a:pt x="59651" y="122"/>
                  </a:lnTo>
                  <a:lnTo>
                    <a:pt x="43369" y="8543"/>
                  </a:lnTo>
                  <a:lnTo>
                    <a:pt x="27430" y="22398"/>
                  </a:lnTo>
                  <a:lnTo>
                    <a:pt x="7968" y="50738"/>
                  </a:lnTo>
                  <a:lnTo>
                    <a:pt x="172" y="73607"/>
                  </a:lnTo>
                  <a:lnTo>
                    <a:pt x="0" y="90357"/>
                  </a:lnTo>
                  <a:lnTo>
                    <a:pt x="1930" y="96799"/>
                  </a:lnTo>
                  <a:lnTo>
                    <a:pt x="6039" y="100388"/>
                  </a:lnTo>
                  <a:lnTo>
                    <a:pt x="11600" y="102075"/>
                  </a:lnTo>
                  <a:lnTo>
                    <a:pt x="18129" y="102494"/>
                  </a:lnTo>
                  <a:lnTo>
                    <a:pt x="50916" y="89601"/>
                  </a:lnTo>
                  <a:lnTo>
                    <a:pt x="93986" y="61371"/>
                  </a:lnTo>
                  <a:lnTo>
                    <a:pt x="116373" y="42948"/>
                  </a:lnTo>
                  <a:lnTo>
                    <a:pt x="116905" y="44026"/>
                  </a:lnTo>
                  <a:lnTo>
                    <a:pt x="115617" y="50869"/>
                  </a:lnTo>
                  <a:lnTo>
                    <a:pt x="118336" y="60965"/>
                  </a:lnTo>
                  <a:lnTo>
                    <a:pt x="131581" y="84694"/>
                  </a:lnTo>
                  <a:lnTo>
                    <a:pt x="150383" y="100084"/>
                  </a:lnTo>
                  <a:lnTo>
                    <a:pt x="196289" y="109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565">
              <a:extLst>
                <a:ext uri="{FF2B5EF4-FFF2-40B4-BE49-F238E27FC236}">
                  <a16:creationId xmlns:a16="http://schemas.microsoft.com/office/drawing/2014/main" xmlns="" id="{D7BEDDD2-7F65-4014-9E26-FABD40C0CC5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6405272" y="3364533"/>
              <a:ext cx="159376" cy="623793"/>
            </a:xfrm>
            <a:custGeom>
              <a:avLst/>
              <a:gdLst/>
              <a:ahLst/>
              <a:cxnLst/>
              <a:rect l="0" t="0" r="0" b="0"/>
              <a:pathLst>
                <a:path w="159376" h="623793">
                  <a:moveTo>
                    <a:pt x="122528" y="7317"/>
                  </a:moveTo>
                  <a:lnTo>
                    <a:pt x="122528" y="7317"/>
                  </a:lnTo>
                  <a:lnTo>
                    <a:pt x="115786" y="575"/>
                  </a:lnTo>
                  <a:lnTo>
                    <a:pt x="110272" y="0"/>
                  </a:lnTo>
                  <a:lnTo>
                    <a:pt x="94739" y="3124"/>
                  </a:lnTo>
                  <a:lnTo>
                    <a:pt x="66159" y="19559"/>
                  </a:lnTo>
                  <a:lnTo>
                    <a:pt x="35349" y="55786"/>
                  </a:lnTo>
                  <a:lnTo>
                    <a:pt x="18165" y="88125"/>
                  </a:lnTo>
                  <a:lnTo>
                    <a:pt x="5589" y="125782"/>
                  </a:lnTo>
                  <a:lnTo>
                    <a:pt x="0" y="170740"/>
                  </a:lnTo>
                  <a:lnTo>
                    <a:pt x="5041" y="217062"/>
                  </a:lnTo>
                  <a:lnTo>
                    <a:pt x="18100" y="263520"/>
                  </a:lnTo>
                  <a:lnTo>
                    <a:pt x="38016" y="310039"/>
                  </a:lnTo>
                  <a:lnTo>
                    <a:pt x="50664" y="334015"/>
                  </a:lnTo>
                  <a:lnTo>
                    <a:pt x="64741" y="358465"/>
                  </a:lnTo>
                  <a:lnTo>
                    <a:pt x="79769" y="383232"/>
                  </a:lnTo>
                  <a:lnTo>
                    <a:pt x="94728" y="408211"/>
                  </a:lnTo>
                  <a:lnTo>
                    <a:pt x="109640" y="433329"/>
                  </a:lnTo>
                  <a:lnTo>
                    <a:pt x="124519" y="458542"/>
                  </a:lnTo>
                  <a:lnTo>
                    <a:pt x="146696" y="503489"/>
                  </a:lnTo>
                  <a:lnTo>
                    <a:pt x="159375" y="542516"/>
                  </a:lnTo>
                  <a:lnTo>
                    <a:pt x="157955" y="573972"/>
                  </a:lnTo>
                  <a:lnTo>
                    <a:pt x="150267" y="596419"/>
                  </a:lnTo>
                  <a:lnTo>
                    <a:pt x="145254" y="605368"/>
                  </a:lnTo>
                  <a:lnTo>
                    <a:pt x="130276" y="617193"/>
                  </a:lnTo>
                  <a:lnTo>
                    <a:pt x="112567" y="623390"/>
                  </a:lnTo>
                  <a:lnTo>
                    <a:pt x="95288" y="623792"/>
                  </a:lnTo>
                  <a:lnTo>
                    <a:pt x="81963" y="617856"/>
                  </a:lnTo>
                  <a:lnTo>
                    <a:pt x="72749" y="609573"/>
                  </a:lnTo>
                  <a:lnTo>
                    <a:pt x="65378" y="59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32">
            <a:extLst>
              <a:ext uri="{FF2B5EF4-FFF2-40B4-BE49-F238E27FC236}">
                <a16:creationId xmlns:a16="http://schemas.microsoft.com/office/drawing/2014/main" xmlns="" id="{9BA84070-B355-435C-AC66-6FEE2AE1E886}"/>
              </a:ext>
            </a:extLst>
          </p:cNvPr>
          <p:cNvGrpSpPr/>
          <p:nvPr/>
        </p:nvGrpSpPr>
        <p:grpSpPr>
          <a:xfrm>
            <a:off x="6869367" y="3325267"/>
            <a:ext cx="445834" cy="950258"/>
            <a:chOff x="6869367" y="3325267"/>
            <a:chExt cx="445834" cy="950258"/>
          </a:xfrm>
        </p:grpSpPr>
        <p:sp>
          <p:nvSpPr>
            <p:cNvPr id="71" name="SMARTInkShape-1566">
              <a:extLst>
                <a:ext uri="{FF2B5EF4-FFF2-40B4-BE49-F238E27FC236}">
                  <a16:creationId xmlns:a16="http://schemas.microsoft.com/office/drawing/2014/main" xmlns="" id="{84ACDD4E-E3EA-413B-8E88-08654C792C9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7211343" y="3409227"/>
              <a:ext cx="103858" cy="400774"/>
            </a:xfrm>
            <a:custGeom>
              <a:avLst/>
              <a:gdLst/>
              <a:ahLst/>
              <a:cxnLst/>
              <a:rect l="0" t="0" r="0" b="0"/>
              <a:pathLst>
                <a:path w="103858" h="400774">
                  <a:moveTo>
                    <a:pt x="103857" y="19773"/>
                  </a:moveTo>
                  <a:lnTo>
                    <a:pt x="103857" y="19773"/>
                  </a:lnTo>
                  <a:lnTo>
                    <a:pt x="88648" y="5975"/>
                  </a:lnTo>
                  <a:lnTo>
                    <a:pt x="77342" y="0"/>
                  </a:lnTo>
                  <a:lnTo>
                    <a:pt x="63380" y="637"/>
                  </a:lnTo>
                  <a:lnTo>
                    <a:pt x="55706" y="2782"/>
                  </a:lnTo>
                  <a:lnTo>
                    <a:pt x="39652" y="18336"/>
                  </a:lnTo>
                  <a:lnTo>
                    <a:pt x="23815" y="44534"/>
                  </a:lnTo>
                  <a:lnTo>
                    <a:pt x="9722" y="82048"/>
                  </a:lnTo>
                  <a:lnTo>
                    <a:pt x="2047" y="126473"/>
                  </a:lnTo>
                  <a:lnTo>
                    <a:pt x="0" y="150173"/>
                  </a:lnTo>
                  <a:lnTo>
                    <a:pt x="46" y="174440"/>
                  </a:lnTo>
                  <a:lnTo>
                    <a:pt x="1489" y="199084"/>
                  </a:lnTo>
                  <a:lnTo>
                    <a:pt x="3862" y="223980"/>
                  </a:lnTo>
                  <a:lnTo>
                    <a:pt x="7560" y="248339"/>
                  </a:lnTo>
                  <a:lnTo>
                    <a:pt x="12142" y="272339"/>
                  </a:lnTo>
                  <a:lnTo>
                    <a:pt x="22172" y="316880"/>
                  </a:lnTo>
                  <a:lnTo>
                    <a:pt x="31334" y="353139"/>
                  </a:lnTo>
                  <a:lnTo>
                    <a:pt x="32584" y="376309"/>
                  </a:lnTo>
                  <a:lnTo>
                    <a:pt x="27657" y="400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567">
              <a:extLst>
                <a:ext uri="{FF2B5EF4-FFF2-40B4-BE49-F238E27FC236}">
                  <a16:creationId xmlns:a16="http://schemas.microsoft.com/office/drawing/2014/main" xmlns="" id="{D9902D22-DEB4-47A4-B420-8E2EE632FCB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869367" y="4125192"/>
              <a:ext cx="172784" cy="150333"/>
            </a:xfrm>
            <a:custGeom>
              <a:avLst/>
              <a:gdLst/>
              <a:ahLst/>
              <a:cxnLst/>
              <a:rect l="0" t="0" r="0" b="0"/>
              <a:pathLst>
                <a:path w="172784" h="150333">
                  <a:moveTo>
                    <a:pt x="102933" y="21358"/>
                  </a:moveTo>
                  <a:lnTo>
                    <a:pt x="102933" y="21358"/>
                  </a:lnTo>
                  <a:lnTo>
                    <a:pt x="99562" y="17987"/>
                  </a:lnTo>
                  <a:lnTo>
                    <a:pt x="97907" y="12569"/>
                  </a:lnTo>
                  <a:lnTo>
                    <a:pt x="96466" y="6163"/>
                  </a:lnTo>
                  <a:lnTo>
                    <a:pt x="93473" y="964"/>
                  </a:lnTo>
                  <a:lnTo>
                    <a:pt x="90982" y="0"/>
                  </a:lnTo>
                  <a:lnTo>
                    <a:pt x="84451" y="812"/>
                  </a:lnTo>
                  <a:lnTo>
                    <a:pt x="45788" y="17807"/>
                  </a:lnTo>
                  <a:lnTo>
                    <a:pt x="20384" y="38650"/>
                  </a:lnTo>
                  <a:lnTo>
                    <a:pt x="11917" y="47703"/>
                  </a:lnTo>
                  <a:lnTo>
                    <a:pt x="2509" y="70932"/>
                  </a:lnTo>
                  <a:lnTo>
                    <a:pt x="0" y="84041"/>
                  </a:lnTo>
                  <a:lnTo>
                    <a:pt x="1150" y="95602"/>
                  </a:lnTo>
                  <a:lnTo>
                    <a:pt x="9953" y="115974"/>
                  </a:lnTo>
                  <a:lnTo>
                    <a:pt x="34148" y="139939"/>
                  </a:lnTo>
                  <a:lnTo>
                    <a:pt x="59191" y="148144"/>
                  </a:lnTo>
                  <a:lnTo>
                    <a:pt x="73772" y="150332"/>
                  </a:lnTo>
                  <a:lnTo>
                    <a:pt x="110669" y="145237"/>
                  </a:lnTo>
                  <a:lnTo>
                    <a:pt x="172783" y="129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568">
              <a:extLst>
                <a:ext uri="{FF2B5EF4-FFF2-40B4-BE49-F238E27FC236}">
                  <a16:creationId xmlns:a16="http://schemas.microsoft.com/office/drawing/2014/main" xmlns="" id="{5DC6ABD1-FB95-4FA5-9EB7-FB21D6E5D651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893996" y="3325267"/>
              <a:ext cx="116405" cy="643751"/>
            </a:xfrm>
            <a:custGeom>
              <a:avLst/>
              <a:gdLst/>
              <a:ahLst/>
              <a:cxnLst/>
              <a:rect l="0" t="0" r="0" b="0"/>
              <a:pathLst>
                <a:path w="116405" h="643751">
                  <a:moveTo>
                    <a:pt x="116404" y="27533"/>
                  </a:moveTo>
                  <a:lnTo>
                    <a:pt x="116404" y="27533"/>
                  </a:lnTo>
                  <a:lnTo>
                    <a:pt x="115698" y="17394"/>
                  </a:lnTo>
                  <a:lnTo>
                    <a:pt x="113033" y="9856"/>
                  </a:lnTo>
                  <a:lnTo>
                    <a:pt x="107615" y="3684"/>
                  </a:lnTo>
                  <a:lnTo>
                    <a:pt x="104195" y="1051"/>
                  </a:lnTo>
                  <a:lnTo>
                    <a:pt x="99797" y="0"/>
                  </a:lnTo>
                  <a:lnTo>
                    <a:pt x="89268" y="715"/>
                  </a:lnTo>
                  <a:lnTo>
                    <a:pt x="71439" y="8455"/>
                  </a:lnTo>
                  <a:lnTo>
                    <a:pt x="41382" y="44696"/>
                  </a:lnTo>
                  <a:lnTo>
                    <a:pt x="18759" y="85927"/>
                  </a:lnTo>
                  <a:lnTo>
                    <a:pt x="9976" y="119808"/>
                  </a:lnTo>
                  <a:lnTo>
                    <a:pt x="3721" y="156033"/>
                  </a:lnTo>
                  <a:lnTo>
                    <a:pt x="0" y="194005"/>
                  </a:lnTo>
                  <a:lnTo>
                    <a:pt x="698" y="234400"/>
                  </a:lnTo>
                  <a:lnTo>
                    <a:pt x="3361" y="277753"/>
                  </a:lnTo>
                  <a:lnTo>
                    <a:pt x="9012" y="322892"/>
                  </a:lnTo>
                  <a:lnTo>
                    <a:pt x="20932" y="368824"/>
                  </a:lnTo>
                  <a:lnTo>
                    <a:pt x="33756" y="415108"/>
                  </a:lnTo>
                  <a:lnTo>
                    <a:pt x="45099" y="460844"/>
                  </a:lnTo>
                  <a:lnTo>
                    <a:pt x="52492" y="504690"/>
                  </a:lnTo>
                  <a:lnTo>
                    <a:pt x="54367" y="543932"/>
                  </a:lnTo>
                  <a:lnTo>
                    <a:pt x="51437" y="578071"/>
                  </a:lnTo>
                  <a:lnTo>
                    <a:pt x="38593" y="615008"/>
                  </a:lnTo>
                  <a:lnTo>
                    <a:pt x="20358" y="642826"/>
                  </a:lnTo>
                  <a:lnTo>
                    <a:pt x="18507" y="643750"/>
                  </a:lnTo>
                  <a:lnTo>
                    <a:pt x="17272" y="642956"/>
                  </a:lnTo>
                  <a:lnTo>
                    <a:pt x="16450" y="641015"/>
                  </a:lnTo>
                  <a:lnTo>
                    <a:pt x="17417" y="635095"/>
                  </a:lnTo>
                  <a:lnTo>
                    <a:pt x="21154" y="62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569">
            <a:extLst>
              <a:ext uri="{FF2B5EF4-FFF2-40B4-BE49-F238E27FC236}">
                <a16:creationId xmlns:a16="http://schemas.microsoft.com/office/drawing/2014/main" xmlns="" id="{35CE1D3D-2443-4D94-A635-B1F2AFEEC34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381629" y="3374374"/>
            <a:ext cx="316112" cy="535386"/>
          </a:xfrm>
          <a:custGeom>
            <a:avLst/>
            <a:gdLst/>
            <a:ahLst/>
            <a:cxnLst/>
            <a:rect l="0" t="0" r="0" b="0"/>
            <a:pathLst>
              <a:path w="316112" h="535386">
                <a:moveTo>
                  <a:pt x="101971" y="276876"/>
                </a:moveTo>
                <a:lnTo>
                  <a:pt x="101971" y="276876"/>
                </a:lnTo>
                <a:lnTo>
                  <a:pt x="101265" y="262373"/>
                </a:lnTo>
                <a:lnTo>
                  <a:pt x="98600" y="253732"/>
                </a:lnTo>
                <a:lnTo>
                  <a:pt x="93182" y="247069"/>
                </a:lnTo>
                <a:lnTo>
                  <a:pt x="89761" y="244305"/>
                </a:lnTo>
                <a:lnTo>
                  <a:pt x="78435" y="243114"/>
                </a:lnTo>
                <a:lnTo>
                  <a:pt x="71464" y="243785"/>
                </a:lnTo>
                <a:lnTo>
                  <a:pt x="48168" y="254842"/>
                </a:lnTo>
                <a:lnTo>
                  <a:pt x="20020" y="281637"/>
                </a:lnTo>
                <a:lnTo>
                  <a:pt x="7223" y="306273"/>
                </a:lnTo>
                <a:lnTo>
                  <a:pt x="594" y="332980"/>
                </a:lnTo>
                <a:lnTo>
                  <a:pt x="0" y="358961"/>
                </a:lnTo>
                <a:lnTo>
                  <a:pt x="5851" y="378975"/>
                </a:lnTo>
                <a:lnTo>
                  <a:pt x="10374" y="387275"/>
                </a:lnTo>
                <a:lnTo>
                  <a:pt x="22925" y="398379"/>
                </a:lnTo>
                <a:lnTo>
                  <a:pt x="30225" y="402328"/>
                </a:lnTo>
                <a:lnTo>
                  <a:pt x="37912" y="402844"/>
                </a:lnTo>
                <a:lnTo>
                  <a:pt x="53979" y="397773"/>
                </a:lnTo>
                <a:lnTo>
                  <a:pt x="78893" y="372904"/>
                </a:lnTo>
                <a:lnTo>
                  <a:pt x="93830" y="343074"/>
                </a:lnTo>
                <a:lnTo>
                  <a:pt x="106820" y="304181"/>
                </a:lnTo>
                <a:lnTo>
                  <a:pt x="112260" y="280968"/>
                </a:lnTo>
                <a:lnTo>
                  <a:pt x="117296" y="256320"/>
                </a:lnTo>
                <a:lnTo>
                  <a:pt x="121360" y="230011"/>
                </a:lnTo>
                <a:lnTo>
                  <a:pt x="124775" y="202594"/>
                </a:lnTo>
                <a:lnTo>
                  <a:pt x="127756" y="174438"/>
                </a:lnTo>
                <a:lnTo>
                  <a:pt x="130450" y="147906"/>
                </a:lnTo>
                <a:lnTo>
                  <a:pt x="132951" y="122457"/>
                </a:lnTo>
                <a:lnTo>
                  <a:pt x="136907" y="77012"/>
                </a:lnTo>
                <a:lnTo>
                  <a:pt x="139134" y="29744"/>
                </a:lnTo>
                <a:lnTo>
                  <a:pt x="139655" y="9700"/>
                </a:lnTo>
                <a:lnTo>
                  <a:pt x="138382" y="4214"/>
                </a:lnTo>
                <a:lnTo>
                  <a:pt x="136123" y="1263"/>
                </a:lnTo>
                <a:lnTo>
                  <a:pt x="133205" y="0"/>
                </a:lnTo>
                <a:lnTo>
                  <a:pt x="129849" y="1981"/>
                </a:lnTo>
                <a:lnTo>
                  <a:pt x="122357" y="11708"/>
                </a:lnTo>
                <a:lnTo>
                  <a:pt x="106835" y="49906"/>
                </a:lnTo>
                <a:lnTo>
                  <a:pt x="98723" y="91099"/>
                </a:lnTo>
                <a:lnTo>
                  <a:pt x="94177" y="138569"/>
                </a:lnTo>
                <a:lnTo>
                  <a:pt x="94509" y="185538"/>
                </a:lnTo>
                <a:lnTo>
                  <a:pt x="102652" y="226639"/>
                </a:lnTo>
                <a:lnTo>
                  <a:pt x="123105" y="273985"/>
                </a:lnTo>
                <a:lnTo>
                  <a:pt x="138880" y="293935"/>
                </a:lnTo>
                <a:lnTo>
                  <a:pt x="155300" y="305154"/>
                </a:lnTo>
                <a:lnTo>
                  <a:pt x="166359" y="308729"/>
                </a:lnTo>
                <a:lnTo>
                  <a:pt x="170296" y="308695"/>
                </a:lnTo>
                <a:lnTo>
                  <a:pt x="173627" y="305144"/>
                </a:lnTo>
                <a:lnTo>
                  <a:pt x="184041" y="274097"/>
                </a:lnTo>
                <a:lnTo>
                  <a:pt x="190271" y="244525"/>
                </a:lnTo>
                <a:lnTo>
                  <a:pt x="190471" y="244725"/>
                </a:lnTo>
                <a:lnTo>
                  <a:pt x="203045" y="285911"/>
                </a:lnTo>
                <a:lnTo>
                  <a:pt x="217996" y="304169"/>
                </a:lnTo>
                <a:lnTo>
                  <a:pt x="229738" y="310173"/>
                </a:lnTo>
                <a:lnTo>
                  <a:pt x="235832" y="311774"/>
                </a:lnTo>
                <a:lnTo>
                  <a:pt x="248248" y="309790"/>
                </a:lnTo>
                <a:lnTo>
                  <a:pt x="254522" y="307285"/>
                </a:lnTo>
                <a:lnTo>
                  <a:pt x="265256" y="296976"/>
                </a:lnTo>
                <a:lnTo>
                  <a:pt x="280275" y="270733"/>
                </a:lnTo>
                <a:lnTo>
                  <a:pt x="281518" y="266431"/>
                </a:lnTo>
                <a:lnTo>
                  <a:pt x="281641" y="263562"/>
                </a:lnTo>
                <a:lnTo>
                  <a:pt x="281018" y="261650"/>
                </a:lnTo>
                <a:lnTo>
                  <a:pt x="280602" y="261081"/>
                </a:lnTo>
                <a:lnTo>
                  <a:pt x="280325" y="261407"/>
                </a:lnTo>
                <a:lnTo>
                  <a:pt x="280140" y="262330"/>
                </a:lnTo>
                <a:lnTo>
                  <a:pt x="295693" y="306700"/>
                </a:lnTo>
                <a:lnTo>
                  <a:pt x="309858" y="350944"/>
                </a:lnTo>
                <a:lnTo>
                  <a:pt x="315497" y="394308"/>
                </a:lnTo>
                <a:lnTo>
                  <a:pt x="316111" y="426434"/>
                </a:lnTo>
                <a:lnTo>
                  <a:pt x="314031" y="459528"/>
                </a:lnTo>
                <a:lnTo>
                  <a:pt x="302152" y="499780"/>
                </a:lnTo>
                <a:lnTo>
                  <a:pt x="285226" y="527306"/>
                </a:lnTo>
                <a:lnTo>
                  <a:pt x="278469" y="532024"/>
                </a:lnTo>
                <a:lnTo>
                  <a:pt x="263435" y="535385"/>
                </a:lnTo>
                <a:lnTo>
                  <a:pt x="249228" y="530763"/>
                </a:lnTo>
                <a:lnTo>
                  <a:pt x="242476" y="526567"/>
                </a:lnTo>
                <a:lnTo>
                  <a:pt x="237974" y="520243"/>
                </a:lnTo>
                <a:lnTo>
                  <a:pt x="228971" y="486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1570">
            <a:extLst>
              <a:ext uri="{FF2B5EF4-FFF2-40B4-BE49-F238E27FC236}">
                <a16:creationId xmlns:a16="http://schemas.microsoft.com/office/drawing/2014/main" xmlns="" id="{F9478C75-DDCB-45DC-A85C-4F530A1C1A8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099158" y="3374696"/>
            <a:ext cx="413143" cy="391661"/>
          </a:xfrm>
          <a:custGeom>
            <a:avLst/>
            <a:gdLst/>
            <a:ahLst/>
            <a:cxnLst/>
            <a:rect l="0" t="0" r="0" b="0"/>
            <a:pathLst>
              <a:path w="413143" h="391661">
                <a:moveTo>
                  <a:pt x="101992" y="301954"/>
                </a:moveTo>
                <a:lnTo>
                  <a:pt x="101992" y="301954"/>
                </a:lnTo>
                <a:lnTo>
                  <a:pt x="100580" y="274517"/>
                </a:lnTo>
                <a:lnTo>
                  <a:pt x="91853" y="253451"/>
                </a:lnTo>
                <a:lnTo>
                  <a:pt x="84315" y="242532"/>
                </a:lnTo>
                <a:lnTo>
                  <a:pt x="74380" y="236739"/>
                </a:lnTo>
                <a:lnTo>
                  <a:pt x="68767" y="235194"/>
                </a:lnTo>
                <a:lnTo>
                  <a:pt x="62204" y="236986"/>
                </a:lnTo>
                <a:lnTo>
                  <a:pt x="47384" y="246503"/>
                </a:lnTo>
                <a:lnTo>
                  <a:pt x="19802" y="274470"/>
                </a:lnTo>
                <a:lnTo>
                  <a:pt x="7137" y="299381"/>
                </a:lnTo>
                <a:lnTo>
                  <a:pt x="568" y="325505"/>
                </a:lnTo>
                <a:lnTo>
                  <a:pt x="0" y="348874"/>
                </a:lnTo>
                <a:lnTo>
                  <a:pt x="5862" y="369139"/>
                </a:lnTo>
                <a:lnTo>
                  <a:pt x="10388" y="378494"/>
                </a:lnTo>
                <a:lnTo>
                  <a:pt x="16934" y="384731"/>
                </a:lnTo>
                <a:lnTo>
                  <a:pt x="33614" y="391660"/>
                </a:lnTo>
                <a:lnTo>
                  <a:pt x="54669" y="387214"/>
                </a:lnTo>
                <a:lnTo>
                  <a:pt x="66210" y="382077"/>
                </a:lnTo>
                <a:lnTo>
                  <a:pt x="102679" y="347880"/>
                </a:lnTo>
                <a:lnTo>
                  <a:pt x="125816" y="312252"/>
                </a:lnTo>
                <a:lnTo>
                  <a:pt x="146447" y="267725"/>
                </a:lnTo>
                <a:lnTo>
                  <a:pt x="154912" y="241035"/>
                </a:lnTo>
                <a:lnTo>
                  <a:pt x="162672" y="212658"/>
                </a:lnTo>
                <a:lnTo>
                  <a:pt x="168551" y="183157"/>
                </a:lnTo>
                <a:lnTo>
                  <a:pt x="173176" y="152906"/>
                </a:lnTo>
                <a:lnTo>
                  <a:pt x="176964" y="122155"/>
                </a:lnTo>
                <a:lnTo>
                  <a:pt x="178785" y="95305"/>
                </a:lnTo>
                <a:lnTo>
                  <a:pt x="178925" y="48537"/>
                </a:lnTo>
                <a:lnTo>
                  <a:pt x="175038" y="6734"/>
                </a:lnTo>
                <a:lnTo>
                  <a:pt x="172562" y="1424"/>
                </a:lnTo>
                <a:lnTo>
                  <a:pt x="169500" y="0"/>
                </a:lnTo>
                <a:lnTo>
                  <a:pt x="166047" y="1168"/>
                </a:lnTo>
                <a:lnTo>
                  <a:pt x="147704" y="33151"/>
                </a:lnTo>
                <a:lnTo>
                  <a:pt x="138067" y="71008"/>
                </a:lnTo>
                <a:lnTo>
                  <a:pt x="132136" y="116761"/>
                </a:lnTo>
                <a:lnTo>
                  <a:pt x="130555" y="141803"/>
                </a:lnTo>
                <a:lnTo>
                  <a:pt x="129500" y="167670"/>
                </a:lnTo>
                <a:lnTo>
                  <a:pt x="130209" y="192676"/>
                </a:lnTo>
                <a:lnTo>
                  <a:pt x="132092" y="217107"/>
                </a:lnTo>
                <a:lnTo>
                  <a:pt x="137242" y="262127"/>
                </a:lnTo>
                <a:lnTo>
                  <a:pt x="141883" y="298600"/>
                </a:lnTo>
                <a:lnTo>
                  <a:pt x="148462" y="330045"/>
                </a:lnTo>
                <a:lnTo>
                  <a:pt x="150611" y="334792"/>
                </a:lnTo>
                <a:lnTo>
                  <a:pt x="152749" y="337251"/>
                </a:lnTo>
                <a:lnTo>
                  <a:pt x="154880" y="338186"/>
                </a:lnTo>
                <a:lnTo>
                  <a:pt x="162893" y="327935"/>
                </a:lnTo>
                <a:lnTo>
                  <a:pt x="172097" y="308562"/>
                </a:lnTo>
                <a:lnTo>
                  <a:pt x="181952" y="269889"/>
                </a:lnTo>
                <a:lnTo>
                  <a:pt x="193496" y="229972"/>
                </a:lnTo>
                <a:lnTo>
                  <a:pt x="201691" y="211401"/>
                </a:lnTo>
                <a:lnTo>
                  <a:pt x="205853" y="206308"/>
                </a:lnTo>
                <a:lnTo>
                  <a:pt x="210038" y="203617"/>
                </a:lnTo>
                <a:lnTo>
                  <a:pt x="214239" y="202530"/>
                </a:lnTo>
                <a:lnTo>
                  <a:pt x="219156" y="203921"/>
                </a:lnTo>
                <a:lnTo>
                  <a:pt x="230266" y="211111"/>
                </a:lnTo>
                <a:lnTo>
                  <a:pt x="245048" y="233802"/>
                </a:lnTo>
                <a:lnTo>
                  <a:pt x="254994" y="266239"/>
                </a:lnTo>
                <a:lnTo>
                  <a:pt x="255668" y="302661"/>
                </a:lnTo>
                <a:lnTo>
                  <a:pt x="244657" y="336893"/>
                </a:lnTo>
                <a:lnTo>
                  <a:pt x="224618" y="362636"/>
                </a:lnTo>
                <a:lnTo>
                  <a:pt x="210820" y="371257"/>
                </a:lnTo>
                <a:lnTo>
                  <a:pt x="204177" y="373556"/>
                </a:lnTo>
                <a:lnTo>
                  <a:pt x="200454" y="373678"/>
                </a:lnTo>
                <a:lnTo>
                  <a:pt x="198678" y="372347"/>
                </a:lnTo>
                <a:lnTo>
                  <a:pt x="198199" y="370050"/>
                </a:lnTo>
                <a:lnTo>
                  <a:pt x="207638" y="353331"/>
                </a:lnTo>
                <a:lnTo>
                  <a:pt x="253453" y="307265"/>
                </a:lnTo>
                <a:lnTo>
                  <a:pt x="292214" y="276246"/>
                </a:lnTo>
                <a:lnTo>
                  <a:pt x="339336" y="235147"/>
                </a:lnTo>
                <a:lnTo>
                  <a:pt x="348119" y="226871"/>
                </a:lnTo>
                <a:lnTo>
                  <a:pt x="348627" y="225793"/>
                </a:lnTo>
                <a:lnTo>
                  <a:pt x="343546" y="228358"/>
                </a:lnTo>
                <a:lnTo>
                  <a:pt x="328785" y="244478"/>
                </a:lnTo>
                <a:lnTo>
                  <a:pt x="314377" y="270499"/>
                </a:lnTo>
                <a:lnTo>
                  <a:pt x="311156" y="292207"/>
                </a:lnTo>
                <a:lnTo>
                  <a:pt x="313488" y="314556"/>
                </a:lnTo>
                <a:lnTo>
                  <a:pt x="321579" y="333895"/>
                </a:lnTo>
                <a:lnTo>
                  <a:pt x="328817" y="340182"/>
                </a:lnTo>
                <a:lnTo>
                  <a:pt x="348147" y="347166"/>
                </a:lnTo>
                <a:lnTo>
                  <a:pt x="395181" y="347286"/>
                </a:lnTo>
                <a:lnTo>
                  <a:pt x="413142" y="3464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MARTInkShape-1571">
            <a:extLst>
              <a:ext uri="{FF2B5EF4-FFF2-40B4-BE49-F238E27FC236}">
                <a16:creationId xmlns:a16="http://schemas.microsoft.com/office/drawing/2014/main" xmlns="" id="{9CF24AE5-7750-4EB7-B887-7FAFB3126C1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216150" y="4570493"/>
            <a:ext cx="7772401" cy="236458"/>
          </a:xfrm>
          <a:custGeom>
            <a:avLst/>
            <a:gdLst/>
            <a:ahLst/>
            <a:cxnLst/>
            <a:rect l="0" t="0" r="0" b="0"/>
            <a:pathLst>
              <a:path w="7772401" h="236458">
                <a:moveTo>
                  <a:pt x="0" y="33257"/>
                </a:moveTo>
                <a:lnTo>
                  <a:pt x="0" y="33257"/>
                </a:lnTo>
                <a:lnTo>
                  <a:pt x="30287" y="33962"/>
                </a:lnTo>
                <a:lnTo>
                  <a:pt x="67788" y="36628"/>
                </a:lnTo>
                <a:lnTo>
                  <a:pt x="95992" y="38326"/>
                </a:lnTo>
                <a:lnTo>
                  <a:pt x="129611" y="40164"/>
                </a:lnTo>
                <a:lnTo>
                  <a:pt x="166841" y="42095"/>
                </a:lnTo>
                <a:lnTo>
                  <a:pt x="210711" y="43383"/>
                </a:lnTo>
                <a:lnTo>
                  <a:pt x="259007" y="44240"/>
                </a:lnTo>
                <a:lnTo>
                  <a:pt x="310255" y="44812"/>
                </a:lnTo>
                <a:lnTo>
                  <a:pt x="365587" y="45194"/>
                </a:lnTo>
                <a:lnTo>
                  <a:pt x="423641" y="45449"/>
                </a:lnTo>
                <a:lnTo>
                  <a:pt x="483511" y="45618"/>
                </a:lnTo>
                <a:lnTo>
                  <a:pt x="548824" y="47142"/>
                </a:lnTo>
                <a:lnTo>
                  <a:pt x="617766" y="49569"/>
                </a:lnTo>
                <a:lnTo>
                  <a:pt x="689127" y="52598"/>
                </a:lnTo>
                <a:lnTo>
                  <a:pt x="765629" y="55323"/>
                </a:lnTo>
                <a:lnTo>
                  <a:pt x="845558" y="57845"/>
                </a:lnTo>
                <a:lnTo>
                  <a:pt x="927772" y="60232"/>
                </a:lnTo>
                <a:lnTo>
                  <a:pt x="1015743" y="61824"/>
                </a:lnTo>
                <a:lnTo>
                  <a:pt x="1107551" y="62885"/>
                </a:lnTo>
                <a:lnTo>
                  <a:pt x="1201917" y="63592"/>
                </a:lnTo>
                <a:lnTo>
                  <a:pt x="1306456" y="63358"/>
                </a:lnTo>
                <a:lnTo>
                  <a:pt x="1417776" y="62497"/>
                </a:lnTo>
                <a:lnTo>
                  <a:pt x="1533617" y="61217"/>
                </a:lnTo>
                <a:lnTo>
                  <a:pt x="1657411" y="58247"/>
                </a:lnTo>
                <a:lnTo>
                  <a:pt x="1786508" y="54150"/>
                </a:lnTo>
                <a:lnTo>
                  <a:pt x="1919138" y="49303"/>
                </a:lnTo>
                <a:lnTo>
                  <a:pt x="2060476" y="43954"/>
                </a:lnTo>
                <a:lnTo>
                  <a:pt x="2207617" y="38271"/>
                </a:lnTo>
                <a:lnTo>
                  <a:pt x="2358628" y="32367"/>
                </a:lnTo>
                <a:lnTo>
                  <a:pt x="2512924" y="26314"/>
                </a:lnTo>
                <a:lnTo>
                  <a:pt x="2669410" y="20161"/>
                </a:lnTo>
                <a:lnTo>
                  <a:pt x="2827357" y="13943"/>
                </a:lnTo>
                <a:lnTo>
                  <a:pt x="2992627" y="9092"/>
                </a:lnTo>
                <a:lnTo>
                  <a:pt x="3162779" y="5153"/>
                </a:lnTo>
                <a:lnTo>
                  <a:pt x="3336186" y="1821"/>
                </a:lnTo>
                <a:lnTo>
                  <a:pt x="3513174" y="305"/>
                </a:lnTo>
                <a:lnTo>
                  <a:pt x="3692549" y="0"/>
                </a:lnTo>
                <a:lnTo>
                  <a:pt x="3873517" y="502"/>
                </a:lnTo>
                <a:lnTo>
                  <a:pt x="4055544" y="2954"/>
                </a:lnTo>
                <a:lnTo>
                  <a:pt x="4238280" y="6705"/>
                </a:lnTo>
                <a:lnTo>
                  <a:pt x="4421487" y="11322"/>
                </a:lnTo>
                <a:lnTo>
                  <a:pt x="4612063" y="18634"/>
                </a:lnTo>
                <a:lnTo>
                  <a:pt x="4807553" y="27741"/>
                </a:lnTo>
                <a:lnTo>
                  <a:pt x="5006318" y="38047"/>
                </a:lnTo>
                <a:lnTo>
                  <a:pt x="5203034" y="49150"/>
                </a:lnTo>
                <a:lnTo>
                  <a:pt x="5398384" y="60786"/>
                </a:lnTo>
                <a:lnTo>
                  <a:pt x="5592823" y="72776"/>
                </a:lnTo>
                <a:lnTo>
                  <a:pt x="5782421" y="86414"/>
                </a:lnTo>
                <a:lnTo>
                  <a:pt x="5968791" y="101151"/>
                </a:lnTo>
                <a:lnTo>
                  <a:pt x="6153010" y="116620"/>
                </a:lnTo>
                <a:lnTo>
                  <a:pt x="6331562" y="131165"/>
                </a:lnTo>
                <a:lnTo>
                  <a:pt x="6506336" y="145096"/>
                </a:lnTo>
                <a:lnTo>
                  <a:pt x="6678591" y="158616"/>
                </a:lnTo>
                <a:lnTo>
                  <a:pt x="6838583" y="170452"/>
                </a:lnTo>
                <a:lnTo>
                  <a:pt x="6990399" y="181165"/>
                </a:lnTo>
                <a:lnTo>
                  <a:pt x="7136766" y="191129"/>
                </a:lnTo>
                <a:lnTo>
                  <a:pt x="7272444" y="200594"/>
                </a:lnTo>
                <a:lnTo>
                  <a:pt x="7400996" y="209726"/>
                </a:lnTo>
                <a:lnTo>
                  <a:pt x="7524797" y="218636"/>
                </a:lnTo>
                <a:lnTo>
                  <a:pt x="7607332" y="224576"/>
                </a:lnTo>
                <a:lnTo>
                  <a:pt x="7772400" y="2364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336">
            <a:extLst>
              <a:ext uri="{FF2B5EF4-FFF2-40B4-BE49-F238E27FC236}">
                <a16:creationId xmlns:a16="http://schemas.microsoft.com/office/drawing/2014/main" xmlns="" id="{17405D94-0FC5-453C-B28E-11BC3F497DD1}"/>
              </a:ext>
            </a:extLst>
          </p:cNvPr>
          <p:cNvGrpSpPr/>
          <p:nvPr/>
        </p:nvGrpSpPr>
        <p:grpSpPr>
          <a:xfrm>
            <a:off x="2167115" y="4946650"/>
            <a:ext cx="1484136" cy="415805"/>
            <a:chOff x="2167115" y="4946650"/>
            <a:chExt cx="1484136" cy="415805"/>
          </a:xfrm>
        </p:grpSpPr>
        <p:sp>
          <p:nvSpPr>
            <p:cNvPr id="78" name="SMARTInkShape-1572">
              <a:extLst>
                <a:ext uri="{FF2B5EF4-FFF2-40B4-BE49-F238E27FC236}">
                  <a16:creationId xmlns:a16="http://schemas.microsoft.com/office/drawing/2014/main" xmlns="" id="{08423E4A-D597-42A0-8FD4-E9890E78204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735466" y="5048250"/>
              <a:ext cx="147435" cy="171451"/>
            </a:xfrm>
            <a:custGeom>
              <a:avLst/>
              <a:gdLst/>
              <a:ahLst/>
              <a:cxnLst/>
              <a:rect l="0" t="0" r="0" b="0"/>
              <a:pathLst>
                <a:path w="147435" h="171451">
                  <a:moveTo>
                    <a:pt x="134734" y="0"/>
                  </a:moveTo>
                  <a:lnTo>
                    <a:pt x="134734" y="0"/>
                  </a:lnTo>
                  <a:lnTo>
                    <a:pt x="140201" y="0"/>
                  </a:lnTo>
                  <a:lnTo>
                    <a:pt x="140496" y="706"/>
                  </a:lnTo>
                  <a:lnTo>
                    <a:pt x="140822" y="3371"/>
                  </a:lnTo>
                  <a:lnTo>
                    <a:pt x="124463" y="43752"/>
                  </a:lnTo>
                  <a:lnTo>
                    <a:pt x="98446" y="88135"/>
                  </a:lnTo>
                  <a:lnTo>
                    <a:pt x="69890" y="116660"/>
                  </a:lnTo>
                  <a:lnTo>
                    <a:pt x="50881" y="129460"/>
                  </a:lnTo>
                  <a:lnTo>
                    <a:pt x="35377" y="135149"/>
                  </a:lnTo>
                  <a:lnTo>
                    <a:pt x="28279" y="134549"/>
                  </a:lnTo>
                  <a:lnTo>
                    <a:pt x="14749" y="128239"/>
                  </a:lnTo>
                  <a:lnTo>
                    <a:pt x="5442" y="116497"/>
                  </a:lnTo>
                  <a:lnTo>
                    <a:pt x="1973" y="109414"/>
                  </a:lnTo>
                  <a:lnTo>
                    <a:pt x="0" y="94020"/>
                  </a:lnTo>
                  <a:lnTo>
                    <a:pt x="461" y="85963"/>
                  </a:lnTo>
                  <a:lnTo>
                    <a:pt x="6618" y="73249"/>
                  </a:lnTo>
                  <a:lnTo>
                    <a:pt x="11223" y="67882"/>
                  </a:lnTo>
                  <a:lnTo>
                    <a:pt x="23866" y="61919"/>
                  </a:lnTo>
                  <a:lnTo>
                    <a:pt x="31189" y="60330"/>
                  </a:lnTo>
                  <a:lnTo>
                    <a:pt x="46851" y="64208"/>
                  </a:lnTo>
                  <a:lnTo>
                    <a:pt x="86643" y="87315"/>
                  </a:lnTo>
                  <a:lnTo>
                    <a:pt x="112724" y="110851"/>
                  </a:lnTo>
                  <a:lnTo>
                    <a:pt x="138255" y="153766"/>
                  </a:lnTo>
                  <a:lnTo>
                    <a:pt x="147434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573">
              <a:extLst>
                <a:ext uri="{FF2B5EF4-FFF2-40B4-BE49-F238E27FC236}">
                  <a16:creationId xmlns:a16="http://schemas.microsoft.com/office/drawing/2014/main" xmlns="" id="{471EB5D7-D7AE-438D-A1CB-C0C8DFECC53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528890" y="4949629"/>
              <a:ext cx="131761" cy="314522"/>
            </a:xfrm>
            <a:custGeom>
              <a:avLst/>
              <a:gdLst/>
              <a:ahLst/>
              <a:cxnLst/>
              <a:rect l="0" t="0" r="0" b="0"/>
              <a:pathLst>
                <a:path w="131761" h="314522">
                  <a:moveTo>
                    <a:pt x="119060" y="3371"/>
                  </a:moveTo>
                  <a:lnTo>
                    <a:pt x="119060" y="3371"/>
                  </a:lnTo>
                  <a:lnTo>
                    <a:pt x="112318" y="0"/>
                  </a:lnTo>
                  <a:lnTo>
                    <a:pt x="103363" y="226"/>
                  </a:lnTo>
                  <a:lnTo>
                    <a:pt x="80368" y="6121"/>
                  </a:lnTo>
                  <a:lnTo>
                    <a:pt x="58364" y="18767"/>
                  </a:lnTo>
                  <a:lnTo>
                    <a:pt x="37341" y="49403"/>
                  </a:lnTo>
                  <a:lnTo>
                    <a:pt x="17706" y="93132"/>
                  </a:lnTo>
                  <a:lnTo>
                    <a:pt x="6751" y="129108"/>
                  </a:lnTo>
                  <a:lnTo>
                    <a:pt x="0" y="167910"/>
                  </a:lnTo>
                  <a:lnTo>
                    <a:pt x="1704" y="206321"/>
                  </a:lnTo>
                  <a:lnTo>
                    <a:pt x="17338" y="253534"/>
                  </a:lnTo>
                  <a:lnTo>
                    <a:pt x="43216" y="287592"/>
                  </a:lnTo>
                  <a:lnTo>
                    <a:pt x="76597" y="308816"/>
                  </a:lnTo>
                  <a:lnTo>
                    <a:pt x="99011" y="313632"/>
                  </a:lnTo>
                  <a:lnTo>
                    <a:pt x="13176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74">
              <a:extLst>
                <a:ext uri="{FF2B5EF4-FFF2-40B4-BE49-F238E27FC236}">
                  <a16:creationId xmlns:a16="http://schemas.microsoft.com/office/drawing/2014/main" xmlns="" id="{2A6FEB00-F382-4C53-8EF1-891D9D6074E4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933700" y="517525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63500" y="13484"/>
                  </a:lnTo>
                  <a:lnTo>
                    <a:pt x="53387" y="35353"/>
                  </a:lnTo>
                  <a:lnTo>
                    <a:pt x="19879" y="8142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75">
              <a:extLst>
                <a:ext uri="{FF2B5EF4-FFF2-40B4-BE49-F238E27FC236}">
                  <a16:creationId xmlns:a16="http://schemas.microsoft.com/office/drawing/2014/main" xmlns="" id="{61136341-AF63-4C60-AFD7-B293BA6E6AE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093626" y="5006021"/>
              <a:ext cx="137084" cy="356434"/>
            </a:xfrm>
            <a:custGeom>
              <a:avLst/>
              <a:gdLst/>
              <a:ahLst/>
              <a:cxnLst/>
              <a:rect l="0" t="0" r="0" b="0"/>
              <a:pathLst>
                <a:path w="137084" h="356434">
                  <a:moveTo>
                    <a:pt x="36924" y="112079"/>
                  </a:moveTo>
                  <a:lnTo>
                    <a:pt x="36924" y="112079"/>
                  </a:lnTo>
                  <a:lnTo>
                    <a:pt x="36924" y="155430"/>
                  </a:lnTo>
                  <a:lnTo>
                    <a:pt x="36218" y="200261"/>
                  </a:lnTo>
                  <a:lnTo>
                    <a:pt x="33553" y="235232"/>
                  </a:lnTo>
                  <a:lnTo>
                    <a:pt x="30017" y="270059"/>
                  </a:lnTo>
                  <a:lnTo>
                    <a:pt x="24059" y="317638"/>
                  </a:lnTo>
                  <a:lnTo>
                    <a:pt x="15725" y="354786"/>
                  </a:lnTo>
                  <a:lnTo>
                    <a:pt x="14325" y="356433"/>
                  </a:lnTo>
                  <a:lnTo>
                    <a:pt x="13391" y="355416"/>
                  </a:lnTo>
                  <a:lnTo>
                    <a:pt x="6700" y="309824"/>
                  </a:lnTo>
                  <a:lnTo>
                    <a:pt x="2795" y="272167"/>
                  </a:lnTo>
                  <a:lnTo>
                    <a:pt x="1471" y="249143"/>
                  </a:lnTo>
                  <a:lnTo>
                    <a:pt x="589" y="223916"/>
                  </a:lnTo>
                  <a:lnTo>
                    <a:pt x="0" y="197220"/>
                  </a:lnTo>
                  <a:lnTo>
                    <a:pt x="1020" y="170956"/>
                  </a:lnTo>
                  <a:lnTo>
                    <a:pt x="3110" y="144980"/>
                  </a:lnTo>
                  <a:lnTo>
                    <a:pt x="5915" y="119196"/>
                  </a:lnTo>
                  <a:lnTo>
                    <a:pt x="16557" y="77378"/>
                  </a:lnTo>
                  <a:lnTo>
                    <a:pt x="38415" y="31711"/>
                  </a:lnTo>
                  <a:lnTo>
                    <a:pt x="54520" y="12154"/>
                  </a:lnTo>
                  <a:lnTo>
                    <a:pt x="71085" y="1111"/>
                  </a:lnTo>
                  <a:lnTo>
                    <a:pt x="79454" y="0"/>
                  </a:lnTo>
                  <a:lnTo>
                    <a:pt x="96278" y="4411"/>
                  </a:lnTo>
                  <a:lnTo>
                    <a:pt x="102599" y="10667"/>
                  </a:lnTo>
                  <a:lnTo>
                    <a:pt x="111503" y="28907"/>
                  </a:lnTo>
                  <a:lnTo>
                    <a:pt x="112168" y="49243"/>
                  </a:lnTo>
                  <a:lnTo>
                    <a:pt x="101098" y="87673"/>
                  </a:lnTo>
                  <a:lnTo>
                    <a:pt x="67766" y="135049"/>
                  </a:lnTo>
                  <a:lnTo>
                    <a:pt x="61686" y="139927"/>
                  </a:lnTo>
                  <a:lnTo>
                    <a:pt x="53444" y="143058"/>
                  </a:lnTo>
                  <a:lnTo>
                    <a:pt x="53581" y="143315"/>
                  </a:lnTo>
                  <a:lnTo>
                    <a:pt x="54379" y="143487"/>
                  </a:lnTo>
                  <a:lnTo>
                    <a:pt x="54910" y="144306"/>
                  </a:lnTo>
                  <a:lnTo>
                    <a:pt x="55764" y="150691"/>
                  </a:lnTo>
                  <a:lnTo>
                    <a:pt x="55834" y="152637"/>
                  </a:lnTo>
                  <a:lnTo>
                    <a:pt x="62853" y="178938"/>
                  </a:lnTo>
                  <a:lnTo>
                    <a:pt x="64087" y="179935"/>
                  </a:lnTo>
                  <a:lnTo>
                    <a:pt x="67768" y="181535"/>
                  </a:lnTo>
                  <a:lnTo>
                    <a:pt x="75147" y="178441"/>
                  </a:lnTo>
                  <a:lnTo>
                    <a:pt x="90283" y="167417"/>
                  </a:lnTo>
                  <a:lnTo>
                    <a:pt x="98504" y="164896"/>
                  </a:lnTo>
                  <a:lnTo>
                    <a:pt x="114437" y="166847"/>
                  </a:lnTo>
                  <a:lnTo>
                    <a:pt x="125821" y="171894"/>
                  </a:lnTo>
                  <a:lnTo>
                    <a:pt x="133663" y="177858"/>
                  </a:lnTo>
                  <a:lnTo>
                    <a:pt x="136363" y="183883"/>
                  </a:lnTo>
                  <a:lnTo>
                    <a:pt x="137083" y="187465"/>
                  </a:lnTo>
                  <a:lnTo>
                    <a:pt x="136858" y="190558"/>
                  </a:lnTo>
                  <a:lnTo>
                    <a:pt x="134726" y="195877"/>
                  </a:lnTo>
                  <a:lnTo>
                    <a:pt x="114721" y="223675"/>
                  </a:lnTo>
                  <a:lnTo>
                    <a:pt x="93166" y="240773"/>
                  </a:lnTo>
                  <a:lnTo>
                    <a:pt x="89941" y="241619"/>
                  </a:lnTo>
                  <a:lnTo>
                    <a:pt x="82594" y="240678"/>
                  </a:lnTo>
                  <a:lnTo>
                    <a:pt x="80071" y="238734"/>
                  </a:lnTo>
                  <a:lnTo>
                    <a:pt x="77267" y="232810"/>
                  </a:lnTo>
                  <a:lnTo>
                    <a:pt x="81374" y="207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76">
              <a:extLst>
                <a:ext uri="{FF2B5EF4-FFF2-40B4-BE49-F238E27FC236}">
                  <a16:creationId xmlns:a16="http://schemas.microsoft.com/office/drawing/2014/main" xmlns="" id="{4A4C664E-A944-49FB-8D73-2832EC78299A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188782" y="4965700"/>
              <a:ext cx="198819" cy="47521"/>
            </a:xfrm>
            <a:custGeom>
              <a:avLst/>
              <a:gdLst/>
              <a:ahLst/>
              <a:cxnLst/>
              <a:rect l="0" t="0" r="0" b="0"/>
              <a:pathLst>
                <a:path w="198819" h="47521">
                  <a:moveTo>
                    <a:pt x="21018" y="38100"/>
                  </a:moveTo>
                  <a:lnTo>
                    <a:pt x="21018" y="38100"/>
                  </a:lnTo>
                  <a:lnTo>
                    <a:pt x="4059" y="45007"/>
                  </a:lnTo>
                  <a:lnTo>
                    <a:pt x="75" y="47520"/>
                  </a:lnTo>
                  <a:lnTo>
                    <a:pt x="0" y="47202"/>
                  </a:lnTo>
                  <a:lnTo>
                    <a:pt x="656" y="46285"/>
                  </a:lnTo>
                  <a:lnTo>
                    <a:pt x="40096" y="30876"/>
                  </a:lnTo>
                  <a:lnTo>
                    <a:pt x="85702" y="16910"/>
                  </a:lnTo>
                  <a:lnTo>
                    <a:pt x="121733" y="7515"/>
                  </a:lnTo>
                  <a:lnTo>
                    <a:pt x="166257" y="2227"/>
                  </a:lnTo>
                  <a:lnTo>
                    <a:pt x="19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77">
              <a:extLst>
                <a:ext uri="{FF2B5EF4-FFF2-40B4-BE49-F238E27FC236}">
                  <a16:creationId xmlns:a16="http://schemas.microsoft.com/office/drawing/2014/main" xmlns="" id="{6B1687C5-6A6A-4DB3-9EC9-2E8197BBC87A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209800" y="5010150"/>
              <a:ext cx="18719" cy="288819"/>
            </a:xfrm>
            <a:custGeom>
              <a:avLst/>
              <a:gdLst/>
              <a:ahLst/>
              <a:cxnLst/>
              <a:rect l="0" t="0" r="0" b="0"/>
              <a:pathLst>
                <a:path w="18719" h="288819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6908"/>
                  </a:lnTo>
                  <a:lnTo>
                    <a:pt x="7233" y="8838"/>
                  </a:lnTo>
                  <a:lnTo>
                    <a:pt x="13374" y="48610"/>
                  </a:lnTo>
                  <a:lnTo>
                    <a:pt x="17368" y="93190"/>
                  </a:lnTo>
                  <a:lnTo>
                    <a:pt x="18303" y="132434"/>
                  </a:lnTo>
                  <a:lnTo>
                    <a:pt x="18718" y="171043"/>
                  </a:lnTo>
                  <a:lnTo>
                    <a:pt x="17021" y="205606"/>
                  </a:lnTo>
                  <a:lnTo>
                    <a:pt x="13980" y="249069"/>
                  </a:lnTo>
                  <a:lnTo>
                    <a:pt x="9582" y="285246"/>
                  </a:lnTo>
                  <a:lnTo>
                    <a:pt x="7799" y="288236"/>
                  </a:lnTo>
                  <a:lnTo>
                    <a:pt x="5905" y="28881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78">
              <a:extLst>
                <a:ext uri="{FF2B5EF4-FFF2-40B4-BE49-F238E27FC236}">
                  <a16:creationId xmlns:a16="http://schemas.microsoft.com/office/drawing/2014/main" xmlns="" id="{EE7D1686-4DCA-4B67-BAD7-6D53FDD543D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2167115" y="5143500"/>
              <a:ext cx="201436" cy="31228"/>
            </a:xfrm>
            <a:custGeom>
              <a:avLst/>
              <a:gdLst/>
              <a:ahLst/>
              <a:cxnLst/>
              <a:rect l="0" t="0" r="0" b="0"/>
              <a:pathLst>
                <a:path w="201436" h="31228">
                  <a:moveTo>
                    <a:pt x="10935" y="19050"/>
                  </a:moveTo>
                  <a:lnTo>
                    <a:pt x="10935" y="19050"/>
                  </a:lnTo>
                  <a:lnTo>
                    <a:pt x="0" y="29984"/>
                  </a:lnTo>
                  <a:lnTo>
                    <a:pt x="1528" y="30573"/>
                  </a:lnTo>
                  <a:lnTo>
                    <a:pt x="8871" y="31227"/>
                  </a:lnTo>
                  <a:lnTo>
                    <a:pt x="56179" y="22213"/>
                  </a:lnTo>
                  <a:lnTo>
                    <a:pt x="103441" y="15127"/>
                  </a:lnTo>
                  <a:lnTo>
                    <a:pt x="136480" y="10721"/>
                  </a:lnTo>
                  <a:lnTo>
                    <a:pt x="176702" y="4274"/>
                  </a:lnTo>
                  <a:lnTo>
                    <a:pt x="201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579">
              <a:extLst>
                <a:ext uri="{FF2B5EF4-FFF2-40B4-BE49-F238E27FC236}">
                  <a16:creationId xmlns:a16="http://schemas.microsoft.com/office/drawing/2014/main" xmlns="" id="{8328F132-0C34-40FE-90BA-26FF7608393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560529" y="5187950"/>
              <a:ext cx="90722" cy="25401"/>
            </a:xfrm>
            <a:custGeom>
              <a:avLst/>
              <a:gdLst/>
              <a:ahLst/>
              <a:cxnLst/>
              <a:rect l="0" t="0" r="0" b="0"/>
              <a:pathLst>
                <a:path w="90722" h="25401">
                  <a:moveTo>
                    <a:pt x="8171" y="0"/>
                  </a:moveTo>
                  <a:lnTo>
                    <a:pt x="8171" y="0"/>
                  </a:lnTo>
                  <a:lnTo>
                    <a:pt x="1429" y="3371"/>
                  </a:lnTo>
                  <a:lnTo>
                    <a:pt x="148" y="5775"/>
                  </a:lnTo>
                  <a:lnTo>
                    <a:pt x="0" y="8789"/>
                  </a:lnTo>
                  <a:lnTo>
                    <a:pt x="607" y="12209"/>
                  </a:lnTo>
                  <a:lnTo>
                    <a:pt x="2423" y="15195"/>
                  </a:lnTo>
                  <a:lnTo>
                    <a:pt x="8203" y="20394"/>
                  </a:lnTo>
                  <a:lnTo>
                    <a:pt x="43691" y="24411"/>
                  </a:lnTo>
                  <a:lnTo>
                    <a:pt x="907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580">
              <a:extLst>
                <a:ext uri="{FF2B5EF4-FFF2-40B4-BE49-F238E27FC236}">
                  <a16:creationId xmlns:a16="http://schemas.microsoft.com/office/drawing/2014/main" xmlns="" id="{5D6DC14A-4C21-42D4-B947-AEE777782D7E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568700" y="51244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526" y="5793"/>
                  </a:lnTo>
                  <a:lnTo>
                    <a:pt x="29511" y="1716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81">
              <a:extLst>
                <a:ext uri="{FF2B5EF4-FFF2-40B4-BE49-F238E27FC236}">
                  <a16:creationId xmlns:a16="http://schemas.microsoft.com/office/drawing/2014/main" xmlns="" id="{A65FCB44-9910-4341-842E-A4BF5E346A3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276600" y="4946650"/>
              <a:ext cx="122169" cy="304801"/>
            </a:xfrm>
            <a:custGeom>
              <a:avLst/>
              <a:gdLst/>
              <a:ahLst/>
              <a:cxnLst/>
              <a:rect l="0" t="0" r="0" b="0"/>
              <a:pathLst>
                <a:path w="122169" h="304801">
                  <a:moveTo>
                    <a:pt x="50800" y="0"/>
                  </a:moveTo>
                  <a:lnTo>
                    <a:pt x="50800" y="0"/>
                  </a:lnTo>
                  <a:lnTo>
                    <a:pt x="86774" y="40620"/>
                  </a:lnTo>
                  <a:lnTo>
                    <a:pt x="110691" y="87059"/>
                  </a:lnTo>
                  <a:lnTo>
                    <a:pt x="119752" y="122655"/>
                  </a:lnTo>
                  <a:lnTo>
                    <a:pt x="122168" y="141036"/>
                  </a:lnTo>
                  <a:lnTo>
                    <a:pt x="115445" y="178394"/>
                  </a:lnTo>
                  <a:lnTo>
                    <a:pt x="98581" y="214753"/>
                  </a:lnTo>
                  <a:lnTo>
                    <a:pt x="58058" y="26087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37">
            <a:extLst>
              <a:ext uri="{FF2B5EF4-FFF2-40B4-BE49-F238E27FC236}">
                <a16:creationId xmlns:a16="http://schemas.microsoft.com/office/drawing/2014/main" xmlns="" id="{2598E174-2C24-411A-844F-DA29639A3227}"/>
              </a:ext>
            </a:extLst>
          </p:cNvPr>
          <p:cNvGrpSpPr/>
          <p:nvPr/>
        </p:nvGrpSpPr>
        <p:grpSpPr>
          <a:xfrm>
            <a:off x="3968750" y="4910596"/>
            <a:ext cx="1390651" cy="391165"/>
            <a:chOff x="3968750" y="4910596"/>
            <a:chExt cx="1390651" cy="391165"/>
          </a:xfrm>
        </p:grpSpPr>
        <p:sp>
          <p:nvSpPr>
            <p:cNvPr id="89" name="SMARTInkShape-1582">
              <a:extLst>
                <a:ext uri="{FF2B5EF4-FFF2-40B4-BE49-F238E27FC236}">
                  <a16:creationId xmlns:a16="http://schemas.microsoft.com/office/drawing/2014/main" xmlns="" id="{88CDC423-83D1-4CED-B4DD-0E829DCA155F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164056" y="4962042"/>
              <a:ext cx="195345" cy="232259"/>
            </a:xfrm>
            <a:custGeom>
              <a:avLst/>
              <a:gdLst/>
              <a:ahLst/>
              <a:cxnLst/>
              <a:rect l="0" t="0" r="0" b="0"/>
              <a:pathLst>
                <a:path w="195345" h="232259">
                  <a:moveTo>
                    <a:pt x="157244" y="3658"/>
                  </a:moveTo>
                  <a:lnTo>
                    <a:pt x="157244" y="3658"/>
                  </a:lnTo>
                  <a:lnTo>
                    <a:pt x="157244" y="0"/>
                  </a:lnTo>
                  <a:lnTo>
                    <a:pt x="157244" y="9779"/>
                  </a:lnTo>
                  <a:lnTo>
                    <a:pt x="136196" y="52408"/>
                  </a:lnTo>
                  <a:lnTo>
                    <a:pt x="118552" y="87482"/>
                  </a:lnTo>
                  <a:lnTo>
                    <a:pt x="96547" y="128057"/>
                  </a:lnTo>
                  <a:lnTo>
                    <a:pt x="63828" y="173757"/>
                  </a:lnTo>
                  <a:lnTo>
                    <a:pt x="47052" y="187678"/>
                  </a:lnTo>
                  <a:lnTo>
                    <a:pt x="32070" y="194806"/>
                  </a:lnTo>
                  <a:lnTo>
                    <a:pt x="25111" y="196706"/>
                  </a:lnTo>
                  <a:lnTo>
                    <a:pt x="19766" y="195857"/>
                  </a:lnTo>
                  <a:lnTo>
                    <a:pt x="15498" y="193175"/>
                  </a:lnTo>
                  <a:lnTo>
                    <a:pt x="8874" y="183843"/>
                  </a:lnTo>
                  <a:lnTo>
                    <a:pt x="1883" y="162722"/>
                  </a:lnTo>
                  <a:lnTo>
                    <a:pt x="0" y="146790"/>
                  </a:lnTo>
                  <a:lnTo>
                    <a:pt x="2926" y="134065"/>
                  </a:lnTo>
                  <a:lnTo>
                    <a:pt x="5682" y="128696"/>
                  </a:lnTo>
                  <a:lnTo>
                    <a:pt x="16270" y="120849"/>
                  </a:lnTo>
                  <a:lnTo>
                    <a:pt x="23045" y="117768"/>
                  </a:lnTo>
                  <a:lnTo>
                    <a:pt x="36217" y="116227"/>
                  </a:lnTo>
                  <a:lnTo>
                    <a:pt x="42692" y="116804"/>
                  </a:lnTo>
                  <a:lnTo>
                    <a:pt x="65290" y="127729"/>
                  </a:lnTo>
                  <a:lnTo>
                    <a:pt x="103280" y="160522"/>
                  </a:lnTo>
                  <a:lnTo>
                    <a:pt x="142874" y="197208"/>
                  </a:lnTo>
                  <a:lnTo>
                    <a:pt x="176518" y="225343"/>
                  </a:lnTo>
                  <a:lnTo>
                    <a:pt x="195344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583">
              <a:extLst>
                <a:ext uri="{FF2B5EF4-FFF2-40B4-BE49-F238E27FC236}">
                  <a16:creationId xmlns:a16="http://schemas.microsoft.com/office/drawing/2014/main" xmlns="" id="{3E8F058C-CDD0-48E1-9097-45C81E192388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826000" y="5207000"/>
              <a:ext cx="184151" cy="12113"/>
            </a:xfrm>
            <a:custGeom>
              <a:avLst/>
              <a:gdLst/>
              <a:ahLst/>
              <a:cxnLst/>
              <a:rect l="0" t="0" r="0" b="0"/>
              <a:pathLst>
                <a:path w="184151" h="12113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28156" y="12112"/>
                  </a:lnTo>
                  <a:lnTo>
                    <a:pt x="66119" y="11820"/>
                  </a:lnTo>
                  <a:lnTo>
                    <a:pt x="99237" y="9251"/>
                  </a:lnTo>
                  <a:lnTo>
                    <a:pt x="133240" y="575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584">
              <a:extLst>
                <a:ext uri="{FF2B5EF4-FFF2-40B4-BE49-F238E27FC236}">
                  <a16:creationId xmlns:a16="http://schemas.microsoft.com/office/drawing/2014/main" xmlns="" id="{221C489A-BA91-40A9-A500-8865E02B46EF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823140" y="5016500"/>
              <a:ext cx="142561" cy="120651"/>
            </a:xfrm>
            <a:custGeom>
              <a:avLst/>
              <a:gdLst/>
              <a:ahLst/>
              <a:cxnLst/>
              <a:rect l="0" t="0" r="0" b="0"/>
              <a:pathLst>
                <a:path w="142561" h="120651">
                  <a:moveTo>
                    <a:pt x="136210" y="0"/>
                  </a:moveTo>
                  <a:lnTo>
                    <a:pt x="136210" y="0"/>
                  </a:lnTo>
                  <a:lnTo>
                    <a:pt x="132839" y="0"/>
                  </a:lnTo>
                  <a:lnTo>
                    <a:pt x="105767" y="17578"/>
                  </a:lnTo>
                  <a:lnTo>
                    <a:pt x="60738" y="47530"/>
                  </a:lnTo>
                  <a:lnTo>
                    <a:pt x="14184" y="87145"/>
                  </a:lnTo>
                  <a:lnTo>
                    <a:pt x="1746" y="103667"/>
                  </a:lnTo>
                  <a:lnTo>
                    <a:pt x="0" y="107211"/>
                  </a:lnTo>
                  <a:lnTo>
                    <a:pt x="954" y="110280"/>
                  </a:lnTo>
                  <a:lnTo>
                    <a:pt x="7657" y="115570"/>
                  </a:lnTo>
                  <a:lnTo>
                    <a:pt x="33444" y="119145"/>
                  </a:lnTo>
                  <a:lnTo>
                    <a:pt x="78009" y="116833"/>
                  </a:lnTo>
                  <a:lnTo>
                    <a:pt x="117946" y="118421"/>
                  </a:lnTo>
                  <a:lnTo>
                    <a:pt x="14256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585">
              <a:extLst>
                <a:ext uri="{FF2B5EF4-FFF2-40B4-BE49-F238E27FC236}">
                  <a16:creationId xmlns:a16="http://schemas.microsoft.com/office/drawing/2014/main" xmlns="" id="{42F70BB7-7976-4616-AB80-2ED314E66B0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521200" y="4992865"/>
              <a:ext cx="139701" cy="226836"/>
            </a:xfrm>
            <a:custGeom>
              <a:avLst/>
              <a:gdLst/>
              <a:ahLst/>
              <a:cxnLst/>
              <a:rect l="0" t="0" r="0" b="0"/>
              <a:pathLst>
                <a:path w="139701" h="226836">
                  <a:moveTo>
                    <a:pt x="139700" y="10935"/>
                  </a:moveTo>
                  <a:lnTo>
                    <a:pt x="139700" y="10935"/>
                  </a:lnTo>
                  <a:lnTo>
                    <a:pt x="136329" y="4193"/>
                  </a:lnTo>
                  <a:lnTo>
                    <a:pt x="134631" y="2207"/>
                  </a:lnTo>
                  <a:lnTo>
                    <a:pt x="130861" y="0"/>
                  </a:lnTo>
                  <a:lnTo>
                    <a:pt x="128868" y="1528"/>
                  </a:lnTo>
                  <a:lnTo>
                    <a:pt x="101892" y="43087"/>
                  </a:lnTo>
                  <a:lnTo>
                    <a:pt x="81225" y="86156"/>
                  </a:lnTo>
                  <a:lnTo>
                    <a:pt x="54092" y="133255"/>
                  </a:lnTo>
                  <a:lnTo>
                    <a:pt x="28570" y="173943"/>
                  </a:lnTo>
                  <a:lnTo>
                    <a:pt x="2787" y="220299"/>
                  </a:lnTo>
                  <a:lnTo>
                    <a:pt x="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586">
              <a:extLst>
                <a:ext uri="{FF2B5EF4-FFF2-40B4-BE49-F238E27FC236}">
                  <a16:creationId xmlns:a16="http://schemas.microsoft.com/office/drawing/2014/main" xmlns="" id="{9F2DC392-CAC3-40E0-BC8B-A200BEDF9402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503556" y="5030344"/>
              <a:ext cx="138295" cy="221107"/>
            </a:xfrm>
            <a:custGeom>
              <a:avLst/>
              <a:gdLst/>
              <a:ahLst/>
              <a:cxnLst/>
              <a:rect l="0" t="0" r="0" b="0"/>
              <a:pathLst>
                <a:path w="138295" h="221107">
                  <a:moveTo>
                    <a:pt x="17644" y="11556"/>
                  </a:moveTo>
                  <a:lnTo>
                    <a:pt x="17644" y="11556"/>
                  </a:lnTo>
                  <a:lnTo>
                    <a:pt x="0" y="0"/>
                  </a:lnTo>
                  <a:lnTo>
                    <a:pt x="35999" y="43158"/>
                  </a:lnTo>
                  <a:lnTo>
                    <a:pt x="70119" y="83244"/>
                  </a:lnTo>
                  <a:lnTo>
                    <a:pt x="103278" y="126401"/>
                  </a:lnTo>
                  <a:lnTo>
                    <a:pt x="125332" y="168586"/>
                  </a:lnTo>
                  <a:lnTo>
                    <a:pt x="138294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587">
              <a:extLst>
                <a:ext uri="{FF2B5EF4-FFF2-40B4-BE49-F238E27FC236}">
                  <a16:creationId xmlns:a16="http://schemas.microsoft.com/office/drawing/2014/main" xmlns="" id="{F9D5F31D-B302-4551-BDC4-7FA47794F6A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280865" y="4919578"/>
              <a:ext cx="138736" cy="338223"/>
            </a:xfrm>
            <a:custGeom>
              <a:avLst/>
              <a:gdLst/>
              <a:ahLst/>
              <a:cxnLst/>
              <a:rect l="0" t="0" r="0" b="0"/>
              <a:pathLst>
                <a:path w="138736" h="338223">
                  <a:moveTo>
                    <a:pt x="138735" y="8022"/>
                  </a:moveTo>
                  <a:lnTo>
                    <a:pt x="138735" y="8022"/>
                  </a:lnTo>
                  <a:lnTo>
                    <a:pt x="131993" y="1280"/>
                  </a:lnTo>
                  <a:lnTo>
                    <a:pt x="127890" y="0"/>
                  </a:lnTo>
                  <a:lnTo>
                    <a:pt x="117687" y="458"/>
                  </a:lnTo>
                  <a:lnTo>
                    <a:pt x="89930" y="18167"/>
                  </a:lnTo>
                  <a:lnTo>
                    <a:pt x="58265" y="59241"/>
                  </a:lnTo>
                  <a:lnTo>
                    <a:pt x="37119" y="97343"/>
                  </a:lnTo>
                  <a:lnTo>
                    <a:pt x="18077" y="140148"/>
                  </a:lnTo>
                  <a:lnTo>
                    <a:pt x="4911" y="185043"/>
                  </a:lnTo>
                  <a:lnTo>
                    <a:pt x="0" y="225222"/>
                  </a:lnTo>
                  <a:lnTo>
                    <a:pt x="2286" y="260483"/>
                  </a:lnTo>
                  <a:lnTo>
                    <a:pt x="12709" y="290266"/>
                  </a:lnTo>
                  <a:lnTo>
                    <a:pt x="32394" y="311969"/>
                  </a:lnTo>
                  <a:lnTo>
                    <a:pt x="68885" y="338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588">
              <a:extLst>
                <a:ext uri="{FF2B5EF4-FFF2-40B4-BE49-F238E27FC236}">
                  <a16:creationId xmlns:a16="http://schemas.microsoft.com/office/drawing/2014/main" xmlns="" id="{E0E2B2EC-D151-474C-93B0-97C107EDCCC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044950" y="5073650"/>
              <a:ext cx="158751" cy="177190"/>
            </a:xfrm>
            <a:custGeom>
              <a:avLst/>
              <a:gdLst/>
              <a:ahLst/>
              <a:cxnLst/>
              <a:rect l="0" t="0" r="0" b="0"/>
              <a:pathLst>
                <a:path w="158751" h="177190">
                  <a:moveTo>
                    <a:pt x="0" y="69850"/>
                  </a:moveTo>
                  <a:lnTo>
                    <a:pt x="0" y="69850"/>
                  </a:lnTo>
                  <a:lnTo>
                    <a:pt x="0" y="66479"/>
                  </a:lnTo>
                  <a:lnTo>
                    <a:pt x="1881" y="62942"/>
                  </a:lnTo>
                  <a:lnTo>
                    <a:pt x="3371" y="61011"/>
                  </a:lnTo>
                  <a:lnTo>
                    <a:pt x="6480" y="60430"/>
                  </a:lnTo>
                  <a:lnTo>
                    <a:pt x="15580" y="61665"/>
                  </a:lnTo>
                  <a:lnTo>
                    <a:pt x="35974" y="69698"/>
                  </a:lnTo>
                  <a:lnTo>
                    <a:pt x="59891" y="91128"/>
                  </a:lnTo>
                  <a:lnTo>
                    <a:pt x="78110" y="119821"/>
                  </a:lnTo>
                  <a:lnTo>
                    <a:pt x="85703" y="150665"/>
                  </a:lnTo>
                  <a:lnTo>
                    <a:pt x="84582" y="172034"/>
                  </a:lnTo>
                  <a:lnTo>
                    <a:pt x="82493" y="175367"/>
                  </a:lnTo>
                  <a:lnTo>
                    <a:pt x="79690" y="176883"/>
                  </a:lnTo>
                  <a:lnTo>
                    <a:pt x="76410" y="177189"/>
                  </a:lnTo>
                  <a:lnTo>
                    <a:pt x="72812" y="175276"/>
                  </a:lnTo>
                  <a:lnTo>
                    <a:pt x="65051" y="167506"/>
                  </a:lnTo>
                  <a:lnTo>
                    <a:pt x="59491" y="137747"/>
                  </a:lnTo>
                  <a:lnTo>
                    <a:pt x="67956" y="94279"/>
                  </a:lnTo>
                  <a:lnTo>
                    <a:pt x="90612" y="52394"/>
                  </a:lnTo>
                  <a:lnTo>
                    <a:pt x="109651" y="33635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589">
              <a:extLst>
                <a:ext uri="{FF2B5EF4-FFF2-40B4-BE49-F238E27FC236}">
                  <a16:creationId xmlns:a16="http://schemas.microsoft.com/office/drawing/2014/main" xmlns="" id="{EB5EDBDD-6622-46DE-B5EF-13A8221E021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968750" y="4910596"/>
              <a:ext cx="116907" cy="391165"/>
            </a:xfrm>
            <a:custGeom>
              <a:avLst/>
              <a:gdLst/>
              <a:ahLst/>
              <a:cxnLst/>
              <a:rect l="0" t="0" r="0" b="0"/>
              <a:pathLst>
                <a:path w="116907" h="391165">
                  <a:moveTo>
                    <a:pt x="19050" y="150354"/>
                  </a:moveTo>
                  <a:lnTo>
                    <a:pt x="19050" y="150354"/>
                  </a:lnTo>
                  <a:lnTo>
                    <a:pt x="19050" y="146983"/>
                  </a:lnTo>
                  <a:lnTo>
                    <a:pt x="19755" y="147401"/>
                  </a:lnTo>
                  <a:lnTo>
                    <a:pt x="22421" y="151629"/>
                  </a:lnTo>
                  <a:lnTo>
                    <a:pt x="29881" y="192599"/>
                  </a:lnTo>
                  <a:lnTo>
                    <a:pt x="33977" y="224868"/>
                  </a:lnTo>
                  <a:lnTo>
                    <a:pt x="36267" y="260377"/>
                  </a:lnTo>
                  <a:lnTo>
                    <a:pt x="37991" y="297326"/>
                  </a:lnTo>
                  <a:lnTo>
                    <a:pt x="41109" y="334913"/>
                  </a:lnTo>
                  <a:lnTo>
                    <a:pt x="40089" y="374920"/>
                  </a:lnTo>
                  <a:lnTo>
                    <a:pt x="38689" y="391164"/>
                  </a:lnTo>
                  <a:lnTo>
                    <a:pt x="37788" y="390622"/>
                  </a:lnTo>
                  <a:lnTo>
                    <a:pt x="33147" y="372847"/>
                  </a:lnTo>
                  <a:lnTo>
                    <a:pt x="28009" y="326109"/>
                  </a:lnTo>
                  <a:lnTo>
                    <a:pt x="26560" y="280443"/>
                  </a:lnTo>
                  <a:lnTo>
                    <a:pt x="26173" y="252603"/>
                  </a:lnTo>
                  <a:lnTo>
                    <a:pt x="25915" y="222047"/>
                  </a:lnTo>
                  <a:lnTo>
                    <a:pt x="25743" y="189683"/>
                  </a:lnTo>
                  <a:lnTo>
                    <a:pt x="28451" y="159640"/>
                  </a:lnTo>
                  <a:lnTo>
                    <a:pt x="33079" y="131145"/>
                  </a:lnTo>
                  <a:lnTo>
                    <a:pt x="38986" y="103681"/>
                  </a:lnTo>
                  <a:lnTo>
                    <a:pt x="51194" y="59996"/>
                  </a:lnTo>
                  <a:lnTo>
                    <a:pt x="69967" y="17042"/>
                  </a:lnTo>
                  <a:lnTo>
                    <a:pt x="81896" y="3616"/>
                  </a:lnTo>
                  <a:lnTo>
                    <a:pt x="87053" y="1023"/>
                  </a:lnTo>
                  <a:lnTo>
                    <a:pt x="91902" y="0"/>
                  </a:lnTo>
                  <a:lnTo>
                    <a:pt x="97251" y="2845"/>
                  </a:lnTo>
                  <a:lnTo>
                    <a:pt x="108839" y="15415"/>
                  </a:lnTo>
                  <a:lnTo>
                    <a:pt x="115401" y="36523"/>
                  </a:lnTo>
                  <a:lnTo>
                    <a:pt x="116906" y="61663"/>
                  </a:lnTo>
                  <a:lnTo>
                    <a:pt x="112871" y="86947"/>
                  </a:lnTo>
                  <a:lnTo>
                    <a:pt x="95924" y="121611"/>
                  </a:lnTo>
                  <a:lnTo>
                    <a:pt x="77205" y="137814"/>
                  </a:lnTo>
                  <a:lnTo>
                    <a:pt x="56185" y="148309"/>
                  </a:lnTo>
                  <a:lnTo>
                    <a:pt x="29190" y="153511"/>
                  </a:lnTo>
                  <a:lnTo>
                    <a:pt x="0" y="15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38">
            <a:extLst>
              <a:ext uri="{FF2B5EF4-FFF2-40B4-BE49-F238E27FC236}">
                <a16:creationId xmlns:a16="http://schemas.microsoft.com/office/drawing/2014/main" xmlns="" id="{13A858BB-CBEF-48A5-AEF2-B1DC7F76B531}"/>
              </a:ext>
            </a:extLst>
          </p:cNvPr>
          <p:cNvGrpSpPr/>
          <p:nvPr/>
        </p:nvGrpSpPr>
        <p:grpSpPr>
          <a:xfrm>
            <a:off x="5711730" y="4851400"/>
            <a:ext cx="1448389" cy="458179"/>
            <a:chOff x="5711730" y="4851400"/>
            <a:chExt cx="1448389" cy="458179"/>
          </a:xfrm>
        </p:grpSpPr>
        <p:sp>
          <p:nvSpPr>
            <p:cNvPr id="98" name="SMARTInkShape-1590">
              <a:extLst>
                <a:ext uri="{FF2B5EF4-FFF2-40B4-BE49-F238E27FC236}">
                  <a16:creationId xmlns:a16="http://schemas.microsoft.com/office/drawing/2014/main" xmlns="" id="{1311C547-E765-4ECC-934F-FB285C4AF344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023100" y="4851400"/>
              <a:ext cx="137019" cy="381001"/>
            </a:xfrm>
            <a:custGeom>
              <a:avLst/>
              <a:gdLst/>
              <a:ahLst/>
              <a:cxnLst/>
              <a:rect l="0" t="0" r="0" b="0"/>
              <a:pathLst>
                <a:path w="137019" h="381001">
                  <a:moveTo>
                    <a:pt x="69850" y="0"/>
                  </a:moveTo>
                  <a:lnTo>
                    <a:pt x="69850" y="0"/>
                  </a:lnTo>
                  <a:lnTo>
                    <a:pt x="64382" y="0"/>
                  </a:lnTo>
                  <a:lnTo>
                    <a:pt x="67132" y="16855"/>
                  </a:lnTo>
                  <a:lnTo>
                    <a:pt x="89271" y="57675"/>
                  </a:lnTo>
                  <a:lnTo>
                    <a:pt x="109055" y="99482"/>
                  </a:lnTo>
                  <a:lnTo>
                    <a:pt x="119270" y="123471"/>
                  </a:lnTo>
                  <a:lnTo>
                    <a:pt x="126785" y="149342"/>
                  </a:lnTo>
                  <a:lnTo>
                    <a:pt x="132502" y="176467"/>
                  </a:lnTo>
                  <a:lnTo>
                    <a:pt x="137018" y="204428"/>
                  </a:lnTo>
                  <a:lnTo>
                    <a:pt x="136501" y="230830"/>
                  </a:lnTo>
                  <a:lnTo>
                    <a:pt x="132628" y="256192"/>
                  </a:lnTo>
                  <a:lnTo>
                    <a:pt x="126519" y="280861"/>
                  </a:lnTo>
                  <a:lnTo>
                    <a:pt x="99034" y="321442"/>
                  </a:lnTo>
                  <a:lnTo>
                    <a:pt x="63771" y="351707"/>
                  </a:lnTo>
                  <a:lnTo>
                    <a:pt x="21090" y="372007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591">
              <a:extLst>
                <a:ext uri="{FF2B5EF4-FFF2-40B4-BE49-F238E27FC236}">
                  <a16:creationId xmlns:a16="http://schemas.microsoft.com/office/drawing/2014/main" xmlns="" id="{E9355193-569C-4EA8-BE2A-58EA883C5F5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48815" y="4906508"/>
              <a:ext cx="148724" cy="403071"/>
            </a:xfrm>
            <a:custGeom>
              <a:avLst/>
              <a:gdLst/>
              <a:ahLst/>
              <a:cxnLst/>
              <a:rect l="0" t="0" r="0" b="0"/>
              <a:pathLst>
                <a:path w="148724" h="403071">
                  <a:moveTo>
                    <a:pt x="9185" y="160792"/>
                  </a:moveTo>
                  <a:lnTo>
                    <a:pt x="9185" y="160792"/>
                  </a:lnTo>
                  <a:lnTo>
                    <a:pt x="12555" y="164163"/>
                  </a:lnTo>
                  <a:lnTo>
                    <a:pt x="22050" y="210076"/>
                  </a:lnTo>
                  <a:lnTo>
                    <a:pt x="24521" y="251124"/>
                  </a:lnTo>
                  <a:lnTo>
                    <a:pt x="20784" y="296448"/>
                  </a:lnTo>
                  <a:lnTo>
                    <a:pt x="15209" y="341862"/>
                  </a:lnTo>
                  <a:lnTo>
                    <a:pt x="7004" y="388391"/>
                  </a:lnTo>
                  <a:lnTo>
                    <a:pt x="2806" y="399531"/>
                  </a:lnTo>
                  <a:lnTo>
                    <a:pt x="699" y="402501"/>
                  </a:lnTo>
                  <a:lnTo>
                    <a:pt x="0" y="403070"/>
                  </a:lnTo>
                  <a:lnTo>
                    <a:pt x="3199" y="358262"/>
                  </a:lnTo>
                  <a:lnTo>
                    <a:pt x="6054" y="320758"/>
                  </a:lnTo>
                  <a:lnTo>
                    <a:pt x="8508" y="297775"/>
                  </a:lnTo>
                  <a:lnTo>
                    <a:pt x="11556" y="272575"/>
                  </a:lnTo>
                  <a:lnTo>
                    <a:pt x="14999" y="245898"/>
                  </a:lnTo>
                  <a:lnTo>
                    <a:pt x="18705" y="218940"/>
                  </a:lnTo>
                  <a:lnTo>
                    <a:pt x="22587" y="191796"/>
                  </a:lnTo>
                  <a:lnTo>
                    <a:pt x="26586" y="164528"/>
                  </a:lnTo>
                  <a:lnTo>
                    <a:pt x="30664" y="138588"/>
                  </a:lnTo>
                  <a:lnTo>
                    <a:pt x="34793" y="113534"/>
                  </a:lnTo>
                  <a:lnTo>
                    <a:pt x="42439" y="69233"/>
                  </a:lnTo>
                  <a:lnTo>
                    <a:pt x="51415" y="26576"/>
                  </a:lnTo>
                  <a:lnTo>
                    <a:pt x="58763" y="10359"/>
                  </a:lnTo>
                  <a:lnTo>
                    <a:pt x="66733" y="2210"/>
                  </a:lnTo>
                  <a:lnTo>
                    <a:pt x="70833" y="38"/>
                  </a:lnTo>
                  <a:lnTo>
                    <a:pt x="75683" y="0"/>
                  </a:lnTo>
                  <a:lnTo>
                    <a:pt x="86717" y="3721"/>
                  </a:lnTo>
                  <a:lnTo>
                    <a:pt x="96796" y="15724"/>
                  </a:lnTo>
                  <a:lnTo>
                    <a:pt x="108521" y="42314"/>
                  </a:lnTo>
                  <a:lnTo>
                    <a:pt x="111393" y="52173"/>
                  </a:lnTo>
                  <a:lnTo>
                    <a:pt x="110820" y="70654"/>
                  </a:lnTo>
                  <a:lnTo>
                    <a:pt x="108691" y="79533"/>
                  </a:lnTo>
                  <a:lnTo>
                    <a:pt x="98800" y="93162"/>
                  </a:lnTo>
                  <a:lnTo>
                    <a:pt x="86408" y="102512"/>
                  </a:lnTo>
                  <a:lnTo>
                    <a:pt x="72910" y="108481"/>
                  </a:lnTo>
                  <a:lnTo>
                    <a:pt x="69257" y="112378"/>
                  </a:lnTo>
                  <a:lnTo>
                    <a:pt x="68988" y="113700"/>
                  </a:lnTo>
                  <a:lnTo>
                    <a:pt x="69514" y="114580"/>
                  </a:lnTo>
                  <a:lnTo>
                    <a:pt x="74097" y="116265"/>
                  </a:lnTo>
                  <a:lnTo>
                    <a:pt x="98154" y="124977"/>
                  </a:lnTo>
                  <a:lnTo>
                    <a:pt x="119036" y="139832"/>
                  </a:lnTo>
                  <a:lnTo>
                    <a:pt x="133502" y="155004"/>
                  </a:lnTo>
                  <a:lnTo>
                    <a:pt x="144635" y="173507"/>
                  </a:lnTo>
                  <a:lnTo>
                    <a:pt x="148642" y="193489"/>
                  </a:lnTo>
                  <a:lnTo>
                    <a:pt x="148723" y="203757"/>
                  </a:lnTo>
                  <a:lnTo>
                    <a:pt x="141287" y="222691"/>
                  </a:lnTo>
                  <a:lnTo>
                    <a:pt x="121233" y="247337"/>
                  </a:lnTo>
                  <a:lnTo>
                    <a:pt x="105551" y="259934"/>
                  </a:lnTo>
                  <a:lnTo>
                    <a:pt x="89173" y="267884"/>
                  </a:lnTo>
                  <a:lnTo>
                    <a:pt x="81560" y="268876"/>
                  </a:lnTo>
                  <a:lnTo>
                    <a:pt x="67457" y="266215"/>
                  </a:lnTo>
                  <a:lnTo>
                    <a:pt x="62849" y="262118"/>
                  </a:lnTo>
                  <a:lnTo>
                    <a:pt x="57730" y="250040"/>
                  </a:lnTo>
                  <a:lnTo>
                    <a:pt x="62981" y="231502"/>
                  </a:lnTo>
                  <a:lnTo>
                    <a:pt x="79035" y="19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592">
              <a:extLst>
                <a:ext uri="{FF2B5EF4-FFF2-40B4-BE49-F238E27FC236}">
                  <a16:creationId xmlns:a16="http://schemas.microsoft.com/office/drawing/2014/main" xmlns="" id="{4A89225D-E77D-4DFE-B0A3-548EDEF20AD6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545030" y="5187950"/>
              <a:ext cx="116121" cy="6090"/>
            </a:xfrm>
            <a:custGeom>
              <a:avLst/>
              <a:gdLst/>
              <a:ahLst/>
              <a:cxnLst/>
              <a:rect l="0" t="0" r="0" b="0"/>
              <a:pathLst>
                <a:path w="116121" h="6090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5"/>
                  </a:lnTo>
                  <a:lnTo>
                    <a:pt x="0" y="1881"/>
                  </a:lnTo>
                  <a:lnTo>
                    <a:pt x="606" y="3371"/>
                  </a:lnTo>
                  <a:lnTo>
                    <a:pt x="8807" y="5026"/>
                  </a:lnTo>
                  <a:lnTo>
                    <a:pt x="47179" y="6089"/>
                  </a:lnTo>
                  <a:lnTo>
                    <a:pt x="88011" y="2901"/>
                  </a:lnTo>
                  <a:lnTo>
                    <a:pt x="116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593">
              <a:extLst>
                <a:ext uri="{FF2B5EF4-FFF2-40B4-BE49-F238E27FC236}">
                  <a16:creationId xmlns:a16="http://schemas.microsoft.com/office/drawing/2014/main" xmlns="" id="{4760B055-BD73-4B35-B803-4FB222A4231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525154" y="4981092"/>
              <a:ext cx="155047" cy="149709"/>
            </a:xfrm>
            <a:custGeom>
              <a:avLst/>
              <a:gdLst/>
              <a:ahLst/>
              <a:cxnLst/>
              <a:rect l="0" t="0" r="0" b="0"/>
              <a:pathLst>
                <a:path w="155047" h="149709">
                  <a:moveTo>
                    <a:pt x="129646" y="3658"/>
                  </a:moveTo>
                  <a:lnTo>
                    <a:pt x="129646" y="3658"/>
                  </a:lnTo>
                  <a:lnTo>
                    <a:pt x="133016" y="3658"/>
                  </a:lnTo>
                  <a:lnTo>
                    <a:pt x="136553" y="1776"/>
                  </a:lnTo>
                  <a:lnTo>
                    <a:pt x="138484" y="287"/>
                  </a:lnTo>
                  <a:lnTo>
                    <a:pt x="140477" y="0"/>
                  </a:lnTo>
                  <a:lnTo>
                    <a:pt x="144573" y="1561"/>
                  </a:lnTo>
                  <a:lnTo>
                    <a:pt x="145947" y="2966"/>
                  </a:lnTo>
                  <a:lnTo>
                    <a:pt x="147474" y="6407"/>
                  </a:lnTo>
                  <a:lnTo>
                    <a:pt x="146271" y="12171"/>
                  </a:lnTo>
                  <a:lnTo>
                    <a:pt x="144962" y="15683"/>
                  </a:lnTo>
                  <a:lnTo>
                    <a:pt x="135983" y="23349"/>
                  </a:lnTo>
                  <a:lnTo>
                    <a:pt x="89035" y="49028"/>
                  </a:lnTo>
                  <a:lnTo>
                    <a:pt x="42131" y="71808"/>
                  </a:lnTo>
                  <a:lnTo>
                    <a:pt x="8798" y="90106"/>
                  </a:lnTo>
                  <a:lnTo>
                    <a:pt x="1852" y="96878"/>
                  </a:lnTo>
                  <a:lnTo>
                    <a:pt x="0" y="99671"/>
                  </a:lnTo>
                  <a:lnTo>
                    <a:pt x="882" y="102239"/>
                  </a:lnTo>
                  <a:lnTo>
                    <a:pt x="7506" y="106973"/>
                  </a:lnTo>
                  <a:lnTo>
                    <a:pt x="45626" y="120126"/>
                  </a:lnTo>
                  <a:lnTo>
                    <a:pt x="88601" y="128635"/>
                  </a:lnTo>
                  <a:lnTo>
                    <a:pt x="134238" y="141913"/>
                  </a:lnTo>
                  <a:lnTo>
                    <a:pt x="155046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594">
              <a:extLst>
                <a:ext uri="{FF2B5EF4-FFF2-40B4-BE49-F238E27FC236}">
                  <a16:creationId xmlns:a16="http://schemas.microsoft.com/office/drawing/2014/main" xmlns="" id="{28841207-CE6D-49B1-96CC-93BE2A36961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280755" y="4959766"/>
              <a:ext cx="81946" cy="247235"/>
            </a:xfrm>
            <a:custGeom>
              <a:avLst/>
              <a:gdLst/>
              <a:ahLst/>
              <a:cxnLst/>
              <a:rect l="0" t="0" r="0" b="0"/>
              <a:pathLst>
                <a:path w="81946" h="247235">
                  <a:moveTo>
                    <a:pt x="81945" y="18634"/>
                  </a:moveTo>
                  <a:lnTo>
                    <a:pt x="81945" y="18634"/>
                  </a:lnTo>
                  <a:lnTo>
                    <a:pt x="76919" y="6701"/>
                  </a:lnTo>
                  <a:lnTo>
                    <a:pt x="76478" y="4328"/>
                  </a:lnTo>
                  <a:lnTo>
                    <a:pt x="75478" y="2747"/>
                  </a:lnTo>
                  <a:lnTo>
                    <a:pt x="74106" y="1693"/>
                  </a:lnTo>
                  <a:lnTo>
                    <a:pt x="69994" y="521"/>
                  </a:lnTo>
                  <a:lnTo>
                    <a:pt x="63464" y="0"/>
                  </a:lnTo>
                  <a:lnTo>
                    <a:pt x="60451" y="1272"/>
                  </a:lnTo>
                  <a:lnTo>
                    <a:pt x="55223" y="6449"/>
                  </a:lnTo>
                  <a:lnTo>
                    <a:pt x="28827" y="49505"/>
                  </a:lnTo>
                  <a:lnTo>
                    <a:pt x="11206" y="90763"/>
                  </a:lnTo>
                  <a:lnTo>
                    <a:pt x="2460" y="129569"/>
                  </a:lnTo>
                  <a:lnTo>
                    <a:pt x="0" y="169324"/>
                  </a:lnTo>
                  <a:lnTo>
                    <a:pt x="2885" y="204563"/>
                  </a:lnTo>
                  <a:lnTo>
                    <a:pt x="18445" y="24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595">
              <a:extLst>
                <a:ext uri="{FF2B5EF4-FFF2-40B4-BE49-F238E27FC236}">
                  <a16:creationId xmlns:a16="http://schemas.microsoft.com/office/drawing/2014/main" xmlns="" id="{88F46A82-4FFB-4D6C-9E07-F615AD67814C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146799" y="4948415"/>
              <a:ext cx="107952" cy="144286"/>
            </a:xfrm>
            <a:custGeom>
              <a:avLst/>
              <a:gdLst/>
              <a:ahLst/>
              <a:cxnLst/>
              <a:rect l="0" t="0" r="0" b="0"/>
              <a:pathLst>
                <a:path w="107952" h="144286">
                  <a:moveTo>
                    <a:pt x="1" y="10935"/>
                  </a:moveTo>
                  <a:lnTo>
                    <a:pt x="1" y="10935"/>
                  </a:lnTo>
                  <a:lnTo>
                    <a:pt x="0" y="0"/>
                  </a:lnTo>
                  <a:lnTo>
                    <a:pt x="1412" y="117"/>
                  </a:lnTo>
                  <a:lnTo>
                    <a:pt x="6743" y="2129"/>
                  </a:lnTo>
                  <a:lnTo>
                    <a:pt x="45435" y="43094"/>
                  </a:lnTo>
                  <a:lnTo>
                    <a:pt x="78799" y="87059"/>
                  </a:lnTo>
                  <a:lnTo>
                    <a:pt x="103778" y="134604"/>
                  </a:lnTo>
                  <a:lnTo>
                    <a:pt x="107951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596">
              <a:extLst>
                <a:ext uri="{FF2B5EF4-FFF2-40B4-BE49-F238E27FC236}">
                  <a16:creationId xmlns:a16="http://schemas.microsoft.com/office/drawing/2014/main" xmlns="" id="{DC1BB76F-DB11-4A80-B97F-F7C8E5640847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711730" y="4968057"/>
              <a:ext cx="162021" cy="222876"/>
            </a:xfrm>
            <a:custGeom>
              <a:avLst/>
              <a:gdLst/>
              <a:ahLst/>
              <a:cxnLst/>
              <a:rect l="0" t="0" r="0" b="0"/>
              <a:pathLst>
                <a:path w="162021" h="222876">
                  <a:moveTo>
                    <a:pt x="28670" y="80193"/>
                  </a:moveTo>
                  <a:lnTo>
                    <a:pt x="28670" y="80193"/>
                  </a:lnTo>
                  <a:lnTo>
                    <a:pt x="25299" y="86935"/>
                  </a:lnTo>
                  <a:lnTo>
                    <a:pt x="19210" y="134465"/>
                  </a:lnTo>
                  <a:lnTo>
                    <a:pt x="16610" y="176704"/>
                  </a:lnTo>
                  <a:lnTo>
                    <a:pt x="14215" y="209192"/>
                  </a:lnTo>
                  <a:lnTo>
                    <a:pt x="10957" y="218665"/>
                  </a:lnTo>
                  <a:lnTo>
                    <a:pt x="7157" y="222875"/>
                  </a:lnTo>
                  <a:lnTo>
                    <a:pt x="5861" y="221881"/>
                  </a:lnTo>
                  <a:lnTo>
                    <a:pt x="4421" y="215132"/>
                  </a:lnTo>
                  <a:lnTo>
                    <a:pt x="2792" y="180592"/>
                  </a:lnTo>
                  <a:lnTo>
                    <a:pt x="0" y="150214"/>
                  </a:lnTo>
                  <a:lnTo>
                    <a:pt x="170" y="113665"/>
                  </a:lnTo>
                  <a:lnTo>
                    <a:pt x="2598" y="77430"/>
                  </a:lnTo>
                  <a:lnTo>
                    <a:pt x="6028" y="49567"/>
                  </a:lnTo>
                  <a:lnTo>
                    <a:pt x="15550" y="29187"/>
                  </a:lnTo>
                  <a:lnTo>
                    <a:pt x="29189" y="14485"/>
                  </a:lnTo>
                  <a:lnTo>
                    <a:pt x="44658" y="5599"/>
                  </a:lnTo>
                  <a:lnTo>
                    <a:pt x="69234" y="0"/>
                  </a:lnTo>
                  <a:lnTo>
                    <a:pt x="87856" y="4335"/>
                  </a:lnTo>
                  <a:lnTo>
                    <a:pt x="107186" y="14728"/>
                  </a:lnTo>
                  <a:lnTo>
                    <a:pt x="133230" y="41119"/>
                  </a:lnTo>
                  <a:lnTo>
                    <a:pt x="147814" y="63532"/>
                  </a:lnTo>
                  <a:lnTo>
                    <a:pt x="157811" y="103322"/>
                  </a:lnTo>
                  <a:lnTo>
                    <a:pt x="157402" y="143020"/>
                  </a:lnTo>
                  <a:lnTo>
                    <a:pt x="156013" y="184221"/>
                  </a:lnTo>
                  <a:lnTo>
                    <a:pt x="155715" y="218009"/>
                  </a:lnTo>
                  <a:lnTo>
                    <a:pt x="156405" y="220048"/>
                  </a:lnTo>
                  <a:lnTo>
                    <a:pt x="157571" y="220702"/>
                  </a:lnTo>
                  <a:lnTo>
                    <a:pt x="162020" y="219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39">
            <a:extLst>
              <a:ext uri="{FF2B5EF4-FFF2-40B4-BE49-F238E27FC236}">
                <a16:creationId xmlns:a16="http://schemas.microsoft.com/office/drawing/2014/main" xmlns="" id="{E3D158D1-412F-4AAE-9F85-D183B2B775E6}"/>
              </a:ext>
            </a:extLst>
          </p:cNvPr>
          <p:cNvGrpSpPr/>
          <p:nvPr/>
        </p:nvGrpSpPr>
        <p:grpSpPr>
          <a:xfrm>
            <a:off x="7606112" y="5096297"/>
            <a:ext cx="248839" cy="74308"/>
            <a:chOff x="7606112" y="5096297"/>
            <a:chExt cx="248839" cy="74308"/>
          </a:xfrm>
        </p:grpSpPr>
        <p:sp>
          <p:nvSpPr>
            <p:cNvPr id="106" name="SMARTInkShape-1597">
              <a:extLst>
                <a:ext uri="{FF2B5EF4-FFF2-40B4-BE49-F238E27FC236}">
                  <a16:creationId xmlns:a16="http://schemas.microsoft.com/office/drawing/2014/main" xmlns="" id="{D5C139C8-EE60-46A2-BFEE-0CBEC58061DB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633395" y="5143500"/>
              <a:ext cx="221556" cy="27105"/>
            </a:xfrm>
            <a:custGeom>
              <a:avLst/>
              <a:gdLst/>
              <a:ahLst/>
              <a:cxnLst/>
              <a:rect l="0" t="0" r="0" b="0"/>
              <a:pathLst>
                <a:path w="221556" h="27105">
                  <a:moveTo>
                    <a:pt x="31055" y="0"/>
                  </a:moveTo>
                  <a:lnTo>
                    <a:pt x="31055" y="0"/>
                  </a:lnTo>
                  <a:lnTo>
                    <a:pt x="348" y="19773"/>
                  </a:lnTo>
                  <a:lnTo>
                    <a:pt x="0" y="22354"/>
                  </a:lnTo>
                  <a:lnTo>
                    <a:pt x="1885" y="24781"/>
                  </a:lnTo>
                  <a:lnTo>
                    <a:pt x="5257" y="27104"/>
                  </a:lnTo>
                  <a:lnTo>
                    <a:pt x="40344" y="27002"/>
                  </a:lnTo>
                  <a:lnTo>
                    <a:pt x="78927" y="24230"/>
                  </a:lnTo>
                  <a:lnTo>
                    <a:pt x="124298" y="21352"/>
                  </a:lnTo>
                  <a:lnTo>
                    <a:pt x="148251" y="20585"/>
                  </a:lnTo>
                  <a:lnTo>
                    <a:pt x="188975" y="19732"/>
                  </a:lnTo>
                  <a:lnTo>
                    <a:pt x="2215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598">
              <a:extLst>
                <a:ext uri="{FF2B5EF4-FFF2-40B4-BE49-F238E27FC236}">
                  <a16:creationId xmlns:a16="http://schemas.microsoft.com/office/drawing/2014/main" xmlns="" id="{E9AD0DE4-F191-4B2A-8B31-6CA489F58B9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06112" y="5096297"/>
              <a:ext cx="204389" cy="9104"/>
            </a:xfrm>
            <a:custGeom>
              <a:avLst/>
              <a:gdLst/>
              <a:ahLst/>
              <a:cxnLst/>
              <a:rect l="0" t="0" r="0" b="0"/>
              <a:pathLst>
                <a:path w="204389" h="9104">
                  <a:moveTo>
                    <a:pt x="20238" y="9103"/>
                  </a:moveTo>
                  <a:lnTo>
                    <a:pt x="20238" y="9103"/>
                  </a:lnTo>
                  <a:lnTo>
                    <a:pt x="0" y="9103"/>
                  </a:lnTo>
                  <a:lnTo>
                    <a:pt x="47154" y="2195"/>
                  </a:lnTo>
                  <a:lnTo>
                    <a:pt x="94300" y="0"/>
                  </a:lnTo>
                  <a:lnTo>
                    <a:pt x="128648" y="1529"/>
                  </a:lnTo>
                  <a:lnTo>
                    <a:pt x="172226" y="2391"/>
                  </a:lnTo>
                  <a:lnTo>
                    <a:pt x="204388" y="2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340">
            <a:extLst>
              <a:ext uri="{FF2B5EF4-FFF2-40B4-BE49-F238E27FC236}">
                <a16:creationId xmlns:a16="http://schemas.microsoft.com/office/drawing/2014/main" xmlns="" id="{D0AC2F46-2B46-4230-9D61-037E5B0A81FC}"/>
              </a:ext>
            </a:extLst>
          </p:cNvPr>
          <p:cNvGrpSpPr/>
          <p:nvPr/>
        </p:nvGrpSpPr>
        <p:grpSpPr>
          <a:xfrm>
            <a:off x="8096511" y="4775984"/>
            <a:ext cx="327395" cy="993737"/>
            <a:chOff x="8096511" y="4775984"/>
            <a:chExt cx="327395" cy="993737"/>
          </a:xfrm>
        </p:grpSpPr>
        <p:sp>
          <p:nvSpPr>
            <p:cNvPr id="109" name="SMARTInkShape-1599">
              <a:extLst>
                <a:ext uri="{FF2B5EF4-FFF2-40B4-BE49-F238E27FC236}">
                  <a16:creationId xmlns:a16="http://schemas.microsoft.com/office/drawing/2014/main" xmlns="" id="{ED57FD71-D3F5-45A4-8A8A-6DCEFB384AA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127720" y="4775984"/>
              <a:ext cx="127281" cy="145267"/>
            </a:xfrm>
            <a:custGeom>
              <a:avLst/>
              <a:gdLst/>
              <a:ahLst/>
              <a:cxnLst/>
              <a:rect l="0" t="0" r="0" b="0"/>
              <a:pathLst>
                <a:path w="127281" h="145267">
                  <a:moveTo>
                    <a:pt x="108230" y="18266"/>
                  </a:moveTo>
                  <a:lnTo>
                    <a:pt x="108230" y="18266"/>
                  </a:lnTo>
                  <a:lnTo>
                    <a:pt x="108230" y="0"/>
                  </a:lnTo>
                  <a:lnTo>
                    <a:pt x="104859" y="27074"/>
                  </a:lnTo>
                  <a:lnTo>
                    <a:pt x="90918" y="65737"/>
                  </a:lnTo>
                  <a:lnTo>
                    <a:pt x="57797" y="111126"/>
                  </a:lnTo>
                  <a:lnTo>
                    <a:pt x="43012" y="119509"/>
                  </a:lnTo>
                  <a:lnTo>
                    <a:pt x="35118" y="121745"/>
                  </a:lnTo>
                  <a:lnTo>
                    <a:pt x="28444" y="121824"/>
                  </a:lnTo>
                  <a:lnTo>
                    <a:pt x="17266" y="118149"/>
                  </a:lnTo>
                  <a:lnTo>
                    <a:pt x="3039" y="104775"/>
                  </a:lnTo>
                  <a:lnTo>
                    <a:pt x="708" y="99222"/>
                  </a:lnTo>
                  <a:lnTo>
                    <a:pt x="0" y="87408"/>
                  </a:lnTo>
                  <a:lnTo>
                    <a:pt x="1505" y="82705"/>
                  </a:lnTo>
                  <a:lnTo>
                    <a:pt x="6939" y="75598"/>
                  </a:lnTo>
                  <a:lnTo>
                    <a:pt x="14057" y="71969"/>
                  </a:lnTo>
                  <a:lnTo>
                    <a:pt x="17932" y="71002"/>
                  </a:lnTo>
                  <a:lnTo>
                    <a:pt x="27881" y="73689"/>
                  </a:lnTo>
                  <a:lnTo>
                    <a:pt x="45382" y="85017"/>
                  </a:lnTo>
                  <a:lnTo>
                    <a:pt x="89218" y="123035"/>
                  </a:lnTo>
                  <a:lnTo>
                    <a:pt x="108812" y="135048"/>
                  </a:lnTo>
                  <a:lnTo>
                    <a:pt x="120208" y="140033"/>
                  </a:lnTo>
                  <a:lnTo>
                    <a:pt x="127280" y="145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00">
              <a:extLst>
                <a:ext uri="{FF2B5EF4-FFF2-40B4-BE49-F238E27FC236}">
                  <a16:creationId xmlns:a16="http://schemas.microsoft.com/office/drawing/2014/main" xmlns="" id="{FA28A0F4-F8C1-4CED-B6C1-3E9A29711954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78955" y="5640748"/>
              <a:ext cx="144951" cy="128973"/>
            </a:xfrm>
            <a:custGeom>
              <a:avLst/>
              <a:gdLst/>
              <a:ahLst/>
              <a:cxnLst/>
              <a:rect l="0" t="0" r="0" b="0"/>
              <a:pathLst>
                <a:path w="144951" h="128973">
                  <a:moveTo>
                    <a:pt x="96695" y="29802"/>
                  </a:moveTo>
                  <a:lnTo>
                    <a:pt x="96695" y="29802"/>
                  </a:lnTo>
                  <a:lnTo>
                    <a:pt x="96694" y="24335"/>
                  </a:lnTo>
                  <a:lnTo>
                    <a:pt x="96694" y="30455"/>
                  </a:lnTo>
                  <a:lnTo>
                    <a:pt x="89953" y="44577"/>
                  </a:lnTo>
                  <a:lnTo>
                    <a:pt x="69257" y="71970"/>
                  </a:lnTo>
                  <a:lnTo>
                    <a:pt x="33902" y="96956"/>
                  </a:lnTo>
                  <a:lnTo>
                    <a:pt x="20809" y="100100"/>
                  </a:lnTo>
                  <a:lnTo>
                    <a:pt x="14354" y="99951"/>
                  </a:lnTo>
                  <a:lnTo>
                    <a:pt x="9345" y="97029"/>
                  </a:lnTo>
                  <a:lnTo>
                    <a:pt x="1898" y="86256"/>
                  </a:lnTo>
                  <a:lnTo>
                    <a:pt x="0" y="70180"/>
                  </a:lnTo>
                  <a:lnTo>
                    <a:pt x="2214" y="52686"/>
                  </a:lnTo>
                  <a:lnTo>
                    <a:pt x="7901" y="37857"/>
                  </a:lnTo>
                  <a:lnTo>
                    <a:pt x="22407" y="20978"/>
                  </a:lnTo>
                  <a:lnTo>
                    <a:pt x="28119" y="18981"/>
                  </a:lnTo>
                  <a:lnTo>
                    <a:pt x="40112" y="20524"/>
                  </a:lnTo>
                  <a:lnTo>
                    <a:pt x="58763" y="32697"/>
                  </a:lnTo>
                  <a:lnTo>
                    <a:pt x="74323" y="53080"/>
                  </a:lnTo>
                  <a:lnTo>
                    <a:pt x="89630" y="98606"/>
                  </a:lnTo>
                  <a:lnTo>
                    <a:pt x="96281" y="128972"/>
                  </a:lnTo>
                  <a:lnTo>
                    <a:pt x="116935" y="88628"/>
                  </a:lnTo>
                  <a:lnTo>
                    <a:pt x="134612" y="48347"/>
                  </a:lnTo>
                  <a:lnTo>
                    <a:pt x="144950" y="16531"/>
                  </a:lnTo>
                  <a:lnTo>
                    <a:pt x="144387" y="11783"/>
                  </a:lnTo>
                  <a:lnTo>
                    <a:pt x="142601" y="7911"/>
                  </a:lnTo>
                  <a:lnTo>
                    <a:pt x="139999" y="4625"/>
                  </a:lnTo>
                  <a:lnTo>
                    <a:pt x="131463" y="973"/>
                  </a:lnTo>
                  <a:lnTo>
                    <a:pt x="126223" y="0"/>
                  </a:lnTo>
                  <a:lnTo>
                    <a:pt x="105366" y="5371"/>
                  </a:lnTo>
                  <a:lnTo>
                    <a:pt x="58595" y="29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601">
              <a:extLst>
                <a:ext uri="{FF2B5EF4-FFF2-40B4-BE49-F238E27FC236}">
                  <a16:creationId xmlns:a16="http://schemas.microsoft.com/office/drawing/2014/main" xmlns="" id="{BC2CFC28-2850-40C6-BD5C-46EE7B01226A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8096511" y="5715416"/>
              <a:ext cx="120390" cy="18635"/>
            </a:xfrm>
            <a:custGeom>
              <a:avLst/>
              <a:gdLst/>
              <a:ahLst/>
              <a:cxnLst/>
              <a:rect l="0" t="0" r="0" b="0"/>
              <a:pathLst>
                <a:path w="120390" h="18635">
                  <a:moveTo>
                    <a:pt x="6089" y="18634"/>
                  </a:moveTo>
                  <a:lnTo>
                    <a:pt x="6089" y="18634"/>
                  </a:lnTo>
                  <a:lnTo>
                    <a:pt x="1062" y="6701"/>
                  </a:lnTo>
                  <a:lnTo>
                    <a:pt x="0" y="990"/>
                  </a:lnTo>
                  <a:lnTo>
                    <a:pt x="619" y="521"/>
                  </a:lnTo>
                  <a:lnTo>
                    <a:pt x="3188" y="0"/>
                  </a:lnTo>
                  <a:lnTo>
                    <a:pt x="48552" y="10439"/>
                  </a:lnTo>
                  <a:lnTo>
                    <a:pt x="89082" y="16806"/>
                  </a:lnTo>
                  <a:lnTo>
                    <a:pt x="120389" y="18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602">
              <a:extLst>
                <a:ext uri="{FF2B5EF4-FFF2-40B4-BE49-F238E27FC236}">
                  <a16:creationId xmlns:a16="http://schemas.microsoft.com/office/drawing/2014/main" xmlns="" id="{9CBCB862-8491-469F-891A-B63EA6C77A8C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247179" y="5002411"/>
              <a:ext cx="102810" cy="566540"/>
            </a:xfrm>
            <a:custGeom>
              <a:avLst/>
              <a:gdLst/>
              <a:ahLst/>
              <a:cxnLst/>
              <a:rect l="0" t="0" r="0" b="0"/>
              <a:pathLst>
                <a:path w="102810" h="566540">
                  <a:moveTo>
                    <a:pt x="96721" y="52189"/>
                  </a:moveTo>
                  <a:lnTo>
                    <a:pt x="96721" y="52189"/>
                  </a:lnTo>
                  <a:lnTo>
                    <a:pt x="102188" y="29045"/>
                  </a:lnTo>
                  <a:lnTo>
                    <a:pt x="102809" y="12876"/>
                  </a:lnTo>
                  <a:lnTo>
                    <a:pt x="101485" y="8342"/>
                  </a:lnTo>
                  <a:lnTo>
                    <a:pt x="96251" y="1422"/>
                  </a:lnTo>
                  <a:lnTo>
                    <a:pt x="92174" y="0"/>
                  </a:lnTo>
                  <a:lnTo>
                    <a:pt x="82001" y="301"/>
                  </a:lnTo>
                  <a:lnTo>
                    <a:pt x="57630" y="14551"/>
                  </a:lnTo>
                  <a:lnTo>
                    <a:pt x="31437" y="46760"/>
                  </a:lnTo>
                  <a:lnTo>
                    <a:pt x="12545" y="90954"/>
                  </a:lnTo>
                  <a:lnTo>
                    <a:pt x="4510" y="125157"/>
                  </a:lnTo>
                  <a:lnTo>
                    <a:pt x="0" y="162230"/>
                  </a:lnTo>
                  <a:lnTo>
                    <a:pt x="346" y="202225"/>
                  </a:lnTo>
                  <a:lnTo>
                    <a:pt x="4734" y="247283"/>
                  </a:lnTo>
                  <a:lnTo>
                    <a:pt x="13505" y="294825"/>
                  </a:lnTo>
                  <a:lnTo>
                    <a:pt x="29162" y="341826"/>
                  </a:lnTo>
                  <a:lnTo>
                    <a:pt x="45998" y="382941"/>
                  </a:lnTo>
                  <a:lnTo>
                    <a:pt x="61477" y="419323"/>
                  </a:lnTo>
                  <a:lnTo>
                    <a:pt x="76713" y="466161"/>
                  </a:lnTo>
                  <a:lnTo>
                    <a:pt x="80444" y="501598"/>
                  </a:lnTo>
                  <a:lnTo>
                    <a:pt x="76316" y="518626"/>
                  </a:lnTo>
                  <a:lnTo>
                    <a:pt x="66015" y="533250"/>
                  </a:lnTo>
                  <a:lnTo>
                    <a:pt x="43148" y="553143"/>
                  </a:lnTo>
                  <a:lnTo>
                    <a:pt x="33870" y="557057"/>
                  </a:lnTo>
                  <a:lnTo>
                    <a:pt x="25749" y="559503"/>
                  </a:lnTo>
                  <a:lnTo>
                    <a:pt x="14171" y="566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341">
            <a:extLst>
              <a:ext uri="{FF2B5EF4-FFF2-40B4-BE49-F238E27FC236}">
                <a16:creationId xmlns:a16="http://schemas.microsoft.com/office/drawing/2014/main" xmlns="" id="{6930308C-C175-4FAD-AD3D-28E31C066EE5}"/>
              </a:ext>
            </a:extLst>
          </p:cNvPr>
          <p:cNvGrpSpPr/>
          <p:nvPr/>
        </p:nvGrpSpPr>
        <p:grpSpPr>
          <a:xfrm>
            <a:off x="8655050" y="4667817"/>
            <a:ext cx="1246064" cy="1104399"/>
            <a:chOff x="8655050" y="4667817"/>
            <a:chExt cx="1246064" cy="1104399"/>
          </a:xfrm>
        </p:grpSpPr>
        <p:sp>
          <p:nvSpPr>
            <p:cNvPr id="114" name="SMARTInkShape-1603">
              <a:extLst>
                <a:ext uri="{FF2B5EF4-FFF2-40B4-BE49-F238E27FC236}">
                  <a16:creationId xmlns:a16="http://schemas.microsoft.com/office/drawing/2014/main" xmlns="" id="{87F5CB97-256A-4FD5-BDB0-570CC6A56FA3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9829800" y="5124450"/>
              <a:ext cx="71314" cy="349251"/>
            </a:xfrm>
            <a:custGeom>
              <a:avLst/>
              <a:gdLst/>
              <a:ahLst/>
              <a:cxnLst/>
              <a:rect l="0" t="0" r="0" b="0"/>
              <a:pathLst>
                <a:path w="71314" h="349251">
                  <a:moveTo>
                    <a:pt x="0" y="0"/>
                  </a:moveTo>
                  <a:lnTo>
                    <a:pt x="0" y="0"/>
                  </a:lnTo>
                  <a:lnTo>
                    <a:pt x="35354" y="45466"/>
                  </a:lnTo>
                  <a:lnTo>
                    <a:pt x="51460" y="81591"/>
                  </a:lnTo>
                  <a:lnTo>
                    <a:pt x="65205" y="126574"/>
                  </a:lnTo>
                  <a:lnTo>
                    <a:pt x="68870" y="151411"/>
                  </a:lnTo>
                  <a:lnTo>
                    <a:pt x="71313" y="177140"/>
                  </a:lnTo>
                  <a:lnTo>
                    <a:pt x="70826" y="202760"/>
                  </a:lnTo>
                  <a:lnTo>
                    <a:pt x="68383" y="228306"/>
                  </a:lnTo>
                  <a:lnTo>
                    <a:pt x="58613" y="275742"/>
                  </a:lnTo>
                  <a:lnTo>
                    <a:pt x="42514" y="313287"/>
                  </a:lnTo>
                  <a:lnTo>
                    <a:pt x="2540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604">
              <a:extLst>
                <a:ext uri="{FF2B5EF4-FFF2-40B4-BE49-F238E27FC236}">
                  <a16:creationId xmlns:a16="http://schemas.microsoft.com/office/drawing/2014/main" xmlns="" id="{9245BBC2-338D-47E0-A089-419C0AB08F2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9646532" y="5238750"/>
              <a:ext cx="127582" cy="349251"/>
            </a:xfrm>
            <a:custGeom>
              <a:avLst/>
              <a:gdLst/>
              <a:ahLst/>
              <a:cxnLst/>
              <a:rect l="0" t="0" r="0" b="0"/>
              <a:pathLst>
                <a:path w="127582" h="34925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0" y="15580"/>
                  </a:lnTo>
                  <a:lnTo>
                    <a:pt x="4362" y="53172"/>
                  </a:lnTo>
                  <a:lnTo>
                    <a:pt x="13899" y="91537"/>
                  </a:lnTo>
                  <a:lnTo>
                    <a:pt x="17439" y="99125"/>
                  </a:lnTo>
                  <a:lnTo>
                    <a:pt x="21915" y="104183"/>
                  </a:lnTo>
                  <a:lnTo>
                    <a:pt x="32533" y="109804"/>
                  </a:lnTo>
                  <a:lnTo>
                    <a:pt x="39033" y="109186"/>
                  </a:lnTo>
                  <a:lnTo>
                    <a:pt x="53782" y="102855"/>
                  </a:lnTo>
                  <a:lnTo>
                    <a:pt x="77952" y="80648"/>
                  </a:lnTo>
                  <a:lnTo>
                    <a:pt x="99853" y="39998"/>
                  </a:lnTo>
                  <a:lnTo>
                    <a:pt x="103861" y="28831"/>
                  </a:lnTo>
                  <a:lnTo>
                    <a:pt x="105636" y="26981"/>
                  </a:lnTo>
                  <a:lnTo>
                    <a:pt x="107524" y="27160"/>
                  </a:lnTo>
                  <a:lnTo>
                    <a:pt x="109489" y="28690"/>
                  </a:lnTo>
                  <a:lnTo>
                    <a:pt x="113347" y="67338"/>
                  </a:lnTo>
                  <a:lnTo>
                    <a:pt x="118258" y="113869"/>
                  </a:lnTo>
                  <a:lnTo>
                    <a:pt x="122154" y="151738"/>
                  </a:lnTo>
                  <a:lnTo>
                    <a:pt x="126237" y="190206"/>
                  </a:lnTo>
                  <a:lnTo>
                    <a:pt x="127581" y="231997"/>
                  </a:lnTo>
                  <a:lnTo>
                    <a:pt x="124979" y="256970"/>
                  </a:lnTo>
                  <a:lnTo>
                    <a:pt x="117144" y="302592"/>
                  </a:lnTo>
                  <a:lnTo>
                    <a:pt x="100718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605">
              <a:extLst>
                <a:ext uri="{FF2B5EF4-FFF2-40B4-BE49-F238E27FC236}">
                  <a16:creationId xmlns:a16="http://schemas.microsoft.com/office/drawing/2014/main" xmlns="" id="{2ECC7C18-6A22-4AB0-873D-C0C1EEE4C20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9480550" y="537210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5738" y="27437"/>
                  </a:lnTo>
                  <a:lnTo>
                    <a:pt x="50408" y="42063"/>
                  </a:lnTo>
                  <a:lnTo>
                    <a:pt x="7263" y="880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606">
              <a:extLst>
                <a:ext uri="{FF2B5EF4-FFF2-40B4-BE49-F238E27FC236}">
                  <a16:creationId xmlns:a16="http://schemas.microsoft.com/office/drawing/2014/main" xmlns="" id="{E3229678-BDD4-4F3F-88F9-8F8C58965DE0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9343541" y="5245983"/>
              <a:ext cx="105260" cy="132468"/>
            </a:xfrm>
            <a:custGeom>
              <a:avLst/>
              <a:gdLst/>
              <a:ahLst/>
              <a:cxnLst/>
              <a:rect l="0" t="0" r="0" b="0"/>
              <a:pathLst>
                <a:path w="105260" h="13246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6521" y="2749"/>
                  </a:lnTo>
                  <a:lnTo>
                    <a:pt x="29131" y="11785"/>
                  </a:lnTo>
                  <a:lnTo>
                    <a:pt x="41085" y="26620"/>
                  </a:lnTo>
                  <a:lnTo>
                    <a:pt x="51102" y="47323"/>
                  </a:lnTo>
                  <a:lnTo>
                    <a:pt x="54613" y="68755"/>
                  </a:lnTo>
                  <a:lnTo>
                    <a:pt x="53116" y="89334"/>
                  </a:lnTo>
                  <a:lnTo>
                    <a:pt x="44340" y="115375"/>
                  </a:lnTo>
                  <a:lnTo>
                    <a:pt x="36791" y="127458"/>
                  </a:lnTo>
                  <a:lnTo>
                    <a:pt x="33509" y="129833"/>
                  </a:lnTo>
                  <a:lnTo>
                    <a:pt x="30615" y="130006"/>
                  </a:lnTo>
                  <a:lnTo>
                    <a:pt x="27979" y="128709"/>
                  </a:lnTo>
                  <a:lnTo>
                    <a:pt x="26222" y="125023"/>
                  </a:lnTo>
                  <a:lnTo>
                    <a:pt x="24270" y="113401"/>
                  </a:lnTo>
                  <a:lnTo>
                    <a:pt x="36655" y="80878"/>
                  </a:lnTo>
                  <a:lnTo>
                    <a:pt x="65419" y="37898"/>
                  </a:lnTo>
                  <a:lnTo>
                    <a:pt x="95308" y="12159"/>
                  </a:lnTo>
                  <a:lnTo>
                    <a:pt x="97920" y="10634"/>
                  </a:lnTo>
                  <a:lnTo>
                    <a:pt x="98955" y="10322"/>
                  </a:lnTo>
                  <a:lnTo>
                    <a:pt x="98940" y="10821"/>
                  </a:lnTo>
                  <a:lnTo>
                    <a:pt x="88861" y="46223"/>
                  </a:lnTo>
                  <a:lnTo>
                    <a:pt x="88876" y="81749"/>
                  </a:lnTo>
                  <a:lnTo>
                    <a:pt x="92333" y="107103"/>
                  </a:lnTo>
                  <a:lnTo>
                    <a:pt x="105259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607">
              <a:extLst>
                <a:ext uri="{FF2B5EF4-FFF2-40B4-BE49-F238E27FC236}">
                  <a16:creationId xmlns:a16="http://schemas.microsoft.com/office/drawing/2014/main" xmlns="" id="{170F41CB-7B25-4E43-B458-1481CBFEE1B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9245483" y="5101599"/>
              <a:ext cx="127118" cy="346702"/>
            </a:xfrm>
            <a:custGeom>
              <a:avLst/>
              <a:gdLst/>
              <a:ahLst/>
              <a:cxnLst/>
              <a:rect l="0" t="0" r="0" b="0"/>
              <a:pathLst>
                <a:path w="127118" h="346702">
                  <a:moveTo>
                    <a:pt x="127117" y="29201"/>
                  </a:moveTo>
                  <a:lnTo>
                    <a:pt x="127117" y="29201"/>
                  </a:lnTo>
                  <a:lnTo>
                    <a:pt x="93226" y="3188"/>
                  </a:lnTo>
                  <a:lnTo>
                    <a:pt x="81715" y="0"/>
                  </a:lnTo>
                  <a:lnTo>
                    <a:pt x="67662" y="4228"/>
                  </a:lnTo>
                  <a:lnTo>
                    <a:pt x="59965" y="8319"/>
                  </a:lnTo>
                  <a:lnTo>
                    <a:pt x="45766" y="27917"/>
                  </a:lnTo>
                  <a:lnTo>
                    <a:pt x="32400" y="58264"/>
                  </a:lnTo>
                  <a:lnTo>
                    <a:pt x="19403" y="99973"/>
                  </a:lnTo>
                  <a:lnTo>
                    <a:pt x="13680" y="123655"/>
                  </a:lnTo>
                  <a:lnTo>
                    <a:pt x="8453" y="148614"/>
                  </a:lnTo>
                  <a:lnTo>
                    <a:pt x="3557" y="174427"/>
                  </a:lnTo>
                  <a:lnTo>
                    <a:pt x="0" y="221921"/>
                  </a:lnTo>
                  <a:lnTo>
                    <a:pt x="2182" y="263726"/>
                  </a:lnTo>
                  <a:lnTo>
                    <a:pt x="15310" y="308946"/>
                  </a:lnTo>
                  <a:lnTo>
                    <a:pt x="38217" y="346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608">
              <a:extLst>
                <a:ext uri="{FF2B5EF4-FFF2-40B4-BE49-F238E27FC236}">
                  <a16:creationId xmlns:a16="http://schemas.microsoft.com/office/drawing/2014/main" xmlns="" id="{6E57339C-B415-4383-8DCD-77A8257CDFB2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9024233" y="5276850"/>
              <a:ext cx="151518" cy="44451"/>
            </a:xfrm>
            <a:custGeom>
              <a:avLst/>
              <a:gdLst/>
              <a:ahLst/>
              <a:cxnLst/>
              <a:rect l="0" t="0" r="0" b="0"/>
              <a:pathLst>
                <a:path w="151518" h="44451">
                  <a:moveTo>
                    <a:pt x="5467" y="44450"/>
                  </a:moveTo>
                  <a:lnTo>
                    <a:pt x="5467" y="44450"/>
                  </a:lnTo>
                  <a:lnTo>
                    <a:pt x="441" y="32517"/>
                  </a:lnTo>
                  <a:lnTo>
                    <a:pt x="0" y="30145"/>
                  </a:lnTo>
                  <a:lnTo>
                    <a:pt x="410" y="28563"/>
                  </a:lnTo>
                  <a:lnTo>
                    <a:pt x="1391" y="27509"/>
                  </a:lnTo>
                  <a:lnTo>
                    <a:pt x="22961" y="16244"/>
                  </a:lnTo>
                  <a:lnTo>
                    <a:pt x="69703" y="8513"/>
                  </a:lnTo>
                  <a:lnTo>
                    <a:pt x="109165" y="5109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609">
              <a:extLst>
                <a:ext uri="{FF2B5EF4-FFF2-40B4-BE49-F238E27FC236}">
                  <a16:creationId xmlns:a16="http://schemas.microsoft.com/office/drawing/2014/main" xmlns="" id="{5FB633E0-4346-4AFF-80D1-89E6B50675FD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9067800" y="5018167"/>
              <a:ext cx="95251" cy="404734"/>
            </a:xfrm>
            <a:custGeom>
              <a:avLst/>
              <a:gdLst/>
              <a:ahLst/>
              <a:cxnLst/>
              <a:rect l="0" t="0" r="0" b="0"/>
              <a:pathLst>
                <a:path w="95251" h="404734">
                  <a:moveTo>
                    <a:pt x="95250" y="23733"/>
                  </a:moveTo>
                  <a:lnTo>
                    <a:pt x="95250" y="23733"/>
                  </a:lnTo>
                  <a:lnTo>
                    <a:pt x="80944" y="3959"/>
                  </a:lnTo>
                  <a:lnTo>
                    <a:pt x="74545" y="834"/>
                  </a:lnTo>
                  <a:lnTo>
                    <a:pt x="70863" y="0"/>
                  </a:lnTo>
                  <a:lnTo>
                    <a:pt x="66998" y="856"/>
                  </a:lnTo>
                  <a:lnTo>
                    <a:pt x="58940" y="5569"/>
                  </a:lnTo>
                  <a:lnTo>
                    <a:pt x="43099" y="29640"/>
                  </a:lnTo>
                  <a:lnTo>
                    <a:pt x="33031" y="61166"/>
                  </a:lnTo>
                  <a:lnTo>
                    <a:pt x="23853" y="102458"/>
                  </a:lnTo>
                  <a:lnTo>
                    <a:pt x="19429" y="126311"/>
                  </a:lnTo>
                  <a:lnTo>
                    <a:pt x="15069" y="151385"/>
                  </a:lnTo>
                  <a:lnTo>
                    <a:pt x="12163" y="177273"/>
                  </a:lnTo>
                  <a:lnTo>
                    <a:pt x="10225" y="203704"/>
                  </a:lnTo>
                  <a:lnTo>
                    <a:pt x="8934" y="230497"/>
                  </a:lnTo>
                  <a:lnTo>
                    <a:pt x="8072" y="256120"/>
                  </a:lnTo>
                  <a:lnTo>
                    <a:pt x="7498" y="280963"/>
                  </a:lnTo>
                  <a:lnTo>
                    <a:pt x="6155" y="327147"/>
                  </a:lnTo>
                  <a:lnTo>
                    <a:pt x="3206" y="366487"/>
                  </a:lnTo>
                  <a:lnTo>
                    <a:pt x="0" y="40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610">
              <a:extLst>
                <a:ext uri="{FF2B5EF4-FFF2-40B4-BE49-F238E27FC236}">
                  <a16:creationId xmlns:a16="http://schemas.microsoft.com/office/drawing/2014/main" xmlns="" id="{DCF9D721-E16B-49E6-B1A7-B7DA89EA183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8698304" y="4667817"/>
              <a:ext cx="124748" cy="279317"/>
            </a:xfrm>
            <a:custGeom>
              <a:avLst/>
              <a:gdLst/>
              <a:ahLst/>
              <a:cxnLst/>
              <a:rect l="0" t="0" r="0" b="0"/>
              <a:pathLst>
                <a:path w="124748" h="279317">
                  <a:moveTo>
                    <a:pt x="20246" y="88333"/>
                  </a:moveTo>
                  <a:lnTo>
                    <a:pt x="20246" y="88333"/>
                  </a:lnTo>
                  <a:lnTo>
                    <a:pt x="25713" y="82866"/>
                  </a:lnTo>
                  <a:lnTo>
                    <a:pt x="26008" y="83277"/>
                  </a:lnTo>
                  <a:lnTo>
                    <a:pt x="26561" y="121249"/>
                  </a:lnTo>
                  <a:lnTo>
                    <a:pt x="26587" y="164173"/>
                  </a:lnTo>
                  <a:lnTo>
                    <a:pt x="26594" y="211463"/>
                  </a:lnTo>
                  <a:lnTo>
                    <a:pt x="26595" y="258627"/>
                  </a:lnTo>
                  <a:lnTo>
                    <a:pt x="26596" y="279316"/>
                  </a:lnTo>
                  <a:lnTo>
                    <a:pt x="26596" y="279155"/>
                  </a:lnTo>
                  <a:lnTo>
                    <a:pt x="17162" y="244952"/>
                  </a:lnTo>
                  <a:lnTo>
                    <a:pt x="12290" y="208976"/>
                  </a:lnTo>
                  <a:lnTo>
                    <a:pt x="9298" y="184989"/>
                  </a:lnTo>
                  <a:lnTo>
                    <a:pt x="5891" y="157709"/>
                  </a:lnTo>
                  <a:lnTo>
                    <a:pt x="2209" y="128234"/>
                  </a:lnTo>
                  <a:lnTo>
                    <a:pt x="0" y="82313"/>
                  </a:lnTo>
                  <a:lnTo>
                    <a:pt x="2723" y="36220"/>
                  </a:lnTo>
                  <a:lnTo>
                    <a:pt x="6813" y="17899"/>
                  </a:lnTo>
                  <a:lnTo>
                    <a:pt x="13335" y="5053"/>
                  </a:lnTo>
                  <a:lnTo>
                    <a:pt x="19872" y="1769"/>
                  </a:lnTo>
                  <a:lnTo>
                    <a:pt x="38424" y="0"/>
                  </a:lnTo>
                  <a:lnTo>
                    <a:pt x="55136" y="5330"/>
                  </a:lnTo>
                  <a:lnTo>
                    <a:pt x="69620" y="16165"/>
                  </a:lnTo>
                  <a:lnTo>
                    <a:pt x="83112" y="32740"/>
                  </a:lnTo>
                  <a:lnTo>
                    <a:pt x="88639" y="53747"/>
                  </a:lnTo>
                  <a:lnTo>
                    <a:pt x="88036" y="75783"/>
                  </a:lnTo>
                  <a:lnTo>
                    <a:pt x="79764" y="102645"/>
                  </a:lnTo>
                  <a:lnTo>
                    <a:pt x="66959" y="123022"/>
                  </a:lnTo>
                  <a:lnTo>
                    <a:pt x="66204" y="122748"/>
                  </a:lnTo>
                  <a:lnTo>
                    <a:pt x="65366" y="118680"/>
                  </a:lnTo>
                  <a:lnTo>
                    <a:pt x="64894" y="108457"/>
                  </a:lnTo>
                  <a:lnTo>
                    <a:pt x="66239" y="105277"/>
                  </a:lnTo>
                  <a:lnTo>
                    <a:pt x="71496" y="99862"/>
                  </a:lnTo>
                  <a:lnTo>
                    <a:pt x="75579" y="98841"/>
                  </a:lnTo>
                  <a:lnTo>
                    <a:pt x="85760" y="99589"/>
                  </a:lnTo>
                  <a:lnTo>
                    <a:pt x="95459" y="106036"/>
                  </a:lnTo>
                  <a:lnTo>
                    <a:pt x="120435" y="133441"/>
                  </a:lnTo>
                  <a:lnTo>
                    <a:pt x="124747" y="145776"/>
                  </a:lnTo>
                  <a:lnTo>
                    <a:pt x="122899" y="158313"/>
                  </a:lnTo>
                  <a:lnTo>
                    <a:pt x="116670" y="170235"/>
                  </a:lnTo>
                  <a:lnTo>
                    <a:pt x="106845" y="180238"/>
                  </a:lnTo>
                  <a:lnTo>
                    <a:pt x="82672" y="190431"/>
                  </a:lnTo>
                  <a:lnTo>
                    <a:pt x="67040" y="191801"/>
                  </a:lnTo>
                  <a:lnTo>
                    <a:pt x="54449" y="190058"/>
                  </a:lnTo>
                  <a:lnTo>
                    <a:pt x="39296" y="18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611">
              <a:extLst>
                <a:ext uri="{FF2B5EF4-FFF2-40B4-BE49-F238E27FC236}">
                  <a16:creationId xmlns:a16="http://schemas.microsoft.com/office/drawing/2014/main" xmlns="" id="{63EE0221-4984-4D2C-B927-FD3FEEF8C12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8843586" y="5686405"/>
              <a:ext cx="147619" cy="85811"/>
            </a:xfrm>
            <a:custGeom>
              <a:avLst/>
              <a:gdLst/>
              <a:ahLst/>
              <a:cxnLst/>
              <a:rect l="0" t="0" r="0" b="0"/>
              <a:pathLst>
                <a:path w="147619" h="85811">
                  <a:moveTo>
                    <a:pt x="78164" y="9545"/>
                  </a:moveTo>
                  <a:lnTo>
                    <a:pt x="78164" y="9545"/>
                  </a:lnTo>
                  <a:lnTo>
                    <a:pt x="78164" y="25125"/>
                  </a:lnTo>
                  <a:lnTo>
                    <a:pt x="68025" y="52578"/>
                  </a:lnTo>
                  <a:lnTo>
                    <a:pt x="60487" y="66065"/>
                  </a:lnTo>
                  <a:lnTo>
                    <a:pt x="41568" y="82187"/>
                  </a:lnTo>
                  <a:lnTo>
                    <a:pt x="29914" y="85810"/>
                  </a:lnTo>
                  <a:lnTo>
                    <a:pt x="24831" y="85788"/>
                  </a:lnTo>
                  <a:lnTo>
                    <a:pt x="20031" y="83657"/>
                  </a:lnTo>
                  <a:lnTo>
                    <a:pt x="10934" y="75645"/>
                  </a:lnTo>
                  <a:lnTo>
                    <a:pt x="1251" y="52492"/>
                  </a:lnTo>
                  <a:lnTo>
                    <a:pt x="0" y="37099"/>
                  </a:lnTo>
                  <a:lnTo>
                    <a:pt x="655" y="30031"/>
                  </a:lnTo>
                  <a:lnTo>
                    <a:pt x="3207" y="24613"/>
                  </a:lnTo>
                  <a:lnTo>
                    <a:pt x="11688" y="16712"/>
                  </a:lnTo>
                  <a:lnTo>
                    <a:pt x="26276" y="14612"/>
                  </a:lnTo>
                  <a:lnTo>
                    <a:pt x="43813" y="17441"/>
                  </a:lnTo>
                  <a:lnTo>
                    <a:pt x="89938" y="42335"/>
                  </a:lnTo>
                  <a:lnTo>
                    <a:pt x="131099" y="80017"/>
                  </a:lnTo>
                  <a:lnTo>
                    <a:pt x="133915" y="80515"/>
                  </a:lnTo>
                  <a:lnTo>
                    <a:pt x="136498" y="80142"/>
                  </a:lnTo>
                  <a:lnTo>
                    <a:pt x="138926" y="78482"/>
                  </a:lnTo>
                  <a:lnTo>
                    <a:pt x="143504" y="72874"/>
                  </a:lnTo>
                  <a:lnTo>
                    <a:pt x="146678" y="58413"/>
                  </a:lnTo>
                  <a:lnTo>
                    <a:pt x="147618" y="40722"/>
                  </a:lnTo>
                  <a:lnTo>
                    <a:pt x="144074" y="28340"/>
                  </a:lnTo>
                  <a:lnTo>
                    <a:pt x="141154" y="22075"/>
                  </a:lnTo>
                  <a:lnTo>
                    <a:pt x="130384" y="11351"/>
                  </a:lnTo>
                  <a:lnTo>
                    <a:pt x="123560" y="6515"/>
                  </a:lnTo>
                  <a:lnTo>
                    <a:pt x="106572" y="1143"/>
                  </a:lnTo>
                  <a:lnTo>
                    <a:pt x="80937" y="0"/>
                  </a:lnTo>
                  <a:lnTo>
                    <a:pt x="59114" y="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612">
              <a:extLst>
                <a:ext uri="{FF2B5EF4-FFF2-40B4-BE49-F238E27FC236}">
                  <a16:creationId xmlns:a16="http://schemas.microsoft.com/office/drawing/2014/main" xmlns="" id="{05BED18A-8C47-4F5B-8E14-F003A7B81D8A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8655050" y="57531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9345" y="297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613">
              <a:extLst>
                <a:ext uri="{FF2B5EF4-FFF2-40B4-BE49-F238E27FC236}">
                  <a16:creationId xmlns:a16="http://schemas.microsoft.com/office/drawing/2014/main" xmlns="" id="{F59DFC03-2304-4A45-8D84-C8B76C4D8AF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742125" y="4951576"/>
              <a:ext cx="103426" cy="593548"/>
            </a:xfrm>
            <a:custGeom>
              <a:avLst/>
              <a:gdLst/>
              <a:ahLst/>
              <a:cxnLst/>
              <a:rect l="0" t="0" r="0" b="0"/>
              <a:pathLst>
                <a:path w="103426" h="593548">
                  <a:moveTo>
                    <a:pt x="103425" y="64924"/>
                  </a:moveTo>
                  <a:lnTo>
                    <a:pt x="103425" y="64924"/>
                  </a:lnTo>
                  <a:lnTo>
                    <a:pt x="103425" y="61553"/>
                  </a:lnTo>
                  <a:lnTo>
                    <a:pt x="88498" y="14492"/>
                  </a:lnTo>
                  <a:lnTo>
                    <a:pt x="85007" y="9430"/>
                  </a:lnTo>
                  <a:lnTo>
                    <a:pt x="75483" y="1925"/>
                  </a:lnTo>
                  <a:lnTo>
                    <a:pt x="64196" y="0"/>
                  </a:lnTo>
                  <a:lnTo>
                    <a:pt x="58222" y="474"/>
                  </a:lnTo>
                  <a:lnTo>
                    <a:pt x="45940" y="10409"/>
                  </a:lnTo>
                  <a:lnTo>
                    <a:pt x="39702" y="17997"/>
                  </a:lnTo>
                  <a:lnTo>
                    <a:pt x="27551" y="55645"/>
                  </a:lnTo>
                  <a:lnTo>
                    <a:pt x="21960" y="90198"/>
                  </a:lnTo>
                  <a:lnTo>
                    <a:pt x="17829" y="128368"/>
                  </a:lnTo>
                  <a:lnTo>
                    <a:pt x="15994" y="166499"/>
                  </a:lnTo>
                  <a:lnTo>
                    <a:pt x="17059" y="206494"/>
                  </a:lnTo>
                  <a:lnTo>
                    <a:pt x="20590" y="248494"/>
                  </a:lnTo>
                  <a:lnTo>
                    <a:pt x="26863" y="293031"/>
                  </a:lnTo>
                  <a:lnTo>
                    <a:pt x="34356" y="338695"/>
                  </a:lnTo>
                  <a:lnTo>
                    <a:pt x="42388" y="384156"/>
                  </a:lnTo>
                  <a:lnTo>
                    <a:pt x="50662" y="427879"/>
                  </a:lnTo>
                  <a:lnTo>
                    <a:pt x="53399" y="465185"/>
                  </a:lnTo>
                  <a:lnTo>
                    <a:pt x="49091" y="512073"/>
                  </a:lnTo>
                  <a:lnTo>
                    <a:pt x="41176" y="538118"/>
                  </a:lnTo>
                  <a:lnTo>
                    <a:pt x="7803" y="584723"/>
                  </a:lnTo>
                  <a:lnTo>
                    <a:pt x="147" y="593275"/>
                  </a:lnTo>
                  <a:lnTo>
                    <a:pt x="0" y="593547"/>
                  </a:lnTo>
                  <a:lnTo>
                    <a:pt x="1825" y="591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SMARTInkShape-1614">
            <a:extLst>
              <a:ext uri="{FF2B5EF4-FFF2-40B4-BE49-F238E27FC236}">
                <a16:creationId xmlns:a16="http://schemas.microsoft.com/office/drawing/2014/main" xmlns="" id="{CBDFC2D1-1824-4D0C-A84F-041006B9284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80069" y="5130160"/>
            <a:ext cx="273580" cy="572141"/>
          </a:xfrm>
          <a:custGeom>
            <a:avLst/>
            <a:gdLst/>
            <a:ahLst/>
            <a:cxnLst/>
            <a:rect l="0" t="0" r="0" b="0"/>
            <a:pathLst>
              <a:path w="273580" h="572141">
                <a:moveTo>
                  <a:pt x="111681" y="299090"/>
                </a:moveTo>
                <a:lnTo>
                  <a:pt x="111681" y="299090"/>
                </a:lnTo>
                <a:lnTo>
                  <a:pt x="111681" y="288977"/>
                </a:lnTo>
                <a:lnTo>
                  <a:pt x="101568" y="259091"/>
                </a:lnTo>
                <a:lnTo>
                  <a:pt x="90829" y="254785"/>
                </a:lnTo>
                <a:lnTo>
                  <a:pt x="58198" y="259408"/>
                </a:lnTo>
                <a:lnTo>
                  <a:pt x="32877" y="275103"/>
                </a:lnTo>
                <a:lnTo>
                  <a:pt x="15273" y="297602"/>
                </a:lnTo>
                <a:lnTo>
                  <a:pt x="2747" y="326415"/>
                </a:lnTo>
                <a:lnTo>
                  <a:pt x="0" y="358036"/>
                </a:lnTo>
                <a:lnTo>
                  <a:pt x="4190" y="385966"/>
                </a:lnTo>
                <a:lnTo>
                  <a:pt x="13106" y="400731"/>
                </a:lnTo>
                <a:lnTo>
                  <a:pt x="19154" y="402128"/>
                </a:lnTo>
                <a:lnTo>
                  <a:pt x="26007" y="400238"/>
                </a:lnTo>
                <a:lnTo>
                  <a:pt x="33398" y="396155"/>
                </a:lnTo>
                <a:lnTo>
                  <a:pt x="53915" y="366812"/>
                </a:lnTo>
                <a:lnTo>
                  <a:pt x="66957" y="333187"/>
                </a:lnTo>
                <a:lnTo>
                  <a:pt x="79809" y="288844"/>
                </a:lnTo>
                <a:lnTo>
                  <a:pt x="86200" y="261216"/>
                </a:lnTo>
                <a:lnTo>
                  <a:pt x="92578" y="231507"/>
                </a:lnTo>
                <a:lnTo>
                  <a:pt x="98945" y="199001"/>
                </a:lnTo>
                <a:lnTo>
                  <a:pt x="105307" y="164631"/>
                </a:lnTo>
                <a:lnTo>
                  <a:pt x="111665" y="129017"/>
                </a:lnTo>
                <a:lnTo>
                  <a:pt x="118020" y="99630"/>
                </a:lnTo>
                <a:lnTo>
                  <a:pt x="124373" y="74395"/>
                </a:lnTo>
                <a:lnTo>
                  <a:pt x="134255" y="35536"/>
                </a:lnTo>
                <a:lnTo>
                  <a:pt x="135852" y="7138"/>
                </a:lnTo>
                <a:lnTo>
                  <a:pt x="133477" y="0"/>
                </a:lnTo>
                <a:lnTo>
                  <a:pt x="131150" y="919"/>
                </a:lnTo>
                <a:lnTo>
                  <a:pt x="124802" y="9466"/>
                </a:lnTo>
                <a:lnTo>
                  <a:pt x="117606" y="47446"/>
                </a:lnTo>
                <a:lnTo>
                  <a:pt x="107870" y="107339"/>
                </a:lnTo>
                <a:lnTo>
                  <a:pt x="96440" y="181839"/>
                </a:lnTo>
                <a:lnTo>
                  <a:pt x="90231" y="232212"/>
                </a:lnTo>
                <a:lnTo>
                  <a:pt x="87503" y="266499"/>
                </a:lnTo>
                <a:lnTo>
                  <a:pt x="88236" y="301538"/>
                </a:lnTo>
                <a:lnTo>
                  <a:pt x="90406" y="304956"/>
                </a:lnTo>
                <a:lnTo>
                  <a:pt x="93264" y="303001"/>
                </a:lnTo>
                <a:lnTo>
                  <a:pt x="124994" y="265355"/>
                </a:lnTo>
                <a:lnTo>
                  <a:pt x="131140" y="263195"/>
                </a:lnTo>
                <a:lnTo>
                  <a:pt x="143612" y="264557"/>
                </a:lnTo>
                <a:lnTo>
                  <a:pt x="158093" y="279273"/>
                </a:lnTo>
                <a:lnTo>
                  <a:pt x="192244" y="320600"/>
                </a:lnTo>
                <a:lnTo>
                  <a:pt x="199932" y="326289"/>
                </a:lnTo>
                <a:lnTo>
                  <a:pt x="203676" y="326395"/>
                </a:lnTo>
                <a:lnTo>
                  <a:pt x="211599" y="322749"/>
                </a:lnTo>
                <a:lnTo>
                  <a:pt x="216061" y="308900"/>
                </a:lnTo>
                <a:lnTo>
                  <a:pt x="218572" y="273539"/>
                </a:lnTo>
                <a:lnTo>
                  <a:pt x="218926" y="258773"/>
                </a:lnTo>
                <a:lnTo>
                  <a:pt x="220572" y="252456"/>
                </a:lnTo>
                <a:lnTo>
                  <a:pt x="223080" y="251773"/>
                </a:lnTo>
                <a:lnTo>
                  <a:pt x="240616" y="276024"/>
                </a:lnTo>
                <a:lnTo>
                  <a:pt x="258305" y="308013"/>
                </a:lnTo>
                <a:lnTo>
                  <a:pt x="263758" y="333966"/>
                </a:lnTo>
                <a:lnTo>
                  <a:pt x="268804" y="369614"/>
                </a:lnTo>
                <a:lnTo>
                  <a:pt x="273579" y="411722"/>
                </a:lnTo>
                <a:lnTo>
                  <a:pt x="271119" y="448262"/>
                </a:lnTo>
                <a:lnTo>
                  <a:pt x="263835" y="481087"/>
                </a:lnTo>
                <a:lnTo>
                  <a:pt x="253333" y="511439"/>
                </a:lnTo>
                <a:lnTo>
                  <a:pt x="232331" y="5721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Shape-1615">
            <a:extLst>
              <a:ext uri="{FF2B5EF4-FFF2-40B4-BE49-F238E27FC236}">
                <a16:creationId xmlns:a16="http://schemas.microsoft.com/office/drawing/2014/main" xmlns="" id="{F771C6FA-6B16-4F15-AB29-14BE95CC70B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706100" y="5251450"/>
            <a:ext cx="6351" cy="44451"/>
          </a:xfrm>
          <a:custGeom>
            <a:avLst/>
            <a:gdLst/>
            <a:ahLst/>
            <a:cxnLst/>
            <a:rect l="0" t="0" r="0" b="0"/>
            <a:pathLst>
              <a:path w="6351" h="44451">
                <a:moveTo>
                  <a:pt x="6350" y="0"/>
                </a:moveTo>
                <a:lnTo>
                  <a:pt x="6350" y="0"/>
                </a:lnTo>
                <a:lnTo>
                  <a:pt x="0" y="44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SMARTInkShape-Group344">
            <a:extLst>
              <a:ext uri="{FF2B5EF4-FFF2-40B4-BE49-F238E27FC236}">
                <a16:creationId xmlns:a16="http://schemas.microsoft.com/office/drawing/2014/main" xmlns="" id="{E23217D9-A2AD-45FC-B6C4-20B97A8AE5A3}"/>
              </a:ext>
            </a:extLst>
          </p:cNvPr>
          <p:cNvGrpSpPr/>
          <p:nvPr/>
        </p:nvGrpSpPr>
        <p:grpSpPr>
          <a:xfrm>
            <a:off x="10522531" y="5189317"/>
            <a:ext cx="342149" cy="349735"/>
            <a:chOff x="10522531" y="5189317"/>
            <a:chExt cx="342149" cy="349735"/>
          </a:xfrm>
        </p:grpSpPr>
        <p:sp>
          <p:nvSpPr>
            <p:cNvPr id="128" name="SMARTInkShape-1616">
              <a:extLst>
                <a:ext uri="{FF2B5EF4-FFF2-40B4-BE49-F238E27FC236}">
                  <a16:creationId xmlns:a16="http://schemas.microsoft.com/office/drawing/2014/main" xmlns="" id="{319FE0DA-D56E-446C-9B10-C8FD7538B17B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0776580" y="5346730"/>
              <a:ext cx="88100" cy="158721"/>
            </a:xfrm>
            <a:custGeom>
              <a:avLst/>
              <a:gdLst/>
              <a:ahLst/>
              <a:cxnLst/>
              <a:rect l="0" t="0" r="0" b="0"/>
              <a:pathLst>
                <a:path w="88100" h="158721">
                  <a:moveTo>
                    <a:pt x="31120" y="12670"/>
                  </a:moveTo>
                  <a:lnTo>
                    <a:pt x="31120" y="12670"/>
                  </a:lnTo>
                  <a:lnTo>
                    <a:pt x="31119" y="9299"/>
                  </a:lnTo>
                  <a:lnTo>
                    <a:pt x="33001" y="5762"/>
                  </a:lnTo>
                  <a:lnTo>
                    <a:pt x="37392" y="70"/>
                  </a:lnTo>
                  <a:lnTo>
                    <a:pt x="34076" y="0"/>
                  </a:lnTo>
                  <a:lnTo>
                    <a:pt x="33090" y="696"/>
                  </a:lnTo>
                  <a:lnTo>
                    <a:pt x="32433" y="1865"/>
                  </a:lnTo>
                  <a:lnTo>
                    <a:pt x="28008" y="12182"/>
                  </a:lnTo>
                  <a:lnTo>
                    <a:pt x="2564" y="56863"/>
                  </a:lnTo>
                  <a:lnTo>
                    <a:pt x="0" y="74002"/>
                  </a:lnTo>
                  <a:lnTo>
                    <a:pt x="5874" y="108739"/>
                  </a:lnTo>
                  <a:lnTo>
                    <a:pt x="16671" y="133677"/>
                  </a:lnTo>
                  <a:lnTo>
                    <a:pt x="17254" y="137791"/>
                  </a:lnTo>
                  <a:lnTo>
                    <a:pt x="19054" y="141240"/>
                  </a:lnTo>
                  <a:lnTo>
                    <a:pt x="24817" y="146953"/>
                  </a:lnTo>
                  <a:lnTo>
                    <a:pt x="30200" y="149962"/>
                  </a:lnTo>
                  <a:lnTo>
                    <a:pt x="63961" y="157333"/>
                  </a:lnTo>
                  <a:lnTo>
                    <a:pt x="88099" y="158713"/>
                  </a:lnTo>
                  <a:lnTo>
                    <a:pt x="81920" y="158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617">
              <a:extLst>
                <a:ext uri="{FF2B5EF4-FFF2-40B4-BE49-F238E27FC236}">
                  <a16:creationId xmlns:a16="http://schemas.microsoft.com/office/drawing/2014/main" xmlns="" id="{CE05680C-7F89-4F72-B2AF-C893CA451EB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10712460" y="5359762"/>
              <a:ext cx="44308" cy="151561"/>
            </a:xfrm>
            <a:custGeom>
              <a:avLst/>
              <a:gdLst/>
              <a:ahLst/>
              <a:cxnLst/>
              <a:rect l="0" t="0" r="0" b="0"/>
              <a:pathLst>
                <a:path w="44308" h="151561">
                  <a:moveTo>
                    <a:pt x="6340" y="18688"/>
                  </a:moveTo>
                  <a:lnTo>
                    <a:pt x="6340" y="18688"/>
                  </a:lnTo>
                  <a:lnTo>
                    <a:pt x="2970" y="15317"/>
                  </a:lnTo>
                  <a:lnTo>
                    <a:pt x="1314" y="11780"/>
                  </a:lnTo>
                  <a:lnTo>
                    <a:pt x="872" y="9850"/>
                  </a:lnTo>
                  <a:lnTo>
                    <a:pt x="1284" y="7857"/>
                  </a:lnTo>
                  <a:lnTo>
                    <a:pt x="5535" y="860"/>
                  </a:lnTo>
                  <a:lnTo>
                    <a:pt x="7863" y="181"/>
                  </a:lnTo>
                  <a:lnTo>
                    <a:pt x="9472" y="0"/>
                  </a:lnTo>
                  <a:lnTo>
                    <a:pt x="13141" y="1680"/>
                  </a:lnTo>
                  <a:lnTo>
                    <a:pt x="21245" y="8508"/>
                  </a:lnTo>
                  <a:lnTo>
                    <a:pt x="39331" y="35145"/>
                  </a:lnTo>
                  <a:lnTo>
                    <a:pt x="42926" y="51551"/>
                  </a:lnTo>
                  <a:lnTo>
                    <a:pt x="44307" y="83169"/>
                  </a:lnTo>
                  <a:lnTo>
                    <a:pt x="37658" y="101528"/>
                  </a:lnTo>
                  <a:lnTo>
                    <a:pt x="23730" y="121092"/>
                  </a:lnTo>
                  <a:lnTo>
                    <a:pt x="386" y="151560"/>
                  </a:lnTo>
                  <a:lnTo>
                    <a:pt x="26" y="146529"/>
                  </a:lnTo>
                  <a:lnTo>
                    <a:pt x="0" y="139195"/>
                  </a:lnTo>
                  <a:lnTo>
                    <a:pt x="1877" y="133865"/>
                  </a:lnTo>
                  <a:lnTo>
                    <a:pt x="6340" y="126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618">
              <a:extLst>
                <a:ext uri="{FF2B5EF4-FFF2-40B4-BE49-F238E27FC236}">
                  <a16:creationId xmlns:a16="http://schemas.microsoft.com/office/drawing/2014/main" xmlns="" id="{5A16E376-13F4-422C-A12E-0605862596D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0522531" y="5189317"/>
              <a:ext cx="142406" cy="349735"/>
            </a:xfrm>
            <a:custGeom>
              <a:avLst/>
              <a:gdLst/>
              <a:ahLst/>
              <a:cxnLst/>
              <a:rect l="0" t="0" r="0" b="0"/>
              <a:pathLst>
                <a:path w="142406" h="349735">
                  <a:moveTo>
                    <a:pt x="81969" y="265333"/>
                  </a:moveTo>
                  <a:lnTo>
                    <a:pt x="81969" y="265333"/>
                  </a:lnTo>
                  <a:lnTo>
                    <a:pt x="92021" y="248373"/>
                  </a:lnTo>
                  <a:lnTo>
                    <a:pt x="94198" y="242979"/>
                  </a:lnTo>
                  <a:lnTo>
                    <a:pt x="99982" y="234959"/>
                  </a:lnTo>
                  <a:lnTo>
                    <a:pt x="100711" y="230620"/>
                  </a:lnTo>
                  <a:lnTo>
                    <a:pt x="100109" y="229491"/>
                  </a:lnTo>
                  <a:lnTo>
                    <a:pt x="99001" y="228738"/>
                  </a:lnTo>
                  <a:lnTo>
                    <a:pt x="97556" y="228236"/>
                  </a:lnTo>
                  <a:lnTo>
                    <a:pt x="96594" y="227196"/>
                  </a:lnTo>
                  <a:lnTo>
                    <a:pt x="93168" y="220457"/>
                  </a:lnTo>
                  <a:lnTo>
                    <a:pt x="89063" y="216460"/>
                  </a:lnTo>
                  <a:lnTo>
                    <a:pt x="79523" y="210949"/>
                  </a:lnTo>
                  <a:lnTo>
                    <a:pt x="71209" y="209002"/>
                  </a:lnTo>
                  <a:lnTo>
                    <a:pt x="64017" y="208547"/>
                  </a:lnTo>
                  <a:lnTo>
                    <a:pt x="60123" y="210542"/>
                  </a:lnTo>
                  <a:lnTo>
                    <a:pt x="18071" y="256344"/>
                  </a:lnTo>
                  <a:lnTo>
                    <a:pt x="6043" y="280622"/>
                  </a:lnTo>
                  <a:lnTo>
                    <a:pt x="292" y="315638"/>
                  </a:lnTo>
                  <a:lnTo>
                    <a:pt x="0" y="322153"/>
                  </a:lnTo>
                  <a:lnTo>
                    <a:pt x="3440" y="333154"/>
                  </a:lnTo>
                  <a:lnTo>
                    <a:pt x="6333" y="338064"/>
                  </a:lnTo>
                  <a:lnTo>
                    <a:pt x="15193" y="345400"/>
                  </a:lnTo>
                  <a:lnTo>
                    <a:pt x="20518" y="348344"/>
                  </a:lnTo>
                  <a:lnTo>
                    <a:pt x="32081" y="349734"/>
                  </a:lnTo>
                  <a:lnTo>
                    <a:pt x="44274" y="347295"/>
                  </a:lnTo>
                  <a:lnTo>
                    <a:pt x="63038" y="337282"/>
                  </a:lnTo>
                  <a:lnTo>
                    <a:pt x="82004" y="319812"/>
                  </a:lnTo>
                  <a:lnTo>
                    <a:pt x="110353" y="272890"/>
                  </a:lnTo>
                  <a:lnTo>
                    <a:pt x="118855" y="226923"/>
                  </a:lnTo>
                  <a:lnTo>
                    <a:pt x="124717" y="183139"/>
                  </a:lnTo>
                  <a:lnTo>
                    <a:pt x="130558" y="135688"/>
                  </a:lnTo>
                  <a:lnTo>
                    <a:pt x="136939" y="90550"/>
                  </a:lnTo>
                  <a:lnTo>
                    <a:pt x="142405" y="46282"/>
                  </a:lnTo>
                  <a:lnTo>
                    <a:pt x="142226" y="37214"/>
                  </a:lnTo>
                  <a:lnTo>
                    <a:pt x="132861" y="0"/>
                  </a:lnTo>
                  <a:lnTo>
                    <a:pt x="129398" y="44644"/>
                  </a:lnTo>
                  <a:lnTo>
                    <a:pt x="124929" y="83828"/>
                  </a:lnTo>
                  <a:lnTo>
                    <a:pt x="121029" y="124039"/>
                  </a:lnTo>
                  <a:lnTo>
                    <a:pt x="120257" y="165247"/>
                  </a:lnTo>
                  <a:lnTo>
                    <a:pt x="120106" y="203177"/>
                  </a:lnTo>
                  <a:lnTo>
                    <a:pt x="123733" y="245493"/>
                  </a:lnTo>
                  <a:lnTo>
                    <a:pt x="120346" y="289695"/>
                  </a:lnTo>
                  <a:lnTo>
                    <a:pt x="120085" y="320305"/>
                  </a:lnTo>
                  <a:lnTo>
                    <a:pt x="120785" y="323148"/>
                  </a:lnTo>
                  <a:lnTo>
                    <a:pt x="121959" y="325043"/>
                  </a:lnTo>
                  <a:lnTo>
                    <a:pt x="123445" y="326306"/>
                  </a:lnTo>
                  <a:lnTo>
                    <a:pt x="125097" y="329591"/>
                  </a:lnTo>
                  <a:lnTo>
                    <a:pt x="126157" y="334078"/>
                  </a:lnTo>
                  <a:lnTo>
                    <a:pt x="126950" y="333741"/>
                  </a:lnTo>
                  <a:lnTo>
                    <a:pt x="132769" y="32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1619">
            <a:extLst>
              <a:ext uri="{FF2B5EF4-FFF2-40B4-BE49-F238E27FC236}">
                <a16:creationId xmlns:a16="http://schemas.microsoft.com/office/drawing/2014/main" xmlns="" id="{BA55ECB7-9654-4D05-9856-3268261FD95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111179" y="5575300"/>
            <a:ext cx="1222572" cy="83491"/>
          </a:xfrm>
          <a:custGeom>
            <a:avLst/>
            <a:gdLst/>
            <a:ahLst/>
            <a:cxnLst/>
            <a:rect l="0" t="0" r="0" b="0"/>
            <a:pathLst>
              <a:path w="1222572" h="83491">
                <a:moveTo>
                  <a:pt x="3371" y="0"/>
                </a:moveTo>
                <a:lnTo>
                  <a:pt x="3371" y="0"/>
                </a:lnTo>
                <a:lnTo>
                  <a:pt x="0" y="13484"/>
                </a:lnTo>
                <a:lnTo>
                  <a:pt x="5871" y="31393"/>
                </a:lnTo>
                <a:lnTo>
                  <a:pt x="11388" y="42095"/>
                </a:lnTo>
                <a:lnTo>
                  <a:pt x="36332" y="61512"/>
                </a:lnTo>
                <a:lnTo>
                  <a:pt x="73759" y="76727"/>
                </a:lnTo>
                <a:lnTo>
                  <a:pt x="97569" y="80785"/>
                </a:lnTo>
                <a:lnTo>
                  <a:pt x="123319" y="83490"/>
                </a:lnTo>
                <a:lnTo>
                  <a:pt x="151070" y="83177"/>
                </a:lnTo>
                <a:lnTo>
                  <a:pt x="180154" y="80850"/>
                </a:lnTo>
                <a:lnTo>
                  <a:pt x="210126" y="77184"/>
                </a:lnTo>
                <a:lnTo>
                  <a:pt x="240691" y="71212"/>
                </a:lnTo>
                <a:lnTo>
                  <a:pt x="271651" y="63702"/>
                </a:lnTo>
                <a:lnTo>
                  <a:pt x="302874" y="55168"/>
                </a:lnTo>
                <a:lnTo>
                  <a:pt x="330745" y="48068"/>
                </a:lnTo>
                <a:lnTo>
                  <a:pt x="356382" y="41923"/>
                </a:lnTo>
                <a:lnTo>
                  <a:pt x="402270" y="32744"/>
                </a:lnTo>
                <a:lnTo>
                  <a:pt x="441480" y="28664"/>
                </a:lnTo>
                <a:lnTo>
                  <a:pt x="477721" y="28732"/>
                </a:lnTo>
                <a:lnTo>
                  <a:pt x="512643" y="31820"/>
                </a:lnTo>
                <a:lnTo>
                  <a:pt x="546979" y="37896"/>
                </a:lnTo>
                <a:lnTo>
                  <a:pt x="581054" y="45300"/>
                </a:lnTo>
                <a:lnTo>
                  <a:pt x="615719" y="52588"/>
                </a:lnTo>
                <a:lnTo>
                  <a:pt x="652292" y="58180"/>
                </a:lnTo>
                <a:lnTo>
                  <a:pt x="691595" y="63017"/>
                </a:lnTo>
                <a:lnTo>
                  <a:pt x="734699" y="66108"/>
                </a:lnTo>
                <a:lnTo>
                  <a:pt x="759034" y="65944"/>
                </a:lnTo>
                <a:lnTo>
                  <a:pt x="784430" y="65129"/>
                </a:lnTo>
                <a:lnTo>
                  <a:pt x="811238" y="64586"/>
                </a:lnTo>
                <a:lnTo>
                  <a:pt x="838987" y="64224"/>
                </a:lnTo>
                <a:lnTo>
                  <a:pt x="867366" y="63983"/>
                </a:lnTo>
                <a:lnTo>
                  <a:pt x="897573" y="63821"/>
                </a:lnTo>
                <a:lnTo>
                  <a:pt x="929000" y="63714"/>
                </a:lnTo>
                <a:lnTo>
                  <a:pt x="961240" y="63643"/>
                </a:lnTo>
                <a:lnTo>
                  <a:pt x="993317" y="62890"/>
                </a:lnTo>
                <a:lnTo>
                  <a:pt x="1025285" y="61682"/>
                </a:lnTo>
                <a:lnTo>
                  <a:pt x="1057180" y="60171"/>
                </a:lnTo>
                <a:lnTo>
                  <a:pt x="1086205" y="58458"/>
                </a:lnTo>
                <a:lnTo>
                  <a:pt x="1113316" y="56611"/>
                </a:lnTo>
                <a:lnTo>
                  <a:pt x="1159902" y="54794"/>
                </a:lnTo>
                <a:lnTo>
                  <a:pt x="1202435" y="60292"/>
                </a:lnTo>
                <a:lnTo>
                  <a:pt x="1222571" y="63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346">
            <a:extLst>
              <a:ext uri="{FF2B5EF4-FFF2-40B4-BE49-F238E27FC236}">
                <a16:creationId xmlns:a16="http://schemas.microsoft.com/office/drawing/2014/main" xmlns="" id="{32054639-7112-4326-8082-C682E9A0833D}"/>
              </a:ext>
            </a:extLst>
          </p:cNvPr>
          <p:cNvGrpSpPr/>
          <p:nvPr/>
        </p:nvGrpSpPr>
        <p:grpSpPr>
          <a:xfrm>
            <a:off x="2674233" y="5867400"/>
            <a:ext cx="2024768" cy="406401"/>
            <a:chOff x="2674233" y="5867400"/>
            <a:chExt cx="2024768" cy="406401"/>
          </a:xfrm>
        </p:grpSpPr>
        <p:sp>
          <p:nvSpPr>
            <p:cNvPr id="133" name="SMARTInkShape-1620">
              <a:extLst>
                <a:ext uri="{FF2B5EF4-FFF2-40B4-BE49-F238E27FC236}">
                  <a16:creationId xmlns:a16="http://schemas.microsoft.com/office/drawing/2014/main" xmlns="" id="{C7EB024B-4373-45F0-869A-C7DD831977F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4495800" y="6108700"/>
              <a:ext cx="203201" cy="12701"/>
            </a:xfrm>
            <a:custGeom>
              <a:avLst/>
              <a:gdLst/>
              <a:ahLst/>
              <a:cxnLst/>
              <a:rect l="0" t="0" r="0" b="0"/>
              <a:pathLst>
                <a:path w="203201" h="12701">
                  <a:moveTo>
                    <a:pt x="0" y="12700"/>
                  </a:moveTo>
                  <a:lnTo>
                    <a:pt x="0" y="12700"/>
                  </a:lnTo>
                  <a:lnTo>
                    <a:pt x="37902" y="9329"/>
                  </a:lnTo>
                  <a:lnTo>
                    <a:pt x="72820" y="7674"/>
                  </a:lnTo>
                  <a:lnTo>
                    <a:pt x="114209" y="6233"/>
                  </a:lnTo>
                  <a:lnTo>
                    <a:pt x="158474" y="3240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621">
              <a:extLst>
                <a:ext uri="{FF2B5EF4-FFF2-40B4-BE49-F238E27FC236}">
                  <a16:creationId xmlns:a16="http://schemas.microsoft.com/office/drawing/2014/main" xmlns="" id="{33C46E73-7591-4E7D-8047-F00769EFBCEE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4171950" y="5867400"/>
              <a:ext cx="107943" cy="323851"/>
            </a:xfrm>
            <a:custGeom>
              <a:avLst/>
              <a:gdLst/>
              <a:ahLst/>
              <a:cxnLst/>
              <a:rect l="0" t="0" r="0" b="0"/>
              <a:pathLst>
                <a:path w="107943" h="3238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38974" y="33226"/>
                  </a:lnTo>
                  <a:lnTo>
                    <a:pt x="71285" y="76950"/>
                  </a:lnTo>
                  <a:lnTo>
                    <a:pt x="92830" y="114163"/>
                  </a:lnTo>
                  <a:lnTo>
                    <a:pt x="104758" y="154221"/>
                  </a:lnTo>
                  <a:lnTo>
                    <a:pt x="107942" y="194837"/>
                  </a:lnTo>
                  <a:lnTo>
                    <a:pt x="102302" y="234055"/>
                  </a:lnTo>
                  <a:lnTo>
                    <a:pt x="88977" y="265126"/>
                  </a:lnTo>
                  <a:lnTo>
                    <a:pt x="69884" y="289284"/>
                  </a:lnTo>
                  <a:lnTo>
                    <a:pt x="190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622">
              <a:extLst>
                <a:ext uri="{FF2B5EF4-FFF2-40B4-BE49-F238E27FC236}">
                  <a16:creationId xmlns:a16="http://schemas.microsoft.com/office/drawing/2014/main" xmlns="" id="{59FE2FBF-BA46-4F43-9CBC-F2828B3E0B9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830387" y="5980458"/>
              <a:ext cx="269096" cy="146231"/>
            </a:xfrm>
            <a:custGeom>
              <a:avLst/>
              <a:gdLst/>
              <a:ahLst/>
              <a:cxnLst/>
              <a:rect l="0" t="0" r="0" b="0"/>
              <a:pathLst>
                <a:path w="269096" h="146231">
                  <a:moveTo>
                    <a:pt x="176463" y="32992"/>
                  </a:moveTo>
                  <a:lnTo>
                    <a:pt x="176463" y="32992"/>
                  </a:lnTo>
                  <a:lnTo>
                    <a:pt x="173092" y="32991"/>
                  </a:lnTo>
                  <a:lnTo>
                    <a:pt x="169556" y="36755"/>
                  </a:lnTo>
                  <a:lnTo>
                    <a:pt x="146677" y="83611"/>
                  </a:lnTo>
                  <a:lnTo>
                    <a:pt x="124442" y="111804"/>
                  </a:lnTo>
                  <a:lnTo>
                    <a:pt x="92375" y="136228"/>
                  </a:lnTo>
                  <a:lnTo>
                    <a:pt x="70886" y="145431"/>
                  </a:lnTo>
                  <a:lnTo>
                    <a:pt x="49577" y="146230"/>
                  </a:lnTo>
                  <a:lnTo>
                    <a:pt x="29758" y="141176"/>
                  </a:lnTo>
                  <a:lnTo>
                    <a:pt x="13894" y="131873"/>
                  </a:lnTo>
                  <a:lnTo>
                    <a:pt x="8817" y="124312"/>
                  </a:lnTo>
                  <a:lnTo>
                    <a:pt x="1672" y="94858"/>
                  </a:lnTo>
                  <a:lnTo>
                    <a:pt x="0" y="76479"/>
                  </a:lnTo>
                  <a:lnTo>
                    <a:pt x="1671" y="69039"/>
                  </a:lnTo>
                  <a:lnTo>
                    <a:pt x="9172" y="57010"/>
                  </a:lnTo>
                  <a:lnTo>
                    <a:pt x="19561" y="48841"/>
                  </a:lnTo>
                  <a:lnTo>
                    <a:pt x="25295" y="45674"/>
                  </a:lnTo>
                  <a:lnTo>
                    <a:pt x="41073" y="45920"/>
                  </a:lnTo>
                  <a:lnTo>
                    <a:pt x="69790" y="55872"/>
                  </a:lnTo>
                  <a:lnTo>
                    <a:pt x="117234" y="83591"/>
                  </a:lnTo>
                  <a:lnTo>
                    <a:pt x="161538" y="110140"/>
                  </a:lnTo>
                  <a:lnTo>
                    <a:pt x="190194" y="132278"/>
                  </a:lnTo>
                  <a:lnTo>
                    <a:pt x="196201" y="135165"/>
                  </a:lnTo>
                  <a:lnTo>
                    <a:pt x="208519" y="136493"/>
                  </a:lnTo>
                  <a:lnTo>
                    <a:pt x="214767" y="135860"/>
                  </a:lnTo>
                  <a:lnTo>
                    <a:pt x="227354" y="129511"/>
                  </a:lnTo>
                  <a:lnTo>
                    <a:pt x="244458" y="114037"/>
                  </a:lnTo>
                  <a:lnTo>
                    <a:pt x="262880" y="86473"/>
                  </a:lnTo>
                  <a:lnTo>
                    <a:pt x="269095" y="65537"/>
                  </a:lnTo>
                  <a:lnTo>
                    <a:pt x="267566" y="45928"/>
                  </a:lnTo>
                  <a:lnTo>
                    <a:pt x="259274" y="26712"/>
                  </a:lnTo>
                  <a:lnTo>
                    <a:pt x="246194" y="15854"/>
                  </a:lnTo>
                  <a:lnTo>
                    <a:pt x="212423" y="757"/>
                  </a:lnTo>
                  <a:lnTo>
                    <a:pt x="183668" y="0"/>
                  </a:lnTo>
                  <a:lnTo>
                    <a:pt x="152806" y="10988"/>
                  </a:lnTo>
                  <a:lnTo>
                    <a:pt x="131432" y="27648"/>
                  </a:lnTo>
                  <a:lnTo>
                    <a:pt x="128098" y="34368"/>
                  </a:lnTo>
                  <a:lnTo>
                    <a:pt x="125663" y="6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623">
              <a:extLst>
                <a:ext uri="{FF2B5EF4-FFF2-40B4-BE49-F238E27FC236}">
                  <a16:creationId xmlns:a16="http://schemas.microsoft.com/office/drawing/2014/main" xmlns="" id="{51FB360C-233D-4279-8585-9A1B85C3BCF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600450" y="6178550"/>
              <a:ext cx="38101" cy="44451"/>
            </a:xfrm>
            <a:custGeom>
              <a:avLst/>
              <a:gdLst/>
              <a:ahLst/>
              <a:cxnLst/>
              <a:rect l="0" t="0" r="0" b="0"/>
              <a:pathLst>
                <a:path w="38101" h="44451">
                  <a:moveTo>
                    <a:pt x="38100" y="0"/>
                  </a:moveTo>
                  <a:lnTo>
                    <a:pt x="38100" y="0"/>
                  </a:lnTo>
                  <a:lnTo>
                    <a:pt x="26167" y="13814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624">
              <a:extLst>
                <a:ext uri="{FF2B5EF4-FFF2-40B4-BE49-F238E27FC236}">
                  <a16:creationId xmlns:a16="http://schemas.microsoft.com/office/drawing/2014/main" xmlns="" id="{510EBA66-0E75-4939-9DE3-36A47D818C2E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26069" y="5963223"/>
              <a:ext cx="296338" cy="181760"/>
            </a:xfrm>
            <a:custGeom>
              <a:avLst/>
              <a:gdLst/>
              <a:ahLst/>
              <a:cxnLst/>
              <a:rect l="0" t="0" r="0" b="0"/>
              <a:pathLst>
                <a:path w="296338" h="181760">
                  <a:moveTo>
                    <a:pt x="202931" y="31177"/>
                  </a:moveTo>
                  <a:lnTo>
                    <a:pt x="202931" y="31177"/>
                  </a:lnTo>
                  <a:lnTo>
                    <a:pt x="199560" y="27806"/>
                  </a:lnTo>
                  <a:lnTo>
                    <a:pt x="197862" y="27519"/>
                  </a:lnTo>
                  <a:lnTo>
                    <a:pt x="196023" y="28032"/>
                  </a:lnTo>
                  <a:lnTo>
                    <a:pt x="188184" y="34009"/>
                  </a:lnTo>
                  <a:lnTo>
                    <a:pt x="180854" y="42313"/>
                  </a:lnTo>
                  <a:lnTo>
                    <a:pt x="157107" y="82024"/>
                  </a:lnTo>
                  <a:lnTo>
                    <a:pt x="121965" y="117552"/>
                  </a:lnTo>
                  <a:lnTo>
                    <a:pt x="76871" y="147983"/>
                  </a:lnTo>
                  <a:lnTo>
                    <a:pt x="55182" y="156468"/>
                  </a:lnTo>
                  <a:lnTo>
                    <a:pt x="33784" y="157887"/>
                  </a:lnTo>
                  <a:lnTo>
                    <a:pt x="18158" y="154285"/>
                  </a:lnTo>
                  <a:lnTo>
                    <a:pt x="12016" y="151348"/>
                  </a:lnTo>
                  <a:lnTo>
                    <a:pt x="3309" y="138679"/>
                  </a:lnTo>
                  <a:lnTo>
                    <a:pt x="0" y="130362"/>
                  </a:lnTo>
                  <a:lnTo>
                    <a:pt x="85" y="113595"/>
                  </a:lnTo>
                  <a:lnTo>
                    <a:pt x="4827" y="98145"/>
                  </a:lnTo>
                  <a:lnTo>
                    <a:pt x="11639" y="86576"/>
                  </a:lnTo>
                  <a:lnTo>
                    <a:pt x="23132" y="78612"/>
                  </a:lnTo>
                  <a:lnTo>
                    <a:pt x="36942" y="74131"/>
                  </a:lnTo>
                  <a:lnTo>
                    <a:pt x="50136" y="74491"/>
                  </a:lnTo>
                  <a:lnTo>
                    <a:pt x="72835" y="85404"/>
                  </a:lnTo>
                  <a:lnTo>
                    <a:pt x="113759" y="125846"/>
                  </a:lnTo>
                  <a:lnTo>
                    <a:pt x="159157" y="170829"/>
                  </a:lnTo>
                  <a:lnTo>
                    <a:pt x="168424" y="177441"/>
                  </a:lnTo>
                  <a:lnTo>
                    <a:pt x="188317" y="181759"/>
                  </a:lnTo>
                  <a:lnTo>
                    <a:pt x="212084" y="176295"/>
                  </a:lnTo>
                  <a:lnTo>
                    <a:pt x="253822" y="150868"/>
                  </a:lnTo>
                  <a:lnTo>
                    <a:pt x="269293" y="137996"/>
                  </a:lnTo>
                  <a:lnTo>
                    <a:pt x="280874" y="122866"/>
                  </a:lnTo>
                  <a:lnTo>
                    <a:pt x="291955" y="95111"/>
                  </a:lnTo>
                  <a:lnTo>
                    <a:pt x="296337" y="64544"/>
                  </a:lnTo>
                  <a:lnTo>
                    <a:pt x="290892" y="36517"/>
                  </a:lnTo>
                  <a:lnTo>
                    <a:pt x="280360" y="20850"/>
                  </a:lnTo>
                  <a:lnTo>
                    <a:pt x="266977" y="8243"/>
                  </a:lnTo>
                  <a:lnTo>
                    <a:pt x="253973" y="287"/>
                  </a:lnTo>
                  <a:lnTo>
                    <a:pt x="246131" y="0"/>
                  </a:lnTo>
                  <a:lnTo>
                    <a:pt x="228011" y="5326"/>
                  </a:lnTo>
                  <a:lnTo>
                    <a:pt x="204717" y="23596"/>
                  </a:lnTo>
                  <a:lnTo>
                    <a:pt x="187782" y="53625"/>
                  </a:lnTo>
                  <a:lnTo>
                    <a:pt x="177531" y="10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625">
              <a:extLst>
                <a:ext uri="{FF2B5EF4-FFF2-40B4-BE49-F238E27FC236}">
                  <a16:creationId xmlns:a16="http://schemas.microsoft.com/office/drawing/2014/main" xmlns="" id="{BF1EB234-C23F-4B44-ACD5-E6223C677C4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035972" y="5875515"/>
              <a:ext cx="126329" cy="348082"/>
            </a:xfrm>
            <a:custGeom>
              <a:avLst/>
              <a:gdLst/>
              <a:ahLst/>
              <a:cxnLst/>
              <a:rect l="0" t="0" r="0" b="0"/>
              <a:pathLst>
                <a:path w="126329" h="348082">
                  <a:moveTo>
                    <a:pt x="126328" y="10935"/>
                  </a:moveTo>
                  <a:lnTo>
                    <a:pt x="126328" y="10935"/>
                  </a:lnTo>
                  <a:lnTo>
                    <a:pt x="122957" y="4193"/>
                  </a:lnTo>
                  <a:lnTo>
                    <a:pt x="120553" y="2206"/>
                  </a:lnTo>
                  <a:lnTo>
                    <a:pt x="114119" y="0"/>
                  </a:lnTo>
                  <a:lnTo>
                    <a:pt x="106555" y="901"/>
                  </a:lnTo>
                  <a:lnTo>
                    <a:pt x="102563" y="2129"/>
                  </a:lnTo>
                  <a:lnTo>
                    <a:pt x="86831" y="13971"/>
                  </a:lnTo>
                  <a:lnTo>
                    <a:pt x="56777" y="54965"/>
                  </a:lnTo>
                  <a:lnTo>
                    <a:pt x="37796" y="89301"/>
                  </a:lnTo>
                  <a:lnTo>
                    <a:pt x="21363" y="128079"/>
                  </a:lnTo>
                  <a:lnTo>
                    <a:pt x="8416" y="167421"/>
                  </a:lnTo>
                  <a:lnTo>
                    <a:pt x="310" y="203721"/>
                  </a:lnTo>
                  <a:lnTo>
                    <a:pt x="0" y="238669"/>
                  </a:lnTo>
                  <a:lnTo>
                    <a:pt x="7758" y="284433"/>
                  </a:lnTo>
                  <a:lnTo>
                    <a:pt x="16480" y="308173"/>
                  </a:lnTo>
                  <a:lnTo>
                    <a:pt x="29764" y="328132"/>
                  </a:lnTo>
                  <a:lnTo>
                    <a:pt x="45075" y="340765"/>
                  </a:lnTo>
                  <a:lnTo>
                    <a:pt x="53110" y="345122"/>
                  </a:lnTo>
                  <a:lnTo>
                    <a:pt x="69563" y="348081"/>
                  </a:lnTo>
                  <a:lnTo>
                    <a:pt x="94578" y="347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626">
              <a:extLst>
                <a:ext uri="{FF2B5EF4-FFF2-40B4-BE49-F238E27FC236}">
                  <a16:creationId xmlns:a16="http://schemas.microsoft.com/office/drawing/2014/main" xmlns="" id="{A25EBAA9-E690-40CF-B04F-8FD6199BEE3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2711450" y="6051550"/>
              <a:ext cx="196851" cy="44451"/>
            </a:xfrm>
            <a:custGeom>
              <a:avLst/>
              <a:gdLst/>
              <a:ahLst/>
              <a:cxnLst/>
              <a:rect l="0" t="0" r="0" b="0"/>
              <a:pathLst>
                <a:path w="196851" h="44451">
                  <a:moveTo>
                    <a:pt x="0" y="44450"/>
                  </a:moveTo>
                  <a:lnTo>
                    <a:pt x="0" y="44450"/>
                  </a:lnTo>
                  <a:lnTo>
                    <a:pt x="6742" y="44450"/>
                  </a:lnTo>
                  <a:lnTo>
                    <a:pt x="54272" y="26774"/>
                  </a:lnTo>
                  <a:lnTo>
                    <a:pt x="96671" y="14596"/>
                  </a:lnTo>
                  <a:lnTo>
                    <a:pt x="138239" y="5423"/>
                  </a:lnTo>
                  <a:lnTo>
                    <a:pt x="181614" y="1071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627">
              <a:extLst>
                <a:ext uri="{FF2B5EF4-FFF2-40B4-BE49-F238E27FC236}">
                  <a16:creationId xmlns:a16="http://schemas.microsoft.com/office/drawing/2014/main" xmlns="" id="{9F2D823F-7FE1-4162-A3F2-2C9A156E603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674233" y="5880100"/>
              <a:ext cx="253118" cy="50801"/>
            </a:xfrm>
            <a:custGeom>
              <a:avLst/>
              <a:gdLst/>
              <a:ahLst/>
              <a:cxnLst/>
              <a:rect l="0" t="0" r="0" b="0"/>
              <a:pathLst>
                <a:path w="253118" h="50801">
                  <a:moveTo>
                    <a:pt x="5467" y="50800"/>
                  </a:moveTo>
                  <a:lnTo>
                    <a:pt x="5467" y="50800"/>
                  </a:lnTo>
                  <a:lnTo>
                    <a:pt x="0" y="50800"/>
                  </a:lnTo>
                  <a:lnTo>
                    <a:pt x="2750" y="47429"/>
                  </a:lnTo>
                  <a:lnTo>
                    <a:pt x="47172" y="34171"/>
                  </a:lnTo>
                  <a:lnTo>
                    <a:pt x="81858" y="24360"/>
                  </a:lnTo>
                  <a:lnTo>
                    <a:pt x="125496" y="15295"/>
                  </a:lnTo>
                  <a:lnTo>
                    <a:pt x="165587" y="8444"/>
                  </a:lnTo>
                  <a:lnTo>
                    <a:pt x="200104" y="3753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628">
              <a:extLst>
                <a:ext uri="{FF2B5EF4-FFF2-40B4-BE49-F238E27FC236}">
                  <a16:creationId xmlns:a16="http://schemas.microsoft.com/office/drawing/2014/main" xmlns="" id="{9F2CBCF6-6F1A-4912-9571-2049778DBEC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699633" y="5924550"/>
              <a:ext cx="17574" cy="349251"/>
            </a:xfrm>
            <a:custGeom>
              <a:avLst/>
              <a:gdLst/>
              <a:ahLst/>
              <a:cxnLst/>
              <a:rect l="0" t="0" r="0" b="0"/>
              <a:pathLst>
                <a:path w="17574" h="3492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404" y="42095"/>
                  </a:lnTo>
                  <a:lnTo>
                    <a:pt x="15161" y="72801"/>
                  </a:lnTo>
                  <a:lnTo>
                    <a:pt x="16831" y="111378"/>
                  </a:lnTo>
                  <a:lnTo>
                    <a:pt x="17573" y="156746"/>
                  </a:lnTo>
                  <a:lnTo>
                    <a:pt x="16022" y="201369"/>
                  </a:lnTo>
                  <a:lnTo>
                    <a:pt x="12980" y="243308"/>
                  </a:lnTo>
                  <a:lnTo>
                    <a:pt x="9277" y="280763"/>
                  </a:lnTo>
                  <a:lnTo>
                    <a:pt x="6596" y="320099"/>
                  </a:lnTo>
                  <a:lnTo>
                    <a:pt x="5467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1629">
            <a:extLst>
              <a:ext uri="{FF2B5EF4-FFF2-40B4-BE49-F238E27FC236}">
                <a16:creationId xmlns:a16="http://schemas.microsoft.com/office/drawing/2014/main" xmlns="" id="{87FF54FA-44B5-42AE-BD00-816E54E53D4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06018" y="6013566"/>
            <a:ext cx="167583" cy="6235"/>
          </a:xfrm>
          <a:custGeom>
            <a:avLst/>
            <a:gdLst/>
            <a:ahLst/>
            <a:cxnLst/>
            <a:rect l="0" t="0" r="0" b="0"/>
            <a:pathLst>
              <a:path w="167583" h="6235">
                <a:moveTo>
                  <a:pt x="15182" y="6234"/>
                </a:moveTo>
                <a:lnTo>
                  <a:pt x="15182" y="6234"/>
                </a:lnTo>
                <a:lnTo>
                  <a:pt x="876" y="6234"/>
                </a:lnTo>
                <a:lnTo>
                  <a:pt x="0" y="5529"/>
                </a:lnTo>
                <a:lnTo>
                  <a:pt x="122" y="4353"/>
                </a:lnTo>
                <a:lnTo>
                  <a:pt x="908" y="2863"/>
                </a:lnTo>
                <a:lnTo>
                  <a:pt x="7427" y="1208"/>
                </a:lnTo>
                <a:lnTo>
                  <a:pt x="45713" y="146"/>
                </a:lnTo>
                <a:lnTo>
                  <a:pt x="79316" y="0"/>
                </a:lnTo>
                <a:lnTo>
                  <a:pt x="114242" y="641"/>
                </a:lnTo>
                <a:lnTo>
                  <a:pt x="167582" y="62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1630">
            <a:extLst>
              <a:ext uri="{FF2B5EF4-FFF2-40B4-BE49-F238E27FC236}">
                <a16:creationId xmlns:a16="http://schemas.microsoft.com/office/drawing/2014/main" xmlns="" id="{1ACF3EB9-BD00-4DF0-9015-42CBED07A7D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62042" y="5886450"/>
            <a:ext cx="17781" cy="330201"/>
          </a:xfrm>
          <a:custGeom>
            <a:avLst/>
            <a:gdLst/>
            <a:ahLst/>
            <a:cxnLst/>
            <a:rect l="0" t="0" r="0" b="0"/>
            <a:pathLst>
              <a:path w="17781" h="330201">
                <a:moveTo>
                  <a:pt x="3658" y="0"/>
                </a:moveTo>
                <a:lnTo>
                  <a:pt x="3658" y="0"/>
                </a:lnTo>
                <a:lnTo>
                  <a:pt x="0" y="0"/>
                </a:lnTo>
                <a:lnTo>
                  <a:pt x="1561" y="0"/>
                </a:lnTo>
                <a:lnTo>
                  <a:pt x="9779" y="10113"/>
                </a:lnTo>
                <a:lnTo>
                  <a:pt x="17780" y="53483"/>
                </a:lnTo>
                <a:lnTo>
                  <a:pt x="17306" y="75872"/>
                </a:lnTo>
                <a:lnTo>
                  <a:pt x="14873" y="101381"/>
                </a:lnTo>
                <a:lnTo>
                  <a:pt x="11135" y="128970"/>
                </a:lnTo>
                <a:lnTo>
                  <a:pt x="7937" y="157242"/>
                </a:lnTo>
                <a:lnTo>
                  <a:pt x="5099" y="185966"/>
                </a:lnTo>
                <a:lnTo>
                  <a:pt x="2503" y="214994"/>
                </a:lnTo>
                <a:lnTo>
                  <a:pt x="1476" y="240697"/>
                </a:lnTo>
                <a:lnTo>
                  <a:pt x="2218" y="286186"/>
                </a:lnTo>
                <a:lnTo>
                  <a:pt x="3658" y="330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349">
            <a:extLst>
              <a:ext uri="{FF2B5EF4-FFF2-40B4-BE49-F238E27FC236}">
                <a16:creationId xmlns:a16="http://schemas.microsoft.com/office/drawing/2014/main" xmlns="" id="{DD498781-2BB4-49D4-8268-86A7CB0141B7}"/>
              </a:ext>
            </a:extLst>
          </p:cNvPr>
          <p:cNvGrpSpPr/>
          <p:nvPr/>
        </p:nvGrpSpPr>
        <p:grpSpPr>
          <a:xfrm>
            <a:off x="5270500" y="6140450"/>
            <a:ext cx="127001" cy="266701"/>
            <a:chOff x="5270500" y="6140450"/>
            <a:chExt cx="127001" cy="266701"/>
          </a:xfrm>
        </p:grpSpPr>
        <p:sp>
          <p:nvSpPr>
            <p:cNvPr id="145" name="SMARTInkShape-1631">
              <a:extLst>
                <a:ext uri="{FF2B5EF4-FFF2-40B4-BE49-F238E27FC236}">
                  <a16:creationId xmlns:a16="http://schemas.microsoft.com/office/drawing/2014/main" xmlns="" id="{7CD10837-7BD3-4241-8F1F-3DD7D690128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270500" y="6299200"/>
              <a:ext cx="127001" cy="107951"/>
            </a:xfrm>
            <a:custGeom>
              <a:avLst/>
              <a:gdLst/>
              <a:ahLst/>
              <a:cxnLst/>
              <a:rect l="0" t="0" r="0" b="0"/>
              <a:pathLst>
                <a:path w="127001" h="107951">
                  <a:moveTo>
                    <a:pt x="127000" y="0"/>
                  </a:moveTo>
                  <a:lnTo>
                    <a:pt x="127000" y="0"/>
                  </a:lnTo>
                  <a:lnTo>
                    <a:pt x="86179" y="29886"/>
                  </a:lnTo>
                  <a:lnTo>
                    <a:pt x="43364" y="7057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632">
              <a:extLst>
                <a:ext uri="{FF2B5EF4-FFF2-40B4-BE49-F238E27FC236}">
                  <a16:creationId xmlns:a16="http://schemas.microsoft.com/office/drawing/2014/main" xmlns="" id="{BD9B295D-E53C-4BA0-9CF7-8E6BBDF00BC1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342821" y="6140450"/>
              <a:ext cx="16580" cy="38101"/>
            </a:xfrm>
            <a:custGeom>
              <a:avLst/>
              <a:gdLst/>
              <a:ahLst/>
              <a:cxnLst/>
              <a:rect l="0" t="0" r="0" b="0"/>
              <a:pathLst>
                <a:path w="16580" h="38101">
                  <a:moveTo>
                    <a:pt x="16579" y="0"/>
                  </a:moveTo>
                  <a:lnTo>
                    <a:pt x="16579" y="0"/>
                  </a:lnTo>
                  <a:lnTo>
                    <a:pt x="6466" y="0"/>
                  </a:lnTo>
                  <a:lnTo>
                    <a:pt x="3487" y="705"/>
                  </a:lnTo>
                  <a:lnTo>
                    <a:pt x="1501" y="1881"/>
                  </a:lnTo>
                  <a:lnTo>
                    <a:pt x="177" y="3371"/>
                  </a:lnTo>
                  <a:lnTo>
                    <a:pt x="0" y="5775"/>
                  </a:lnTo>
                  <a:lnTo>
                    <a:pt x="1022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50">
            <a:extLst>
              <a:ext uri="{FF2B5EF4-FFF2-40B4-BE49-F238E27FC236}">
                <a16:creationId xmlns:a16="http://schemas.microsoft.com/office/drawing/2014/main" xmlns="" id="{76AEDAEA-EC09-4892-9BBC-E954909A3981}"/>
              </a:ext>
            </a:extLst>
          </p:cNvPr>
          <p:cNvGrpSpPr/>
          <p:nvPr/>
        </p:nvGrpSpPr>
        <p:grpSpPr>
          <a:xfrm>
            <a:off x="5867400" y="5960592"/>
            <a:ext cx="1746251" cy="357659"/>
            <a:chOff x="5867400" y="5960592"/>
            <a:chExt cx="1746251" cy="357659"/>
          </a:xfrm>
        </p:grpSpPr>
        <p:sp>
          <p:nvSpPr>
            <p:cNvPr id="148" name="SMARTInkShape-1633">
              <a:extLst>
                <a:ext uri="{FF2B5EF4-FFF2-40B4-BE49-F238E27FC236}">
                  <a16:creationId xmlns:a16="http://schemas.microsoft.com/office/drawing/2014/main" xmlns="" id="{2E785068-41CB-4DDA-933F-CC49AFDA98E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7442199" y="6235700"/>
              <a:ext cx="127002" cy="11818"/>
            </a:xfrm>
            <a:custGeom>
              <a:avLst/>
              <a:gdLst/>
              <a:ahLst/>
              <a:cxnLst/>
              <a:rect l="0" t="0" r="0" b="0"/>
              <a:pathLst>
                <a:path w="12700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2117" y="10714"/>
                  </a:lnTo>
                  <a:lnTo>
                    <a:pt x="10114" y="11817"/>
                  </a:lnTo>
                  <a:lnTo>
                    <a:pt x="54889" y="7456"/>
                  </a:lnTo>
                  <a:lnTo>
                    <a:pt x="102499" y="2522"/>
                  </a:lnTo>
                  <a:lnTo>
                    <a:pt x="127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634">
              <a:extLst>
                <a:ext uri="{FF2B5EF4-FFF2-40B4-BE49-F238E27FC236}">
                  <a16:creationId xmlns:a16="http://schemas.microsoft.com/office/drawing/2014/main" xmlns="" id="{C014A009-0637-4D40-93BE-B4AE2FB2A1E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7480300" y="6150371"/>
              <a:ext cx="133351" cy="9130"/>
            </a:xfrm>
            <a:custGeom>
              <a:avLst/>
              <a:gdLst/>
              <a:ahLst/>
              <a:cxnLst/>
              <a:rect l="0" t="0" r="0" b="0"/>
              <a:pathLst>
                <a:path w="133351" h="9130">
                  <a:moveTo>
                    <a:pt x="0" y="9129"/>
                  </a:moveTo>
                  <a:lnTo>
                    <a:pt x="0" y="9129"/>
                  </a:lnTo>
                  <a:lnTo>
                    <a:pt x="18031" y="4765"/>
                  </a:lnTo>
                  <a:lnTo>
                    <a:pt x="52771" y="2662"/>
                  </a:lnTo>
                  <a:lnTo>
                    <a:pt x="92228" y="0"/>
                  </a:lnTo>
                  <a:lnTo>
                    <a:pt x="133350" y="9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635">
              <a:extLst>
                <a:ext uri="{FF2B5EF4-FFF2-40B4-BE49-F238E27FC236}">
                  <a16:creationId xmlns:a16="http://schemas.microsoft.com/office/drawing/2014/main" xmlns="" id="{4AD6F97A-7A85-4627-A69D-2541FDE68CE4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7277100" y="5987658"/>
              <a:ext cx="73324" cy="298843"/>
            </a:xfrm>
            <a:custGeom>
              <a:avLst/>
              <a:gdLst/>
              <a:ahLst/>
              <a:cxnLst/>
              <a:rect l="0" t="0" r="0" b="0"/>
              <a:pathLst>
                <a:path w="73324" h="298843">
                  <a:moveTo>
                    <a:pt x="31750" y="6742"/>
                  </a:moveTo>
                  <a:lnTo>
                    <a:pt x="31750" y="6742"/>
                  </a:lnTo>
                  <a:lnTo>
                    <a:pt x="28379" y="0"/>
                  </a:lnTo>
                  <a:lnTo>
                    <a:pt x="29503" y="130"/>
                  </a:lnTo>
                  <a:lnTo>
                    <a:pt x="36395" y="5921"/>
                  </a:lnTo>
                  <a:lnTo>
                    <a:pt x="58068" y="49985"/>
                  </a:lnTo>
                  <a:lnTo>
                    <a:pt x="70258" y="87815"/>
                  </a:lnTo>
                  <a:lnTo>
                    <a:pt x="73323" y="130498"/>
                  </a:lnTo>
                  <a:lnTo>
                    <a:pt x="67866" y="173928"/>
                  </a:lnTo>
                  <a:lnTo>
                    <a:pt x="53681" y="214397"/>
                  </a:lnTo>
                  <a:lnTo>
                    <a:pt x="33736" y="249786"/>
                  </a:lnTo>
                  <a:lnTo>
                    <a:pt x="0" y="298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636">
              <a:extLst>
                <a:ext uri="{FF2B5EF4-FFF2-40B4-BE49-F238E27FC236}">
                  <a16:creationId xmlns:a16="http://schemas.microsoft.com/office/drawing/2014/main" xmlns="" id="{9061B1F2-4BCD-439B-96F1-91F89EAA95B1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7013638" y="6142488"/>
              <a:ext cx="194734" cy="100561"/>
            </a:xfrm>
            <a:custGeom>
              <a:avLst/>
              <a:gdLst/>
              <a:ahLst/>
              <a:cxnLst/>
              <a:rect l="0" t="0" r="0" b="0"/>
              <a:pathLst>
                <a:path w="194734" h="100561">
                  <a:moveTo>
                    <a:pt x="117412" y="4312"/>
                  </a:moveTo>
                  <a:lnTo>
                    <a:pt x="117412" y="4312"/>
                  </a:lnTo>
                  <a:lnTo>
                    <a:pt x="117412" y="11054"/>
                  </a:lnTo>
                  <a:lnTo>
                    <a:pt x="110670" y="28731"/>
                  </a:lnTo>
                  <a:lnTo>
                    <a:pt x="75348" y="71097"/>
                  </a:lnTo>
                  <a:lnTo>
                    <a:pt x="51248" y="88933"/>
                  </a:lnTo>
                  <a:lnTo>
                    <a:pt x="26232" y="96413"/>
                  </a:lnTo>
                  <a:lnTo>
                    <a:pt x="13152" y="94399"/>
                  </a:lnTo>
                  <a:lnTo>
                    <a:pt x="7689" y="91887"/>
                  </a:lnTo>
                  <a:lnTo>
                    <a:pt x="4047" y="87390"/>
                  </a:lnTo>
                  <a:lnTo>
                    <a:pt x="0" y="74867"/>
                  </a:lnTo>
                  <a:lnTo>
                    <a:pt x="1964" y="59894"/>
                  </a:lnTo>
                  <a:lnTo>
                    <a:pt x="8247" y="45242"/>
                  </a:lnTo>
                  <a:lnTo>
                    <a:pt x="18093" y="34028"/>
                  </a:lnTo>
                  <a:lnTo>
                    <a:pt x="35539" y="23151"/>
                  </a:lnTo>
                  <a:lnTo>
                    <a:pt x="49744" y="21621"/>
                  </a:lnTo>
                  <a:lnTo>
                    <a:pt x="57484" y="22201"/>
                  </a:lnTo>
                  <a:lnTo>
                    <a:pt x="81859" y="33131"/>
                  </a:lnTo>
                  <a:lnTo>
                    <a:pt x="109605" y="60151"/>
                  </a:lnTo>
                  <a:lnTo>
                    <a:pt x="143535" y="100001"/>
                  </a:lnTo>
                  <a:lnTo>
                    <a:pt x="146822" y="100560"/>
                  </a:lnTo>
                  <a:lnTo>
                    <a:pt x="154237" y="97418"/>
                  </a:lnTo>
                  <a:lnTo>
                    <a:pt x="169715" y="84346"/>
                  </a:lnTo>
                  <a:lnTo>
                    <a:pt x="188134" y="52237"/>
                  </a:lnTo>
                  <a:lnTo>
                    <a:pt x="194234" y="37606"/>
                  </a:lnTo>
                  <a:lnTo>
                    <a:pt x="194733" y="30741"/>
                  </a:lnTo>
                  <a:lnTo>
                    <a:pt x="191522" y="17469"/>
                  </a:lnTo>
                  <a:lnTo>
                    <a:pt x="187281" y="12378"/>
                  </a:lnTo>
                  <a:lnTo>
                    <a:pt x="175039" y="4840"/>
                  </a:lnTo>
                  <a:lnTo>
                    <a:pt x="148911" y="0"/>
                  </a:lnTo>
                  <a:lnTo>
                    <a:pt x="125569" y="1937"/>
                  </a:lnTo>
                  <a:lnTo>
                    <a:pt x="120027" y="4845"/>
                  </a:lnTo>
                  <a:lnTo>
                    <a:pt x="104712" y="23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637">
              <a:extLst>
                <a:ext uri="{FF2B5EF4-FFF2-40B4-BE49-F238E27FC236}">
                  <a16:creationId xmlns:a16="http://schemas.microsoft.com/office/drawing/2014/main" xmlns="" id="{BA8320AA-01F4-492F-801A-4AA4C7E7138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26250" y="61912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12700"/>
                  </a:moveTo>
                  <a:lnTo>
                    <a:pt x="0" y="12700"/>
                  </a:lnTo>
                  <a:lnTo>
                    <a:pt x="46139" y="10818"/>
                  </a:lnTo>
                  <a:lnTo>
                    <a:pt x="89400" y="57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638">
              <a:extLst>
                <a:ext uri="{FF2B5EF4-FFF2-40B4-BE49-F238E27FC236}">
                  <a16:creationId xmlns:a16="http://schemas.microsoft.com/office/drawing/2014/main" xmlns="" id="{8A9C1DE9-8B22-48A7-A7CA-E4AEB68999B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584950" y="6286500"/>
              <a:ext cx="69851" cy="31751"/>
            </a:xfrm>
            <a:custGeom>
              <a:avLst/>
              <a:gdLst/>
              <a:ahLst/>
              <a:cxnLst/>
              <a:rect l="0" t="0" r="0" b="0"/>
              <a:pathLst>
                <a:path w="69851" h="31751">
                  <a:moveTo>
                    <a:pt x="69850" y="0"/>
                  </a:moveTo>
                  <a:lnTo>
                    <a:pt x="69850" y="0"/>
                  </a:lnTo>
                  <a:lnTo>
                    <a:pt x="30287" y="1884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639">
              <a:extLst>
                <a:ext uri="{FF2B5EF4-FFF2-40B4-BE49-F238E27FC236}">
                  <a16:creationId xmlns:a16="http://schemas.microsoft.com/office/drawing/2014/main" xmlns="" id="{CD70BD38-24E5-452A-A918-B3EA7ECB3A63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47259" y="6115050"/>
              <a:ext cx="174089" cy="130381"/>
            </a:xfrm>
            <a:custGeom>
              <a:avLst/>
              <a:gdLst/>
              <a:ahLst/>
              <a:cxnLst/>
              <a:rect l="0" t="0" r="0" b="0"/>
              <a:pathLst>
                <a:path w="174089" h="130381">
                  <a:moveTo>
                    <a:pt x="86891" y="0"/>
                  </a:moveTo>
                  <a:lnTo>
                    <a:pt x="86891" y="0"/>
                  </a:lnTo>
                  <a:lnTo>
                    <a:pt x="90261" y="10113"/>
                  </a:lnTo>
                  <a:lnTo>
                    <a:pt x="88154" y="22605"/>
                  </a:lnTo>
                  <a:lnTo>
                    <a:pt x="69994" y="66215"/>
                  </a:lnTo>
                  <a:lnTo>
                    <a:pt x="30023" y="112624"/>
                  </a:lnTo>
                  <a:lnTo>
                    <a:pt x="12185" y="125876"/>
                  </a:lnTo>
                  <a:lnTo>
                    <a:pt x="8159" y="126957"/>
                  </a:lnTo>
                  <a:lnTo>
                    <a:pt x="4770" y="126971"/>
                  </a:lnTo>
                  <a:lnTo>
                    <a:pt x="2510" y="124864"/>
                  </a:lnTo>
                  <a:lnTo>
                    <a:pt x="0" y="116878"/>
                  </a:lnTo>
                  <a:lnTo>
                    <a:pt x="4529" y="102510"/>
                  </a:lnTo>
                  <a:lnTo>
                    <a:pt x="30601" y="60091"/>
                  </a:lnTo>
                  <a:lnTo>
                    <a:pt x="48341" y="41088"/>
                  </a:lnTo>
                  <a:lnTo>
                    <a:pt x="58233" y="35901"/>
                  </a:lnTo>
                  <a:lnTo>
                    <a:pt x="62141" y="36634"/>
                  </a:lnTo>
                  <a:lnTo>
                    <a:pt x="65453" y="39239"/>
                  </a:lnTo>
                  <a:lnTo>
                    <a:pt x="91356" y="85476"/>
                  </a:lnTo>
                  <a:lnTo>
                    <a:pt x="116545" y="123329"/>
                  </a:lnTo>
                  <a:lnTo>
                    <a:pt x="125000" y="128896"/>
                  </a:lnTo>
                  <a:lnTo>
                    <a:pt x="129230" y="130380"/>
                  </a:lnTo>
                  <a:lnTo>
                    <a:pt x="139575" y="128267"/>
                  </a:lnTo>
                  <a:lnTo>
                    <a:pt x="150522" y="121919"/>
                  </a:lnTo>
                  <a:lnTo>
                    <a:pt x="160092" y="112041"/>
                  </a:lnTo>
                  <a:lnTo>
                    <a:pt x="170042" y="84468"/>
                  </a:lnTo>
                  <a:lnTo>
                    <a:pt x="174088" y="56228"/>
                  </a:lnTo>
                  <a:lnTo>
                    <a:pt x="171270" y="40513"/>
                  </a:lnTo>
                  <a:lnTo>
                    <a:pt x="168544" y="33359"/>
                  </a:lnTo>
                  <a:lnTo>
                    <a:pt x="157988" y="21647"/>
                  </a:lnTo>
                  <a:lnTo>
                    <a:pt x="151222" y="16547"/>
                  </a:lnTo>
                  <a:lnTo>
                    <a:pt x="136179" y="12764"/>
                  </a:lnTo>
                  <a:lnTo>
                    <a:pt x="128216" y="12743"/>
                  </a:lnTo>
                  <a:lnTo>
                    <a:pt x="111843" y="18363"/>
                  </a:lnTo>
                  <a:lnTo>
                    <a:pt x="103526" y="22826"/>
                  </a:lnTo>
                  <a:lnTo>
                    <a:pt x="92403" y="35309"/>
                  </a:lnTo>
                  <a:lnTo>
                    <a:pt x="80541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640">
              <a:extLst>
                <a:ext uri="{FF2B5EF4-FFF2-40B4-BE49-F238E27FC236}">
                  <a16:creationId xmlns:a16="http://schemas.microsoft.com/office/drawing/2014/main" xmlns="" id="{614AF78C-F878-4E6A-B0B6-EBC75B127FF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267450" y="61722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46453" y="1881"/>
                  </a:lnTo>
                  <a:lnTo>
                    <a:pt x="87179" y="8839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641">
              <a:extLst>
                <a:ext uri="{FF2B5EF4-FFF2-40B4-BE49-F238E27FC236}">
                  <a16:creationId xmlns:a16="http://schemas.microsoft.com/office/drawing/2014/main" xmlns="" id="{6A0548DF-B545-4C6C-9DAA-DB4E20A4A79C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119613" y="5983106"/>
              <a:ext cx="160538" cy="316095"/>
            </a:xfrm>
            <a:custGeom>
              <a:avLst/>
              <a:gdLst/>
              <a:ahLst/>
              <a:cxnLst/>
              <a:rect l="0" t="0" r="0" b="0"/>
              <a:pathLst>
                <a:path w="160538" h="316095">
                  <a:moveTo>
                    <a:pt x="160537" y="17644"/>
                  </a:moveTo>
                  <a:lnTo>
                    <a:pt x="160537" y="17644"/>
                  </a:lnTo>
                  <a:lnTo>
                    <a:pt x="160536" y="10902"/>
                  </a:lnTo>
                  <a:lnTo>
                    <a:pt x="158655" y="5711"/>
                  </a:lnTo>
                  <a:lnTo>
                    <a:pt x="157166" y="3339"/>
                  </a:lnTo>
                  <a:lnTo>
                    <a:pt x="149867" y="703"/>
                  </a:lnTo>
                  <a:lnTo>
                    <a:pt x="144957" y="0"/>
                  </a:lnTo>
                  <a:lnTo>
                    <a:pt x="133857" y="4863"/>
                  </a:lnTo>
                  <a:lnTo>
                    <a:pt x="92373" y="43425"/>
                  </a:lnTo>
                  <a:lnTo>
                    <a:pt x="58261" y="88625"/>
                  </a:lnTo>
                  <a:lnTo>
                    <a:pt x="36294" y="128684"/>
                  </a:lnTo>
                  <a:lnTo>
                    <a:pt x="18534" y="166713"/>
                  </a:lnTo>
                  <a:lnTo>
                    <a:pt x="5703" y="201725"/>
                  </a:lnTo>
                  <a:lnTo>
                    <a:pt x="0" y="233749"/>
                  </a:lnTo>
                  <a:lnTo>
                    <a:pt x="3109" y="262562"/>
                  </a:lnTo>
                  <a:lnTo>
                    <a:pt x="12253" y="286658"/>
                  </a:lnTo>
                  <a:lnTo>
                    <a:pt x="39887" y="316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642">
              <a:extLst>
                <a:ext uri="{FF2B5EF4-FFF2-40B4-BE49-F238E27FC236}">
                  <a16:creationId xmlns:a16="http://schemas.microsoft.com/office/drawing/2014/main" xmlns="" id="{C1508BA2-0005-413A-9969-097F1F30C01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867400" y="6121400"/>
              <a:ext cx="133351" cy="10052"/>
            </a:xfrm>
            <a:custGeom>
              <a:avLst/>
              <a:gdLst/>
              <a:ahLst/>
              <a:cxnLst/>
              <a:rect l="0" t="0" r="0" b="0"/>
              <a:pathLst>
                <a:path w="133351" h="10052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9459" y="10051"/>
                  </a:lnTo>
                  <a:lnTo>
                    <a:pt x="66481" y="8805"/>
                  </a:lnTo>
                  <a:lnTo>
                    <a:pt x="106952" y="7077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643">
              <a:extLst>
                <a:ext uri="{FF2B5EF4-FFF2-40B4-BE49-F238E27FC236}">
                  <a16:creationId xmlns:a16="http://schemas.microsoft.com/office/drawing/2014/main" xmlns="" id="{48DF5798-5D50-44F5-9042-2C6B6D219C9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918199" y="5960592"/>
              <a:ext cx="139702" cy="40159"/>
            </a:xfrm>
            <a:custGeom>
              <a:avLst/>
              <a:gdLst/>
              <a:ahLst/>
              <a:cxnLst/>
              <a:rect l="0" t="0" r="0" b="0"/>
              <a:pathLst>
                <a:path w="139702" h="40159">
                  <a:moveTo>
                    <a:pt x="1" y="40158"/>
                  </a:moveTo>
                  <a:lnTo>
                    <a:pt x="1" y="40158"/>
                  </a:lnTo>
                  <a:lnTo>
                    <a:pt x="0" y="33416"/>
                  </a:lnTo>
                  <a:lnTo>
                    <a:pt x="5646" y="26343"/>
                  </a:lnTo>
                  <a:lnTo>
                    <a:pt x="17326" y="18496"/>
                  </a:lnTo>
                  <a:lnTo>
                    <a:pt x="63081" y="3842"/>
                  </a:lnTo>
                  <a:lnTo>
                    <a:pt x="104064" y="0"/>
                  </a:lnTo>
                  <a:lnTo>
                    <a:pt x="139701" y="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644">
              <a:extLst>
                <a:ext uri="{FF2B5EF4-FFF2-40B4-BE49-F238E27FC236}">
                  <a16:creationId xmlns:a16="http://schemas.microsoft.com/office/drawing/2014/main" xmlns="" id="{7C16268C-3F9C-4EFD-AA40-D6B0BB748214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73750" y="5988050"/>
              <a:ext cx="69851" cy="304801"/>
            </a:xfrm>
            <a:custGeom>
              <a:avLst/>
              <a:gdLst/>
              <a:ahLst/>
              <a:cxnLst/>
              <a:rect l="0" t="0" r="0" b="0"/>
              <a:pathLst>
                <a:path w="69851" h="304801">
                  <a:moveTo>
                    <a:pt x="69850" y="0"/>
                  </a:moveTo>
                  <a:lnTo>
                    <a:pt x="69850" y="0"/>
                  </a:lnTo>
                  <a:lnTo>
                    <a:pt x="66479" y="0"/>
                  </a:lnTo>
                  <a:lnTo>
                    <a:pt x="62943" y="7526"/>
                  </a:lnTo>
                  <a:lnTo>
                    <a:pt x="54923" y="45465"/>
                  </a:lnTo>
                  <a:lnTo>
                    <a:pt x="46988" y="81591"/>
                  </a:lnTo>
                  <a:lnTo>
                    <a:pt x="37111" y="125163"/>
                  </a:lnTo>
                  <a:lnTo>
                    <a:pt x="28018" y="170399"/>
                  </a:lnTo>
                  <a:lnTo>
                    <a:pt x="19272" y="214492"/>
                  </a:lnTo>
                  <a:lnTo>
                    <a:pt x="11387" y="25337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1645">
            <a:extLst>
              <a:ext uri="{FF2B5EF4-FFF2-40B4-BE49-F238E27FC236}">
                <a16:creationId xmlns:a16="http://schemas.microsoft.com/office/drawing/2014/main" xmlns="" id="{71FB18AA-7F53-4802-86CD-A3ECFE84998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7742137" y="6095198"/>
            <a:ext cx="170869" cy="221822"/>
          </a:xfrm>
          <a:custGeom>
            <a:avLst/>
            <a:gdLst/>
            <a:ahLst/>
            <a:cxnLst/>
            <a:rect l="0" t="0" r="0" b="0"/>
            <a:pathLst>
              <a:path w="170869" h="221822">
                <a:moveTo>
                  <a:pt x="112813" y="70652"/>
                </a:moveTo>
                <a:lnTo>
                  <a:pt x="112813" y="70652"/>
                </a:lnTo>
                <a:lnTo>
                  <a:pt x="109442" y="70651"/>
                </a:lnTo>
                <a:lnTo>
                  <a:pt x="109860" y="69241"/>
                </a:lnTo>
                <a:lnTo>
                  <a:pt x="139425" y="37713"/>
                </a:lnTo>
                <a:lnTo>
                  <a:pt x="140432" y="34581"/>
                </a:lnTo>
                <a:lnTo>
                  <a:pt x="139670" y="27339"/>
                </a:lnTo>
                <a:lnTo>
                  <a:pt x="135097" y="21298"/>
                </a:lnTo>
                <a:lnTo>
                  <a:pt x="131903" y="18699"/>
                </a:lnTo>
                <a:lnTo>
                  <a:pt x="120827" y="15813"/>
                </a:lnTo>
                <a:lnTo>
                  <a:pt x="113922" y="15042"/>
                </a:lnTo>
                <a:lnTo>
                  <a:pt x="98724" y="19831"/>
                </a:lnTo>
                <a:lnTo>
                  <a:pt x="81857" y="31131"/>
                </a:lnTo>
                <a:lnTo>
                  <a:pt x="42283" y="76643"/>
                </a:lnTo>
                <a:lnTo>
                  <a:pt x="14775" y="121346"/>
                </a:lnTo>
                <a:lnTo>
                  <a:pt x="2918" y="149627"/>
                </a:lnTo>
                <a:lnTo>
                  <a:pt x="0" y="173955"/>
                </a:lnTo>
                <a:lnTo>
                  <a:pt x="3032" y="184676"/>
                </a:lnTo>
                <a:lnTo>
                  <a:pt x="15808" y="204115"/>
                </a:lnTo>
                <a:lnTo>
                  <a:pt x="35128" y="216517"/>
                </a:lnTo>
                <a:lnTo>
                  <a:pt x="46206" y="220812"/>
                </a:lnTo>
                <a:lnTo>
                  <a:pt x="71686" y="221821"/>
                </a:lnTo>
                <a:lnTo>
                  <a:pt x="97357" y="216155"/>
                </a:lnTo>
                <a:lnTo>
                  <a:pt x="118173" y="204230"/>
                </a:lnTo>
                <a:lnTo>
                  <a:pt x="142389" y="178278"/>
                </a:lnTo>
                <a:lnTo>
                  <a:pt x="159597" y="141503"/>
                </a:lnTo>
                <a:lnTo>
                  <a:pt x="167238" y="109903"/>
                </a:lnTo>
                <a:lnTo>
                  <a:pt x="170868" y="76808"/>
                </a:lnTo>
                <a:lnTo>
                  <a:pt x="164273" y="35786"/>
                </a:lnTo>
                <a:lnTo>
                  <a:pt x="154734" y="14703"/>
                </a:lnTo>
                <a:lnTo>
                  <a:pt x="147110" y="7954"/>
                </a:lnTo>
                <a:lnTo>
                  <a:pt x="127351" y="452"/>
                </a:lnTo>
                <a:lnTo>
                  <a:pt x="80041" y="0"/>
                </a:lnTo>
                <a:lnTo>
                  <a:pt x="62013" y="8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6" name="SMARTInkShape-Group352">
            <a:extLst>
              <a:ext uri="{FF2B5EF4-FFF2-40B4-BE49-F238E27FC236}">
                <a16:creationId xmlns:a16="http://schemas.microsoft.com/office/drawing/2014/main" xmlns="" id="{3E69D296-5B2F-4E38-B08E-F05A352AE0D1}"/>
              </a:ext>
            </a:extLst>
          </p:cNvPr>
          <p:cNvGrpSpPr/>
          <p:nvPr/>
        </p:nvGrpSpPr>
        <p:grpSpPr>
          <a:xfrm>
            <a:off x="8115300" y="5871523"/>
            <a:ext cx="1790701" cy="603379"/>
            <a:chOff x="8115300" y="5871523"/>
            <a:chExt cx="1790701" cy="603379"/>
          </a:xfrm>
        </p:grpSpPr>
        <p:sp>
          <p:nvSpPr>
            <p:cNvPr id="162" name="SMARTInkShape-1646">
              <a:extLst>
                <a:ext uri="{FF2B5EF4-FFF2-40B4-BE49-F238E27FC236}">
                  <a16:creationId xmlns:a16="http://schemas.microsoft.com/office/drawing/2014/main" xmlns="" id="{5500BC20-F348-4385-A202-6BFA1AE5424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188450" y="6305550"/>
              <a:ext cx="48109" cy="63501"/>
            </a:xfrm>
            <a:custGeom>
              <a:avLst/>
              <a:gdLst/>
              <a:ahLst/>
              <a:cxnLst/>
              <a:rect l="0" t="0" r="0" b="0"/>
              <a:pathLst>
                <a:path w="48109" h="63501">
                  <a:moveTo>
                    <a:pt x="44450" y="0"/>
                  </a:moveTo>
                  <a:lnTo>
                    <a:pt x="44450" y="0"/>
                  </a:lnTo>
                  <a:lnTo>
                    <a:pt x="47820" y="0"/>
                  </a:lnTo>
                  <a:lnTo>
                    <a:pt x="48108" y="705"/>
                  </a:lnTo>
                  <a:lnTo>
                    <a:pt x="46546" y="3371"/>
                  </a:lnTo>
                  <a:lnTo>
                    <a:pt x="9698" y="4797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47">
              <a:extLst>
                <a:ext uri="{FF2B5EF4-FFF2-40B4-BE49-F238E27FC236}">
                  <a16:creationId xmlns:a16="http://schemas.microsoft.com/office/drawing/2014/main" xmlns="" id="{1F9D9F95-A57F-4D72-82B4-96408F5EFBD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8881742" y="6174871"/>
              <a:ext cx="225291" cy="115389"/>
            </a:xfrm>
            <a:custGeom>
              <a:avLst/>
              <a:gdLst/>
              <a:ahLst/>
              <a:cxnLst/>
              <a:rect l="0" t="0" r="0" b="0"/>
              <a:pathLst>
                <a:path w="225291" h="115389">
                  <a:moveTo>
                    <a:pt x="154308" y="10029"/>
                  </a:moveTo>
                  <a:lnTo>
                    <a:pt x="154308" y="10029"/>
                  </a:lnTo>
                  <a:lnTo>
                    <a:pt x="160397" y="10028"/>
                  </a:lnTo>
                  <a:lnTo>
                    <a:pt x="142626" y="42536"/>
                  </a:lnTo>
                  <a:lnTo>
                    <a:pt x="116902" y="69363"/>
                  </a:lnTo>
                  <a:lnTo>
                    <a:pt x="74404" y="94343"/>
                  </a:lnTo>
                  <a:lnTo>
                    <a:pt x="45260" y="102038"/>
                  </a:lnTo>
                  <a:lnTo>
                    <a:pt x="18045" y="102437"/>
                  </a:lnTo>
                  <a:lnTo>
                    <a:pt x="10549" y="101268"/>
                  </a:lnTo>
                  <a:lnTo>
                    <a:pt x="5553" y="98371"/>
                  </a:lnTo>
                  <a:lnTo>
                    <a:pt x="2220" y="94324"/>
                  </a:lnTo>
                  <a:lnTo>
                    <a:pt x="0" y="89509"/>
                  </a:lnTo>
                  <a:lnTo>
                    <a:pt x="1295" y="76634"/>
                  </a:lnTo>
                  <a:lnTo>
                    <a:pt x="3616" y="69249"/>
                  </a:lnTo>
                  <a:lnTo>
                    <a:pt x="13721" y="57280"/>
                  </a:lnTo>
                  <a:lnTo>
                    <a:pt x="43204" y="38099"/>
                  </a:lnTo>
                  <a:lnTo>
                    <a:pt x="64473" y="31752"/>
                  </a:lnTo>
                  <a:lnTo>
                    <a:pt x="77693" y="34030"/>
                  </a:lnTo>
                  <a:lnTo>
                    <a:pt x="90623" y="40451"/>
                  </a:lnTo>
                  <a:lnTo>
                    <a:pt x="133366" y="75147"/>
                  </a:lnTo>
                  <a:lnTo>
                    <a:pt x="164686" y="112150"/>
                  </a:lnTo>
                  <a:lnTo>
                    <a:pt x="172091" y="115388"/>
                  </a:lnTo>
                  <a:lnTo>
                    <a:pt x="180085" y="114946"/>
                  </a:lnTo>
                  <a:lnTo>
                    <a:pt x="184193" y="113841"/>
                  </a:lnTo>
                  <a:lnTo>
                    <a:pt x="187636" y="110986"/>
                  </a:lnTo>
                  <a:lnTo>
                    <a:pt x="215739" y="67114"/>
                  </a:lnTo>
                  <a:lnTo>
                    <a:pt x="223003" y="57508"/>
                  </a:lnTo>
                  <a:lnTo>
                    <a:pt x="225290" y="44771"/>
                  </a:lnTo>
                  <a:lnTo>
                    <a:pt x="222612" y="25497"/>
                  </a:lnTo>
                  <a:lnTo>
                    <a:pt x="218532" y="15492"/>
                  </a:lnTo>
                  <a:lnTo>
                    <a:pt x="212015" y="6343"/>
                  </a:lnTo>
                  <a:lnTo>
                    <a:pt x="200651" y="1335"/>
                  </a:lnTo>
                  <a:lnTo>
                    <a:pt x="193670" y="0"/>
                  </a:lnTo>
                  <a:lnTo>
                    <a:pt x="180269" y="2279"/>
                  </a:lnTo>
                  <a:lnTo>
                    <a:pt x="134750" y="18138"/>
                  </a:lnTo>
                  <a:lnTo>
                    <a:pt x="108033" y="30289"/>
                  </a:lnTo>
                  <a:lnTo>
                    <a:pt x="105819" y="32707"/>
                  </a:lnTo>
                  <a:lnTo>
                    <a:pt x="105754" y="35026"/>
                  </a:lnTo>
                  <a:lnTo>
                    <a:pt x="109858" y="41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48">
              <a:extLst>
                <a:ext uri="{FF2B5EF4-FFF2-40B4-BE49-F238E27FC236}">
                  <a16:creationId xmlns:a16="http://schemas.microsoft.com/office/drawing/2014/main" xmlns="" id="{EC1E0F55-9B9F-41D1-825C-9A69E6293CA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8723881" y="6103494"/>
              <a:ext cx="115320" cy="277926"/>
            </a:xfrm>
            <a:custGeom>
              <a:avLst/>
              <a:gdLst/>
              <a:ahLst/>
              <a:cxnLst/>
              <a:rect l="0" t="0" r="0" b="0"/>
              <a:pathLst>
                <a:path w="115320" h="277926">
                  <a:moveTo>
                    <a:pt x="115319" y="11556"/>
                  </a:moveTo>
                  <a:lnTo>
                    <a:pt x="115319" y="11556"/>
                  </a:lnTo>
                  <a:lnTo>
                    <a:pt x="111948" y="8185"/>
                  </a:lnTo>
                  <a:lnTo>
                    <a:pt x="110293" y="4649"/>
                  </a:lnTo>
                  <a:lnTo>
                    <a:pt x="109852" y="2717"/>
                  </a:lnTo>
                  <a:lnTo>
                    <a:pt x="108851" y="1430"/>
                  </a:lnTo>
                  <a:lnTo>
                    <a:pt x="105859" y="0"/>
                  </a:lnTo>
                  <a:lnTo>
                    <a:pt x="93466" y="9308"/>
                  </a:lnTo>
                  <a:lnTo>
                    <a:pt x="65245" y="43671"/>
                  </a:lnTo>
                  <a:lnTo>
                    <a:pt x="40824" y="87472"/>
                  </a:lnTo>
                  <a:lnTo>
                    <a:pt x="24120" y="122202"/>
                  </a:lnTo>
                  <a:lnTo>
                    <a:pt x="12932" y="155041"/>
                  </a:lnTo>
                  <a:lnTo>
                    <a:pt x="2668" y="197533"/>
                  </a:lnTo>
                  <a:lnTo>
                    <a:pt x="0" y="209624"/>
                  </a:lnTo>
                  <a:lnTo>
                    <a:pt x="2684" y="232466"/>
                  </a:lnTo>
                  <a:lnTo>
                    <a:pt x="11637" y="252260"/>
                  </a:lnTo>
                  <a:lnTo>
                    <a:pt x="25024" y="265761"/>
                  </a:lnTo>
                  <a:lnTo>
                    <a:pt x="51797" y="277925"/>
                  </a:lnTo>
                  <a:lnTo>
                    <a:pt x="71800" y="277873"/>
                  </a:lnTo>
                  <a:lnTo>
                    <a:pt x="10261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649">
              <a:extLst>
                <a:ext uri="{FF2B5EF4-FFF2-40B4-BE49-F238E27FC236}">
                  <a16:creationId xmlns:a16="http://schemas.microsoft.com/office/drawing/2014/main" xmlns="" id="{8F6B40FF-94B1-4E36-8DA9-1FBB1A64EFE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8490212" y="6210300"/>
              <a:ext cx="133089" cy="18789"/>
            </a:xfrm>
            <a:custGeom>
              <a:avLst/>
              <a:gdLst/>
              <a:ahLst/>
              <a:cxnLst/>
              <a:rect l="0" t="0" r="0" b="0"/>
              <a:pathLst>
                <a:path w="133089" h="18789">
                  <a:moveTo>
                    <a:pt x="6088" y="12700"/>
                  </a:moveTo>
                  <a:lnTo>
                    <a:pt x="6088" y="12700"/>
                  </a:lnTo>
                  <a:lnTo>
                    <a:pt x="0" y="18788"/>
                  </a:lnTo>
                  <a:lnTo>
                    <a:pt x="47132" y="8057"/>
                  </a:lnTo>
                  <a:lnTo>
                    <a:pt x="90474" y="3316"/>
                  </a:lnTo>
                  <a:lnTo>
                    <a:pt x="13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650">
              <a:extLst>
                <a:ext uri="{FF2B5EF4-FFF2-40B4-BE49-F238E27FC236}">
                  <a16:creationId xmlns:a16="http://schemas.microsoft.com/office/drawing/2014/main" xmlns="" id="{3C0161EF-258D-4355-B7A1-C49CB188B70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8502650" y="6112222"/>
              <a:ext cx="158751" cy="34579"/>
            </a:xfrm>
            <a:custGeom>
              <a:avLst/>
              <a:gdLst/>
              <a:ahLst/>
              <a:cxnLst/>
              <a:rect l="0" t="0" r="0" b="0"/>
              <a:pathLst>
                <a:path w="158751" h="34579">
                  <a:moveTo>
                    <a:pt x="0" y="34578"/>
                  </a:moveTo>
                  <a:lnTo>
                    <a:pt x="0" y="34578"/>
                  </a:lnTo>
                  <a:lnTo>
                    <a:pt x="0" y="29111"/>
                  </a:lnTo>
                  <a:lnTo>
                    <a:pt x="33257" y="19468"/>
                  </a:lnTo>
                  <a:lnTo>
                    <a:pt x="77752" y="11237"/>
                  </a:lnTo>
                  <a:lnTo>
                    <a:pt x="123544" y="2816"/>
                  </a:lnTo>
                  <a:lnTo>
                    <a:pt x="140281" y="0"/>
                  </a:lnTo>
                  <a:lnTo>
                    <a:pt x="158750" y="2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651">
              <a:extLst>
                <a:ext uri="{FF2B5EF4-FFF2-40B4-BE49-F238E27FC236}">
                  <a16:creationId xmlns:a16="http://schemas.microsoft.com/office/drawing/2014/main" xmlns="" id="{4462B666-B500-4E4F-8224-044A7B69321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483600" y="6128012"/>
              <a:ext cx="43490" cy="202939"/>
            </a:xfrm>
            <a:custGeom>
              <a:avLst/>
              <a:gdLst/>
              <a:ahLst/>
              <a:cxnLst/>
              <a:rect l="0" t="0" r="0" b="0"/>
              <a:pathLst>
                <a:path w="43490" h="202939">
                  <a:moveTo>
                    <a:pt x="31750" y="6088"/>
                  </a:moveTo>
                  <a:lnTo>
                    <a:pt x="31750" y="6088"/>
                  </a:lnTo>
                  <a:lnTo>
                    <a:pt x="31750" y="2717"/>
                  </a:lnTo>
                  <a:lnTo>
                    <a:pt x="32455" y="1724"/>
                  </a:lnTo>
                  <a:lnTo>
                    <a:pt x="33631" y="1062"/>
                  </a:lnTo>
                  <a:lnTo>
                    <a:pt x="37217" y="0"/>
                  </a:lnTo>
                  <a:lnTo>
                    <a:pt x="41209" y="6558"/>
                  </a:lnTo>
                  <a:lnTo>
                    <a:pt x="43489" y="24179"/>
                  </a:lnTo>
                  <a:lnTo>
                    <a:pt x="38484" y="66263"/>
                  </a:lnTo>
                  <a:lnTo>
                    <a:pt x="27787" y="106388"/>
                  </a:lnTo>
                  <a:lnTo>
                    <a:pt x="13642" y="144697"/>
                  </a:lnTo>
                  <a:lnTo>
                    <a:pt x="3940" y="190286"/>
                  </a:lnTo>
                  <a:lnTo>
                    <a:pt x="0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652">
              <a:extLst>
                <a:ext uri="{FF2B5EF4-FFF2-40B4-BE49-F238E27FC236}">
                  <a16:creationId xmlns:a16="http://schemas.microsoft.com/office/drawing/2014/main" xmlns="" id="{C857152E-4EB7-452B-8D2C-24A30E07A3B9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115300" y="63246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46706" y="176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53">
              <a:extLst>
                <a:ext uri="{FF2B5EF4-FFF2-40B4-BE49-F238E27FC236}">
                  <a16:creationId xmlns:a16="http://schemas.microsoft.com/office/drawing/2014/main" xmlns="" id="{FDBFCEF2-CC39-47CD-9F1D-B81283BB59F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178800" y="6191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882" y="0"/>
                  </a:lnTo>
                  <a:lnTo>
                    <a:pt x="588" y="70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54">
              <a:extLst>
                <a:ext uri="{FF2B5EF4-FFF2-40B4-BE49-F238E27FC236}">
                  <a16:creationId xmlns:a16="http://schemas.microsoft.com/office/drawing/2014/main" xmlns="" id="{2C60C97A-17A1-4B57-A132-548DC2D519C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328468" y="6193338"/>
              <a:ext cx="153126" cy="281564"/>
            </a:xfrm>
            <a:custGeom>
              <a:avLst/>
              <a:gdLst/>
              <a:ahLst/>
              <a:cxnLst/>
              <a:rect l="0" t="0" r="0" b="0"/>
              <a:pathLst>
                <a:path w="153126" h="281564">
                  <a:moveTo>
                    <a:pt x="44132" y="55062"/>
                  </a:moveTo>
                  <a:lnTo>
                    <a:pt x="44132" y="55062"/>
                  </a:lnTo>
                  <a:lnTo>
                    <a:pt x="39106" y="102447"/>
                  </a:lnTo>
                  <a:lnTo>
                    <a:pt x="34410" y="137776"/>
                  </a:lnTo>
                  <a:lnTo>
                    <a:pt x="25964" y="182111"/>
                  </a:lnTo>
                  <a:lnTo>
                    <a:pt x="17113" y="224645"/>
                  </a:lnTo>
                  <a:lnTo>
                    <a:pt x="6785" y="268783"/>
                  </a:lnTo>
                  <a:lnTo>
                    <a:pt x="756" y="281563"/>
                  </a:lnTo>
                  <a:lnTo>
                    <a:pt x="398" y="280851"/>
                  </a:lnTo>
                  <a:lnTo>
                    <a:pt x="0" y="276298"/>
                  </a:lnTo>
                  <a:lnTo>
                    <a:pt x="4813" y="240188"/>
                  </a:lnTo>
                  <a:lnTo>
                    <a:pt x="11237" y="194737"/>
                  </a:lnTo>
                  <a:lnTo>
                    <a:pt x="17987" y="157121"/>
                  </a:lnTo>
                  <a:lnTo>
                    <a:pt x="23810" y="122529"/>
                  </a:lnTo>
                  <a:lnTo>
                    <a:pt x="31056" y="79050"/>
                  </a:lnTo>
                  <a:lnTo>
                    <a:pt x="41965" y="31984"/>
                  </a:lnTo>
                  <a:lnTo>
                    <a:pt x="46226" y="17993"/>
                  </a:lnTo>
                  <a:lnTo>
                    <a:pt x="54234" y="8483"/>
                  </a:lnTo>
                  <a:lnTo>
                    <a:pt x="59333" y="4959"/>
                  </a:lnTo>
                  <a:lnTo>
                    <a:pt x="79995" y="0"/>
                  </a:lnTo>
                  <a:lnTo>
                    <a:pt x="93937" y="2602"/>
                  </a:lnTo>
                  <a:lnTo>
                    <a:pt x="100619" y="5272"/>
                  </a:lnTo>
                  <a:lnTo>
                    <a:pt x="109924" y="13884"/>
                  </a:lnTo>
                  <a:lnTo>
                    <a:pt x="121647" y="36658"/>
                  </a:lnTo>
                  <a:lnTo>
                    <a:pt x="122562" y="47118"/>
                  </a:lnTo>
                  <a:lnTo>
                    <a:pt x="121819" y="51883"/>
                  </a:lnTo>
                  <a:lnTo>
                    <a:pt x="113467" y="60939"/>
                  </a:lnTo>
                  <a:lnTo>
                    <a:pt x="88480" y="74881"/>
                  </a:lnTo>
                  <a:lnTo>
                    <a:pt x="79600" y="76101"/>
                  </a:lnTo>
                  <a:lnTo>
                    <a:pt x="71520" y="74505"/>
                  </a:lnTo>
                  <a:lnTo>
                    <a:pt x="76863" y="74228"/>
                  </a:lnTo>
                  <a:lnTo>
                    <a:pt x="90755" y="77517"/>
                  </a:lnTo>
                  <a:lnTo>
                    <a:pt x="114411" y="90725"/>
                  </a:lnTo>
                  <a:lnTo>
                    <a:pt x="142417" y="119077"/>
                  </a:lnTo>
                  <a:lnTo>
                    <a:pt x="152589" y="137765"/>
                  </a:lnTo>
                  <a:lnTo>
                    <a:pt x="153125" y="143359"/>
                  </a:lnTo>
                  <a:lnTo>
                    <a:pt x="149959" y="153337"/>
                  </a:lnTo>
                  <a:lnTo>
                    <a:pt x="140084" y="160593"/>
                  </a:lnTo>
                  <a:lnTo>
                    <a:pt x="120539" y="166764"/>
                  </a:lnTo>
                  <a:lnTo>
                    <a:pt x="114121" y="167630"/>
                  </a:lnTo>
                  <a:lnTo>
                    <a:pt x="101342" y="164829"/>
                  </a:lnTo>
                  <a:lnTo>
                    <a:pt x="82232" y="15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55">
              <a:extLst>
                <a:ext uri="{FF2B5EF4-FFF2-40B4-BE49-F238E27FC236}">
                  <a16:creationId xmlns:a16="http://schemas.microsoft.com/office/drawing/2014/main" xmlns="" id="{8E55D931-A20D-48A2-AD9D-30E2A7A1EA0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9512300" y="6134100"/>
              <a:ext cx="72536" cy="228601"/>
            </a:xfrm>
            <a:custGeom>
              <a:avLst/>
              <a:gdLst/>
              <a:ahLst/>
              <a:cxnLst/>
              <a:rect l="0" t="0" r="0" b="0"/>
              <a:pathLst>
                <a:path w="72536" h="228601">
                  <a:moveTo>
                    <a:pt x="38100" y="0"/>
                  </a:moveTo>
                  <a:lnTo>
                    <a:pt x="38100" y="0"/>
                  </a:lnTo>
                  <a:lnTo>
                    <a:pt x="44842" y="0"/>
                  </a:lnTo>
                  <a:lnTo>
                    <a:pt x="51915" y="5645"/>
                  </a:lnTo>
                  <a:lnTo>
                    <a:pt x="55776" y="10113"/>
                  </a:lnTo>
                  <a:lnTo>
                    <a:pt x="67953" y="56854"/>
                  </a:lnTo>
                  <a:lnTo>
                    <a:pt x="72535" y="93237"/>
                  </a:lnTo>
                  <a:lnTo>
                    <a:pt x="72454" y="126811"/>
                  </a:lnTo>
                  <a:lnTo>
                    <a:pt x="65363" y="155844"/>
                  </a:lnTo>
                  <a:lnTo>
                    <a:pt x="42728" y="19261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56">
              <a:extLst>
                <a:ext uri="{FF2B5EF4-FFF2-40B4-BE49-F238E27FC236}">
                  <a16:creationId xmlns:a16="http://schemas.microsoft.com/office/drawing/2014/main" xmlns="" id="{AFBCD914-1C47-4BD9-B00B-540DF6CCDF6D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9759950" y="6245029"/>
              <a:ext cx="127001" cy="3372"/>
            </a:xfrm>
            <a:custGeom>
              <a:avLst/>
              <a:gdLst/>
              <a:ahLst/>
              <a:cxnLst/>
              <a:rect l="0" t="0" r="0" b="0"/>
              <a:pathLst>
                <a:path w="127001" h="33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40773" y="226"/>
                  </a:lnTo>
                  <a:lnTo>
                    <a:pt x="69516" y="1275"/>
                  </a:lnTo>
                  <a:lnTo>
                    <a:pt x="12700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657">
              <a:extLst>
                <a:ext uri="{FF2B5EF4-FFF2-40B4-BE49-F238E27FC236}">
                  <a16:creationId xmlns:a16="http://schemas.microsoft.com/office/drawing/2014/main" xmlns="" id="{502CBF0C-FFA2-497E-A453-1309D9C50151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9759950" y="62992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46444" y="6907"/>
                  </a:lnTo>
                  <a:lnTo>
                    <a:pt x="87670" y="10126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658">
              <a:extLst>
                <a:ext uri="{FF2B5EF4-FFF2-40B4-BE49-F238E27FC236}">
                  <a16:creationId xmlns:a16="http://schemas.microsoft.com/office/drawing/2014/main" xmlns="" id="{AE26A20B-4E00-48A8-B3E5-BB213024EF9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766300" y="5871523"/>
              <a:ext cx="85026" cy="154628"/>
            </a:xfrm>
            <a:custGeom>
              <a:avLst/>
              <a:gdLst/>
              <a:ahLst/>
              <a:cxnLst/>
              <a:rect l="0" t="0" r="0" b="0"/>
              <a:pathLst>
                <a:path w="85026" h="154628">
                  <a:moveTo>
                    <a:pt x="0" y="14927"/>
                  </a:moveTo>
                  <a:lnTo>
                    <a:pt x="0" y="14927"/>
                  </a:lnTo>
                  <a:lnTo>
                    <a:pt x="0" y="11556"/>
                  </a:lnTo>
                  <a:lnTo>
                    <a:pt x="3763" y="8020"/>
                  </a:lnTo>
                  <a:lnTo>
                    <a:pt x="21048" y="0"/>
                  </a:lnTo>
                  <a:lnTo>
                    <a:pt x="52176" y="7211"/>
                  </a:lnTo>
                  <a:lnTo>
                    <a:pt x="61594" y="14722"/>
                  </a:lnTo>
                  <a:lnTo>
                    <a:pt x="75823" y="36238"/>
                  </a:lnTo>
                  <a:lnTo>
                    <a:pt x="85025" y="66005"/>
                  </a:lnTo>
                  <a:lnTo>
                    <a:pt x="84200" y="74378"/>
                  </a:lnTo>
                  <a:lnTo>
                    <a:pt x="77639" y="89327"/>
                  </a:lnTo>
                  <a:lnTo>
                    <a:pt x="61249" y="110397"/>
                  </a:lnTo>
                  <a:lnTo>
                    <a:pt x="27511" y="134558"/>
                  </a:lnTo>
                  <a:lnTo>
                    <a:pt x="22810" y="142415"/>
                  </a:lnTo>
                  <a:lnTo>
                    <a:pt x="19050" y="15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659">
              <a:extLst>
                <a:ext uri="{FF2B5EF4-FFF2-40B4-BE49-F238E27FC236}">
                  <a16:creationId xmlns:a16="http://schemas.microsoft.com/office/drawing/2014/main" xmlns="" id="{2E823FEF-F4B5-4C0A-BE19-DEC0FDB2494B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779000" y="6083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53">
            <a:extLst>
              <a:ext uri="{FF2B5EF4-FFF2-40B4-BE49-F238E27FC236}">
                <a16:creationId xmlns:a16="http://schemas.microsoft.com/office/drawing/2014/main" xmlns="" id="{2D6E0B7C-4201-4FB2-A8D2-7336513D3CF5}"/>
              </a:ext>
            </a:extLst>
          </p:cNvPr>
          <p:cNvGrpSpPr/>
          <p:nvPr/>
        </p:nvGrpSpPr>
        <p:grpSpPr>
          <a:xfrm>
            <a:off x="10001250" y="6102612"/>
            <a:ext cx="358776" cy="340334"/>
            <a:chOff x="10001250" y="6102612"/>
            <a:chExt cx="358776" cy="340334"/>
          </a:xfrm>
        </p:grpSpPr>
        <p:sp>
          <p:nvSpPr>
            <p:cNvPr id="177" name="SMARTInkShape-1660">
              <a:extLst>
                <a:ext uri="{FF2B5EF4-FFF2-40B4-BE49-F238E27FC236}">
                  <a16:creationId xmlns:a16="http://schemas.microsoft.com/office/drawing/2014/main" xmlns="" id="{FA76D494-55C6-4E77-8E55-2ABF6C77EAB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0001250" y="6242049"/>
              <a:ext cx="76201" cy="2"/>
            </a:xfrm>
            <a:custGeom>
              <a:avLst/>
              <a:gdLst/>
              <a:ahLst/>
              <a:cxnLst/>
              <a:rect l="0" t="0" r="0" b="0"/>
              <a:pathLst>
                <a:path w="76201" h="2">
                  <a:moveTo>
                    <a:pt x="0" y="1"/>
                  </a:moveTo>
                  <a:lnTo>
                    <a:pt x="0" y="1"/>
                  </a:lnTo>
                  <a:lnTo>
                    <a:pt x="40452" y="0"/>
                  </a:lnTo>
                  <a:lnTo>
                    <a:pt x="7620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661">
              <a:extLst>
                <a:ext uri="{FF2B5EF4-FFF2-40B4-BE49-F238E27FC236}">
                  <a16:creationId xmlns:a16="http://schemas.microsoft.com/office/drawing/2014/main" xmlns="" id="{6E7372D2-889C-4DDD-8C6D-2BB1EC351C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0014833" y="6108700"/>
              <a:ext cx="62618" cy="6351"/>
            </a:xfrm>
            <a:custGeom>
              <a:avLst/>
              <a:gdLst/>
              <a:ahLst/>
              <a:cxnLst/>
              <a:rect l="0" t="0" r="0" b="0"/>
              <a:pathLst>
                <a:path w="626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43386" y="2979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662">
              <a:extLst>
                <a:ext uri="{FF2B5EF4-FFF2-40B4-BE49-F238E27FC236}">
                  <a16:creationId xmlns:a16="http://schemas.microsoft.com/office/drawing/2014/main" xmlns="" id="{F86EEB0D-2BFB-454F-9AC9-3A43D01DE03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0350500" y="6108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663">
              <a:extLst>
                <a:ext uri="{FF2B5EF4-FFF2-40B4-BE49-F238E27FC236}">
                  <a16:creationId xmlns:a16="http://schemas.microsoft.com/office/drawing/2014/main" xmlns="" id="{C175C5F9-333D-4BAE-81DC-D602FA87D87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10001650" y="6102612"/>
              <a:ext cx="41359" cy="340334"/>
            </a:xfrm>
            <a:custGeom>
              <a:avLst/>
              <a:gdLst/>
              <a:ahLst/>
              <a:cxnLst/>
              <a:rect l="0" t="0" r="0" b="0"/>
              <a:pathLst>
                <a:path w="41359" h="340334">
                  <a:moveTo>
                    <a:pt x="37700" y="6088"/>
                  </a:moveTo>
                  <a:lnTo>
                    <a:pt x="37700" y="6088"/>
                  </a:lnTo>
                  <a:lnTo>
                    <a:pt x="37700" y="0"/>
                  </a:lnTo>
                  <a:lnTo>
                    <a:pt x="41070" y="6558"/>
                  </a:lnTo>
                  <a:lnTo>
                    <a:pt x="41358" y="25451"/>
                  </a:lnTo>
                  <a:lnTo>
                    <a:pt x="40844" y="54980"/>
                  </a:lnTo>
                  <a:lnTo>
                    <a:pt x="39796" y="91599"/>
                  </a:lnTo>
                  <a:lnTo>
                    <a:pt x="37686" y="122362"/>
                  </a:lnTo>
                  <a:lnTo>
                    <a:pt x="34868" y="149221"/>
                  </a:lnTo>
                  <a:lnTo>
                    <a:pt x="27975" y="194587"/>
                  </a:lnTo>
                  <a:lnTo>
                    <a:pt x="20206" y="231211"/>
                  </a:lnTo>
                  <a:lnTo>
                    <a:pt x="11272" y="276225"/>
                  </a:lnTo>
                  <a:lnTo>
                    <a:pt x="4156" y="316375"/>
                  </a:lnTo>
                  <a:lnTo>
                    <a:pt x="0" y="340333"/>
                  </a:lnTo>
                  <a:lnTo>
                    <a:pt x="12300" y="323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354">
            <a:extLst>
              <a:ext uri="{FF2B5EF4-FFF2-40B4-BE49-F238E27FC236}">
                <a16:creationId xmlns:a16="http://schemas.microsoft.com/office/drawing/2014/main" xmlns="" id="{CFD8E5F5-14B7-4DB4-8BDD-82B4746978A0}"/>
              </a:ext>
            </a:extLst>
          </p:cNvPr>
          <p:cNvGrpSpPr/>
          <p:nvPr/>
        </p:nvGrpSpPr>
        <p:grpSpPr>
          <a:xfrm>
            <a:off x="10039350" y="6013450"/>
            <a:ext cx="894305" cy="565151"/>
            <a:chOff x="10039350" y="6013450"/>
            <a:chExt cx="894305" cy="565151"/>
          </a:xfrm>
        </p:grpSpPr>
        <p:sp>
          <p:nvSpPr>
            <p:cNvPr id="182" name="SMARTInkShape-1664">
              <a:extLst>
                <a:ext uri="{FF2B5EF4-FFF2-40B4-BE49-F238E27FC236}">
                  <a16:creationId xmlns:a16="http://schemas.microsoft.com/office/drawing/2014/main" xmlns="" id="{103ED819-ABDE-4800-8AA8-3EC42FEC820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0115625" y="6394450"/>
              <a:ext cx="76126" cy="184151"/>
            </a:xfrm>
            <a:custGeom>
              <a:avLst/>
              <a:gdLst/>
              <a:ahLst/>
              <a:cxnLst/>
              <a:rect l="0" t="0" r="0" b="0"/>
              <a:pathLst>
                <a:path w="76126" h="184151">
                  <a:moveTo>
                    <a:pt x="76125" y="0"/>
                  </a:moveTo>
                  <a:lnTo>
                    <a:pt x="76125" y="0"/>
                  </a:lnTo>
                  <a:lnTo>
                    <a:pt x="35304" y="46288"/>
                  </a:lnTo>
                  <a:lnTo>
                    <a:pt x="23813" y="61771"/>
                  </a:lnTo>
                  <a:lnTo>
                    <a:pt x="20408" y="70827"/>
                  </a:lnTo>
                  <a:lnTo>
                    <a:pt x="20636" y="72618"/>
                  </a:lnTo>
                  <a:lnTo>
                    <a:pt x="21493" y="73812"/>
                  </a:lnTo>
                  <a:lnTo>
                    <a:pt x="24568" y="75729"/>
                  </a:lnTo>
                  <a:lnTo>
                    <a:pt x="25258" y="81626"/>
                  </a:lnTo>
                  <a:lnTo>
                    <a:pt x="9739" y="123742"/>
                  </a:lnTo>
                  <a:lnTo>
                    <a:pt x="786" y="169656"/>
                  </a:lnTo>
                  <a:lnTo>
                    <a:pt x="0" y="182552"/>
                  </a:lnTo>
                  <a:lnTo>
                    <a:pt x="681" y="183085"/>
                  </a:lnTo>
                  <a:lnTo>
                    <a:pt x="6275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665">
              <a:extLst>
                <a:ext uri="{FF2B5EF4-FFF2-40B4-BE49-F238E27FC236}">
                  <a16:creationId xmlns:a16="http://schemas.microsoft.com/office/drawing/2014/main" xmlns="" id="{ABEF38B0-C37D-4E2B-899F-48DF5EE106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0064750" y="63754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26967" y="37081"/>
                  </a:lnTo>
                  <a:lnTo>
                    <a:pt x="60237" y="84524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666">
              <a:extLst>
                <a:ext uri="{FF2B5EF4-FFF2-40B4-BE49-F238E27FC236}">
                  <a16:creationId xmlns:a16="http://schemas.microsoft.com/office/drawing/2014/main" xmlns="" id="{519BD724-DB7D-4040-982B-CB1E562D7EE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0807700" y="6013450"/>
              <a:ext cx="125955" cy="444501"/>
            </a:xfrm>
            <a:custGeom>
              <a:avLst/>
              <a:gdLst/>
              <a:ahLst/>
              <a:cxnLst/>
              <a:rect l="0" t="0" r="0" b="0"/>
              <a:pathLst>
                <a:path w="125955" h="444501">
                  <a:moveTo>
                    <a:pt x="82550" y="0"/>
                  </a:moveTo>
                  <a:lnTo>
                    <a:pt x="82550" y="0"/>
                  </a:lnTo>
                  <a:lnTo>
                    <a:pt x="82550" y="8839"/>
                  </a:lnTo>
                  <a:lnTo>
                    <a:pt x="97477" y="54663"/>
                  </a:lnTo>
                  <a:lnTo>
                    <a:pt x="106083" y="100506"/>
                  </a:lnTo>
                  <a:lnTo>
                    <a:pt x="108531" y="118047"/>
                  </a:lnTo>
                  <a:lnTo>
                    <a:pt x="120106" y="164926"/>
                  </a:lnTo>
                  <a:lnTo>
                    <a:pt x="125954" y="202201"/>
                  </a:lnTo>
                  <a:lnTo>
                    <a:pt x="120471" y="247591"/>
                  </a:lnTo>
                  <a:lnTo>
                    <a:pt x="111211" y="292981"/>
                  </a:lnTo>
                  <a:lnTo>
                    <a:pt x="92486" y="337717"/>
                  </a:lnTo>
                  <a:lnTo>
                    <a:pt x="71955" y="383063"/>
                  </a:lnTo>
                  <a:lnTo>
                    <a:pt x="52212" y="420510"/>
                  </a:lnTo>
                  <a:lnTo>
                    <a:pt x="35160" y="435785"/>
                  </a:lnTo>
                  <a:lnTo>
                    <a:pt x="33266" y="440156"/>
                  </a:lnTo>
                  <a:lnTo>
                    <a:pt x="31350" y="441604"/>
                  </a:lnTo>
                  <a:lnTo>
                    <a:pt x="25457" y="443213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667">
              <a:extLst>
                <a:ext uri="{FF2B5EF4-FFF2-40B4-BE49-F238E27FC236}">
                  <a16:creationId xmlns:a16="http://schemas.microsoft.com/office/drawing/2014/main" xmlns="" id="{6A5AACC7-C496-4073-A530-F2AEFB40F7E1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0547350" y="6115075"/>
              <a:ext cx="266410" cy="278493"/>
            </a:xfrm>
            <a:custGeom>
              <a:avLst/>
              <a:gdLst/>
              <a:ahLst/>
              <a:cxnLst/>
              <a:rect l="0" t="0" r="0" b="0"/>
              <a:pathLst>
                <a:path w="266410" h="278493">
                  <a:moveTo>
                    <a:pt x="0" y="31725"/>
                  </a:moveTo>
                  <a:lnTo>
                    <a:pt x="0" y="31725"/>
                  </a:lnTo>
                  <a:lnTo>
                    <a:pt x="3371" y="31724"/>
                  </a:lnTo>
                  <a:lnTo>
                    <a:pt x="4364" y="31020"/>
                  </a:lnTo>
                  <a:lnTo>
                    <a:pt x="5467" y="28354"/>
                  </a:lnTo>
                  <a:lnTo>
                    <a:pt x="6272" y="25637"/>
                  </a:lnTo>
                  <a:lnTo>
                    <a:pt x="15182" y="25398"/>
                  </a:lnTo>
                  <a:lnTo>
                    <a:pt x="19210" y="23503"/>
                  </a:lnTo>
                  <a:lnTo>
                    <a:pt x="30360" y="15250"/>
                  </a:lnTo>
                  <a:lnTo>
                    <a:pt x="68017" y="4881"/>
                  </a:lnTo>
                  <a:lnTo>
                    <a:pt x="70745" y="3245"/>
                  </a:lnTo>
                  <a:lnTo>
                    <a:pt x="95493" y="262"/>
                  </a:lnTo>
                  <a:lnTo>
                    <a:pt x="118741" y="0"/>
                  </a:lnTo>
                  <a:lnTo>
                    <a:pt x="125210" y="1867"/>
                  </a:lnTo>
                  <a:lnTo>
                    <a:pt x="142417" y="10102"/>
                  </a:lnTo>
                  <a:lnTo>
                    <a:pt x="153990" y="12618"/>
                  </a:lnTo>
                  <a:lnTo>
                    <a:pt x="162201" y="17518"/>
                  </a:lnTo>
                  <a:lnTo>
                    <a:pt x="173464" y="27572"/>
                  </a:lnTo>
                  <a:lnTo>
                    <a:pt x="205317" y="68940"/>
                  </a:lnTo>
                  <a:lnTo>
                    <a:pt x="214410" y="93784"/>
                  </a:lnTo>
                  <a:lnTo>
                    <a:pt x="214907" y="96381"/>
                  </a:lnTo>
                  <a:lnTo>
                    <a:pt x="213578" y="103030"/>
                  </a:lnTo>
                  <a:lnTo>
                    <a:pt x="212235" y="106779"/>
                  </a:lnTo>
                  <a:lnTo>
                    <a:pt x="206980" y="112825"/>
                  </a:lnTo>
                  <a:lnTo>
                    <a:pt x="200646" y="118569"/>
                  </a:lnTo>
                  <a:lnTo>
                    <a:pt x="193114" y="128325"/>
                  </a:lnTo>
                  <a:lnTo>
                    <a:pt x="172331" y="141968"/>
                  </a:lnTo>
                  <a:lnTo>
                    <a:pt x="157094" y="145223"/>
                  </a:lnTo>
                  <a:lnTo>
                    <a:pt x="139708" y="146024"/>
                  </a:lnTo>
                  <a:lnTo>
                    <a:pt x="186095" y="147907"/>
                  </a:lnTo>
                  <a:lnTo>
                    <a:pt x="223246" y="160952"/>
                  </a:lnTo>
                  <a:lnTo>
                    <a:pt x="231630" y="167006"/>
                  </a:lnTo>
                  <a:lnTo>
                    <a:pt x="242198" y="176465"/>
                  </a:lnTo>
                  <a:lnTo>
                    <a:pt x="246131" y="179019"/>
                  </a:lnTo>
                  <a:lnTo>
                    <a:pt x="248754" y="182132"/>
                  </a:lnTo>
                  <a:lnTo>
                    <a:pt x="257903" y="201124"/>
                  </a:lnTo>
                  <a:lnTo>
                    <a:pt x="260330" y="211583"/>
                  </a:lnTo>
                  <a:lnTo>
                    <a:pt x="265232" y="221795"/>
                  </a:lnTo>
                  <a:lnTo>
                    <a:pt x="266409" y="230606"/>
                  </a:lnTo>
                  <a:lnTo>
                    <a:pt x="264690" y="234887"/>
                  </a:lnTo>
                  <a:lnTo>
                    <a:pt x="262279" y="239142"/>
                  </a:lnTo>
                  <a:lnTo>
                    <a:pt x="260731" y="247622"/>
                  </a:lnTo>
                  <a:lnTo>
                    <a:pt x="260604" y="249739"/>
                  </a:lnTo>
                  <a:lnTo>
                    <a:pt x="258581" y="253973"/>
                  </a:lnTo>
                  <a:lnTo>
                    <a:pt x="257054" y="256091"/>
                  </a:lnTo>
                  <a:lnTo>
                    <a:pt x="254624" y="257502"/>
                  </a:lnTo>
                  <a:lnTo>
                    <a:pt x="245875" y="260194"/>
                  </a:lnTo>
                  <a:lnTo>
                    <a:pt x="244349" y="261649"/>
                  </a:lnTo>
                  <a:lnTo>
                    <a:pt x="243333" y="263324"/>
                  </a:lnTo>
                  <a:lnTo>
                    <a:pt x="235160" y="269054"/>
                  </a:lnTo>
                  <a:lnTo>
                    <a:pt x="227172" y="271848"/>
                  </a:lnTo>
                  <a:lnTo>
                    <a:pt x="179975" y="273023"/>
                  </a:lnTo>
                  <a:lnTo>
                    <a:pt x="150348" y="273730"/>
                  </a:lnTo>
                  <a:lnTo>
                    <a:pt x="138250" y="278051"/>
                  </a:lnTo>
                  <a:lnTo>
                    <a:pt x="134500" y="278492"/>
                  </a:lnTo>
                  <a:lnTo>
                    <a:pt x="131999" y="278081"/>
                  </a:lnTo>
                  <a:lnTo>
                    <a:pt x="130333" y="277101"/>
                  </a:lnTo>
                  <a:lnTo>
                    <a:pt x="129222" y="275743"/>
                  </a:lnTo>
                  <a:lnTo>
                    <a:pt x="128481" y="275542"/>
                  </a:lnTo>
                  <a:lnTo>
                    <a:pt x="127987" y="276114"/>
                  </a:lnTo>
                  <a:lnTo>
                    <a:pt x="127657" y="277201"/>
                  </a:lnTo>
                  <a:lnTo>
                    <a:pt x="127439" y="277220"/>
                  </a:lnTo>
                  <a:lnTo>
                    <a:pt x="127195" y="275359"/>
                  </a:lnTo>
                  <a:lnTo>
                    <a:pt x="128969" y="272181"/>
                  </a:lnTo>
                  <a:lnTo>
                    <a:pt x="133350" y="2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668">
              <a:extLst>
                <a:ext uri="{FF2B5EF4-FFF2-40B4-BE49-F238E27FC236}">
                  <a16:creationId xmlns:a16="http://schemas.microsoft.com/office/drawing/2014/main" xmlns="" id="{AF747915-8D00-408B-BD89-B11851FC9BE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10572750" y="6165850"/>
              <a:ext cx="25401" cy="397088"/>
            </a:xfrm>
            <a:custGeom>
              <a:avLst/>
              <a:gdLst/>
              <a:ahLst/>
              <a:cxnLst/>
              <a:rect l="0" t="0" r="0" b="0"/>
              <a:pathLst>
                <a:path w="25401" h="397088">
                  <a:moveTo>
                    <a:pt x="25400" y="0"/>
                  </a:moveTo>
                  <a:lnTo>
                    <a:pt x="25400" y="0"/>
                  </a:lnTo>
                  <a:lnTo>
                    <a:pt x="25399" y="14305"/>
                  </a:lnTo>
                  <a:lnTo>
                    <a:pt x="19932" y="32939"/>
                  </a:lnTo>
                  <a:lnTo>
                    <a:pt x="22882" y="47220"/>
                  </a:lnTo>
                  <a:lnTo>
                    <a:pt x="19134" y="93937"/>
                  </a:lnTo>
                  <a:lnTo>
                    <a:pt x="18383" y="103133"/>
                  </a:lnTo>
                  <a:lnTo>
                    <a:pt x="13588" y="124806"/>
                  </a:lnTo>
                  <a:lnTo>
                    <a:pt x="15960" y="151066"/>
                  </a:lnTo>
                  <a:lnTo>
                    <a:pt x="12756" y="195331"/>
                  </a:lnTo>
                  <a:lnTo>
                    <a:pt x="12005" y="211080"/>
                  </a:lnTo>
                  <a:lnTo>
                    <a:pt x="9334" y="216815"/>
                  </a:lnTo>
                  <a:lnTo>
                    <a:pt x="9046" y="220038"/>
                  </a:lnTo>
                  <a:lnTo>
                    <a:pt x="12663" y="263776"/>
                  </a:lnTo>
                  <a:lnTo>
                    <a:pt x="10816" y="299974"/>
                  </a:lnTo>
                  <a:lnTo>
                    <a:pt x="9040" y="311827"/>
                  </a:lnTo>
                  <a:lnTo>
                    <a:pt x="9886" y="336684"/>
                  </a:lnTo>
                  <a:lnTo>
                    <a:pt x="6411" y="381754"/>
                  </a:lnTo>
                  <a:lnTo>
                    <a:pt x="6352" y="396663"/>
                  </a:lnTo>
                  <a:lnTo>
                    <a:pt x="5645" y="397087"/>
                  </a:lnTo>
                  <a:lnTo>
                    <a:pt x="4469" y="396663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669">
              <a:extLst>
                <a:ext uri="{FF2B5EF4-FFF2-40B4-BE49-F238E27FC236}">
                  <a16:creationId xmlns:a16="http://schemas.microsoft.com/office/drawing/2014/main" xmlns="" id="{E78C6A9D-CB1F-4D82-B69D-0404FF84FFA6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0365907" y="6045200"/>
              <a:ext cx="143344" cy="431799"/>
            </a:xfrm>
            <a:custGeom>
              <a:avLst/>
              <a:gdLst/>
              <a:ahLst/>
              <a:cxnLst/>
              <a:rect l="0" t="0" r="0" b="0"/>
              <a:pathLst>
                <a:path w="143344" h="431799">
                  <a:moveTo>
                    <a:pt x="117943" y="0"/>
                  </a:moveTo>
                  <a:lnTo>
                    <a:pt x="117943" y="0"/>
                  </a:lnTo>
                  <a:lnTo>
                    <a:pt x="108245" y="0"/>
                  </a:lnTo>
                  <a:lnTo>
                    <a:pt x="104696" y="1881"/>
                  </a:lnTo>
                  <a:lnTo>
                    <a:pt x="81556" y="18298"/>
                  </a:lnTo>
                  <a:lnTo>
                    <a:pt x="52302" y="64651"/>
                  </a:lnTo>
                  <a:lnTo>
                    <a:pt x="33507" y="102663"/>
                  </a:lnTo>
                  <a:lnTo>
                    <a:pt x="21429" y="128021"/>
                  </a:lnTo>
                  <a:lnTo>
                    <a:pt x="11763" y="173978"/>
                  </a:lnTo>
                  <a:lnTo>
                    <a:pt x="10149" y="219476"/>
                  </a:lnTo>
                  <a:lnTo>
                    <a:pt x="9357" y="229483"/>
                  </a:lnTo>
                  <a:lnTo>
                    <a:pt x="3819" y="269476"/>
                  </a:lnTo>
                  <a:lnTo>
                    <a:pt x="3721" y="274519"/>
                  </a:lnTo>
                  <a:lnTo>
                    <a:pt x="1796" y="279112"/>
                  </a:lnTo>
                  <a:lnTo>
                    <a:pt x="295" y="281324"/>
                  </a:lnTo>
                  <a:lnTo>
                    <a:pt x="0" y="284211"/>
                  </a:lnTo>
                  <a:lnTo>
                    <a:pt x="9013" y="323860"/>
                  </a:lnTo>
                  <a:lnTo>
                    <a:pt x="30731" y="368048"/>
                  </a:lnTo>
                  <a:lnTo>
                    <a:pt x="40247" y="382780"/>
                  </a:lnTo>
                  <a:lnTo>
                    <a:pt x="57375" y="397717"/>
                  </a:lnTo>
                  <a:lnTo>
                    <a:pt x="59274" y="402070"/>
                  </a:lnTo>
                  <a:lnTo>
                    <a:pt x="61191" y="403513"/>
                  </a:lnTo>
                  <a:lnTo>
                    <a:pt x="72526" y="407710"/>
                  </a:lnTo>
                  <a:lnTo>
                    <a:pt x="85140" y="415126"/>
                  </a:lnTo>
                  <a:lnTo>
                    <a:pt x="100513" y="418314"/>
                  </a:lnTo>
                  <a:lnTo>
                    <a:pt x="109408" y="419573"/>
                  </a:lnTo>
                  <a:lnTo>
                    <a:pt x="127870" y="424841"/>
                  </a:lnTo>
                  <a:lnTo>
                    <a:pt x="139022" y="425370"/>
                  </a:lnTo>
                  <a:lnTo>
                    <a:pt x="140463" y="426102"/>
                  </a:lnTo>
                  <a:lnTo>
                    <a:pt x="141422" y="427296"/>
                  </a:lnTo>
                  <a:lnTo>
                    <a:pt x="143342" y="431798"/>
                  </a:lnTo>
                  <a:lnTo>
                    <a:pt x="143343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670">
              <a:extLst>
                <a:ext uri="{FF2B5EF4-FFF2-40B4-BE49-F238E27FC236}">
                  <a16:creationId xmlns:a16="http://schemas.microsoft.com/office/drawing/2014/main" xmlns="" id="{116FA588-FD27-4BE7-BACC-055D53BBE7E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0039350" y="6203949"/>
              <a:ext cx="234951" cy="38102"/>
            </a:xfrm>
            <a:custGeom>
              <a:avLst/>
              <a:gdLst/>
              <a:ahLst/>
              <a:cxnLst/>
              <a:rect l="0" t="0" r="0" b="0"/>
              <a:pathLst>
                <a:path w="234951" h="38102">
                  <a:moveTo>
                    <a:pt x="0" y="1"/>
                  </a:moveTo>
                  <a:lnTo>
                    <a:pt x="0" y="1"/>
                  </a:lnTo>
                  <a:lnTo>
                    <a:pt x="5467" y="0"/>
                  </a:lnTo>
                  <a:lnTo>
                    <a:pt x="20578" y="5468"/>
                  </a:lnTo>
                  <a:lnTo>
                    <a:pt x="68159" y="6328"/>
                  </a:lnTo>
                  <a:lnTo>
                    <a:pt x="84046" y="7053"/>
                  </a:lnTo>
                  <a:lnTo>
                    <a:pt x="97006" y="11818"/>
                  </a:lnTo>
                  <a:lnTo>
                    <a:pt x="137320" y="15810"/>
                  </a:lnTo>
                  <a:lnTo>
                    <a:pt x="181562" y="21461"/>
                  </a:lnTo>
                  <a:lnTo>
                    <a:pt x="228163" y="35296"/>
                  </a:lnTo>
                  <a:lnTo>
                    <a:pt x="234950" y="3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671">
              <a:extLst>
                <a:ext uri="{FF2B5EF4-FFF2-40B4-BE49-F238E27FC236}">
                  <a16:creationId xmlns:a16="http://schemas.microsoft.com/office/drawing/2014/main" xmlns="" id="{F3DCD215-F89C-46F6-BAF4-2C034B6893D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0047466" y="6070599"/>
              <a:ext cx="226835" cy="44452"/>
            </a:xfrm>
            <a:custGeom>
              <a:avLst/>
              <a:gdLst/>
              <a:ahLst/>
              <a:cxnLst/>
              <a:rect l="0" t="0" r="0" b="0"/>
              <a:pathLst>
                <a:path w="226835" h="44452">
                  <a:moveTo>
                    <a:pt x="10934" y="1"/>
                  </a:moveTo>
                  <a:lnTo>
                    <a:pt x="10934" y="1"/>
                  </a:lnTo>
                  <a:lnTo>
                    <a:pt x="0" y="0"/>
                  </a:lnTo>
                  <a:lnTo>
                    <a:pt x="32100" y="1883"/>
                  </a:lnTo>
                  <a:lnTo>
                    <a:pt x="62348" y="6089"/>
                  </a:lnTo>
                  <a:lnTo>
                    <a:pt x="92658" y="8223"/>
                  </a:lnTo>
                  <a:lnTo>
                    <a:pt x="135080" y="19698"/>
                  </a:lnTo>
                  <a:lnTo>
                    <a:pt x="172883" y="25453"/>
                  </a:lnTo>
                  <a:lnTo>
                    <a:pt x="218373" y="39234"/>
                  </a:lnTo>
                  <a:lnTo>
                    <a:pt x="226834" y="44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6505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1672">
            <a:extLst>
              <a:ext uri="{FF2B5EF4-FFF2-40B4-BE49-F238E27FC236}">
                <a16:creationId xmlns:a16="http://schemas.microsoft.com/office/drawing/2014/main" xmlns="" id="{989BC4BA-EA67-4F7D-80B0-DC45DC1BBB1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651827" y="247650"/>
            <a:ext cx="59748" cy="4025901"/>
          </a:xfrm>
          <a:custGeom>
            <a:avLst/>
            <a:gdLst/>
            <a:ahLst/>
            <a:cxnLst/>
            <a:rect l="0" t="0" r="0" b="0"/>
            <a:pathLst>
              <a:path w="59748" h="4025901">
                <a:moveTo>
                  <a:pt x="28623" y="0"/>
                </a:moveTo>
                <a:lnTo>
                  <a:pt x="28623" y="0"/>
                </a:lnTo>
                <a:lnTo>
                  <a:pt x="30504" y="12552"/>
                </a:lnTo>
                <a:lnTo>
                  <a:pt x="34090" y="54926"/>
                </a:lnTo>
                <a:lnTo>
                  <a:pt x="36462" y="87206"/>
                </a:lnTo>
                <a:lnTo>
                  <a:pt x="39868" y="126247"/>
                </a:lnTo>
                <a:lnTo>
                  <a:pt x="41764" y="150487"/>
                </a:lnTo>
                <a:lnTo>
                  <a:pt x="43734" y="176525"/>
                </a:lnTo>
                <a:lnTo>
                  <a:pt x="46458" y="207289"/>
                </a:lnTo>
                <a:lnTo>
                  <a:pt x="49685" y="241203"/>
                </a:lnTo>
                <a:lnTo>
                  <a:pt x="53248" y="277219"/>
                </a:lnTo>
                <a:lnTo>
                  <a:pt x="55623" y="317457"/>
                </a:lnTo>
                <a:lnTo>
                  <a:pt x="57207" y="360510"/>
                </a:lnTo>
                <a:lnTo>
                  <a:pt x="58262" y="405440"/>
                </a:lnTo>
                <a:lnTo>
                  <a:pt x="58965" y="457971"/>
                </a:lnTo>
                <a:lnTo>
                  <a:pt x="59434" y="515570"/>
                </a:lnTo>
                <a:lnTo>
                  <a:pt x="59747" y="576546"/>
                </a:lnTo>
                <a:lnTo>
                  <a:pt x="58544" y="643303"/>
                </a:lnTo>
                <a:lnTo>
                  <a:pt x="56332" y="713913"/>
                </a:lnTo>
                <a:lnTo>
                  <a:pt x="53446" y="787092"/>
                </a:lnTo>
                <a:lnTo>
                  <a:pt x="50110" y="865511"/>
                </a:lnTo>
                <a:lnTo>
                  <a:pt x="46475" y="947424"/>
                </a:lnTo>
                <a:lnTo>
                  <a:pt x="42641" y="1031666"/>
                </a:lnTo>
                <a:lnTo>
                  <a:pt x="37968" y="1123105"/>
                </a:lnTo>
                <a:lnTo>
                  <a:pt x="32736" y="1219342"/>
                </a:lnTo>
                <a:lnTo>
                  <a:pt x="27132" y="1318778"/>
                </a:lnTo>
                <a:lnTo>
                  <a:pt x="21278" y="1421052"/>
                </a:lnTo>
                <a:lnTo>
                  <a:pt x="15260" y="1525218"/>
                </a:lnTo>
                <a:lnTo>
                  <a:pt x="9131" y="1630645"/>
                </a:lnTo>
                <a:lnTo>
                  <a:pt x="5045" y="1736914"/>
                </a:lnTo>
                <a:lnTo>
                  <a:pt x="2322" y="1843742"/>
                </a:lnTo>
                <a:lnTo>
                  <a:pt x="505" y="1950945"/>
                </a:lnTo>
                <a:lnTo>
                  <a:pt x="0" y="2059808"/>
                </a:lnTo>
                <a:lnTo>
                  <a:pt x="368" y="2169777"/>
                </a:lnTo>
                <a:lnTo>
                  <a:pt x="1319" y="2280485"/>
                </a:lnTo>
                <a:lnTo>
                  <a:pt x="2659" y="2390273"/>
                </a:lnTo>
                <a:lnTo>
                  <a:pt x="4259" y="2499449"/>
                </a:lnTo>
                <a:lnTo>
                  <a:pt x="6030" y="2608216"/>
                </a:lnTo>
                <a:lnTo>
                  <a:pt x="7917" y="2714594"/>
                </a:lnTo>
                <a:lnTo>
                  <a:pt x="9879" y="2819379"/>
                </a:lnTo>
                <a:lnTo>
                  <a:pt x="11894" y="2923103"/>
                </a:lnTo>
                <a:lnTo>
                  <a:pt x="14648" y="3024707"/>
                </a:lnTo>
                <a:lnTo>
                  <a:pt x="17895" y="3124899"/>
                </a:lnTo>
                <a:lnTo>
                  <a:pt x="21471" y="3224150"/>
                </a:lnTo>
                <a:lnTo>
                  <a:pt x="24560" y="3317128"/>
                </a:lnTo>
                <a:lnTo>
                  <a:pt x="27325" y="3405924"/>
                </a:lnTo>
                <a:lnTo>
                  <a:pt x="29875" y="3491932"/>
                </a:lnTo>
                <a:lnTo>
                  <a:pt x="32279" y="3569733"/>
                </a:lnTo>
                <a:lnTo>
                  <a:pt x="34589" y="3642060"/>
                </a:lnTo>
                <a:lnTo>
                  <a:pt x="36833" y="3710741"/>
                </a:lnTo>
                <a:lnTo>
                  <a:pt x="39036" y="3770638"/>
                </a:lnTo>
                <a:lnTo>
                  <a:pt x="41209" y="3824681"/>
                </a:lnTo>
                <a:lnTo>
                  <a:pt x="43363" y="3874820"/>
                </a:lnTo>
                <a:lnTo>
                  <a:pt x="44800" y="3913891"/>
                </a:lnTo>
                <a:lnTo>
                  <a:pt x="45758" y="3945584"/>
                </a:lnTo>
                <a:lnTo>
                  <a:pt x="46822" y="3990204"/>
                </a:lnTo>
                <a:lnTo>
                  <a:pt x="47673" y="40259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357">
            <a:extLst>
              <a:ext uri="{FF2B5EF4-FFF2-40B4-BE49-F238E27FC236}">
                <a16:creationId xmlns:a16="http://schemas.microsoft.com/office/drawing/2014/main" xmlns="" id="{6DF5312B-CEC8-4D99-B73C-37657C45BA98}"/>
              </a:ext>
            </a:extLst>
          </p:cNvPr>
          <p:cNvGrpSpPr/>
          <p:nvPr/>
        </p:nvGrpSpPr>
        <p:grpSpPr>
          <a:xfrm>
            <a:off x="8906015" y="295900"/>
            <a:ext cx="2758936" cy="841377"/>
            <a:chOff x="8906015" y="295900"/>
            <a:chExt cx="2758936" cy="841377"/>
          </a:xfrm>
        </p:grpSpPr>
        <p:sp>
          <p:nvSpPr>
            <p:cNvPr id="3" name="SMARTInkShape-1673">
              <a:extLst>
                <a:ext uri="{FF2B5EF4-FFF2-40B4-BE49-F238E27FC236}">
                  <a16:creationId xmlns:a16="http://schemas.microsoft.com/office/drawing/2014/main" xmlns="" id="{0AB3E388-12CF-4289-94C2-2F50136B581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9691865" y="685800"/>
              <a:ext cx="99836" cy="6351"/>
            </a:xfrm>
            <a:custGeom>
              <a:avLst/>
              <a:gdLst/>
              <a:ahLst/>
              <a:cxnLst/>
              <a:rect l="0" t="0" r="0" b="0"/>
              <a:pathLst>
                <a:path w="99836" h="6351">
                  <a:moveTo>
                    <a:pt x="10935" y="6350"/>
                  </a:moveTo>
                  <a:lnTo>
                    <a:pt x="10935" y="6350"/>
                  </a:lnTo>
                  <a:lnTo>
                    <a:pt x="0" y="6350"/>
                  </a:lnTo>
                  <a:lnTo>
                    <a:pt x="5500" y="2979"/>
                  </a:lnTo>
                  <a:lnTo>
                    <a:pt x="41689" y="588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74">
              <a:extLst>
                <a:ext uri="{FF2B5EF4-FFF2-40B4-BE49-F238E27FC236}">
                  <a16:creationId xmlns:a16="http://schemas.microsoft.com/office/drawing/2014/main" xmlns="" id="{605D8F0E-F27E-4351-B229-088CEAB08B42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9493250" y="477593"/>
              <a:ext cx="121307" cy="392803"/>
            </a:xfrm>
            <a:custGeom>
              <a:avLst/>
              <a:gdLst/>
              <a:ahLst/>
              <a:cxnLst/>
              <a:rect l="0" t="0" r="0" b="0"/>
              <a:pathLst>
                <a:path w="121307" h="392803">
                  <a:moveTo>
                    <a:pt x="12700" y="49457"/>
                  </a:moveTo>
                  <a:lnTo>
                    <a:pt x="12700" y="49457"/>
                  </a:lnTo>
                  <a:lnTo>
                    <a:pt x="5958" y="39344"/>
                  </a:lnTo>
                  <a:lnTo>
                    <a:pt x="4677" y="35659"/>
                  </a:lnTo>
                  <a:lnTo>
                    <a:pt x="4530" y="32498"/>
                  </a:lnTo>
                  <a:lnTo>
                    <a:pt x="5136" y="29684"/>
                  </a:lnTo>
                  <a:lnTo>
                    <a:pt x="13336" y="22795"/>
                  </a:lnTo>
                  <a:lnTo>
                    <a:pt x="27799" y="15735"/>
                  </a:lnTo>
                  <a:lnTo>
                    <a:pt x="67815" y="5454"/>
                  </a:lnTo>
                  <a:lnTo>
                    <a:pt x="96572" y="0"/>
                  </a:lnTo>
                  <a:lnTo>
                    <a:pt x="104775" y="1135"/>
                  </a:lnTo>
                  <a:lnTo>
                    <a:pt x="119160" y="7613"/>
                  </a:lnTo>
                  <a:lnTo>
                    <a:pt x="121068" y="12389"/>
                  </a:lnTo>
                  <a:lnTo>
                    <a:pt x="121306" y="27103"/>
                  </a:lnTo>
                  <a:lnTo>
                    <a:pt x="110640" y="65999"/>
                  </a:lnTo>
                  <a:lnTo>
                    <a:pt x="99025" y="102101"/>
                  </a:lnTo>
                  <a:lnTo>
                    <a:pt x="88058" y="143764"/>
                  </a:lnTo>
                  <a:lnTo>
                    <a:pt x="84886" y="187388"/>
                  </a:lnTo>
                  <a:lnTo>
                    <a:pt x="88102" y="230888"/>
                  </a:lnTo>
                  <a:lnTo>
                    <a:pt x="94230" y="270196"/>
                  </a:lnTo>
                  <a:lnTo>
                    <a:pt x="104822" y="313559"/>
                  </a:lnTo>
                  <a:lnTo>
                    <a:pt x="107331" y="346139"/>
                  </a:lnTo>
                  <a:lnTo>
                    <a:pt x="102031" y="359821"/>
                  </a:lnTo>
                  <a:lnTo>
                    <a:pt x="91913" y="372252"/>
                  </a:lnTo>
                  <a:lnTo>
                    <a:pt x="78009" y="382481"/>
                  </a:lnTo>
                  <a:lnTo>
                    <a:pt x="50944" y="392802"/>
                  </a:lnTo>
                  <a:lnTo>
                    <a:pt x="0" y="3923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75">
              <a:extLst>
                <a:ext uri="{FF2B5EF4-FFF2-40B4-BE49-F238E27FC236}">
                  <a16:creationId xmlns:a16="http://schemas.microsoft.com/office/drawing/2014/main" xmlns="" id="{C271AD81-5370-48EA-A4C9-348415E084A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9347200" y="616833"/>
              <a:ext cx="139701" cy="183268"/>
            </a:xfrm>
            <a:custGeom>
              <a:avLst/>
              <a:gdLst/>
              <a:ahLst/>
              <a:cxnLst/>
              <a:rect l="0" t="0" r="0" b="0"/>
              <a:pathLst>
                <a:path w="139701" h="183268">
                  <a:moveTo>
                    <a:pt x="139700" y="5467"/>
                  </a:moveTo>
                  <a:lnTo>
                    <a:pt x="139700" y="5467"/>
                  </a:lnTo>
                  <a:lnTo>
                    <a:pt x="136329" y="2096"/>
                  </a:lnTo>
                  <a:lnTo>
                    <a:pt x="130911" y="441"/>
                  </a:lnTo>
                  <a:lnTo>
                    <a:pt x="127491" y="0"/>
                  </a:lnTo>
                  <a:lnTo>
                    <a:pt x="105821" y="12862"/>
                  </a:lnTo>
                  <a:lnTo>
                    <a:pt x="66895" y="53338"/>
                  </a:lnTo>
                  <a:lnTo>
                    <a:pt x="37146" y="92480"/>
                  </a:lnTo>
                  <a:lnTo>
                    <a:pt x="9297" y="138026"/>
                  </a:lnTo>
                  <a:lnTo>
                    <a:pt x="1310" y="157516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76">
              <a:extLst>
                <a:ext uri="{FF2B5EF4-FFF2-40B4-BE49-F238E27FC236}">
                  <a16:creationId xmlns:a16="http://schemas.microsoft.com/office/drawing/2014/main" xmlns="" id="{0A472AB6-CA3A-41E4-AB45-3624E6B100D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9336265" y="586892"/>
              <a:ext cx="112536" cy="181459"/>
            </a:xfrm>
            <a:custGeom>
              <a:avLst/>
              <a:gdLst/>
              <a:ahLst/>
              <a:cxnLst/>
              <a:rect l="0" t="0" r="0" b="0"/>
              <a:pathLst>
                <a:path w="112536" h="1814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2"/>
                  </a:lnTo>
                  <a:lnTo>
                    <a:pt x="4663" y="6489"/>
                  </a:lnTo>
                  <a:lnTo>
                    <a:pt x="13792" y="15500"/>
                  </a:lnTo>
                  <a:lnTo>
                    <a:pt x="36899" y="55673"/>
                  </a:lnTo>
                  <a:lnTo>
                    <a:pt x="57434" y="95505"/>
                  </a:lnTo>
                  <a:lnTo>
                    <a:pt x="89656" y="137198"/>
                  </a:lnTo>
                  <a:lnTo>
                    <a:pt x="112535" y="18145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77">
              <a:extLst>
                <a:ext uri="{FF2B5EF4-FFF2-40B4-BE49-F238E27FC236}">
                  <a16:creationId xmlns:a16="http://schemas.microsoft.com/office/drawing/2014/main" xmlns="" id="{F6C2F2A1-F15C-45AF-931A-4077F0232D2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9159185" y="491059"/>
              <a:ext cx="185036" cy="321541"/>
            </a:xfrm>
            <a:custGeom>
              <a:avLst/>
              <a:gdLst/>
              <a:ahLst/>
              <a:cxnLst/>
              <a:rect l="0" t="0" r="0" b="0"/>
              <a:pathLst>
                <a:path w="185036" h="321541">
                  <a:moveTo>
                    <a:pt x="181665" y="16941"/>
                  </a:moveTo>
                  <a:lnTo>
                    <a:pt x="181665" y="16941"/>
                  </a:lnTo>
                  <a:lnTo>
                    <a:pt x="185035" y="10199"/>
                  </a:lnTo>
                  <a:lnTo>
                    <a:pt x="184618" y="7507"/>
                  </a:lnTo>
                  <a:lnTo>
                    <a:pt x="182928" y="5008"/>
                  </a:lnTo>
                  <a:lnTo>
                    <a:pt x="180390" y="2635"/>
                  </a:lnTo>
                  <a:lnTo>
                    <a:pt x="170045" y="0"/>
                  </a:lnTo>
                  <a:lnTo>
                    <a:pt x="151805" y="239"/>
                  </a:lnTo>
                  <a:lnTo>
                    <a:pt x="106103" y="9013"/>
                  </a:lnTo>
                  <a:lnTo>
                    <a:pt x="63231" y="30584"/>
                  </a:lnTo>
                  <a:lnTo>
                    <a:pt x="47183" y="42760"/>
                  </a:lnTo>
                  <a:lnTo>
                    <a:pt x="37699" y="55227"/>
                  </a:lnTo>
                  <a:lnTo>
                    <a:pt x="34894" y="73468"/>
                  </a:lnTo>
                  <a:lnTo>
                    <a:pt x="36706" y="94275"/>
                  </a:lnTo>
                  <a:lnTo>
                    <a:pt x="45604" y="132510"/>
                  </a:lnTo>
                  <a:lnTo>
                    <a:pt x="45698" y="152972"/>
                  </a:lnTo>
                  <a:lnTo>
                    <a:pt x="34262" y="194852"/>
                  </a:lnTo>
                  <a:lnTo>
                    <a:pt x="18414" y="240467"/>
                  </a:lnTo>
                  <a:lnTo>
                    <a:pt x="1243" y="287163"/>
                  </a:lnTo>
                  <a:lnTo>
                    <a:pt x="0" y="294456"/>
                  </a:lnTo>
                  <a:lnTo>
                    <a:pt x="583" y="300023"/>
                  </a:lnTo>
                  <a:lnTo>
                    <a:pt x="2383" y="304440"/>
                  </a:lnTo>
                  <a:lnTo>
                    <a:pt x="8145" y="311229"/>
                  </a:lnTo>
                  <a:lnTo>
                    <a:pt x="15410" y="316599"/>
                  </a:lnTo>
                  <a:lnTo>
                    <a:pt x="34175" y="320217"/>
                  </a:lnTo>
                  <a:lnTo>
                    <a:pt x="74082" y="321540"/>
                  </a:lnTo>
                  <a:lnTo>
                    <a:pt x="90812" y="320241"/>
                  </a:lnTo>
                  <a:lnTo>
                    <a:pt x="124515" y="30904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78">
              <a:extLst>
                <a:ext uri="{FF2B5EF4-FFF2-40B4-BE49-F238E27FC236}">
                  <a16:creationId xmlns:a16="http://schemas.microsoft.com/office/drawing/2014/main" xmlns="" id="{97FB120D-1484-4929-9873-9A70E9EDB224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8909933" y="673100"/>
              <a:ext cx="119768" cy="44451"/>
            </a:xfrm>
            <a:custGeom>
              <a:avLst/>
              <a:gdLst/>
              <a:ahLst/>
              <a:cxnLst/>
              <a:rect l="0" t="0" r="0" b="0"/>
              <a:pathLst>
                <a:path w="11976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1079"/>
                  </a:lnTo>
                  <a:lnTo>
                    <a:pt x="441" y="37542"/>
                  </a:lnTo>
                  <a:lnTo>
                    <a:pt x="0" y="35612"/>
                  </a:lnTo>
                  <a:lnTo>
                    <a:pt x="8916" y="29703"/>
                  </a:lnTo>
                  <a:lnTo>
                    <a:pt x="56145" y="14678"/>
                  </a:lnTo>
                  <a:lnTo>
                    <a:pt x="98094" y="497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79">
              <a:extLst>
                <a:ext uri="{FF2B5EF4-FFF2-40B4-BE49-F238E27FC236}">
                  <a16:creationId xmlns:a16="http://schemas.microsoft.com/office/drawing/2014/main" xmlns="" id="{47C2EBAA-8EA5-45FD-82C8-42524CEA5DAB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8906015" y="489575"/>
              <a:ext cx="171794" cy="318228"/>
            </a:xfrm>
            <a:custGeom>
              <a:avLst/>
              <a:gdLst/>
              <a:ahLst/>
              <a:cxnLst/>
              <a:rect l="0" t="0" r="0" b="0"/>
              <a:pathLst>
                <a:path w="171794" h="318228">
                  <a:moveTo>
                    <a:pt x="168135" y="18425"/>
                  </a:moveTo>
                  <a:lnTo>
                    <a:pt x="168135" y="18425"/>
                  </a:lnTo>
                  <a:lnTo>
                    <a:pt x="171505" y="11683"/>
                  </a:lnTo>
                  <a:lnTo>
                    <a:pt x="171793" y="8991"/>
                  </a:lnTo>
                  <a:lnTo>
                    <a:pt x="170231" y="4119"/>
                  </a:lnTo>
                  <a:lnTo>
                    <a:pt x="167415" y="2538"/>
                  </a:lnTo>
                  <a:lnTo>
                    <a:pt x="145807" y="0"/>
                  </a:lnTo>
                  <a:lnTo>
                    <a:pt x="129283" y="1064"/>
                  </a:lnTo>
                  <a:lnTo>
                    <a:pt x="84183" y="15126"/>
                  </a:lnTo>
                  <a:lnTo>
                    <a:pt x="52715" y="32029"/>
                  </a:lnTo>
                  <a:lnTo>
                    <a:pt x="37814" y="45638"/>
                  </a:lnTo>
                  <a:lnTo>
                    <a:pt x="16752" y="83119"/>
                  </a:lnTo>
                  <a:lnTo>
                    <a:pt x="7099" y="112147"/>
                  </a:lnTo>
                  <a:lnTo>
                    <a:pt x="6120" y="142385"/>
                  </a:lnTo>
                  <a:lnTo>
                    <a:pt x="8418" y="178156"/>
                  </a:lnTo>
                  <a:lnTo>
                    <a:pt x="7216" y="215566"/>
                  </a:lnTo>
                  <a:lnTo>
                    <a:pt x="3861" y="262761"/>
                  </a:lnTo>
                  <a:lnTo>
                    <a:pt x="0" y="304166"/>
                  </a:lnTo>
                  <a:lnTo>
                    <a:pt x="1011" y="308402"/>
                  </a:lnTo>
                  <a:lnTo>
                    <a:pt x="4509" y="311932"/>
                  </a:lnTo>
                  <a:lnTo>
                    <a:pt x="15919" y="317735"/>
                  </a:lnTo>
                  <a:lnTo>
                    <a:pt x="41581" y="318227"/>
                  </a:lnTo>
                  <a:lnTo>
                    <a:pt x="85011" y="310534"/>
                  </a:lnTo>
                  <a:lnTo>
                    <a:pt x="131354" y="299317"/>
                  </a:lnTo>
                  <a:lnTo>
                    <a:pt x="161785" y="291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80">
              <a:extLst>
                <a:ext uri="{FF2B5EF4-FFF2-40B4-BE49-F238E27FC236}">
                  <a16:creationId xmlns:a16="http://schemas.microsoft.com/office/drawing/2014/main" xmlns="" id="{C8A7825D-A6B6-4E10-B021-715685F411F9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715500" y="768350"/>
              <a:ext cx="171451" cy="27889"/>
            </a:xfrm>
            <a:custGeom>
              <a:avLst/>
              <a:gdLst/>
              <a:ahLst/>
              <a:cxnLst/>
              <a:rect l="0" t="0" r="0" b="0"/>
              <a:pathLst>
                <a:path w="171451" h="2788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3763" y="25958"/>
                  </a:lnTo>
                  <a:lnTo>
                    <a:pt x="6741" y="27888"/>
                  </a:lnTo>
                  <a:lnTo>
                    <a:pt x="49832" y="20848"/>
                  </a:lnTo>
                  <a:lnTo>
                    <a:pt x="87528" y="13734"/>
                  </a:lnTo>
                  <a:lnTo>
                    <a:pt x="122627" y="775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81">
              <a:extLst>
                <a:ext uri="{FF2B5EF4-FFF2-40B4-BE49-F238E27FC236}">
                  <a16:creationId xmlns:a16="http://schemas.microsoft.com/office/drawing/2014/main" xmlns="" id="{B2F135BB-E0AB-4E18-940A-B68AD25FE5A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026650" y="473890"/>
              <a:ext cx="139701" cy="472261"/>
            </a:xfrm>
            <a:custGeom>
              <a:avLst/>
              <a:gdLst/>
              <a:ahLst/>
              <a:cxnLst/>
              <a:rect l="0" t="0" r="0" b="0"/>
              <a:pathLst>
                <a:path w="139701" h="472261">
                  <a:moveTo>
                    <a:pt x="139700" y="15060"/>
                  </a:moveTo>
                  <a:lnTo>
                    <a:pt x="139700" y="15060"/>
                  </a:lnTo>
                  <a:lnTo>
                    <a:pt x="116556" y="754"/>
                  </a:lnTo>
                  <a:lnTo>
                    <a:pt x="102367" y="0"/>
                  </a:lnTo>
                  <a:lnTo>
                    <a:pt x="93645" y="787"/>
                  </a:lnTo>
                  <a:lnTo>
                    <a:pt x="78310" y="7305"/>
                  </a:lnTo>
                  <a:lnTo>
                    <a:pt x="37732" y="42221"/>
                  </a:lnTo>
                  <a:lnTo>
                    <a:pt x="10005" y="89195"/>
                  </a:lnTo>
                  <a:lnTo>
                    <a:pt x="2799" y="124914"/>
                  </a:lnTo>
                  <a:lnTo>
                    <a:pt x="3361" y="161956"/>
                  </a:lnTo>
                  <a:lnTo>
                    <a:pt x="10666" y="199586"/>
                  </a:lnTo>
                  <a:lnTo>
                    <a:pt x="22849" y="235596"/>
                  </a:lnTo>
                  <a:lnTo>
                    <a:pt x="37671" y="270415"/>
                  </a:lnTo>
                  <a:lnTo>
                    <a:pt x="53667" y="304705"/>
                  </a:lnTo>
                  <a:lnTo>
                    <a:pt x="65055" y="349001"/>
                  </a:lnTo>
                  <a:lnTo>
                    <a:pt x="61688" y="385566"/>
                  </a:lnTo>
                  <a:lnTo>
                    <a:pt x="42836" y="428115"/>
                  </a:lnTo>
                  <a:lnTo>
                    <a:pt x="18732" y="456484"/>
                  </a:lnTo>
                  <a:lnTo>
                    <a:pt x="0" y="4722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82">
              <a:extLst>
                <a:ext uri="{FF2B5EF4-FFF2-40B4-BE49-F238E27FC236}">
                  <a16:creationId xmlns:a16="http://schemas.microsoft.com/office/drawing/2014/main" xmlns="" id="{5470B625-44C9-47D0-AF78-38D5865832D7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0968358" y="616833"/>
              <a:ext cx="80643" cy="234068"/>
            </a:xfrm>
            <a:custGeom>
              <a:avLst/>
              <a:gdLst/>
              <a:ahLst/>
              <a:cxnLst/>
              <a:rect l="0" t="0" r="0" b="0"/>
              <a:pathLst>
                <a:path w="80643" h="234068">
                  <a:moveTo>
                    <a:pt x="80642" y="5467"/>
                  </a:moveTo>
                  <a:lnTo>
                    <a:pt x="80642" y="5467"/>
                  </a:lnTo>
                  <a:lnTo>
                    <a:pt x="77271" y="2096"/>
                  </a:lnTo>
                  <a:lnTo>
                    <a:pt x="73735" y="441"/>
                  </a:lnTo>
                  <a:lnTo>
                    <a:pt x="71804" y="0"/>
                  </a:lnTo>
                  <a:lnTo>
                    <a:pt x="65895" y="8917"/>
                  </a:lnTo>
                  <a:lnTo>
                    <a:pt x="47233" y="46757"/>
                  </a:lnTo>
                  <a:lnTo>
                    <a:pt x="32722" y="89354"/>
                  </a:lnTo>
                  <a:lnTo>
                    <a:pt x="16114" y="134353"/>
                  </a:lnTo>
                  <a:lnTo>
                    <a:pt x="4529" y="175594"/>
                  </a:lnTo>
                  <a:lnTo>
                    <a:pt x="0" y="207883"/>
                  </a:lnTo>
                  <a:lnTo>
                    <a:pt x="2703" y="222665"/>
                  </a:lnTo>
                  <a:lnTo>
                    <a:pt x="5399" y="228582"/>
                  </a:lnTo>
                  <a:lnTo>
                    <a:pt x="9312" y="231822"/>
                  </a:lnTo>
                  <a:lnTo>
                    <a:pt x="14039" y="233276"/>
                  </a:lnTo>
                  <a:lnTo>
                    <a:pt x="29842" y="2340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83">
              <a:extLst>
                <a:ext uri="{FF2B5EF4-FFF2-40B4-BE49-F238E27FC236}">
                  <a16:creationId xmlns:a16="http://schemas.microsoft.com/office/drawing/2014/main" xmlns="" id="{18BB15DF-61F5-482A-B854-5B0B69AE688F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0940083" y="736600"/>
              <a:ext cx="127968" cy="12701"/>
            </a:xfrm>
            <a:custGeom>
              <a:avLst/>
              <a:gdLst/>
              <a:ahLst/>
              <a:cxnLst/>
              <a:rect l="0" t="0" r="0" b="0"/>
              <a:pathLst>
                <a:path w="127968" h="12701">
                  <a:moveTo>
                    <a:pt x="7317" y="12700"/>
                  </a:moveTo>
                  <a:lnTo>
                    <a:pt x="7317" y="12700"/>
                  </a:lnTo>
                  <a:lnTo>
                    <a:pt x="575" y="9329"/>
                  </a:lnTo>
                  <a:lnTo>
                    <a:pt x="0" y="8336"/>
                  </a:lnTo>
                  <a:lnTo>
                    <a:pt x="1028" y="7674"/>
                  </a:lnTo>
                  <a:lnTo>
                    <a:pt x="40040" y="6466"/>
                  </a:lnTo>
                  <a:lnTo>
                    <a:pt x="81217" y="4503"/>
                  </a:lnTo>
                  <a:lnTo>
                    <a:pt x="127967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84">
              <a:extLst>
                <a:ext uri="{FF2B5EF4-FFF2-40B4-BE49-F238E27FC236}">
                  <a16:creationId xmlns:a16="http://schemas.microsoft.com/office/drawing/2014/main" xmlns="" id="{10B8F240-4B11-4F7D-9868-C7CBDEEF0398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074400" y="628650"/>
              <a:ext cx="94129" cy="241301"/>
            </a:xfrm>
            <a:custGeom>
              <a:avLst/>
              <a:gdLst/>
              <a:ahLst/>
              <a:cxnLst/>
              <a:rect l="0" t="0" r="0" b="0"/>
              <a:pathLst>
                <a:path w="94129" h="2413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4536" y="1411"/>
                  </a:lnTo>
                  <a:lnTo>
                    <a:pt x="83433" y="6742"/>
                  </a:lnTo>
                  <a:lnTo>
                    <a:pt x="91466" y="54272"/>
                  </a:lnTo>
                  <a:lnTo>
                    <a:pt x="94128" y="96671"/>
                  </a:lnTo>
                  <a:lnTo>
                    <a:pt x="91546" y="141610"/>
                  </a:lnTo>
                  <a:lnTo>
                    <a:pt x="80669" y="169477"/>
                  </a:lnTo>
                  <a:lnTo>
                    <a:pt x="61253" y="195267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85">
              <a:extLst>
                <a:ext uri="{FF2B5EF4-FFF2-40B4-BE49-F238E27FC236}">
                  <a16:creationId xmlns:a16="http://schemas.microsoft.com/office/drawing/2014/main" xmlns="" id="{A1BD90F3-7536-4803-B6E4-E864556A73C0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324096" y="572466"/>
              <a:ext cx="312762" cy="328206"/>
            </a:xfrm>
            <a:custGeom>
              <a:avLst/>
              <a:gdLst/>
              <a:ahLst/>
              <a:cxnLst/>
              <a:rect l="0" t="0" r="0" b="0"/>
              <a:pathLst>
                <a:path w="312762" h="328206">
                  <a:moveTo>
                    <a:pt x="99554" y="221284"/>
                  </a:moveTo>
                  <a:lnTo>
                    <a:pt x="99554" y="221284"/>
                  </a:lnTo>
                  <a:lnTo>
                    <a:pt x="96184" y="217913"/>
                  </a:lnTo>
                  <a:lnTo>
                    <a:pt x="87311" y="201725"/>
                  </a:lnTo>
                  <a:lnTo>
                    <a:pt x="77885" y="195423"/>
                  </a:lnTo>
                  <a:lnTo>
                    <a:pt x="71702" y="195576"/>
                  </a:lnTo>
                  <a:lnTo>
                    <a:pt x="57307" y="201392"/>
                  </a:lnTo>
                  <a:lnTo>
                    <a:pt x="29965" y="223308"/>
                  </a:lnTo>
                  <a:lnTo>
                    <a:pt x="6262" y="258886"/>
                  </a:lnTo>
                  <a:lnTo>
                    <a:pt x="0" y="284563"/>
                  </a:lnTo>
                  <a:lnTo>
                    <a:pt x="274" y="307263"/>
                  </a:lnTo>
                  <a:lnTo>
                    <a:pt x="5101" y="322056"/>
                  </a:lnTo>
                  <a:lnTo>
                    <a:pt x="9068" y="325860"/>
                  </a:lnTo>
                  <a:lnTo>
                    <a:pt x="13831" y="327690"/>
                  </a:lnTo>
                  <a:lnTo>
                    <a:pt x="19121" y="328205"/>
                  </a:lnTo>
                  <a:lnTo>
                    <a:pt x="32527" y="319369"/>
                  </a:lnTo>
                  <a:lnTo>
                    <a:pt x="57822" y="287035"/>
                  </a:lnTo>
                  <a:lnTo>
                    <a:pt x="76773" y="252623"/>
                  </a:lnTo>
                  <a:lnTo>
                    <a:pt x="94603" y="209107"/>
                  </a:lnTo>
                  <a:lnTo>
                    <a:pt x="102604" y="184238"/>
                  </a:lnTo>
                  <a:lnTo>
                    <a:pt x="110053" y="157781"/>
                  </a:lnTo>
                  <a:lnTo>
                    <a:pt x="117137" y="130265"/>
                  </a:lnTo>
                  <a:lnTo>
                    <a:pt x="130651" y="82759"/>
                  </a:lnTo>
                  <a:lnTo>
                    <a:pt x="142303" y="44006"/>
                  </a:lnTo>
                  <a:lnTo>
                    <a:pt x="154668" y="0"/>
                  </a:lnTo>
                  <a:lnTo>
                    <a:pt x="153934" y="384"/>
                  </a:lnTo>
                  <a:lnTo>
                    <a:pt x="149358" y="8336"/>
                  </a:lnTo>
                  <a:lnTo>
                    <a:pt x="138849" y="45535"/>
                  </a:lnTo>
                  <a:lnTo>
                    <a:pt x="129014" y="86493"/>
                  </a:lnTo>
                  <a:lnTo>
                    <a:pt x="118997" y="133860"/>
                  </a:lnTo>
                  <a:lnTo>
                    <a:pt x="112193" y="180783"/>
                  </a:lnTo>
                  <a:lnTo>
                    <a:pt x="106818" y="221863"/>
                  </a:lnTo>
                  <a:lnTo>
                    <a:pt x="103488" y="256819"/>
                  </a:lnTo>
                  <a:lnTo>
                    <a:pt x="106286" y="292804"/>
                  </a:lnTo>
                  <a:lnTo>
                    <a:pt x="108981" y="298597"/>
                  </a:lnTo>
                  <a:lnTo>
                    <a:pt x="112188" y="302460"/>
                  </a:lnTo>
                  <a:lnTo>
                    <a:pt x="117854" y="302918"/>
                  </a:lnTo>
                  <a:lnTo>
                    <a:pt x="133558" y="297782"/>
                  </a:lnTo>
                  <a:lnTo>
                    <a:pt x="168975" y="269507"/>
                  </a:lnTo>
                  <a:lnTo>
                    <a:pt x="196495" y="238013"/>
                  </a:lnTo>
                  <a:lnTo>
                    <a:pt x="225188" y="198380"/>
                  </a:lnTo>
                  <a:lnTo>
                    <a:pt x="239754" y="174970"/>
                  </a:lnTo>
                  <a:lnTo>
                    <a:pt x="254404" y="150192"/>
                  </a:lnTo>
                  <a:lnTo>
                    <a:pt x="278207" y="103845"/>
                  </a:lnTo>
                  <a:lnTo>
                    <a:pt x="296078" y="63255"/>
                  </a:lnTo>
                  <a:lnTo>
                    <a:pt x="311416" y="15979"/>
                  </a:lnTo>
                  <a:lnTo>
                    <a:pt x="312761" y="10331"/>
                  </a:lnTo>
                  <a:lnTo>
                    <a:pt x="312249" y="8682"/>
                  </a:lnTo>
                  <a:lnTo>
                    <a:pt x="310495" y="9699"/>
                  </a:lnTo>
                  <a:lnTo>
                    <a:pt x="307915" y="12494"/>
                  </a:lnTo>
                  <a:lnTo>
                    <a:pt x="294168" y="46767"/>
                  </a:lnTo>
                  <a:lnTo>
                    <a:pt x="280828" y="83278"/>
                  </a:lnTo>
                  <a:lnTo>
                    <a:pt x="266903" y="125376"/>
                  </a:lnTo>
                  <a:lnTo>
                    <a:pt x="256011" y="169956"/>
                  </a:lnTo>
                  <a:lnTo>
                    <a:pt x="246467" y="209996"/>
                  </a:lnTo>
                  <a:lnTo>
                    <a:pt x="238226" y="245195"/>
                  </a:lnTo>
                  <a:lnTo>
                    <a:pt x="231737" y="287400"/>
                  </a:lnTo>
                  <a:lnTo>
                    <a:pt x="234973" y="308760"/>
                  </a:lnTo>
                  <a:lnTo>
                    <a:pt x="238517" y="314879"/>
                  </a:lnTo>
                  <a:lnTo>
                    <a:pt x="242996" y="318253"/>
                  </a:lnTo>
                  <a:lnTo>
                    <a:pt x="248098" y="319797"/>
                  </a:lnTo>
                  <a:lnTo>
                    <a:pt x="265056" y="313986"/>
                  </a:lnTo>
                  <a:lnTo>
                    <a:pt x="296404" y="297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86">
              <a:extLst>
                <a:ext uri="{FF2B5EF4-FFF2-40B4-BE49-F238E27FC236}">
                  <a16:creationId xmlns:a16="http://schemas.microsoft.com/office/drawing/2014/main" xmlns="" id="{4529D69F-F553-4402-875C-32B912EE0FA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518900" y="726879"/>
              <a:ext cx="146051" cy="9722"/>
            </a:xfrm>
            <a:custGeom>
              <a:avLst/>
              <a:gdLst/>
              <a:ahLst/>
              <a:cxnLst/>
              <a:rect l="0" t="0" r="0" b="0"/>
              <a:pathLst>
                <a:path w="146051" h="97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52097" y="4321"/>
                  </a:lnTo>
                  <a:lnTo>
                    <a:pt x="97517" y="8121"/>
                  </a:lnTo>
                  <a:lnTo>
                    <a:pt x="146050" y="97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87">
              <a:extLst>
                <a:ext uri="{FF2B5EF4-FFF2-40B4-BE49-F238E27FC236}">
                  <a16:creationId xmlns:a16="http://schemas.microsoft.com/office/drawing/2014/main" xmlns="" id="{59F5C3D7-ACB8-4944-9395-7A3CD2E13F44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0824542" y="600890"/>
              <a:ext cx="122859" cy="250011"/>
            </a:xfrm>
            <a:custGeom>
              <a:avLst/>
              <a:gdLst/>
              <a:ahLst/>
              <a:cxnLst/>
              <a:rect l="0" t="0" r="0" b="0"/>
              <a:pathLst>
                <a:path w="122859" h="250011">
                  <a:moveTo>
                    <a:pt x="122858" y="15060"/>
                  </a:moveTo>
                  <a:lnTo>
                    <a:pt x="122858" y="15060"/>
                  </a:lnTo>
                  <a:lnTo>
                    <a:pt x="119488" y="8318"/>
                  </a:lnTo>
                  <a:lnTo>
                    <a:pt x="114069" y="3127"/>
                  </a:lnTo>
                  <a:lnTo>
                    <a:pt x="110649" y="754"/>
                  </a:lnTo>
                  <a:lnTo>
                    <a:pt x="99322" y="0"/>
                  </a:lnTo>
                  <a:lnTo>
                    <a:pt x="92351" y="787"/>
                  </a:lnTo>
                  <a:lnTo>
                    <a:pt x="78961" y="9187"/>
                  </a:lnTo>
                  <a:lnTo>
                    <a:pt x="46376" y="47688"/>
                  </a:lnTo>
                  <a:lnTo>
                    <a:pt x="23056" y="95283"/>
                  </a:lnTo>
                  <a:lnTo>
                    <a:pt x="11238" y="129267"/>
                  </a:lnTo>
                  <a:lnTo>
                    <a:pt x="414" y="176369"/>
                  </a:lnTo>
                  <a:lnTo>
                    <a:pt x="0" y="202464"/>
                  </a:lnTo>
                  <a:lnTo>
                    <a:pt x="6870" y="223469"/>
                  </a:lnTo>
                  <a:lnTo>
                    <a:pt x="18862" y="236568"/>
                  </a:lnTo>
                  <a:lnTo>
                    <a:pt x="40308" y="2500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88">
              <a:extLst>
                <a:ext uri="{FF2B5EF4-FFF2-40B4-BE49-F238E27FC236}">
                  <a16:creationId xmlns:a16="http://schemas.microsoft.com/office/drawing/2014/main" xmlns="" id="{635D9E9F-309F-4C32-8EF3-4E12094BF348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579100" y="7366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47071" y="18327"/>
                  </a:lnTo>
                  <a:lnTo>
                    <a:pt x="91558" y="801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89">
              <a:extLst>
                <a:ext uri="{FF2B5EF4-FFF2-40B4-BE49-F238E27FC236}">
                  <a16:creationId xmlns:a16="http://schemas.microsoft.com/office/drawing/2014/main" xmlns="" id="{8722BAE1-AACD-4C19-BDEA-BDB4160E4D5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629900" y="542271"/>
              <a:ext cx="114301" cy="340380"/>
            </a:xfrm>
            <a:custGeom>
              <a:avLst/>
              <a:gdLst/>
              <a:ahLst/>
              <a:cxnLst/>
              <a:rect l="0" t="0" r="0" b="0"/>
              <a:pathLst>
                <a:path w="114301" h="340380">
                  <a:moveTo>
                    <a:pt x="114300" y="41929"/>
                  </a:moveTo>
                  <a:lnTo>
                    <a:pt x="114300" y="41929"/>
                  </a:lnTo>
                  <a:lnTo>
                    <a:pt x="114300" y="31816"/>
                  </a:lnTo>
                  <a:lnTo>
                    <a:pt x="110537" y="23088"/>
                  </a:lnTo>
                  <a:lnTo>
                    <a:pt x="99995" y="5987"/>
                  </a:lnTo>
                  <a:lnTo>
                    <a:pt x="95590" y="3151"/>
                  </a:lnTo>
                  <a:lnTo>
                    <a:pt x="83172" y="0"/>
                  </a:lnTo>
                  <a:lnTo>
                    <a:pt x="76615" y="1276"/>
                  </a:lnTo>
                  <a:lnTo>
                    <a:pt x="63684" y="8339"/>
                  </a:lnTo>
                  <a:lnTo>
                    <a:pt x="37763" y="30957"/>
                  </a:lnTo>
                  <a:lnTo>
                    <a:pt x="25485" y="53751"/>
                  </a:lnTo>
                  <a:lnTo>
                    <a:pt x="16488" y="96232"/>
                  </a:lnTo>
                  <a:lnTo>
                    <a:pt x="14384" y="128858"/>
                  </a:lnTo>
                  <a:lnTo>
                    <a:pt x="13448" y="164525"/>
                  </a:lnTo>
                  <a:lnTo>
                    <a:pt x="13033" y="201544"/>
                  </a:lnTo>
                  <a:lnTo>
                    <a:pt x="12848" y="237752"/>
                  </a:lnTo>
                  <a:lnTo>
                    <a:pt x="12039" y="284493"/>
                  </a:lnTo>
                  <a:lnTo>
                    <a:pt x="5800" y="325080"/>
                  </a:lnTo>
                  <a:lnTo>
                    <a:pt x="0" y="3403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90">
              <a:extLst>
                <a:ext uri="{FF2B5EF4-FFF2-40B4-BE49-F238E27FC236}">
                  <a16:creationId xmlns:a16="http://schemas.microsoft.com/office/drawing/2014/main" xmlns="" id="{6A961EDC-7C3E-4648-9427-92DB6BC8C4A8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248900" y="6921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10112" y="31358"/>
                  </a:lnTo>
                  <a:lnTo>
                    <a:pt x="51229" y="20802"/>
                  </a:lnTo>
                  <a:lnTo>
                    <a:pt x="88150" y="13714"/>
                  </a:lnTo>
                  <a:lnTo>
                    <a:pt x="126667" y="7741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91">
              <a:extLst>
                <a:ext uri="{FF2B5EF4-FFF2-40B4-BE49-F238E27FC236}">
                  <a16:creationId xmlns:a16="http://schemas.microsoft.com/office/drawing/2014/main" xmlns="" id="{4C853FB3-BED9-4A7C-80B5-BE0688FAB0C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294958" y="552450"/>
              <a:ext cx="87293" cy="296051"/>
            </a:xfrm>
            <a:custGeom>
              <a:avLst/>
              <a:gdLst/>
              <a:ahLst/>
              <a:cxnLst/>
              <a:rect l="0" t="0" r="0" b="0"/>
              <a:pathLst>
                <a:path w="87293" h="296051">
                  <a:moveTo>
                    <a:pt x="49192" y="0"/>
                  </a:moveTo>
                  <a:lnTo>
                    <a:pt x="49192" y="0"/>
                  </a:lnTo>
                  <a:lnTo>
                    <a:pt x="45821" y="0"/>
                  </a:lnTo>
                  <a:lnTo>
                    <a:pt x="44165" y="7526"/>
                  </a:lnTo>
                  <a:lnTo>
                    <a:pt x="36361" y="45466"/>
                  </a:lnTo>
                  <a:lnTo>
                    <a:pt x="25242" y="92964"/>
                  </a:lnTo>
                  <a:lnTo>
                    <a:pt x="17145" y="128806"/>
                  </a:lnTo>
                  <a:lnTo>
                    <a:pt x="9549" y="165197"/>
                  </a:lnTo>
                  <a:lnTo>
                    <a:pt x="3820" y="200186"/>
                  </a:lnTo>
                  <a:lnTo>
                    <a:pt x="0" y="244875"/>
                  </a:lnTo>
                  <a:lnTo>
                    <a:pt x="2240" y="274815"/>
                  </a:lnTo>
                  <a:lnTo>
                    <a:pt x="5190" y="281282"/>
                  </a:lnTo>
                  <a:lnTo>
                    <a:pt x="14114" y="290350"/>
                  </a:lnTo>
                  <a:lnTo>
                    <a:pt x="27015" y="294850"/>
                  </a:lnTo>
                  <a:lnTo>
                    <a:pt x="34408" y="296050"/>
                  </a:lnTo>
                  <a:lnTo>
                    <a:pt x="87292" y="279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92">
              <a:extLst>
                <a:ext uri="{FF2B5EF4-FFF2-40B4-BE49-F238E27FC236}">
                  <a16:creationId xmlns:a16="http://schemas.microsoft.com/office/drawing/2014/main" xmlns="" id="{2C3F38AC-24F3-45B8-82DC-95627C7468B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9971903" y="295900"/>
              <a:ext cx="171239" cy="104478"/>
            </a:xfrm>
            <a:custGeom>
              <a:avLst/>
              <a:gdLst/>
              <a:ahLst/>
              <a:cxnLst/>
              <a:rect l="0" t="0" r="0" b="0"/>
              <a:pathLst>
                <a:path w="171239" h="104478">
                  <a:moveTo>
                    <a:pt x="105547" y="15250"/>
                  </a:moveTo>
                  <a:lnTo>
                    <a:pt x="105547" y="15250"/>
                  </a:lnTo>
                  <a:lnTo>
                    <a:pt x="95408" y="26800"/>
                  </a:lnTo>
                  <a:lnTo>
                    <a:pt x="72322" y="66151"/>
                  </a:lnTo>
                  <a:lnTo>
                    <a:pt x="47568" y="89599"/>
                  </a:lnTo>
                  <a:lnTo>
                    <a:pt x="29919" y="97683"/>
                  </a:lnTo>
                  <a:lnTo>
                    <a:pt x="21261" y="99838"/>
                  </a:lnTo>
                  <a:lnTo>
                    <a:pt x="14784" y="99159"/>
                  </a:lnTo>
                  <a:lnTo>
                    <a:pt x="9761" y="96589"/>
                  </a:lnTo>
                  <a:lnTo>
                    <a:pt x="5707" y="92760"/>
                  </a:lnTo>
                  <a:lnTo>
                    <a:pt x="1201" y="80978"/>
                  </a:lnTo>
                  <a:lnTo>
                    <a:pt x="0" y="73886"/>
                  </a:lnTo>
                  <a:lnTo>
                    <a:pt x="2428" y="58479"/>
                  </a:lnTo>
                  <a:lnTo>
                    <a:pt x="5051" y="50419"/>
                  </a:lnTo>
                  <a:lnTo>
                    <a:pt x="9621" y="45046"/>
                  </a:lnTo>
                  <a:lnTo>
                    <a:pt x="22227" y="39076"/>
                  </a:lnTo>
                  <a:lnTo>
                    <a:pt x="45189" y="39086"/>
                  </a:lnTo>
                  <a:lnTo>
                    <a:pt x="69868" y="50300"/>
                  </a:lnTo>
                  <a:lnTo>
                    <a:pt x="108175" y="84211"/>
                  </a:lnTo>
                  <a:lnTo>
                    <a:pt x="120121" y="95994"/>
                  </a:lnTo>
                  <a:lnTo>
                    <a:pt x="134837" y="103582"/>
                  </a:lnTo>
                  <a:lnTo>
                    <a:pt x="142008" y="104477"/>
                  </a:lnTo>
                  <a:lnTo>
                    <a:pt x="155618" y="101708"/>
                  </a:lnTo>
                  <a:lnTo>
                    <a:pt x="160095" y="98289"/>
                  </a:lnTo>
                  <a:lnTo>
                    <a:pt x="165067" y="88845"/>
                  </a:lnTo>
                  <a:lnTo>
                    <a:pt x="171238" y="64886"/>
                  </a:lnTo>
                  <a:lnTo>
                    <a:pt x="167423" y="32074"/>
                  </a:lnTo>
                  <a:lnTo>
                    <a:pt x="157272" y="15436"/>
                  </a:lnTo>
                  <a:lnTo>
                    <a:pt x="150614" y="9024"/>
                  </a:lnTo>
                  <a:lnTo>
                    <a:pt x="135689" y="1900"/>
                  </a:lnTo>
                  <a:lnTo>
                    <a:pt x="127758" y="0"/>
                  </a:lnTo>
                  <a:lnTo>
                    <a:pt x="121060" y="144"/>
                  </a:lnTo>
                  <a:lnTo>
                    <a:pt x="99197" y="89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693">
              <a:extLst>
                <a:ext uri="{FF2B5EF4-FFF2-40B4-BE49-F238E27FC236}">
                  <a16:creationId xmlns:a16="http://schemas.microsoft.com/office/drawing/2014/main" xmlns="" id="{48ED67F8-2D14-4001-933D-D15056C33B65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10073667" y="1035050"/>
              <a:ext cx="143650" cy="102227"/>
            </a:xfrm>
            <a:custGeom>
              <a:avLst/>
              <a:gdLst/>
              <a:ahLst/>
              <a:cxnLst/>
              <a:rect l="0" t="0" r="0" b="0"/>
              <a:pathLst>
                <a:path w="143650" h="102227">
                  <a:moveTo>
                    <a:pt x="54583" y="0"/>
                  </a:moveTo>
                  <a:lnTo>
                    <a:pt x="54583" y="0"/>
                  </a:lnTo>
                  <a:lnTo>
                    <a:pt x="53171" y="43738"/>
                  </a:lnTo>
                  <a:lnTo>
                    <a:pt x="43739" y="68150"/>
                  </a:lnTo>
                  <a:lnTo>
                    <a:pt x="28556" y="91140"/>
                  </a:lnTo>
                  <a:lnTo>
                    <a:pt x="19262" y="100009"/>
                  </a:lnTo>
                  <a:lnTo>
                    <a:pt x="14806" y="101950"/>
                  </a:lnTo>
                  <a:lnTo>
                    <a:pt x="6095" y="102226"/>
                  </a:lnTo>
                  <a:lnTo>
                    <a:pt x="3207" y="99195"/>
                  </a:lnTo>
                  <a:lnTo>
                    <a:pt x="0" y="88301"/>
                  </a:lnTo>
                  <a:lnTo>
                    <a:pt x="1565" y="66302"/>
                  </a:lnTo>
                  <a:lnTo>
                    <a:pt x="8441" y="53927"/>
                  </a:lnTo>
                  <a:lnTo>
                    <a:pt x="22331" y="40908"/>
                  </a:lnTo>
                  <a:lnTo>
                    <a:pt x="26731" y="37855"/>
                  </a:lnTo>
                  <a:lnTo>
                    <a:pt x="31077" y="36526"/>
                  </a:lnTo>
                  <a:lnTo>
                    <a:pt x="39668" y="36930"/>
                  </a:lnTo>
                  <a:lnTo>
                    <a:pt x="46307" y="39461"/>
                  </a:lnTo>
                  <a:lnTo>
                    <a:pt x="49066" y="41124"/>
                  </a:lnTo>
                  <a:lnTo>
                    <a:pt x="54012" y="48616"/>
                  </a:lnTo>
                  <a:lnTo>
                    <a:pt x="62936" y="67302"/>
                  </a:lnTo>
                  <a:lnTo>
                    <a:pt x="69114" y="74127"/>
                  </a:lnTo>
                  <a:lnTo>
                    <a:pt x="82406" y="81936"/>
                  </a:lnTo>
                  <a:lnTo>
                    <a:pt x="87948" y="84257"/>
                  </a:lnTo>
                  <a:lnTo>
                    <a:pt x="99752" y="84955"/>
                  </a:lnTo>
                  <a:lnTo>
                    <a:pt x="105861" y="84153"/>
                  </a:lnTo>
                  <a:lnTo>
                    <a:pt x="118295" y="77618"/>
                  </a:lnTo>
                  <a:lnTo>
                    <a:pt x="130171" y="66952"/>
                  </a:lnTo>
                  <a:lnTo>
                    <a:pt x="140155" y="52805"/>
                  </a:lnTo>
                  <a:lnTo>
                    <a:pt x="143649" y="37109"/>
                  </a:lnTo>
                  <a:lnTo>
                    <a:pt x="143594" y="28973"/>
                  </a:lnTo>
                  <a:lnTo>
                    <a:pt x="141440" y="22843"/>
                  </a:lnTo>
                  <a:lnTo>
                    <a:pt x="133403" y="14150"/>
                  </a:lnTo>
                  <a:lnTo>
                    <a:pt x="119012" y="9817"/>
                  </a:lnTo>
                  <a:lnTo>
                    <a:pt x="92959" y="9259"/>
                  </a:lnTo>
                  <a:lnTo>
                    <a:pt x="67283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94">
              <a:extLst>
                <a:ext uri="{FF2B5EF4-FFF2-40B4-BE49-F238E27FC236}">
                  <a16:creationId xmlns:a16="http://schemas.microsoft.com/office/drawing/2014/main" xmlns="" id="{0381B8AA-58C3-44BA-91B9-D92888B8E271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9931400" y="106045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0"/>
                  </a:moveTo>
                  <a:lnTo>
                    <a:pt x="0" y="0"/>
                  </a:lnTo>
                  <a:lnTo>
                    <a:pt x="21047" y="8838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58">
            <a:extLst>
              <a:ext uri="{FF2B5EF4-FFF2-40B4-BE49-F238E27FC236}">
                <a16:creationId xmlns:a16="http://schemas.microsoft.com/office/drawing/2014/main" xmlns="" id="{B170591E-B766-4886-B5CE-6BB2800FEA27}"/>
              </a:ext>
            </a:extLst>
          </p:cNvPr>
          <p:cNvGrpSpPr/>
          <p:nvPr/>
        </p:nvGrpSpPr>
        <p:grpSpPr>
          <a:xfrm>
            <a:off x="8792297" y="1312744"/>
            <a:ext cx="3387004" cy="852836"/>
            <a:chOff x="8792297" y="1312744"/>
            <a:chExt cx="3387004" cy="852836"/>
          </a:xfrm>
        </p:grpSpPr>
        <p:sp>
          <p:nvSpPr>
            <p:cNvPr id="26" name="SMARTInkShape-1695">
              <a:extLst>
                <a:ext uri="{FF2B5EF4-FFF2-40B4-BE49-F238E27FC236}">
                  <a16:creationId xmlns:a16="http://schemas.microsoft.com/office/drawing/2014/main" xmlns="" id="{5C154D94-6A2C-4052-B506-CA1370203163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8792297" y="1449423"/>
              <a:ext cx="192954" cy="313136"/>
            </a:xfrm>
            <a:custGeom>
              <a:avLst/>
              <a:gdLst/>
              <a:ahLst/>
              <a:cxnLst/>
              <a:rect l="0" t="0" r="0" b="0"/>
              <a:pathLst>
                <a:path w="192954" h="313136">
                  <a:moveTo>
                    <a:pt x="192953" y="30127"/>
                  </a:moveTo>
                  <a:lnTo>
                    <a:pt x="192953" y="30127"/>
                  </a:lnTo>
                  <a:lnTo>
                    <a:pt x="182901" y="13167"/>
                  </a:lnTo>
                  <a:lnTo>
                    <a:pt x="182018" y="10354"/>
                  </a:lnTo>
                  <a:lnTo>
                    <a:pt x="175393" y="5346"/>
                  </a:lnTo>
                  <a:lnTo>
                    <a:pt x="164687" y="1474"/>
                  </a:lnTo>
                  <a:lnTo>
                    <a:pt x="142792" y="0"/>
                  </a:lnTo>
                  <a:lnTo>
                    <a:pt x="117727" y="5130"/>
                  </a:lnTo>
                  <a:lnTo>
                    <a:pt x="98370" y="14078"/>
                  </a:lnTo>
                  <a:lnTo>
                    <a:pt x="74381" y="37758"/>
                  </a:lnTo>
                  <a:lnTo>
                    <a:pt x="46608" y="78776"/>
                  </a:lnTo>
                  <a:lnTo>
                    <a:pt x="25021" y="118076"/>
                  </a:lnTo>
                  <a:lnTo>
                    <a:pt x="13217" y="156845"/>
                  </a:lnTo>
                  <a:lnTo>
                    <a:pt x="5250" y="194438"/>
                  </a:lnTo>
                  <a:lnTo>
                    <a:pt x="0" y="237221"/>
                  </a:lnTo>
                  <a:lnTo>
                    <a:pt x="3541" y="280276"/>
                  </a:lnTo>
                  <a:lnTo>
                    <a:pt x="16716" y="306624"/>
                  </a:lnTo>
                  <a:lnTo>
                    <a:pt x="21133" y="309709"/>
                  </a:lnTo>
                  <a:lnTo>
                    <a:pt x="33568" y="313135"/>
                  </a:lnTo>
                  <a:lnTo>
                    <a:pt x="70323" y="310266"/>
                  </a:lnTo>
                  <a:lnTo>
                    <a:pt x="117616" y="302905"/>
                  </a:lnTo>
                  <a:lnTo>
                    <a:pt x="139714" y="298117"/>
                  </a:lnTo>
                  <a:lnTo>
                    <a:pt x="167553" y="2841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696">
              <a:extLst>
                <a:ext uri="{FF2B5EF4-FFF2-40B4-BE49-F238E27FC236}">
                  <a16:creationId xmlns:a16="http://schemas.microsoft.com/office/drawing/2014/main" xmlns="" id="{A0631497-134F-4CA5-A634-A86CDE7683E1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8807450" y="1606550"/>
              <a:ext cx="165101" cy="44451"/>
            </a:xfrm>
            <a:custGeom>
              <a:avLst/>
              <a:gdLst/>
              <a:ahLst/>
              <a:cxnLst/>
              <a:rect l="0" t="0" r="0" b="0"/>
              <a:pathLst>
                <a:path w="165101" h="44451">
                  <a:moveTo>
                    <a:pt x="0" y="44450"/>
                  </a:moveTo>
                  <a:lnTo>
                    <a:pt x="0" y="44450"/>
                  </a:lnTo>
                  <a:lnTo>
                    <a:pt x="45455" y="28549"/>
                  </a:lnTo>
                  <a:lnTo>
                    <a:pt x="92960" y="16612"/>
                  </a:lnTo>
                  <a:lnTo>
                    <a:pt x="128805" y="832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97">
              <a:extLst>
                <a:ext uri="{FF2B5EF4-FFF2-40B4-BE49-F238E27FC236}">
                  <a16:creationId xmlns:a16="http://schemas.microsoft.com/office/drawing/2014/main" xmlns="" id="{2C649505-03CB-4F32-824F-141BF472E1C1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9009359" y="1417717"/>
              <a:ext cx="225362" cy="348949"/>
            </a:xfrm>
            <a:custGeom>
              <a:avLst/>
              <a:gdLst/>
              <a:ahLst/>
              <a:cxnLst/>
              <a:rect l="0" t="0" r="0" b="0"/>
              <a:pathLst>
                <a:path w="225362" h="348949">
                  <a:moveTo>
                    <a:pt x="217191" y="23733"/>
                  </a:moveTo>
                  <a:lnTo>
                    <a:pt x="217191" y="23733"/>
                  </a:lnTo>
                  <a:lnTo>
                    <a:pt x="223933" y="13620"/>
                  </a:lnTo>
                  <a:lnTo>
                    <a:pt x="225212" y="9935"/>
                  </a:lnTo>
                  <a:lnTo>
                    <a:pt x="225361" y="6773"/>
                  </a:lnTo>
                  <a:lnTo>
                    <a:pt x="224754" y="3960"/>
                  </a:lnTo>
                  <a:lnTo>
                    <a:pt x="222233" y="2084"/>
                  </a:lnTo>
                  <a:lnTo>
                    <a:pt x="213787" y="0"/>
                  </a:lnTo>
                  <a:lnTo>
                    <a:pt x="171178" y="434"/>
                  </a:lnTo>
                  <a:lnTo>
                    <a:pt x="144291" y="7187"/>
                  </a:lnTo>
                  <a:lnTo>
                    <a:pt x="109501" y="28853"/>
                  </a:lnTo>
                  <a:lnTo>
                    <a:pt x="89170" y="55511"/>
                  </a:lnTo>
                  <a:lnTo>
                    <a:pt x="65999" y="101193"/>
                  </a:lnTo>
                  <a:lnTo>
                    <a:pt x="56526" y="138406"/>
                  </a:lnTo>
                  <a:lnTo>
                    <a:pt x="51993" y="176244"/>
                  </a:lnTo>
                  <a:lnTo>
                    <a:pt x="42342" y="215677"/>
                  </a:lnTo>
                  <a:lnTo>
                    <a:pt x="30543" y="260365"/>
                  </a:lnTo>
                  <a:lnTo>
                    <a:pt x="13916" y="306261"/>
                  </a:lnTo>
                  <a:lnTo>
                    <a:pt x="414" y="335971"/>
                  </a:lnTo>
                  <a:lnTo>
                    <a:pt x="0" y="340547"/>
                  </a:lnTo>
                  <a:lnTo>
                    <a:pt x="1137" y="344304"/>
                  </a:lnTo>
                  <a:lnTo>
                    <a:pt x="3305" y="347513"/>
                  </a:lnTo>
                  <a:lnTo>
                    <a:pt x="8278" y="348948"/>
                  </a:lnTo>
                  <a:lnTo>
                    <a:pt x="32838" y="346890"/>
                  </a:lnTo>
                  <a:lnTo>
                    <a:pt x="67317" y="337657"/>
                  </a:lnTo>
                  <a:lnTo>
                    <a:pt x="121941" y="3221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98">
              <a:extLst>
                <a:ext uri="{FF2B5EF4-FFF2-40B4-BE49-F238E27FC236}">
                  <a16:creationId xmlns:a16="http://schemas.microsoft.com/office/drawing/2014/main" xmlns="" id="{618F499D-0245-49F1-B8CA-76BBAD109731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9213850" y="1552274"/>
              <a:ext cx="114301" cy="394317"/>
            </a:xfrm>
            <a:custGeom>
              <a:avLst/>
              <a:gdLst/>
              <a:ahLst/>
              <a:cxnLst/>
              <a:rect l="0" t="0" r="0" b="0"/>
              <a:pathLst>
                <a:path w="114301" h="394317">
                  <a:moveTo>
                    <a:pt x="114300" y="73326"/>
                  </a:moveTo>
                  <a:lnTo>
                    <a:pt x="114300" y="73326"/>
                  </a:lnTo>
                  <a:lnTo>
                    <a:pt x="112888" y="35071"/>
                  </a:lnTo>
                  <a:lnTo>
                    <a:pt x="107558" y="22457"/>
                  </a:lnTo>
                  <a:lnTo>
                    <a:pt x="93252" y="6827"/>
                  </a:lnTo>
                  <a:lnTo>
                    <a:pt x="79780" y="1437"/>
                  </a:lnTo>
                  <a:lnTo>
                    <a:pt x="72237" y="0"/>
                  </a:lnTo>
                  <a:lnTo>
                    <a:pt x="56329" y="4048"/>
                  </a:lnTo>
                  <a:lnTo>
                    <a:pt x="48136" y="8091"/>
                  </a:lnTo>
                  <a:lnTo>
                    <a:pt x="26492" y="30635"/>
                  </a:lnTo>
                  <a:lnTo>
                    <a:pt x="20710" y="47767"/>
                  </a:lnTo>
                  <a:lnTo>
                    <a:pt x="21423" y="71398"/>
                  </a:lnTo>
                  <a:lnTo>
                    <a:pt x="22749" y="78390"/>
                  </a:lnTo>
                  <a:lnTo>
                    <a:pt x="26454" y="83758"/>
                  </a:lnTo>
                  <a:lnTo>
                    <a:pt x="38098" y="91603"/>
                  </a:lnTo>
                  <a:lnTo>
                    <a:pt x="45155" y="92566"/>
                  </a:lnTo>
                  <a:lnTo>
                    <a:pt x="60520" y="89873"/>
                  </a:lnTo>
                  <a:lnTo>
                    <a:pt x="81667" y="77053"/>
                  </a:lnTo>
                  <a:lnTo>
                    <a:pt x="97968" y="59849"/>
                  </a:lnTo>
                  <a:lnTo>
                    <a:pt x="103513" y="49462"/>
                  </a:lnTo>
                  <a:lnTo>
                    <a:pt x="106683" y="41553"/>
                  </a:lnTo>
                  <a:lnTo>
                    <a:pt x="108517" y="39444"/>
                  </a:lnTo>
                  <a:lnTo>
                    <a:pt x="110444" y="38038"/>
                  </a:lnTo>
                  <a:lnTo>
                    <a:pt x="111730" y="38512"/>
                  </a:lnTo>
                  <a:lnTo>
                    <a:pt x="112586" y="40239"/>
                  </a:lnTo>
                  <a:lnTo>
                    <a:pt x="114074" y="78037"/>
                  </a:lnTo>
                  <a:lnTo>
                    <a:pt x="114233" y="118388"/>
                  </a:lnTo>
                  <a:lnTo>
                    <a:pt x="114270" y="149563"/>
                  </a:lnTo>
                  <a:lnTo>
                    <a:pt x="112406" y="185996"/>
                  </a:lnTo>
                  <a:lnTo>
                    <a:pt x="108519" y="226413"/>
                  </a:lnTo>
                  <a:lnTo>
                    <a:pt x="102088" y="270246"/>
                  </a:lnTo>
                  <a:lnTo>
                    <a:pt x="94526" y="309953"/>
                  </a:lnTo>
                  <a:lnTo>
                    <a:pt x="85756" y="344299"/>
                  </a:lnTo>
                  <a:lnTo>
                    <a:pt x="74802" y="371323"/>
                  </a:lnTo>
                  <a:lnTo>
                    <a:pt x="59116" y="387567"/>
                  </a:lnTo>
                  <a:lnTo>
                    <a:pt x="49994" y="392887"/>
                  </a:lnTo>
                  <a:lnTo>
                    <a:pt x="41796" y="394316"/>
                  </a:lnTo>
                  <a:lnTo>
                    <a:pt x="34213" y="393153"/>
                  </a:lnTo>
                  <a:lnTo>
                    <a:pt x="27042" y="390261"/>
                  </a:lnTo>
                  <a:lnTo>
                    <a:pt x="15311" y="377640"/>
                  </a:lnTo>
                  <a:lnTo>
                    <a:pt x="0" y="3527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99">
              <a:extLst>
                <a:ext uri="{FF2B5EF4-FFF2-40B4-BE49-F238E27FC236}">
                  <a16:creationId xmlns:a16="http://schemas.microsoft.com/office/drawing/2014/main" xmlns="" id="{7176C735-1276-4CB6-8F99-C9A15E9CA70A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9448223" y="1464490"/>
              <a:ext cx="102178" cy="275411"/>
            </a:xfrm>
            <a:custGeom>
              <a:avLst/>
              <a:gdLst/>
              <a:ahLst/>
              <a:cxnLst/>
              <a:rect l="0" t="0" r="0" b="0"/>
              <a:pathLst>
                <a:path w="102178" h="275411">
                  <a:moveTo>
                    <a:pt x="102177" y="15060"/>
                  </a:moveTo>
                  <a:lnTo>
                    <a:pt x="102177" y="15060"/>
                  </a:lnTo>
                  <a:lnTo>
                    <a:pt x="88362" y="3127"/>
                  </a:lnTo>
                  <a:lnTo>
                    <a:pt x="84500" y="754"/>
                  </a:lnTo>
                  <a:lnTo>
                    <a:pt x="74566" y="0"/>
                  </a:lnTo>
                  <a:lnTo>
                    <a:pt x="68952" y="787"/>
                  </a:lnTo>
                  <a:lnTo>
                    <a:pt x="44198" y="18749"/>
                  </a:lnTo>
                  <a:lnTo>
                    <a:pt x="17891" y="53156"/>
                  </a:lnTo>
                  <a:lnTo>
                    <a:pt x="6391" y="84202"/>
                  </a:lnTo>
                  <a:lnTo>
                    <a:pt x="337" y="119168"/>
                  </a:lnTo>
                  <a:lnTo>
                    <a:pt x="0" y="155874"/>
                  </a:lnTo>
                  <a:lnTo>
                    <a:pt x="4084" y="189592"/>
                  </a:lnTo>
                  <a:lnTo>
                    <a:pt x="12718" y="219630"/>
                  </a:lnTo>
                  <a:lnTo>
                    <a:pt x="28315" y="244739"/>
                  </a:lnTo>
                  <a:lnTo>
                    <a:pt x="47007" y="260132"/>
                  </a:lnTo>
                  <a:lnTo>
                    <a:pt x="76777" y="2754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700">
              <a:extLst>
                <a:ext uri="{FF2B5EF4-FFF2-40B4-BE49-F238E27FC236}">
                  <a16:creationId xmlns:a16="http://schemas.microsoft.com/office/drawing/2014/main" xmlns="" id="{DC8FA786-705E-4F9A-8174-EA07368609C4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9614783" y="1536700"/>
              <a:ext cx="113418" cy="184151"/>
            </a:xfrm>
            <a:custGeom>
              <a:avLst/>
              <a:gdLst/>
              <a:ahLst/>
              <a:cxnLst/>
              <a:rect l="0" t="0" r="0" b="0"/>
              <a:pathLst>
                <a:path w="113418" h="1841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2"/>
                  </a:lnTo>
                  <a:lnTo>
                    <a:pt x="0" y="3371"/>
                  </a:lnTo>
                  <a:lnTo>
                    <a:pt x="6120" y="18951"/>
                  </a:lnTo>
                  <a:lnTo>
                    <a:pt x="31675" y="55981"/>
                  </a:lnTo>
                  <a:lnTo>
                    <a:pt x="59878" y="95295"/>
                  </a:lnTo>
                  <a:lnTo>
                    <a:pt x="88460" y="136813"/>
                  </a:lnTo>
                  <a:lnTo>
                    <a:pt x="113417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701">
              <a:extLst>
                <a:ext uri="{FF2B5EF4-FFF2-40B4-BE49-F238E27FC236}">
                  <a16:creationId xmlns:a16="http://schemas.microsoft.com/office/drawing/2014/main" xmlns="" id="{ABB3F843-B872-4A83-B81A-80A08E63449F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9638322" y="1555750"/>
              <a:ext cx="108929" cy="196851"/>
            </a:xfrm>
            <a:custGeom>
              <a:avLst/>
              <a:gdLst/>
              <a:ahLst/>
              <a:cxnLst/>
              <a:rect l="0" t="0" r="0" b="0"/>
              <a:pathLst>
                <a:path w="108929" h="196851">
                  <a:moveTo>
                    <a:pt x="108928" y="0"/>
                  </a:moveTo>
                  <a:lnTo>
                    <a:pt x="108928" y="0"/>
                  </a:lnTo>
                  <a:lnTo>
                    <a:pt x="61931" y="44749"/>
                  </a:lnTo>
                  <a:lnTo>
                    <a:pt x="31190" y="86480"/>
                  </a:lnTo>
                  <a:lnTo>
                    <a:pt x="6716" y="126283"/>
                  </a:lnTo>
                  <a:lnTo>
                    <a:pt x="0" y="152081"/>
                  </a:lnTo>
                  <a:lnTo>
                    <a:pt x="778" y="172014"/>
                  </a:lnTo>
                  <a:lnTo>
                    <a:pt x="7328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02">
              <a:extLst>
                <a:ext uri="{FF2B5EF4-FFF2-40B4-BE49-F238E27FC236}">
                  <a16:creationId xmlns:a16="http://schemas.microsoft.com/office/drawing/2014/main" xmlns="" id="{F1C6C410-DE1F-43D8-973B-0702E37BA50E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9766300" y="1485900"/>
              <a:ext cx="74907" cy="304801"/>
            </a:xfrm>
            <a:custGeom>
              <a:avLst/>
              <a:gdLst/>
              <a:ahLst/>
              <a:cxnLst/>
              <a:rect l="0" t="0" r="0" b="0"/>
              <a:pathLst>
                <a:path w="74907" h="304801">
                  <a:moveTo>
                    <a:pt x="69850" y="0"/>
                  </a:moveTo>
                  <a:lnTo>
                    <a:pt x="69850" y="0"/>
                  </a:lnTo>
                  <a:lnTo>
                    <a:pt x="74213" y="18031"/>
                  </a:lnTo>
                  <a:lnTo>
                    <a:pt x="74906" y="54888"/>
                  </a:lnTo>
                  <a:lnTo>
                    <a:pt x="72568" y="90247"/>
                  </a:lnTo>
                  <a:lnTo>
                    <a:pt x="67295" y="129480"/>
                  </a:lnTo>
                  <a:lnTo>
                    <a:pt x="60247" y="169730"/>
                  </a:lnTo>
                  <a:lnTo>
                    <a:pt x="52412" y="208786"/>
                  </a:lnTo>
                  <a:lnTo>
                    <a:pt x="33325" y="256361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03">
              <a:extLst>
                <a:ext uri="{FF2B5EF4-FFF2-40B4-BE49-F238E27FC236}">
                  <a16:creationId xmlns:a16="http://schemas.microsoft.com/office/drawing/2014/main" xmlns="" id="{EEFCE44A-4D04-4188-8827-70E4229B2675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9893300" y="1428905"/>
              <a:ext cx="150781" cy="432573"/>
            </a:xfrm>
            <a:custGeom>
              <a:avLst/>
              <a:gdLst/>
              <a:ahLst/>
              <a:cxnLst/>
              <a:rect l="0" t="0" r="0" b="0"/>
              <a:pathLst>
                <a:path w="150781" h="432573">
                  <a:moveTo>
                    <a:pt x="0" y="12545"/>
                  </a:moveTo>
                  <a:lnTo>
                    <a:pt x="0" y="12545"/>
                  </a:lnTo>
                  <a:lnTo>
                    <a:pt x="3370" y="5803"/>
                  </a:lnTo>
                  <a:lnTo>
                    <a:pt x="5775" y="3817"/>
                  </a:lnTo>
                  <a:lnTo>
                    <a:pt x="12209" y="1610"/>
                  </a:lnTo>
                  <a:lnTo>
                    <a:pt x="51707" y="0"/>
                  </a:lnTo>
                  <a:lnTo>
                    <a:pt x="90908" y="5651"/>
                  </a:lnTo>
                  <a:lnTo>
                    <a:pt x="109078" y="12068"/>
                  </a:lnTo>
                  <a:lnTo>
                    <a:pt x="122798" y="23387"/>
                  </a:lnTo>
                  <a:lnTo>
                    <a:pt x="132893" y="39236"/>
                  </a:lnTo>
                  <a:lnTo>
                    <a:pt x="145124" y="85786"/>
                  </a:lnTo>
                  <a:lnTo>
                    <a:pt x="147755" y="114946"/>
                  </a:lnTo>
                  <a:lnTo>
                    <a:pt x="144221" y="149073"/>
                  </a:lnTo>
                  <a:lnTo>
                    <a:pt x="139827" y="185408"/>
                  </a:lnTo>
                  <a:lnTo>
                    <a:pt x="136230" y="222017"/>
                  </a:lnTo>
                  <a:lnTo>
                    <a:pt x="134630" y="257103"/>
                  </a:lnTo>
                  <a:lnTo>
                    <a:pt x="140471" y="301847"/>
                  </a:lnTo>
                  <a:lnTo>
                    <a:pt x="147768" y="341916"/>
                  </a:lnTo>
                  <a:lnTo>
                    <a:pt x="150780" y="382537"/>
                  </a:lnTo>
                  <a:lnTo>
                    <a:pt x="148622" y="397824"/>
                  </a:lnTo>
                  <a:lnTo>
                    <a:pt x="137785" y="411675"/>
                  </a:lnTo>
                  <a:lnTo>
                    <a:pt x="120505" y="423475"/>
                  </a:lnTo>
                  <a:lnTo>
                    <a:pt x="98713" y="431071"/>
                  </a:lnTo>
                  <a:lnTo>
                    <a:pt x="62644" y="432572"/>
                  </a:lnTo>
                  <a:lnTo>
                    <a:pt x="43364" y="426413"/>
                  </a:lnTo>
                  <a:lnTo>
                    <a:pt x="19050" y="4125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04">
              <a:extLst>
                <a:ext uri="{FF2B5EF4-FFF2-40B4-BE49-F238E27FC236}">
                  <a16:creationId xmlns:a16="http://schemas.microsoft.com/office/drawing/2014/main" xmlns="" id="{58B33695-3ED2-45AD-B9C6-F6F767CB03DC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0185400" y="1644650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3369" y="0"/>
                  </a:lnTo>
                  <a:lnTo>
                    <a:pt x="85601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05">
              <a:extLst>
                <a:ext uri="{FF2B5EF4-FFF2-40B4-BE49-F238E27FC236}">
                  <a16:creationId xmlns:a16="http://schemas.microsoft.com/office/drawing/2014/main" xmlns="" id="{D93C9B6B-CDB1-42E0-8C1D-B4EC750201BB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0183579" y="1746250"/>
              <a:ext cx="198672" cy="24518"/>
            </a:xfrm>
            <a:custGeom>
              <a:avLst/>
              <a:gdLst/>
              <a:ahLst/>
              <a:cxnLst/>
              <a:rect l="0" t="0" r="0" b="0"/>
              <a:pathLst>
                <a:path w="198672" h="24518">
                  <a:moveTo>
                    <a:pt x="8171" y="19050"/>
                  </a:moveTo>
                  <a:lnTo>
                    <a:pt x="8171" y="19050"/>
                  </a:lnTo>
                  <a:lnTo>
                    <a:pt x="149" y="23414"/>
                  </a:lnTo>
                  <a:lnTo>
                    <a:pt x="0" y="24076"/>
                  </a:lnTo>
                  <a:lnTo>
                    <a:pt x="607" y="24517"/>
                  </a:lnTo>
                  <a:lnTo>
                    <a:pt x="43725" y="16495"/>
                  </a:lnTo>
                  <a:lnTo>
                    <a:pt x="76183" y="10153"/>
                  </a:lnTo>
                  <a:lnTo>
                    <a:pt x="111776" y="4983"/>
                  </a:lnTo>
                  <a:lnTo>
                    <a:pt x="146881" y="2215"/>
                  </a:lnTo>
                  <a:lnTo>
                    <a:pt x="1986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06">
              <a:extLst>
                <a:ext uri="{FF2B5EF4-FFF2-40B4-BE49-F238E27FC236}">
                  <a16:creationId xmlns:a16="http://schemas.microsoft.com/office/drawing/2014/main" xmlns="" id="{7FC67B34-F826-40B5-9C0F-CEA2B5B4EED2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521379" y="1465066"/>
              <a:ext cx="121222" cy="547885"/>
            </a:xfrm>
            <a:custGeom>
              <a:avLst/>
              <a:gdLst/>
              <a:ahLst/>
              <a:cxnLst/>
              <a:rect l="0" t="0" r="0" b="0"/>
              <a:pathLst>
                <a:path w="121222" h="547885">
                  <a:moveTo>
                    <a:pt x="121221" y="39884"/>
                  </a:moveTo>
                  <a:lnTo>
                    <a:pt x="121221" y="39884"/>
                  </a:lnTo>
                  <a:lnTo>
                    <a:pt x="120516" y="21017"/>
                  </a:lnTo>
                  <a:lnTo>
                    <a:pt x="117851" y="11273"/>
                  </a:lnTo>
                  <a:lnTo>
                    <a:pt x="112432" y="4120"/>
                  </a:lnTo>
                  <a:lnTo>
                    <a:pt x="109012" y="1225"/>
                  </a:lnTo>
                  <a:lnTo>
                    <a:pt x="104614" y="0"/>
                  </a:lnTo>
                  <a:lnTo>
                    <a:pt x="94085" y="521"/>
                  </a:lnTo>
                  <a:lnTo>
                    <a:pt x="80468" y="12511"/>
                  </a:lnTo>
                  <a:lnTo>
                    <a:pt x="53171" y="50588"/>
                  </a:lnTo>
                  <a:lnTo>
                    <a:pt x="31710" y="87680"/>
                  </a:lnTo>
                  <a:lnTo>
                    <a:pt x="12764" y="130036"/>
                  </a:lnTo>
                  <a:lnTo>
                    <a:pt x="2462" y="172850"/>
                  </a:lnTo>
                  <a:lnTo>
                    <a:pt x="0" y="213985"/>
                  </a:lnTo>
                  <a:lnTo>
                    <a:pt x="5962" y="251083"/>
                  </a:lnTo>
                  <a:lnTo>
                    <a:pt x="21312" y="286385"/>
                  </a:lnTo>
                  <a:lnTo>
                    <a:pt x="42951" y="320890"/>
                  </a:lnTo>
                  <a:lnTo>
                    <a:pt x="69030" y="355040"/>
                  </a:lnTo>
                  <a:lnTo>
                    <a:pt x="94625" y="402629"/>
                  </a:lnTo>
                  <a:lnTo>
                    <a:pt x="104403" y="448009"/>
                  </a:lnTo>
                  <a:lnTo>
                    <a:pt x="101047" y="475979"/>
                  </a:lnTo>
                  <a:lnTo>
                    <a:pt x="91793" y="501109"/>
                  </a:lnTo>
                  <a:lnTo>
                    <a:pt x="71422" y="529008"/>
                  </a:lnTo>
                  <a:lnTo>
                    <a:pt x="53079" y="541977"/>
                  </a:lnTo>
                  <a:lnTo>
                    <a:pt x="38671" y="5478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07">
              <a:extLst>
                <a:ext uri="{FF2B5EF4-FFF2-40B4-BE49-F238E27FC236}">
                  <a16:creationId xmlns:a16="http://schemas.microsoft.com/office/drawing/2014/main" xmlns="" id="{8983C9B4-F345-455D-AA73-492B1C9F47DC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461429" y="2114550"/>
              <a:ext cx="143072" cy="28772"/>
            </a:xfrm>
            <a:custGeom>
              <a:avLst/>
              <a:gdLst/>
              <a:ahLst/>
              <a:cxnLst/>
              <a:rect l="0" t="0" r="0" b="0"/>
              <a:pathLst>
                <a:path w="143072" h="28772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6105"/>
                  </a:lnTo>
                  <a:lnTo>
                    <a:pt x="4646" y="28771"/>
                  </a:lnTo>
                  <a:lnTo>
                    <a:pt x="40546" y="21022"/>
                  </a:lnTo>
                  <a:lnTo>
                    <a:pt x="83844" y="1061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08">
              <a:extLst>
                <a:ext uri="{FF2B5EF4-FFF2-40B4-BE49-F238E27FC236}">
                  <a16:creationId xmlns:a16="http://schemas.microsoft.com/office/drawing/2014/main" xmlns="" id="{F22D2FEF-699E-4947-B30E-E0C6AB5DB8C2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10644469" y="2064633"/>
              <a:ext cx="147748" cy="100947"/>
            </a:xfrm>
            <a:custGeom>
              <a:avLst/>
              <a:gdLst/>
              <a:ahLst/>
              <a:cxnLst/>
              <a:rect l="0" t="0" r="0" b="0"/>
              <a:pathLst>
                <a:path w="147748" h="100947">
                  <a:moveTo>
                    <a:pt x="42581" y="5467"/>
                  </a:moveTo>
                  <a:lnTo>
                    <a:pt x="42581" y="5467"/>
                  </a:lnTo>
                  <a:lnTo>
                    <a:pt x="48048" y="0"/>
                  </a:lnTo>
                  <a:lnTo>
                    <a:pt x="48670" y="6120"/>
                  </a:lnTo>
                  <a:lnTo>
                    <a:pt x="48853" y="20242"/>
                  </a:lnTo>
                  <a:lnTo>
                    <a:pt x="35107" y="57098"/>
                  </a:lnTo>
                  <a:lnTo>
                    <a:pt x="21316" y="80032"/>
                  </a:lnTo>
                  <a:lnTo>
                    <a:pt x="4435" y="100002"/>
                  </a:lnTo>
                  <a:lnTo>
                    <a:pt x="2333" y="100946"/>
                  </a:lnTo>
                  <a:lnTo>
                    <a:pt x="933" y="100164"/>
                  </a:lnTo>
                  <a:lnTo>
                    <a:pt x="0" y="98231"/>
                  </a:lnTo>
                  <a:lnTo>
                    <a:pt x="5426" y="82028"/>
                  </a:lnTo>
                  <a:lnTo>
                    <a:pt x="15972" y="62724"/>
                  </a:lnTo>
                  <a:lnTo>
                    <a:pt x="25815" y="53727"/>
                  </a:lnTo>
                  <a:lnTo>
                    <a:pt x="36540" y="48083"/>
                  </a:lnTo>
                  <a:lnTo>
                    <a:pt x="46011" y="45574"/>
                  </a:lnTo>
                  <a:lnTo>
                    <a:pt x="50512" y="46316"/>
                  </a:lnTo>
                  <a:lnTo>
                    <a:pt x="59276" y="50904"/>
                  </a:lnTo>
                  <a:lnTo>
                    <a:pt x="68773" y="61420"/>
                  </a:lnTo>
                  <a:lnTo>
                    <a:pt x="82682" y="82610"/>
                  </a:lnTo>
                  <a:lnTo>
                    <a:pt x="86248" y="83707"/>
                  </a:lnTo>
                  <a:lnTo>
                    <a:pt x="95855" y="83044"/>
                  </a:lnTo>
                  <a:lnTo>
                    <a:pt x="105299" y="76635"/>
                  </a:lnTo>
                  <a:lnTo>
                    <a:pt x="144268" y="35740"/>
                  </a:lnTo>
                  <a:lnTo>
                    <a:pt x="147747" y="26918"/>
                  </a:lnTo>
                  <a:lnTo>
                    <a:pt x="146558" y="23296"/>
                  </a:lnTo>
                  <a:lnTo>
                    <a:pt x="139594" y="17389"/>
                  </a:lnTo>
                  <a:lnTo>
                    <a:pt x="127560" y="16175"/>
                  </a:lnTo>
                  <a:lnTo>
                    <a:pt x="87031" y="245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09">
              <a:extLst>
                <a:ext uri="{FF2B5EF4-FFF2-40B4-BE49-F238E27FC236}">
                  <a16:creationId xmlns:a16="http://schemas.microsoft.com/office/drawing/2014/main" xmlns="" id="{40EA5DD1-6E18-4F70-8DF9-9B98B85C3C0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0499759" y="1312744"/>
              <a:ext cx="153989" cy="80443"/>
            </a:xfrm>
            <a:custGeom>
              <a:avLst/>
              <a:gdLst/>
              <a:ahLst/>
              <a:cxnLst/>
              <a:rect l="0" t="0" r="0" b="0"/>
              <a:pathLst>
                <a:path w="153989" h="80443">
                  <a:moveTo>
                    <a:pt x="111091" y="1706"/>
                  </a:moveTo>
                  <a:lnTo>
                    <a:pt x="111091" y="1706"/>
                  </a:lnTo>
                  <a:lnTo>
                    <a:pt x="71593" y="46670"/>
                  </a:lnTo>
                  <a:lnTo>
                    <a:pt x="50156" y="65358"/>
                  </a:lnTo>
                  <a:lnTo>
                    <a:pt x="34150" y="72329"/>
                  </a:lnTo>
                  <a:lnTo>
                    <a:pt x="19039" y="74722"/>
                  </a:lnTo>
                  <a:lnTo>
                    <a:pt x="7621" y="73433"/>
                  </a:lnTo>
                  <a:lnTo>
                    <a:pt x="4010" y="69985"/>
                  </a:lnTo>
                  <a:lnTo>
                    <a:pt x="0" y="58628"/>
                  </a:lnTo>
                  <a:lnTo>
                    <a:pt x="4484" y="32997"/>
                  </a:lnTo>
                  <a:lnTo>
                    <a:pt x="14749" y="13172"/>
                  </a:lnTo>
                  <a:lnTo>
                    <a:pt x="24527" y="4921"/>
                  </a:lnTo>
                  <a:lnTo>
                    <a:pt x="30099" y="1732"/>
                  </a:lnTo>
                  <a:lnTo>
                    <a:pt x="41933" y="72"/>
                  </a:lnTo>
                  <a:lnTo>
                    <a:pt x="48053" y="616"/>
                  </a:lnTo>
                  <a:lnTo>
                    <a:pt x="60496" y="6866"/>
                  </a:lnTo>
                  <a:lnTo>
                    <a:pt x="95727" y="38500"/>
                  </a:lnTo>
                  <a:lnTo>
                    <a:pt x="127979" y="78535"/>
                  </a:lnTo>
                  <a:lnTo>
                    <a:pt x="130816" y="80442"/>
                  </a:lnTo>
                  <a:lnTo>
                    <a:pt x="134118" y="80302"/>
                  </a:lnTo>
                  <a:lnTo>
                    <a:pt x="141552" y="76384"/>
                  </a:lnTo>
                  <a:lnTo>
                    <a:pt x="147677" y="64294"/>
                  </a:lnTo>
                  <a:lnTo>
                    <a:pt x="153988" y="31159"/>
                  </a:lnTo>
                  <a:lnTo>
                    <a:pt x="151087" y="18089"/>
                  </a:lnTo>
                  <a:lnTo>
                    <a:pt x="148338" y="12628"/>
                  </a:lnTo>
                  <a:lnTo>
                    <a:pt x="137759" y="4679"/>
                  </a:lnTo>
                  <a:lnTo>
                    <a:pt x="130986" y="1571"/>
                  </a:lnTo>
                  <a:lnTo>
                    <a:pt x="114054" y="0"/>
                  </a:lnTo>
                  <a:lnTo>
                    <a:pt x="66641" y="17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10">
              <a:extLst>
                <a:ext uri="{FF2B5EF4-FFF2-40B4-BE49-F238E27FC236}">
                  <a16:creationId xmlns:a16="http://schemas.microsoft.com/office/drawing/2014/main" xmlns="" id="{053EA574-D388-4C4B-A838-41BBE8FBD49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0779368" y="1612236"/>
              <a:ext cx="105909" cy="282276"/>
            </a:xfrm>
            <a:custGeom>
              <a:avLst/>
              <a:gdLst/>
              <a:ahLst/>
              <a:cxnLst/>
              <a:rect l="0" t="0" r="0" b="0"/>
              <a:pathLst>
                <a:path w="105909" h="282276">
                  <a:moveTo>
                    <a:pt x="66432" y="38764"/>
                  </a:moveTo>
                  <a:lnTo>
                    <a:pt x="66432" y="38764"/>
                  </a:lnTo>
                  <a:lnTo>
                    <a:pt x="54223" y="12249"/>
                  </a:lnTo>
                  <a:lnTo>
                    <a:pt x="44777" y="3932"/>
                  </a:lnTo>
                  <a:lnTo>
                    <a:pt x="39296" y="726"/>
                  </a:lnTo>
                  <a:lnTo>
                    <a:pt x="34230" y="0"/>
                  </a:lnTo>
                  <a:lnTo>
                    <a:pt x="24838" y="2956"/>
                  </a:lnTo>
                  <a:lnTo>
                    <a:pt x="8246" y="19295"/>
                  </a:lnTo>
                  <a:lnTo>
                    <a:pt x="1765" y="37872"/>
                  </a:lnTo>
                  <a:lnTo>
                    <a:pt x="0" y="70250"/>
                  </a:lnTo>
                  <a:lnTo>
                    <a:pt x="977" y="80921"/>
                  </a:lnTo>
                  <a:lnTo>
                    <a:pt x="9588" y="98423"/>
                  </a:lnTo>
                  <a:lnTo>
                    <a:pt x="15837" y="106053"/>
                  </a:lnTo>
                  <a:lnTo>
                    <a:pt x="22118" y="110434"/>
                  </a:lnTo>
                  <a:lnTo>
                    <a:pt x="34742" y="113421"/>
                  </a:lnTo>
                  <a:lnTo>
                    <a:pt x="47408" y="108634"/>
                  </a:lnTo>
                  <a:lnTo>
                    <a:pt x="53750" y="104394"/>
                  </a:lnTo>
                  <a:lnTo>
                    <a:pt x="62676" y="92157"/>
                  </a:lnTo>
                  <a:lnTo>
                    <a:pt x="74156" y="61305"/>
                  </a:lnTo>
                  <a:lnTo>
                    <a:pt x="75039" y="48547"/>
                  </a:lnTo>
                  <a:lnTo>
                    <a:pt x="73784" y="40995"/>
                  </a:lnTo>
                  <a:lnTo>
                    <a:pt x="73451" y="40957"/>
                  </a:lnTo>
                  <a:lnTo>
                    <a:pt x="72914" y="61148"/>
                  </a:lnTo>
                  <a:lnTo>
                    <a:pt x="78583" y="99813"/>
                  </a:lnTo>
                  <a:lnTo>
                    <a:pt x="88690" y="135875"/>
                  </a:lnTo>
                  <a:lnTo>
                    <a:pt x="99917" y="177526"/>
                  </a:lnTo>
                  <a:lnTo>
                    <a:pt x="105908" y="220441"/>
                  </a:lnTo>
                  <a:lnTo>
                    <a:pt x="102556" y="247215"/>
                  </a:lnTo>
                  <a:lnTo>
                    <a:pt x="92599" y="265700"/>
                  </a:lnTo>
                  <a:lnTo>
                    <a:pt x="85994" y="272604"/>
                  </a:lnTo>
                  <a:lnTo>
                    <a:pt x="69247" y="280276"/>
                  </a:lnTo>
                  <a:lnTo>
                    <a:pt x="50750" y="282275"/>
                  </a:lnTo>
                  <a:lnTo>
                    <a:pt x="33121" y="278460"/>
                  </a:lnTo>
                  <a:lnTo>
                    <a:pt x="19643" y="268297"/>
                  </a:lnTo>
                  <a:lnTo>
                    <a:pt x="14072" y="261636"/>
                  </a:lnTo>
                  <a:lnTo>
                    <a:pt x="9764" y="244827"/>
                  </a:lnTo>
                  <a:lnTo>
                    <a:pt x="9282" y="2165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711">
              <a:extLst>
                <a:ext uri="{FF2B5EF4-FFF2-40B4-BE49-F238E27FC236}">
                  <a16:creationId xmlns:a16="http://schemas.microsoft.com/office/drawing/2014/main" xmlns="" id="{D6648EAD-5556-436F-B616-E87DAC57D95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0995929" y="1558300"/>
              <a:ext cx="84822" cy="238751"/>
            </a:xfrm>
            <a:custGeom>
              <a:avLst/>
              <a:gdLst/>
              <a:ahLst/>
              <a:cxnLst/>
              <a:rect l="0" t="0" r="0" b="0"/>
              <a:pathLst>
                <a:path w="84822" h="238751">
                  <a:moveTo>
                    <a:pt x="84821" y="29200"/>
                  </a:moveTo>
                  <a:lnTo>
                    <a:pt x="84821" y="29200"/>
                  </a:lnTo>
                  <a:lnTo>
                    <a:pt x="84821" y="6056"/>
                  </a:lnTo>
                  <a:lnTo>
                    <a:pt x="84116" y="3187"/>
                  </a:lnTo>
                  <a:lnTo>
                    <a:pt x="82940" y="1275"/>
                  </a:lnTo>
                  <a:lnTo>
                    <a:pt x="81451" y="0"/>
                  </a:lnTo>
                  <a:lnTo>
                    <a:pt x="78340" y="561"/>
                  </a:lnTo>
                  <a:lnTo>
                    <a:pt x="69241" y="4948"/>
                  </a:lnTo>
                  <a:lnTo>
                    <a:pt x="52218" y="28835"/>
                  </a:lnTo>
                  <a:lnTo>
                    <a:pt x="30396" y="69465"/>
                  </a:lnTo>
                  <a:lnTo>
                    <a:pt x="16183" y="100953"/>
                  </a:lnTo>
                  <a:lnTo>
                    <a:pt x="1925" y="148532"/>
                  </a:lnTo>
                  <a:lnTo>
                    <a:pt x="0" y="178192"/>
                  </a:lnTo>
                  <a:lnTo>
                    <a:pt x="3848" y="205485"/>
                  </a:lnTo>
                  <a:lnTo>
                    <a:pt x="14025" y="224201"/>
                  </a:lnTo>
                  <a:lnTo>
                    <a:pt x="20690" y="231167"/>
                  </a:lnTo>
                  <a:lnTo>
                    <a:pt x="28661" y="235106"/>
                  </a:lnTo>
                  <a:lnTo>
                    <a:pt x="65771" y="23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712">
              <a:extLst>
                <a:ext uri="{FF2B5EF4-FFF2-40B4-BE49-F238E27FC236}">
                  <a16:creationId xmlns:a16="http://schemas.microsoft.com/office/drawing/2014/main" xmlns="" id="{0A969512-6948-490C-A60C-F4976A5BE137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133844" y="1555750"/>
              <a:ext cx="73907" cy="203664"/>
            </a:xfrm>
            <a:custGeom>
              <a:avLst/>
              <a:gdLst/>
              <a:ahLst/>
              <a:cxnLst/>
              <a:rect l="0" t="0" r="0" b="0"/>
              <a:pathLst>
                <a:path w="73907" h="203664">
                  <a:moveTo>
                    <a:pt x="35806" y="0"/>
                  </a:moveTo>
                  <a:lnTo>
                    <a:pt x="35806" y="0"/>
                  </a:lnTo>
                  <a:lnTo>
                    <a:pt x="23873" y="31393"/>
                  </a:lnTo>
                  <a:lnTo>
                    <a:pt x="15102" y="67157"/>
                  </a:lnTo>
                  <a:lnTo>
                    <a:pt x="5447" y="107152"/>
                  </a:lnTo>
                  <a:lnTo>
                    <a:pt x="0" y="143932"/>
                  </a:lnTo>
                  <a:lnTo>
                    <a:pt x="1530" y="184594"/>
                  </a:lnTo>
                  <a:lnTo>
                    <a:pt x="6697" y="196812"/>
                  </a:lnTo>
                  <a:lnTo>
                    <a:pt x="10050" y="201058"/>
                  </a:lnTo>
                  <a:lnTo>
                    <a:pt x="15108" y="203183"/>
                  </a:lnTo>
                  <a:lnTo>
                    <a:pt x="28252" y="203663"/>
                  </a:lnTo>
                  <a:lnTo>
                    <a:pt x="73906" y="184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13">
              <a:extLst>
                <a:ext uri="{FF2B5EF4-FFF2-40B4-BE49-F238E27FC236}">
                  <a16:creationId xmlns:a16="http://schemas.microsoft.com/office/drawing/2014/main" xmlns="" id="{EB349942-E814-46D8-8D18-4B6683A9E38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1118850" y="16446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3371" y="25400"/>
                  </a:lnTo>
                  <a:lnTo>
                    <a:pt x="48183" y="772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14">
              <a:extLst>
                <a:ext uri="{FF2B5EF4-FFF2-40B4-BE49-F238E27FC236}">
                  <a16:creationId xmlns:a16="http://schemas.microsoft.com/office/drawing/2014/main" xmlns="" id="{6041C666-42D1-495F-96D5-4FD10056A481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1264900" y="1549400"/>
              <a:ext cx="53040" cy="234951"/>
            </a:xfrm>
            <a:custGeom>
              <a:avLst/>
              <a:gdLst/>
              <a:ahLst/>
              <a:cxnLst/>
              <a:rect l="0" t="0" r="0" b="0"/>
              <a:pathLst>
                <a:path w="53040" h="234951">
                  <a:moveTo>
                    <a:pt x="0" y="0"/>
                  </a:moveTo>
                  <a:lnTo>
                    <a:pt x="0" y="0"/>
                  </a:lnTo>
                  <a:lnTo>
                    <a:pt x="23535" y="45190"/>
                  </a:lnTo>
                  <a:lnTo>
                    <a:pt x="42015" y="84651"/>
                  </a:lnTo>
                  <a:lnTo>
                    <a:pt x="52665" y="127622"/>
                  </a:lnTo>
                  <a:lnTo>
                    <a:pt x="53039" y="156204"/>
                  </a:lnTo>
                  <a:lnTo>
                    <a:pt x="41350" y="194685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715">
              <a:extLst>
                <a:ext uri="{FF2B5EF4-FFF2-40B4-BE49-F238E27FC236}">
                  <a16:creationId xmlns:a16="http://schemas.microsoft.com/office/drawing/2014/main" xmlns="" id="{E6B46155-1FCA-4ED3-ACBA-624AEB409FA4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1455400" y="1538600"/>
              <a:ext cx="69851" cy="283851"/>
            </a:xfrm>
            <a:custGeom>
              <a:avLst/>
              <a:gdLst/>
              <a:ahLst/>
              <a:cxnLst/>
              <a:rect l="0" t="0" r="0" b="0"/>
              <a:pathLst>
                <a:path w="69851" h="283851">
                  <a:moveTo>
                    <a:pt x="69850" y="42550"/>
                  </a:moveTo>
                  <a:lnTo>
                    <a:pt x="69850" y="42550"/>
                  </a:lnTo>
                  <a:lnTo>
                    <a:pt x="56984" y="7718"/>
                  </a:lnTo>
                  <a:lnTo>
                    <a:pt x="52843" y="2374"/>
                  </a:lnTo>
                  <a:lnTo>
                    <a:pt x="48651" y="0"/>
                  </a:lnTo>
                  <a:lnTo>
                    <a:pt x="40673" y="4589"/>
                  </a:lnTo>
                  <a:lnTo>
                    <a:pt x="35581" y="8776"/>
                  </a:lnTo>
                  <a:lnTo>
                    <a:pt x="21675" y="31524"/>
                  </a:lnTo>
                  <a:lnTo>
                    <a:pt x="11988" y="67348"/>
                  </a:lnTo>
                  <a:lnTo>
                    <a:pt x="6975" y="100609"/>
                  </a:lnTo>
                  <a:lnTo>
                    <a:pt x="3099" y="138204"/>
                  </a:lnTo>
                  <a:lnTo>
                    <a:pt x="1377" y="176079"/>
                  </a:lnTo>
                  <a:lnTo>
                    <a:pt x="2494" y="210317"/>
                  </a:lnTo>
                  <a:lnTo>
                    <a:pt x="3326" y="251714"/>
                  </a:lnTo>
                  <a:lnTo>
                    <a:pt x="0" y="283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716">
              <a:extLst>
                <a:ext uri="{FF2B5EF4-FFF2-40B4-BE49-F238E27FC236}">
                  <a16:creationId xmlns:a16="http://schemas.microsoft.com/office/drawing/2014/main" xmlns="" id="{24C7921B-CBB3-464F-A17C-CB6225A1325A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1410950" y="1695450"/>
              <a:ext cx="139701" cy="50801"/>
            </a:xfrm>
            <a:custGeom>
              <a:avLst/>
              <a:gdLst/>
              <a:ahLst/>
              <a:cxnLst/>
              <a:rect l="0" t="0" r="0" b="0"/>
              <a:pathLst>
                <a:path w="1397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1881" y="38866"/>
                  </a:lnTo>
                  <a:lnTo>
                    <a:pt x="3370" y="36494"/>
                  </a:lnTo>
                  <a:lnTo>
                    <a:pt x="15580" y="29785"/>
                  </a:lnTo>
                  <a:lnTo>
                    <a:pt x="53878" y="20491"/>
                  </a:lnTo>
                  <a:lnTo>
                    <a:pt x="89811" y="10462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17">
              <a:extLst>
                <a:ext uri="{FF2B5EF4-FFF2-40B4-BE49-F238E27FC236}">
                  <a16:creationId xmlns:a16="http://schemas.microsoft.com/office/drawing/2014/main" xmlns="" id="{1CE79F87-829E-4285-A3F7-019D9803BB17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1589827" y="1570215"/>
              <a:ext cx="68774" cy="233186"/>
            </a:xfrm>
            <a:custGeom>
              <a:avLst/>
              <a:gdLst/>
              <a:ahLst/>
              <a:cxnLst/>
              <a:rect l="0" t="0" r="0" b="0"/>
              <a:pathLst>
                <a:path w="68774" h="233186">
                  <a:moveTo>
                    <a:pt x="68773" y="10935"/>
                  </a:moveTo>
                  <a:lnTo>
                    <a:pt x="68773" y="10935"/>
                  </a:lnTo>
                  <a:lnTo>
                    <a:pt x="65403" y="4193"/>
                  </a:lnTo>
                  <a:lnTo>
                    <a:pt x="62997" y="2207"/>
                  </a:lnTo>
                  <a:lnTo>
                    <a:pt x="56564" y="0"/>
                  </a:lnTo>
                  <a:lnTo>
                    <a:pt x="49001" y="901"/>
                  </a:lnTo>
                  <a:lnTo>
                    <a:pt x="45007" y="2129"/>
                  </a:lnTo>
                  <a:lnTo>
                    <a:pt x="29275" y="17341"/>
                  </a:lnTo>
                  <a:lnTo>
                    <a:pt x="11210" y="43094"/>
                  </a:lnTo>
                  <a:lnTo>
                    <a:pt x="2564" y="86551"/>
                  </a:lnTo>
                  <a:lnTo>
                    <a:pt x="0" y="132901"/>
                  </a:lnTo>
                  <a:lnTo>
                    <a:pt x="2613" y="174544"/>
                  </a:lnTo>
                  <a:lnTo>
                    <a:pt x="14598" y="206951"/>
                  </a:lnTo>
                  <a:lnTo>
                    <a:pt x="25646" y="219879"/>
                  </a:lnTo>
                  <a:lnTo>
                    <a:pt x="43373" y="2331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18">
              <a:extLst>
                <a:ext uri="{FF2B5EF4-FFF2-40B4-BE49-F238E27FC236}">
                  <a16:creationId xmlns:a16="http://schemas.microsoft.com/office/drawing/2014/main" xmlns="" id="{33E94EF4-64A7-43A2-928E-85BF179DC96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700851" y="1588383"/>
              <a:ext cx="53000" cy="191938"/>
            </a:xfrm>
            <a:custGeom>
              <a:avLst/>
              <a:gdLst/>
              <a:ahLst/>
              <a:cxnLst/>
              <a:rect l="0" t="0" r="0" b="0"/>
              <a:pathLst>
                <a:path w="53000" h="191938">
                  <a:moveTo>
                    <a:pt x="40299" y="5467"/>
                  </a:moveTo>
                  <a:lnTo>
                    <a:pt x="40299" y="5467"/>
                  </a:lnTo>
                  <a:lnTo>
                    <a:pt x="34831" y="0"/>
                  </a:lnTo>
                  <a:lnTo>
                    <a:pt x="27468" y="9492"/>
                  </a:lnTo>
                  <a:lnTo>
                    <a:pt x="16701" y="48282"/>
                  </a:lnTo>
                  <a:lnTo>
                    <a:pt x="6419" y="91374"/>
                  </a:lnTo>
                  <a:lnTo>
                    <a:pt x="0" y="131580"/>
                  </a:lnTo>
                  <a:lnTo>
                    <a:pt x="2644" y="167482"/>
                  </a:lnTo>
                  <a:lnTo>
                    <a:pt x="8513" y="182366"/>
                  </a:lnTo>
                  <a:lnTo>
                    <a:pt x="12757" y="186900"/>
                  </a:lnTo>
                  <a:lnTo>
                    <a:pt x="23120" y="191937"/>
                  </a:lnTo>
                  <a:lnTo>
                    <a:pt x="28141" y="191164"/>
                  </a:lnTo>
                  <a:lnTo>
                    <a:pt x="37482" y="184660"/>
                  </a:lnTo>
                  <a:lnTo>
                    <a:pt x="52999" y="1578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19">
              <a:extLst>
                <a:ext uri="{FF2B5EF4-FFF2-40B4-BE49-F238E27FC236}">
                  <a16:creationId xmlns:a16="http://schemas.microsoft.com/office/drawing/2014/main" xmlns="" id="{29065FB8-90A9-4D5B-85BC-44639EDD6892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1675830" y="1670050"/>
              <a:ext cx="109771" cy="25401"/>
            </a:xfrm>
            <a:custGeom>
              <a:avLst/>
              <a:gdLst/>
              <a:ahLst/>
              <a:cxnLst/>
              <a:rect l="0" t="0" r="0" b="0"/>
              <a:pathLst>
                <a:path w="109771" h="25401">
                  <a:moveTo>
                    <a:pt x="8170" y="25400"/>
                  </a:moveTo>
                  <a:lnTo>
                    <a:pt x="8170" y="25400"/>
                  </a:lnTo>
                  <a:lnTo>
                    <a:pt x="0" y="25400"/>
                  </a:lnTo>
                  <a:lnTo>
                    <a:pt x="44381" y="23989"/>
                  </a:lnTo>
                  <a:lnTo>
                    <a:pt x="91891" y="7723"/>
                  </a:lnTo>
                  <a:lnTo>
                    <a:pt x="1097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20">
              <a:extLst>
                <a:ext uri="{FF2B5EF4-FFF2-40B4-BE49-F238E27FC236}">
                  <a16:creationId xmlns:a16="http://schemas.microsoft.com/office/drawing/2014/main" xmlns="" id="{D68A48BB-0428-4915-9465-2AA5403F88E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1772900" y="1587500"/>
              <a:ext cx="49580" cy="203201"/>
            </a:xfrm>
            <a:custGeom>
              <a:avLst/>
              <a:gdLst/>
              <a:ahLst/>
              <a:cxnLst/>
              <a:rect l="0" t="0" r="0" b="0"/>
              <a:pathLst>
                <a:path w="49580" h="203201">
                  <a:moveTo>
                    <a:pt x="31750" y="0"/>
                  </a:moveTo>
                  <a:lnTo>
                    <a:pt x="31750" y="0"/>
                  </a:lnTo>
                  <a:lnTo>
                    <a:pt x="32454" y="6481"/>
                  </a:lnTo>
                  <a:lnTo>
                    <a:pt x="44615" y="53618"/>
                  </a:lnTo>
                  <a:lnTo>
                    <a:pt x="49579" y="97061"/>
                  </a:lnTo>
                  <a:lnTo>
                    <a:pt x="43697" y="133887"/>
                  </a:lnTo>
                  <a:lnTo>
                    <a:pt x="29645" y="16486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721">
              <a:extLst>
                <a:ext uri="{FF2B5EF4-FFF2-40B4-BE49-F238E27FC236}">
                  <a16:creationId xmlns:a16="http://schemas.microsoft.com/office/drawing/2014/main" xmlns="" id="{D5A036BB-F527-44B3-8100-0DC15E023EF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1904483" y="1527134"/>
              <a:ext cx="243008" cy="282171"/>
            </a:xfrm>
            <a:custGeom>
              <a:avLst/>
              <a:gdLst/>
              <a:ahLst/>
              <a:cxnLst/>
              <a:rect l="0" t="0" r="0" b="0"/>
              <a:pathLst>
                <a:path w="243008" h="282171">
                  <a:moveTo>
                    <a:pt x="77967" y="212766"/>
                  </a:moveTo>
                  <a:lnTo>
                    <a:pt x="77967" y="212766"/>
                  </a:lnTo>
                  <a:lnTo>
                    <a:pt x="74597" y="209395"/>
                  </a:lnTo>
                  <a:lnTo>
                    <a:pt x="72940" y="203977"/>
                  </a:lnTo>
                  <a:lnTo>
                    <a:pt x="69852" y="185828"/>
                  </a:lnTo>
                  <a:lnTo>
                    <a:pt x="68323" y="182107"/>
                  </a:lnTo>
                  <a:lnTo>
                    <a:pt x="62862" y="176092"/>
                  </a:lnTo>
                  <a:lnTo>
                    <a:pt x="59429" y="173500"/>
                  </a:lnTo>
                  <a:lnTo>
                    <a:pt x="55026" y="172477"/>
                  </a:lnTo>
                  <a:lnTo>
                    <a:pt x="44488" y="173223"/>
                  </a:lnTo>
                  <a:lnTo>
                    <a:pt x="32747" y="181550"/>
                  </a:lnTo>
                  <a:lnTo>
                    <a:pt x="21181" y="195365"/>
                  </a:lnTo>
                  <a:lnTo>
                    <a:pt x="7442" y="223681"/>
                  </a:lnTo>
                  <a:lnTo>
                    <a:pt x="0" y="255746"/>
                  </a:lnTo>
                  <a:lnTo>
                    <a:pt x="510" y="269733"/>
                  </a:lnTo>
                  <a:lnTo>
                    <a:pt x="2341" y="274733"/>
                  </a:lnTo>
                  <a:lnTo>
                    <a:pt x="8136" y="282170"/>
                  </a:lnTo>
                  <a:lnTo>
                    <a:pt x="13774" y="281613"/>
                  </a:lnTo>
                  <a:lnTo>
                    <a:pt x="29446" y="273468"/>
                  </a:lnTo>
                  <a:lnTo>
                    <a:pt x="54732" y="249645"/>
                  </a:lnTo>
                  <a:lnTo>
                    <a:pt x="80097" y="206760"/>
                  </a:lnTo>
                  <a:lnTo>
                    <a:pt x="97022" y="168233"/>
                  </a:lnTo>
                  <a:lnTo>
                    <a:pt x="113953" y="125946"/>
                  </a:lnTo>
                  <a:lnTo>
                    <a:pt x="130885" y="83633"/>
                  </a:lnTo>
                  <a:lnTo>
                    <a:pt x="142172" y="46953"/>
                  </a:lnTo>
                  <a:lnTo>
                    <a:pt x="148731" y="9825"/>
                  </a:lnTo>
                  <a:lnTo>
                    <a:pt x="148426" y="3389"/>
                  </a:lnTo>
                  <a:lnTo>
                    <a:pt x="147516" y="509"/>
                  </a:lnTo>
                  <a:lnTo>
                    <a:pt x="146206" y="0"/>
                  </a:lnTo>
                  <a:lnTo>
                    <a:pt x="144626" y="1072"/>
                  </a:lnTo>
                  <a:lnTo>
                    <a:pt x="123223" y="40396"/>
                  </a:lnTo>
                  <a:lnTo>
                    <a:pt x="113133" y="75009"/>
                  </a:lnTo>
                  <a:lnTo>
                    <a:pt x="105827" y="112029"/>
                  </a:lnTo>
                  <a:lnTo>
                    <a:pt x="100226" y="148944"/>
                  </a:lnTo>
                  <a:lnTo>
                    <a:pt x="95385" y="184165"/>
                  </a:lnTo>
                  <a:lnTo>
                    <a:pt x="92304" y="230374"/>
                  </a:lnTo>
                  <a:lnTo>
                    <a:pt x="94451" y="241288"/>
                  </a:lnTo>
                  <a:lnTo>
                    <a:pt x="98129" y="242364"/>
                  </a:lnTo>
                  <a:lnTo>
                    <a:pt x="109740" y="237915"/>
                  </a:lnTo>
                  <a:lnTo>
                    <a:pt x="157165" y="194319"/>
                  </a:lnTo>
                  <a:lnTo>
                    <a:pt x="189391" y="152032"/>
                  </a:lnTo>
                  <a:lnTo>
                    <a:pt x="207217" y="118745"/>
                  </a:lnTo>
                  <a:lnTo>
                    <a:pt x="222195" y="80433"/>
                  </a:lnTo>
                  <a:lnTo>
                    <a:pt x="234026" y="47412"/>
                  </a:lnTo>
                  <a:lnTo>
                    <a:pt x="242976" y="16311"/>
                  </a:lnTo>
                  <a:lnTo>
                    <a:pt x="243007" y="11946"/>
                  </a:lnTo>
                  <a:lnTo>
                    <a:pt x="241614" y="11153"/>
                  </a:lnTo>
                  <a:lnTo>
                    <a:pt x="236306" y="15916"/>
                  </a:lnTo>
                  <a:lnTo>
                    <a:pt x="217036" y="52134"/>
                  </a:lnTo>
                  <a:lnTo>
                    <a:pt x="202586" y="93362"/>
                  </a:lnTo>
                  <a:lnTo>
                    <a:pt x="191209" y="127242"/>
                  </a:lnTo>
                  <a:lnTo>
                    <a:pt x="180978" y="159703"/>
                  </a:lnTo>
                  <a:lnTo>
                    <a:pt x="169165" y="203864"/>
                  </a:lnTo>
                  <a:lnTo>
                    <a:pt x="165772" y="227859"/>
                  </a:lnTo>
                  <a:lnTo>
                    <a:pt x="168967" y="243228"/>
                  </a:lnTo>
                  <a:lnTo>
                    <a:pt x="178699" y="259813"/>
                  </a:lnTo>
                  <a:lnTo>
                    <a:pt x="183222" y="262475"/>
                  </a:lnTo>
                  <a:lnTo>
                    <a:pt x="193890" y="263551"/>
                  </a:lnTo>
                  <a:lnTo>
                    <a:pt x="224017" y="25721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722">
              <a:extLst>
                <a:ext uri="{FF2B5EF4-FFF2-40B4-BE49-F238E27FC236}">
                  <a16:creationId xmlns:a16="http://schemas.microsoft.com/office/drawing/2014/main" xmlns="" id="{AFD2301A-D7DC-4083-A665-E254983ACDB8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2045948" y="1657350"/>
              <a:ext cx="133353" cy="19051"/>
            </a:xfrm>
            <a:custGeom>
              <a:avLst/>
              <a:gdLst/>
              <a:ahLst/>
              <a:cxnLst/>
              <a:rect l="0" t="0" r="0" b="0"/>
              <a:pathLst>
                <a:path w="1333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43823" y="10212"/>
                  </a:lnTo>
                  <a:lnTo>
                    <a:pt x="80391" y="6185"/>
                  </a:lnTo>
                  <a:lnTo>
                    <a:pt x="13335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59">
            <a:extLst>
              <a:ext uri="{FF2B5EF4-FFF2-40B4-BE49-F238E27FC236}">
                <a16:creationId xmlns:a16="http://schemas.microsoft.com/office/drawing/2014/main" xmlns="" id="{ED64E51A-61AA-4C6C-898D-E4AE228AA6BC}"/>
              </a:ext>
            </a:extLst>
          </p:cNvPr>
          <p:cNvGrpSpPr/>
          <p:nvPr/>
        </p:nvGrpSpPr>
        <p:grpSpPr>
          <a:xfrm>
            <a:off x="666761" y="459304"/>
            <a:ext cx="2565390" cy="836774"/>
            <a:chOff x="666761" y="459304"/>
            <a:chExt cx="2565390" cy="836774"/>
          </a:xfrm>
        </p:grpSpPr>
        <p:sp>
          <p:nvSpPr>
            <p:cNvPr id="55" name="SMARTInkShape-1723">
              <a:extLst>
                <a:ext uri="{FF2B5EF4-FFF2-40B4-BE49-F238E27FC236}">
                  <a16:creationId xmlns:a16="http://schemas.microsoft.com/office/drawing/2014/main" xmlns="" id="{D2607E99-3A4A-44A9-8E16-8CCFA410DD6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66761" y="574883"/>
              <a:ext cx="273040" cy="519520"/>
            </a:xfrm>
            <a:custGeom>
              <a:avLst/>
              <a:gdLst/>
              <a:ahLst/>
              <a:cxnLst/>
              <a:rect l="0" t="0" r="0" b="0"/>
              <a:pathLst>
                <a:path w="273040" h="519520">
                  <a:moveTo>
                    <a:pt x="266689" y="22017"/>
                  </a:moveTo>
                  <a:lnTo>
                    <a:pt x="266689" y="22017"/>
                  </a:lnTo>
                  <a:lnTo>
                    <a:pt x="263318" y="15275"/>
                  </a:lnTo>
                  <a:lnTo>
                    <a:pt x="260914" y="13289"/>
                  </a:lnTo>
                  <a:lnTo>
                    <a:pt x="219028" y="2642"/>
                  </a:lnTo>
                  <a:lnTo>
                    <a:pt x="198234" y="0"/>
                  </a:lnTo>
                  <a:lnTo>
                    <a:pt x="158760" y="3185"/>
                  </a:lnTo>
                  <a:lnTo>
                    <a:pt x="116490" y="14164"/>
                  </a:lnTo>
                  <a:lnTo>
                    <a:pt x="77547" y="34664"/>
                  </a:lnTo>
                  <a:lnTo>
                    <a:pt x="44763" y="60023"/>
                  </a:lnTo>
                  <a:lnTo>
                    <a:pt x="28355" y="81947"/>
                  </a:lnTo>
                  <a:lnTo>
                    <a:pt x="10589" y="128204"/>
                  </a:lnTo>
                  <a:lnTo>
                    <a:pt x="4700" y="163756"/>
                  </a:lnTo>
                  <a:lnTo>
                    <a:pt x="2083" y="201429"/>
                  </a:lnTo>
                  <a:lnTo>
                    <a:pt x="920" y="241691"/>
                  </a:lnTo>
                  <a:lnTo>
                    <a:pt x="403" y="283103"/>
                  </a:lnTo>
                  <a:lnTo>
                    <a:pt x="173" y="324322"/>
                  </a:lnTo>
                  <a:lnTo>
                    <a:pt x="71" y="363808"/>
                  </a:lnTo>
                  <a:lnTo>
                    <a:pt x="25" y="398761"/>
                  </a:lnTo>
                  <a:lnTo>
                    <a:pt x="0" y="444325"/>
                  </a:lnTo>
                  <a:lnTo>
                    <a:pt x="3362" y="487533"/>
                  </a:lnTo>
                  <a:lnTo>
                    <a:pt x="12199" y="509668"/>
                  </a:lnTo>
                  <a:lnTo>
                    <a:pt x="17301" y="514334"/>
                  </a:lnTo>
                  <a:lnTo>
                    <a:pt x="30496" y="519519"/>
                  </a:lnTo>
                  <a:lnTo>
                    <a:pt x="67276" y="519067"/>
                  </a:lnTo>
                  <a:lnTo>
                    <a:pt x="101626" y="512450"/>
                  </a:lnTo>
                  <a:lnTo>
                    <a:pt x="139705" y="502454"/>
                  </a:lnTo>
                  <a:lnTo>
                    <a:pt x="177796" y="490956"/>
                  </a:lnTo>
                  <a:lnTo>
                    <a:pt x="224828" y="475953"/>
                  </a:lnTo>
                  <a:lnTo>
                    <a:pt x="273039" y="46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24">
              <a:extLst>
                <a:ext uri="{FF2B5EF4-FFF2-40B4-BE49-F238E27FC236}">
                  <a16:creationId xmlns:a16="http://schemas.microsoft.com/office/drawing/2014/main" xmlns="" id="{7C2A9E42-0F00-4FB0-B182-0BABBC047898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2981" y="819150"/>
              <a:ext cx="269520" cy="76201"/>
            </a:xfrm>
            <a:custGeom>
              <a:avLst/>
              <a:gdLst/>
              <a:ahLst/>
              <a:cxnLst/>
              <a:rect l="0" t="0" r="0" b="0"/>
              <a:pathLst>
                <a:path w="269520" h="76201">
                  <a:moveTo>
                    <a:pt x="21869" y="76200"/>
                  </a:moveTo>
                  <a:lnTo>
                    <a:pt x="21869" y="76200"/>
                  </a:lnTo>
                  <a:lnTo>
                    <a:pt x="0" y="70733"/>
                  </a:lnTo>
                  <a:lnTo>
                    <a:pt x="1645" y="69027"/>
                  </a:lnTo>
                  <a:lnTo>
                    <a:pt x="10999" y="63370"/>
                  </a:lnTo>
                  <a:lnTo>
                    <a:pt x="48987" y="52251"/>
                  </a:lnTo>
                  <a:lnTo>
                    <a:pt x="93894" y="40391"/>
                  </a:lnTo>
                  <a:lnTo>
                    <a:pt x="120685" y="33277"/>
                  </a:lnTo>
                  <a:lnTo>
                    <a:pt x="149130" y="26418"/>
                  </a:lnTo>
                  <a:lnTo>
                    <a:pt x="178676" y="19729"/>
                  </a:lnTo>
                  <a:lnTo>
                    <a:pt x="208957" y="13152"/>
                  </a:lnTo>
                  <a:lnTo>
                    <a:pt x="2695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25">
              <a:extLst>
                <a:ext uri="{FF2B5EF4-FFF2-40B4-BE49-F238E27FC236}">
                  <a16:creationId xmlns:a16="http://schemas.microsoft.com/office/drawing/2014/main" xmlns="" id="{CB907207-A64D-4BF3-824E-C76B76E9D812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1045557" y="485692"/>
              <a:ext cx="268894" cy="640252"/>
            </a:xfrm>
            <a:custGeom>
              <a:avLst/>
              <a:gdLst/>
              <a:ahLst/>
              <a:cxnLst/>
              <a:rect l="0" t="0" r="0" b="0"/>
              <a:pathLst>
                <a:path w="268894" h="640252">
                  <a:moveTo>
                    <a:pt x="268893" y="41358"/>
                  </a:moveTo>
                  <a:lnTo>
                    <a:pt x="268893" y="41358"/>
                  </a:lnTo>
                  <a:lnTo>
                    <a:pt x="260055" y="18214"/>
                  </a:lnTo>
                  <a:lnTo>
                    <a:pt x="248502" y="9670"/>
                  </a:lnTo>
                  <a:lnTo>
                    <a:pt x="230903" y="2580"/>
                  </a:lnTo>
                  <a:lnTo>
                    <a:pt x="196488" y="0"/>
                  </a:lnTo>
                  <a:lnTo>
                    <a:pt x="156031" y="7545"/>
                  </a:lnTo>
                  <a:lnTo>
                    <a:pt x="118330" y="20129"/>
                  </a:lnTo>
                  <a:lnTo>
                    <a:pt x="89364" y="41810"/>
                  </a:lnTo>
                  <a:lnTo>
                    <a:pt x="74097" y="60374"/>
                  </a:lnTo>
                  <a:lnTo>
                    <a:pt x="60343" y="97400"/>
                  </a:lnTo>
                  <a:lnTo>
                    <a:pt x="56260" y="129060"/>
                  </a:lnTo>
                  <a:lnTo>
                    <a:pt x="55151" y="165709"/>
                  </a:lnTo>
                  <a:lnTo>
                    <a:pt x="57009" y="207868"/>
                  </a:lnTo>
                  <a:lnTo>
                    <a:pt x="58493" y="231387"/>
                  </a:lnTo>
                  <a:lnTo>
                    <a:pt x="60187" y="256238"/>
                  </a:lnTo>
                  <a:lnTo>
                    <a:pt x="62022" y="281978"/>
                  </a:lnTo>
                  <a:lnTo>
                    <a:pt x="61835" y="307605"/>
                  </a:lnTo>
                  <a:lnTo>
                    <a:pt x="60299" y="333156"/>
                  </a:lnTo>
                  <a:lnTo>
                    <a:pt x="57863" y="358656"/>
                  </a:lnTo>
                  <a:lnTo>
                    <a:pt x="54123" y="385535"/>
                  </a:lnTo>
                  <a:lnTo>
                    <a:pt x="49513" y="413331"/>
                  </a:lnTo>
                  <a:lnTo>
                    <a:pt x="44323" y="441740"/>
                  </a:lnTo>
                  <a:lnTo>
                    <a:pt x="38041" y="468441"/>
                  </a:lnTo>
                  <a:lnTo>
                    <a:pt x="31030" y="494002"/>
                  </a:lnTo>
                  <a:lnTo>
                    <a:pt x="17832" y="540277"/>
                  </a:lnTo>
                  <a:lnTo>
                    <a:pt x="9614" y="577307"/>
                  </a:lnTo>
                  <a:lnTo>
                    <a:pt x="0" y="619633"/>
                  </a:lnTo>
                  <a:lnTo>
                    <a:pt x="748" y="629510"/>
                  </a:lnTo>
                  <a:lnTo>
                    <a:pt x="3346" y="633131"/>
                  </a:lnTo>
                  <a:lnTo>
                    <a:pt x="11878" y="639037"/>
                  </a:lnTo>
                  <a:lnTo>
                    <a:pt x="26488" y="640251"/>
                  </a:lnTo>
                  <a:lnTo>
                    <a:pt x="62073" y="633204"/>
                  </a:lnTo>
                  <a:lnTo>
                    <a:pt x="96540" y="623312"/>
                  </a:lnTo>
                  <a:lnTo>
                    <a:pt x="137729" y="611860"/>
                  </a:lnTo>
                  <a:lnTo>
                    <a:pt x="176261" y="603477"/>
                  </a:lnTo>
                  <a:lnTo>
                    <a:pt x="210084" y="597400"/>
                  </a:lnTo>
                  <a:lnTo>
                    <a:pt x="262543" y="58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26">
              <a:extLst>
                <a:ext uri="{FF2B5EF4-FFF2-40B4-BE49-F238E27FC236}">
                  <a16:creationId xmlns:a16="http://schemas.microsoft.com/office/drawing/2014/main" xmlns="" id="{131C600F-9DD2-48F0-A10B-D0072D3E3893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1343769" y="760394"/>
              <a:ext cx="153172" cy="535684"/>
            </a:xfrm>
            <a:custGeom>
              <a:avLst/>
              <a:gdLst/>
              <a:ahLst/>
              <a:cxnLst/>
              <a:rect l="0" t="0" r="0" b="0"/>
              <a:pathLst>
                <a:path w="153172" h="535684">
                  <a:moveTo>
                    <a:pt x="135781" y="14306"/>
                  </a:moveTo>
                  <a:lnTo>
                    <a:pt x="135781" y="14306"/>
                  </a:lnTo>
                  <a:lnTo>
                    <a:pt x="100428" y="0"/>
                  </a:lnTo>
                  <a:lnTo>
                    <a:pt x="69332" y="3404"/>
                  </a:lnTo>
                  <a:lnTo>
                    <a:pt x="33307" y="23462"/>
                  </a:lnTo>
                  <a:lnTo>
                    <a:pt x="15919" y="45657"/>
                  </a:lnTo>
                  <a:lnTo>
                    <a:pt x="4898" y="71984"/>
                  </a:lnTo>
                  <a:lnTo>
                    <a:pt x="0" y="100148"/>
                  </a:lnTo>
                  <a:lnTo>
                    <a:pt x="5348" y="125365"/>
                  </a:lnTo>
                  <a:lnTo>
                    <a:pt x="10726" y="137029"/>
                  </a:lnTo>
                  <a:lnTo>
                    <a:pt x="26108" y="153751"/>
                  </a:lnTo>
                  <a:lnTo>
                    <a:pt x="35149" y="160186"/>
                  </a:lnTo>
                  <a:lnTo>
                    <a:pt x="58365" y="163573"/>
                  </a:lnTo>
                  <a:lnTo>
                    <a:pt x="71470" y="162501"/>
                  </a:lnTo>
                  <a:lnTo>
                    <a:pt x="95439" y="151902"/>
                  </a:lnTo>
                  <a:lnTo>
                    <a:pt x="115735" y="135432"/>
                  </a:lnTo>
                  <a:lnTo>
                    <a:pt x="129459" y="116353"/>
                  </a:lnTo>
                  <a:lnTo>
                    <a:pt x="138376" y="85778"/>
                  </a:lnTo>
                  <a:lnTo>
                    <a:pt x="136334" y="45052"/>
                  </a:lnTo>
                  <a:lnTo>
                    <a:pt x="135444" y="44681"/>
                  </a:lnTo>
                  <a:lnTo>
                    <a:pt x="132574" y="48032"/>
                  </a:lnTo>
                  <a:lnTo>
                    <a:pt x="130052" y="87734"/>
                  </a:lnTo>
                  <a:lnTo>
                    <a:pt x="131732" y="134448"/>
                  </a:lnTo>
                  <a:lnTo>
                    <a:pt x="139626" y="172360"/>
                  </a:lnTo>
                  <a:lnTo>
                    <a:pt x="146427" y="216491"/>
                  </a:lnTo>
                  <a:lnTo>
                    <a:pt x="149228" y="240113"/>
                  </a:lnTo>
                  <a:lnTo>
                    <a:pt x="151096" y="264327"/>
                  </a:lnTo>
                  <a:lnTo>
                    <a:pt x="152341" y="288937"/>
                  </a:lnTo>
                  <a:lnTo>
                    <a:pt x="153171" y="313810"/>
                  </a:lnTo>
                  <a:lnTo>
                    <a:pt x="153019" y="338153"/>
                  </a:lnTo>
                  <a:lnTo>
                    <a:pt x="152211" y="362143"/>
                  </a:lnTo>
                  <a:lnTo>
                    <a:pt x="148022" y="408084"/>
                  </a:lnTo>
                  <a:lnTo>
                    <a:pt x="139105" y="449668"/>
                  </a:lnTo>
                  <a:lnTo>
                    <a:pt x="126205" y="483673"/>
                  </a:lnTo>
                  <a:lnTo>
                    <a:pt x="110358" y="510780"/>
                  </a:lnTo>
                  <a:lnTo>
                    <a:pt x="91556" y="529883"/>
                  </a:lnTo>
                  <a:lnTo>
                    <a:pt x="82309" y="534413"/>
                  </a:lnTo>
                  <a:lnTo>
                    <a:pt x="64508" y="535683"/>
                  </a:lnTo>
                  <a:lnTo>
                    <a:pt x="49071" y="527781"/>
                  </a:lnTo>
                  <a:lnTo>
                    <a:pt x="41991" y="521723"/>
                  </a:lnTo>
                  <a:lnTo>
                    <a:pt x="32243" y="503702"/>
                  </a:lnTo>
                  <a:lnTo>
                    <a:pt x="28655" y="492970"/>
                  </a:lnTo>
                  <a:lnTo>
                    <a:pt x="30349" y="454269"/>
                  </a:lnTo>
                  <a:lnTo>
                    <a:pt x="34181" y="427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27">
              <a:extLst>
                <a:ext uri="{FF2B5EF4-FFF2-40B4-BE49-F238E27FC236}">
                  <a16:creationId xmlns:a16="http://schemas.microsoft.com/office/drawing/2014/main" xmlns="" id="{8185235E-5770-47BB-8C86-49593C780A9B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1625173" y="638990"/>
              <a:ext cx="127428" cy="408761"/>
            </a:xfrm>
            <a:custGeom>
              <a:avLst/>
              <a:gdLst/>
              <a:ahLst/>
              <a:cxnLst/>
              <a:rect l="0" t="0" r="0" b="0"/>
              <a:pathLst>
                <a:path w="127428" h="408761">
                  <a:moveTo>
                    <a:pt x="127427" y="15060"/>
                  </a:moveTo>
                  <a:lnTo>
                    <a:pt x="127427" y="15060"/>
                  </a:lnTo>
                  <a:lnTo>
                    <a:pt x="124056" y="8318"/>
                  </a:lnTo>
                  <a:lnTo>
                    <a:pt x="118638" y="3127"/>
                  </a:lnTo>
                  <a:lnTo>
                    <a:pt x="115217" y="754"/>
                  </a:lnTo>
                  <a:lnTo>
                    <a:pt x="105773" y="0"/>
                  </a:lnTo>
                  <a:lnTo>
                    <a:pt x="100291" y="787"/>
                  </a:lnTo>
                  <a:lnTo>
                    <a:pt x="79092" y="15378"/>
                  </a:lnTo>
                  <a:lnTo>
                    <a:pt x="51565" y="51059"/>
                  </a:lnTo>
                  <a:lnTo>
                    <a:pt x="31387" y="88915"/>
                  </a:lnTo>
                  <a:lnTo>
                    <a:pt x="13481" y="133257"/>
                  </a:lnTo>
                  <a:lnTo>
                    <a:pt x="3171" y="178834"/>
                  </a:lnTo>
                  <a:lnTo>
                    <a:pt x="0" y="224962"/>
                  </a:lnTo>
                  <a:lnTo>
                    <a:pt x="3765" y="269922"/>
                  </a:lnTo>
                  <a:lnTo>
                    <a:pt x="17198" y="311071"/>
                  </a:lnTo>
                  <a:lnTo>
                    <a:pt x="36808" y="344881"/>
                  </a:lnTo>
                  <a:lnTo>
                    <a:pt x="59635" y="371903"/>
                  </a:lnTo>
                  <a:lnTo>
                    <a:pt x="108377" y="40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28">
              <a:extLst>
                <a:ext uri="{FF2B5EF4-FFF2-40B4-BE49-F238E27FC236}">
                  <a16:creationId xmlns:a16="http://schemas.microsoft.com/office/drawing/2014/main" xmlns="" id="{E18B8CDC-1262-42A9-A43D-AC7305BCA19D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1812442" y="742950"/>
              <a:ext cx="162409" cy="267298"/>
            </a:xfrm>
            <a:custGeom>
              <a:avLst/>
              <a:gdLst/>
              <a:ahLst/>
              <a:cxnLst/>
              <a:rect l="0" t="0" r="0" b="0"/>
              <a:pathLst>
                <a:path w="162409" h="267298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32893" y="47071"/>
                  </a:lnTo>
                  <a:lnTo>
                    <a:pt x="63826" y="93440"/>
                  </a:lnTo>
                  <a:lnTo>
                    <a:pt x="86844" y="128312"/>
                  </a:lnTo>
                  <a:lnTo>
                    <a:pt x="108833" y="162626"/>
                  </a:lnTo>
                  <a:lnTo>
                    <a:pt x="126602" y="196691"/>
                  </a:lnTo>
                  <a:lnTo>
                    <a:pt x="146625" y="240077"/>
                  </a:lnTo>
                  <a:lnTo>
                    <a:pt x="159290" y="266537"/>
                  </a:lnTo>
                  <a:lnTo>
                    <a:pt x="160329" y="267297"/>
                  </a:lnTo>
                  <a:lnTo>
                    <a:pt x="161022" y="266392"/>
                  </a:lnTo>
                  <a:lnTo>
                    <a:pt x="16240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29">
              <a:extLst>
                <a:ext uri="{FF2B5EF4-FFF2-40B4-BE49-F238E27FC236}">
                  <a16:creationId xmlns:a16="http://schemas.microsoft.com/office/drawing/2014/main" xmlns="" id="{E3F53A35-DD1E-45EF-8C09-2CDFF4CF04E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1826758" y="691183"/>
              <a:ext cx="179843" cy="331168"/>
            </a:xfrm>
            <a:custGeom>
              <a:avLst/>
              <a:gdLst/>
              <a:ahLst/>
              <a:cxnLst/>
              <a:rect l="0" t="0" r="0" b="0"/>
              <a:pathLst>
                <a:path w="179843" h="331168">
                  <a:moveTo>
                    <a:pt x="179842" y="7317"/>
                  </a:moveTo>
                  <a:lnTo>
                    <a:pt x="179842" y="7317"/>
                  </a:lnTo>
                  <a:lnTo>
                    <a:pt x="179842" y="575"/>
                  </a:lnTo>
                  <a:lnTo>
                    <a:pt x="179136" y="0"/>
                  </a:lnTo>
                  <a:lnTo>
                    <a:pt x="177960" y="1028"/>
                  </a:lnTo>
                  <a:lnTo>
                    <a:pt x="157461" y="39023"/>
                  </a:lnTo>
                  <a:lnTo>
                    <a:pt x="140497" y="70092"/>
                  </a:lnTo>
                  <a:lnTo>
                    <a:pt x="121198" y="106948"/>
                  </a:lnTo>
                  <a:lnTo>
                    <a:pt x="98744" y="146848"/>
                  </a:lnTo>
                  <a:lnTo>
                    <a:pt x="69950" y="188099"/>
                  </a:lnTo>
                  <a:lnTo>
                    <a:pt x="42101" y="226189"/>
                  </a:lnTo>
                  <a:lnTo>
                    <a:pt x="10148" y="273721"/>
                  </a:lnTo>
                  <a:lnTo>
                    <a:pt x="0" y="297169"/>
                  </a:lnTo>
                  <a:lnTo>
                    <a:pt x="2042" y="331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30">
              <a:extLst>
                <a:ext uri="{FF2B5EF4-FFF2-40B4-BE49-F238E27FC236}">
                  <a16:creationId xmlns:a16="http://schemas.microsoft.com/office/drawing/2014/main" xmlns="" id="{BB8D21CF-60B6-481A-B37A-CEE53711EBC9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2019300" y="9906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7150" y="13484"/>
                  </a:lnTo>
                  <a:lnTo>
                    <a:pt x="43666" y="3872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31">
              <a:extLst>
                <a:ext uri="{FF2B5EF4-FFF2-40B4-BE49-F238E27FC236}">
                  <a16:creationId xmlns:a16="http://schemas.microsoft.com/office/drawing/2014/main" xmlns="" id="{6E0EBB6C-E9DE-4394-8AF9-3141C9E7656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197100" y="695129"/>
              <a:ext cx="107951" cy="168472"/>
            </a:xfrm>
            <a:custGeom>
              <a:avLst/>
              <a:gdLst/>
              <a:ahLst/>
              <a:cxnLst/>
              <a:rect l="0" t="0" r="0" b="0"/>
              <a:pathLst>
                <a:path w="107951" h="1684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26040" y="44897"/>
                  </a:lnTo>
                  <a:lnTo>
                    <a:pt x="50205" y="81292"/>
                  </a:lnTo>
                  <a:lnTo>
                    <a:pt x="77984" y="121630"/>
                  </a:lnTo>
                  <a:lnTo>
                    <a:pt x="107950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32">
              <a:extLst>
                <a:ext uri="{FF2B5EF4-FFF2-40B4-BE49-F238E27FC236}">
                  <a16:creationId xmlns:a16="http://schemas.microsoft.com/office/drawing/2014/main" xmlns="" id="{867DE857-15EA-456F-A371-6B2EEC380BA0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281332" y="705733"/>
              <a:ext cx="93569" cy="316618"/>
            </a:xfrm>
            <a:custGeom>
              <a:avLst/>
              <a:gdLst/>
              <a:ahLst/>
              <a:cxnLst/>
              <a:rect l="0" t="0" r="0" b="0"/>
              <a:pathLst>
                <a:path w="93569" h="316618">
                  <a:moveTo>
                    <a:pt x="93568" y="5467"/>
                  </a:moveTo>
                  <a:lnTo>
                    <a:pt x="93568" y="5467"/>
                  </a:lnTo>
                  <a:lnTo>
                    <a:pt x="90197" y="2096"/>
                  </a:lnTo>
                  <a:lnTo>
                    <a:pt x="86660" y="441"/>
                  </a:lnTo>
                  <a:lnTo>
                    <a:pt x="84729" y="0"/>
                  </a:lnTo>
                  <a:lnTo>
                    <a:pt x="68528" y="6120"/>
                  </a:lnTo>
                  <a:lnTo>
                    <a:pt x="45854" y="26984"/>
                  </a:lnTo>
                  <a:lnTo>
                    <a:pt x="28003" y="55508"/>
                  </a:lnTo>
                  <a:lnTo>
                    <a:pt x="13777" y="93045"/>
                  </a:lnTo>
                  <a:lnTo>
                    <a:pt x="3996" y="132075"/>
                  </a:lnTo>
                  <a:lnTo>
                    <a:pt x="0" y="173822"/>
                  </a:lnTo>
                  <a:lnTo>
                    <a:pt x="2187" y="210729"/>
                  </a:lnTo>
                  <a:lnTo>
                    <a:pt x="4883" y="254805"/>
                  </a:lnTo>
                  <a:lnTo>
                    <a:pt x="10298" y="285445"/>
                  </a:lnTo>
                  <a:lnTo>
                    <a:pt x="23718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33">
              <a:extLst>
                <a:ext uri="{FF2B5EF4-FFF2-40B4-BE49-F238E27FC236}">
                  <a16:creationId xmlns:a16="http://schemas.microsoft.com/office/drawing/2014/main" xmlns="" id="{626E2D02-DB6B-4BE0-A2E9-609B12FCE22A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362200" y="641350"/>
              <a:ext cx="124896" cy="444501"/>
            </a:xfrm>
            <a:custGeom>
              <a:avLst/>
              <a:gdLst/>
              <a:ahLst/>
              <a:cxnLst/>
              <a:rect l="0" t="0" r="0" b="0"/>
              <a:pathLst>
                <a:path w="124896" h="444501">
                  <a:moveTo>
                    <a:pt x="101600" y="0"/>
                  </a:moveTo>
                  <a:lnTo>
                    <a:pt x="101600" y="0"/>
                  </a:lnTo>
                  <a:lnTo>
                    <a:pt x="104971" y="3371"/>
                  </a:lnTo>
                  <a:lnTo>
                    <a:pt x="113137" y="44071"/>
                  </a:lnTo>
                  <a:lnTo>
                    <a:pt x="119898" y="81441"/>
                  </a:lnTo>
                  <a:lnTo>
                    <a:pt x="123843" y="125801"/>
                  </a:lnTo>
                  <a:lnTo>
                    <a:pt x="124895" y="149484"/>
                  </a:lnTo>
                  <a:lnTo>
                    <a:pt x="124186" y="175151"/>
                  </a:lnTo>
                  <a:lnTo>
                    <a:pt x="122302" y="202139"/>
                  </a:lnTo>
                  <a:lnTo>
                    <a:pt x="119635" y="230010"/>
                  </a:lnTo>
                  <a:lnTo>
                    <a:pt x="113623" y="257056"/>
                  </a:lnTo>
                  <a:lnTo>
                    <a:pt x="105382" y="283554"/>
                  </a:lnTo>
                  <a:lnTo>
                    <a:pt x="95655" y="309686"/>
                  </a:lnTo>
                  <a:lnTo>
                    <a:pt x="71676" y="355655"/>
                  </a:lnTo>
                  <a:lnTo>
                    <a:pt x="45967" y="393724"/>
                  </a:lnTo>
                  <a:lnTo>
                    <a:pt x="0" y="44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34">
              <a:extLst>
                <a:ext uri="{FF2B5EF4-FFF2-40B4-BE49-F238E27FC236}">
                  <a16:creationId xmlns:a16="http://schemas.microsoft.com/office/drawing/2014/main" xmlns="" id="{304CC598-D186-4B36-A345-5D4CF95982EB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501900" y="459304"/>
              <a:ext cx="256460" cy="762672"/>
            </a:xfrm>
            <a:custGeom>
              <a:avLst/>
              <a:gdLst/>
              <a:ahLst/>
              <a:cxnLst/>
              <a:rect l="0" t="0" r="0" b="0"/>
              <a:pathLst>
                <a:path w="256460" h="762672">
                  <a:moveTo>
                    <a:pt x="57150" y="23296"/>
                  </a:moveTo>
                  <a:lnTo>
                    <a:pt x="57150" y="23296"/>
                  </a:lnTo>
                  <a:lnTo>
                    <a:pt x="69702" y="21414"/>
                  </a:lnTo>
                  <a:lnTo>
                    <a:pt x="108705" y="14458"/>
                  </a:lnTo>
                  <a:lnTo>
                    <a:pt x="149645" y="4998"/>
                  </a:lnTo>
                  <a:lnTo>
                    <a:pt x="189683" y="0"/>
                  </a:lnTo>
                  <a:lnTo>
                    <a:pt x="221616" y="1890"/>
                  </a:lnTo>
                  <a:lnTo>
                    <a:pt x="236314" y="6962"/>
                  </a:lnTo>
                  <a:lnTo>
                    <a:pt x="242209" y="10290"/>
                  </a:lnTo>
                  <a:lnTo>
                    <a:pt x="250641" y="29040"/>
                  </a:lnTo>
                  <a:lnTo>
                    <a:pt x="254624" y="59010"/>
                  </a:lnTo>
                  <a:lnTo>
                    <a:pt x="251690" y="100552"/>
                  </a:lnTo>
                  <a:lnTo>
                    <a:pt x="248932" y="124895"/>
                  </a:lnTo>
                  <a:lnTo>
                    <a:pt x="245682" y="151001"/>
                  </a:lnTo>
                  <a:lnTo>
                    <a:pt x="242105" y="178282"/>
                  </a:lnTo>
                  <a:lnTo>
                    <a:pt x="238309" y="207759"/>
                  </a:lnTo>
                  <a:lnTo>
                    <a:pt x="234367" y="238699"/>
                  </a:lnTo>
                  <a:lnTo>
                    <a:pt x="230328" y="270615"/>
                  </a:lnTo>
                  <a:lnTo>
                    <a:pt x="227635" y="303181"/>
                  </a:lnTo>
                  <a:lnTo>
                    <a:pt x="225840" y="336180"/>
                  </a:lnTo>
                  <a:lnTo>
                    <a:pt x="224643" y="369469"/>
                  </a:lnTo>
                  <a:lnTo>
                    <a:pt x="225257" y="400128"/>
                  </a:lnTo>
                  <a:lnTo>
                    <a:pt x="227077" y="429034"/>
                  </a:lnTo>
                  <a:lnTo>
                    <a:pt x="229701" y="456771"/>
                  </a:lnTo>
                  <a:lnTo>
                    <a:pt x="232862" y="483730"/>
                  </a:lnTo>
                  <a:lnTo>
                    <a:pt x="236380" y="510168"/>
                  </a:lnTo>
                  <a:lnTo>
                    <a:pt x="240137" y="536261"/>
                  </a:lnTo>
                  <a:lnTo>
                    <a:pt x="243347" y="560711"/>
                  </a:lnTo>
                  <a:lnTo>
                    <a:pt x="248795" y="606694"/>
                  </a:lnTo>
                  <a:lnTo>
                    <a:pt x="253568" y="645004"/>
                  </a:lnTo>
                  <a:lnTo>
                    <a:pt x="256459" y="690576"/>
                  </a:lnTo>
                  <a:lnTo>
                    <a:pt x="254486" y="727467"/>
                  </a:lnTo>
                  <a:lnTo>
                    <a:pt x="252207" y="732632"/>
                  </a:lnTo>
                  <a:lnTo>
                    <a:pt x="244031" y="740253"/>
                  </a:lnTo>
                  <a:lnTo>
                    <a:pt x="197729" y="750894"/>
                  </a:lnTo>
                  <a:lnTo>
                    <a:pt x="157024" y="755425"/>
                  </a:lnTo>
                  <a:lnTo>
                    <a:pt x="112592" y="759790"/>
                  </a:lnTo>
                  <a:lnTo>
                    <a:pt x="69797" y="762671"/>
                  </a:lnTo>
                  <a:lnTo>
                    <a:pt x="22876" y="761032"/>
                  </a:lnTo>
                  <a:lnTo>
                    <a:pt x="0" y="75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35">
              <a:extLst>
                <a:ext uri="{FF2B5EF4-FFF2-40B4-BE49-F238E27FC236}">
                  <a16:creationId xmlns:a16="http://schemas.microsoft.com/office/drawing/2014/main" xmlns="" id="{D59AA97A-76F0-4855-B58C-D5C10AB4ACC1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952750" y="861118"/>
              <a:ext cx="165101" cy="15183"/>
            </a:xfrm>
            <a:custGeom>
              <a:avLst/>
              <a:gdLst/>
              <a:ahLst/>
              <a:cxnLst/>
              <a:rect l="0" t="0" r="0" b="0"/>
              <a:pathLst>
                <a:path w="165101" h="15183">
                  <a:moveTo>
                    <a:pt x="0" y="15182"/>
                  </a:moveTo>
                  <a:lnTo>
                    <a:pt x="0" y="15182"/>
                  </a:lnTo>
                  <a:lnTo>
                    <a:pt x="36192" y="5748"/>
                  </a:lnTo>
                  <a:lnTo>
                    <a:pt x="83004" y="0"/>
                  </a:lnTo>
                  <a:lnTo>
                    <a:pt x="123438" y="909"/>
                  </a:lnTo>
                  <a:lnTo>
                    <a:pt x="165100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36">
              <a:extLst>
                <a:ext uri="{FF2B5EF4-FFF2-40B4-BE49-F238E27FC236}">
                  <a16:creationId xmlns:a16="http://schemas.microsoft.com/office/drawing/2014/main" xmlns="" id="{13E8B143-BF16-4C02-B73E-1BA8E1DD483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968429" y="990600"/>
              <a:ext cx="263722" cy="35122"/>
            </a:xfrm>
            <a:custGeom>
              <a:avLst/>
              <a:gdLst/>
              <a:ahLst/>
              <a:cxnLst/>
              <a:rect l="0" t="0" r="0" b="0"/>
              <a:pathLst>
                <a:path w="263722" h="35122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2399" y="31736"/>
                  </a:lnTo>
                  <a:lnTo>
                    <a:pt x="88215" y="25629"/>
                  </a:lnTo>
                  <a:lnTo>
                    <a:pt x="118495" y="21319"/>
                  </a:lnTo>
                  <a:lnTo>
                    <a:pt x="152793" y="16330"/>
                  </a:lnTo>
                  <a:lnTo>
                    <a:pt x="189769" y="10886"/>
                  </a:lnTo>
                  <a:lnTo>
                    <a:pt x="263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360">
            <a:extLst>
              <a:ext uri="{FF2B5EF4-FFF2-40B4-BE49-F238E27FC236}">
                <a16:creationId xmlns:a16="http://schemas.microsoft.com/office/drawing/2014/main" xmlns="" id="{E7437B2B-BDA9-4A1E-89A6-91F97CF51294}"/>
              </a:ext>
            </a:extLst>
          </p:cNvPr>
          <p:cNvGrpSpPr/>
          <p:nvPr/>
        </p:nvGrpSpPr>
        <p:grpSpPr>
          <a:xfrm>
            <a:off x="3257550" y="347608"/>
            <a:ext cx="1938244" cy="1256968"/>
            <a:chOff x="3257550" y="347608"/>
            <a:chExt cx="1938244" cy="1256968"/>
          </a:xfrm>
        </p:grpSpPr>
        <p:sp>
          <p:nvSpPr>
            <p:cNvPr id="70" name="SMARTInkShape-1737">
              <a:extLst>
                <a:ext uri="{FF2B5EF4-FFF2-40B4-BE49-F238E27FC236}">
                  <a16:creationId xmlns:a16="http://schemas.microsoft.com/office/drawing/2014/main" xmlns="" id="{3970AAF9-F8EF-4700-8C5F-D44C7342677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511918" y="521938"/>
              <a:ext cx="139333" cy="777211"/>
            </a:xfrm>
            <a:custGeom>
              <a:avLst/>
              <a:gdLst/>
              <a:ahLst/>
              <a:cxnLst/>
              <a:rect l="0" t="0" r="0" b="0"/>
              <a:pathLst>
                <a:path w="139333" h="777211">
                  <a:moveTo>
                    <a:pt x="139332" y="24162"/>
                  </a:moveTo>
                  <a:lnTo>
                    <a:pt x="139332" y="24162"/>
                  </a:lnTo>
                  <a:lnTo>
                    <a:pt x="116728" y="5321"/>
                  </a:lnTo>
                  <a:lnTo>
                    <a:pt x="109446" y="1018"/>
                  </a:lnTo>
                  <a:lnTo>
                    <a:pt x="91948" y="0"/>
                  </a:lnTo>
                  <a:lnTo>
                    <a:pt x="82342" y="1704"/>
                  </a:lnTo>
                  <a:lnTo>
                    <a:pt x="51969" y="20957"/>
                  </a:lnTo>
                  <a:lnTo>
                    <a:pt x="33006" y="50489"/>
                  </a:lnTo>
                  <a:lnTo>
                    <a:pt x="16581" y="90191"/>
                  </a:lnTo>
                  <a:lnTo>
                    <a:pt x="4578" y="136058"/>
                  </a:lnTo>
                  <a:lnTo>
                    <a:pt x="1518" y="160848"/>
                  </a:lnTo>
                  <a:lnTo>
                    <a:pt x="184" y="186547"/>
                  </a:lnTo>
                  <a:lnTo>
                    <a:pt x="0" y="212852"/>
                  </a:lnTo>
                  <a:lnTo>
                    <a:pt x="2699" y="240267"/>
                  </a:lnTo>
                  <a:lnTo>
                    <a:pt x="7321" y="268421"/>
                  </a:lnTo>
                  <a:lnTo>
                    <a:pt x="13225" y="297068"/>
                  </a:lnTo>
                  <a:lnTo>
                    <a:pt x="21394" y="326044"/>
                  </a:lnTo>
                  <a:lnTo>
                    <a:pt x="31073" y="355239"/>
                  </a:lnTo>
                  <a:lnTo>
                    <a:pt x="41759" y="384580"/>
                  </a:lnTo>
                  <a:lnTo>
                    <a:pt x="53117" y="414018"/>
                  </a:lnTo>
                  <a:lnTo>
                    <a:pt x="64922" y="443522"/>
                  </a:lnTo>
                  <a:lnTo>
                    <a:pt x="77025" y="473068"/>
                  </a:lnTo>
                  <a:lnTo>
                    <a:pt x="86505" y="502644"/>
                  </a:lnTo>
                  <a:lnTo>
                    <a:pt x="94236" y="532239"/>
                  </a:lnTo>
                  <a:lnTo>
                    <a:pt x="100801" y="561847"/>
                  </a:lnTo>
                  <a:lnTo>
                    <a:pt x="104473" y="589346"/>
                  </a:lnTo>
                  <a:lnTo>
                    <a:pt x="106215" y="615440"/>
                  </a:lnTo>
                  <a:lnTo>
                    <a:pt x="104858" y="663014"/>
                  </a:lnTo>
                  <a:lnTo>
                    <a:pt x="97199" y="702972"/>
                  </a:lnTo>
                  <a:lnTo>
                    <a:pt x="74245" y="750459"/>
                  </a:lnTo>
                  <a:lnTo>
                    <a:pt x="55136" y="768648"/>
                  </a:lnTo>
                  <a:lnTo>
                    <a:pt x="45101" y="774486"/>
                  </a:lnTo>
                  <a:lnTo>
                    <a:pt x="37000" y="776967"/>
                  </a:lnTo>
                  <a:lnTo>
                    <a:pt x="30189" y="777210"/>
                  </a:lnTo>
                  <a:lnTo>
                    <a:pt x="24237" y="775960"/>
                  </a:lnTo>
                  <a:lnTo>
                    <a:pt x="20269" y="772305"/>
                  </a:lnTo>
                  <a:lnTo>
                    <a:pt x="12332" y="748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38">
              <a:extLst>
                <a:ext uri="{FF2B5EF4-FFF2-40B4-BE49-F238E27FC236}">
                  <a16:creationId xmlns:a16="http://schemas.microsoft.com/office/drawing/2014/main" xmlns="" id="{B0A866FC-4B42-4C41-8F4C-0176558A5EBF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822700" y="558800"/>
              <a:ext cx="203201" cy="844551"/>
            </a:xfrm>
            <a:custGeom>
              <a:avLst/>
              <a:gdLst/>
              <a:ahLst/>
              <a:cxnLst/>
              <a:rect l="0" t="0" r="0" b="0"/>
              <a:pathLst>
                <a:path w="203201" h="844551">
                  <a:moveTo>
                    <a:pt x="203200" y="0"/>
                  </a:moveTo>
                  <a:lnTo>
                    <a:pt x="203200" y="0"/>
                  </a:lnTo>
                  <a:lnTo>
                    <a:pt x="164476" y="3371"/>
                  </a:lnTo>
                  <a:lnTo>
                    <a:pt x="146713" y="18196"/>
                  </a:lnTo>
                  <a:lnTo>
                    <a:pt x="130117" y="43365"/>
                  </a:lnTo>
                  <a:lnTo>
                    <a:pt x="115685" y="78070"/>
                  </a:lnTo>
                  <a:lnTo>
                    <a:pt x="104097" y="122657"/>
                  </a:lnTo>
                  <a:lnTo>
                    <a:pt x="99031" y="147388"/>
                  </a:lnTo>
                  <a:lnTo>
                    <a:pt x="94948" y="175164"/>
                  </a:lnTo>
                  <a:lnTo>
                    <a:pt x="91521" y="204971"/>
                  </a:lnTo>
                  <a:lnTo>
                    <a:pt x="88531" y="236130"/>
                  </a:lnTo>
                  <a:lnTo>
                    <a:pt x="87243" y="267487"/>
                  </a:lnTo>
                  <a:lnTo>
                    <a:pt x="87089" y="298975"/>
                  </a:lnTo>
                  <a:lnTo>
                    <a:pt x="87693" y="330550"/>
                  </a:lnTo>
                  <a:lnTo>
                    <a:pt x="88095" y="362183"/>
                  </a:lnTo>
                  <a:lnTo>
                    <a:pt x="88364" y="393855"/>
                  </a:lnTo>
                  <a:lnTo>
                    <a:pt x="88542" y="425554"/>
                  </a:lnTo>
                  <a:lnTo>
                    <a:pt x="89367" y="457269"/>
                  </a:lnTo>
                  <a:lnTo>
                    <a:pt x="90623" y="488996"/>
                  </a:lnTo>
                  <a:lnTo>
                    <a:pt x="92165" y="520731"/>
                  </a:lnTo>
                  <a:lnTo>
                    <a:pt x="93194" y="550354"/>
                  </a:lnTo>
                  <a:lnTo>
                    <a:pt x="93879" y="578569"/>
                  </a:lnTo>
                  <a:lnTo>
                    <a:pt x="94336" y="605846"/>
                  </a:lnTo>
                  <a:lnTo>
                    <a:pt x="93230" y="632497"/>
                  </a:lnTo>
                  <a:lnTo>
                    <a:pt x="91081" y="658732"/>
                  </a:lnTo>
                  <a:lnTo>
                    <a:pt x="88237" y="684688"/>
                  </a:lnTo>
                  <a:lnTo>
                    <a:pt x="81314" y="730461"/>
                  </a:lnTo>
                  <a:lnTo>
                    <a:pt x="72123" y="769855"/>
                  </a:lnTo>
                  <a:lnTo>
                    <a:pt x="51081" y="813011"/>
                  </a:lnTo>
                  <a:lnTo>
                    <a:pt x="35167" y="829592"/>
                  </a:lnTo>
                  <a:lnTo>
                    <a:pt x="20569" y="837902"/>
                  </a:lnTo>
                  <a:lnTo>
                    <a:pt x="0" y="844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39">
              <a:extLst>
                <a:ext uri="{FF2B5EF4-FFF2-40B4-BE49-F238E27FC236}">
                  <a16:creationId xmlns:a16="http://schemas.microsoft.com/office/drawing/2014/main" xmlns="" id="{136A3511-331D-4FE1-B798-75F5275680B8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257550" y="15367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7186" y="6938"/>
                  </a:lnTo>
                  <a:lnTo>
                    <a:pt x="48183" y="3056"/>
                  </a:lnTo>
                  <a:lnTo>
                    <a:pt x="90398" y="9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40">
              <a:extLst>
                <a:ext uri="{FF2B5EF4-FFF2-40B4-BE49-F238E27FC236}">
                  <a16:creationId xmlns:a16="http://schemas.microsoft.com/office/drawing/2014/main" xmlns="" id="{97846C06-36F8-4FA9-B6E4-687B2EF8E2C7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399410" y="1494942"/>
              <a:ext cx="135276" cy="98947"/>
            </a:xfrm>
            <a:custGeom>
              <a:avLst/>
              <a:gdLst/>
              <a:ahLst/>
              <a:cxnLst/>
              <a:rect l="0" t="0" r="0" b="0"/>
              <a:pathLst>
                <a:path w="135276" h="98947">
                  <a:moveTo>
                    <a:pt x="86740" y="3658"/>
                  </a:moveTo>
                  <a:lnTo>
                    <a:pt x="86740" y="3658"/>
                  </a:lnTo>
                  <a:lnTo>
                    <a:pt x="79998" y="287"/>
                  </a:lnTo>
                  <a:lnTo>
                    <a:pt x="77306" y="0"/>
                  </a:lnTo>
                  <a:lnTo>
                    <a:pt x="72434" y="1562"/>
                  </a:lnTo>
                  <a:lnTo>
                    <a:pt x="70853" y="3672"/>
                  </a:lnTo>
                  <a:lnTo>
                    <a:pt x="69096" y="9779"/>
                  </a:lnTo>
                  <a:lnTo>
                    <a:pt x="64442" y="45666"/>
                  </a:lnTo>
                  <a:lnTo>
                    <a:pt x="47449" y="76684"/>
                  </a:lnTo>
                  <a:lnTo>
                    <a:pt x="38468" y="88090"/>
                  </a:lnTo>
                  <a:lnTo>
                    <a:pt x="32686" y="90990"/>
                  </a:lnTo>
                  <a:lnTo>
                    <a:pt x="18736" y="92331"/>
                  </a:lnTo>
                  <a:lnTo>
                    <a:pt x="13182" y="89585"/>
                  </a:lnTo>
                  <a:lnTo>
                    <a:pt x="5129" y="79007"/>
                  </a:lnTo>
                  <a:lnTo>
                    <a:pt x="0" y="57185"/>
                  </a:lnTo>
                  <a:lnTo>
                    <a:pt x="2563" y="42970"/>
                  </a:lnTo>
                  <a:lnTo>
                    <a:pt x="5222" y="36216"/>
                  </a:lnTo>
                  <a:lnTo>
                    <a:pt x="13821" y="26830"/>
                  </a:lnTo>
                  <a:lnTo>
                    <a:pt x="19077" y="23339"/>
                  </a:lnTo>
                  <a:lnTo>
                    <a:pt x="30562" y="21342"/>
                  </a:lnTo>
                  <a:lnTo>
                    <a:pt x="36588" y="21797"/>
                  </a:lnTo>
                  <a:lnTo>
                    <a:pt x="42016" y="24923"/>
                  </a:lnTo>
                  <a:lnTo>
                    <a:pt x="83952" y="72252"/>
                  </a:lnTo>
                  <a:lnTo>
                    <a:pt x="100495" y="90304"/>
                  </a:lnTo>
                  <a:lnTo>
                    <a:pt x="111198" y="97906"/>
                  </a:lnTo>
                  <a:lnTo>
                    <a:pt x="115039" y="98946"/>
                  </a:lnTo>
                  <a:lnTo>
                    <a:pt x="118307" y="98933"/>
                  </a:lnTo>
                  <a:lnTo>
                    <a:pt x="125699" y="95156"/>
                  </a:lnTo>
                  <a:lnTo>
                    <a:pt x="129646" y="92173"/>
                  </a:lnTo>
                  <a:lnTo>
                    <a:pt x="134032" y="81333"/>
                  </a:lnTo>
                  <a:lnTo>
                    <a:pt x="135275" y="65697"/>
                  </a:lnTo>
                  <a:lnTo>
                    <a:pt x="130597" y="34505"/>
                  </a:lnTo>
                  <a:lnTo>
                    <a:pt x="121754" y="15721"/>
                  </a:lnTo>
                  <a:lnTo>
                    <a:pt x="114316" y="9584"/>
                  </a:lnTo>
                  <a:lnTo>
                    <a:pt x="94763" y="2764"/>
                  </a:lnTo>
                  <a:lnTo>
                    <a:pt x="66696" y="2295"/>
                  </a:lnTo>
                  <a:lnTo>
                    <a:pt x="52902" y="8697"/>
                  </a:lnTo>
                  <a:lnTo>
                    <a:pt x="3594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741">
              <a:extLst>
                <a:ext uri="{FF2B5EF4-FFF2-40B4-BE49-F238E27FC236}">
                  <a16:creationId xmlns:a16="http://schemas.microsoft.com/office/drawing/2014/main" xmlns="" id="{678B9578-6B64-4C00-892E-4BB7FDBE47B3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381074" y="347608"/>
              <a:ext cx="150845" cy="119103"/>
            </a:xfrm>
            <a:custGeom>
              <a:avLst/>
              <a:gdLst/>
              <a:ahLst/>
              <a:cxnLst/>
              <a:rect l="0" t="0" r="0" b="0"/>
              <a:pathLst>
                <a:path w="150845" h="119103">
                  <a:moveTo>
                    <a:pt x="92376" y="33392"/>
                  </a:moveTo>
                  <a:lnTo>
                    <a:pt x="92376" y="33392"/>
                  </a:lnTo>
                  <a:lnTo>
                    <a:pt x="92376" y="23279"/>
                  </a:lnTo>
                  <a:lnTo>
                    <a:pt x="91670" y="21711"/>
                  </a:lnTo>
                  <a:lnTo>
                    <a:pt x="90494" y="22077"/>
                  </a:lnTo>
                  <a:lnTo>
                    <a:pt x="53707" y="69467"/>
                  </a:lnTo>
                  <a:lnTo>
                    <a:pt x="35057" y="88531"/>
                  </a:lnTo>
                  <a:lnTo>
                    <a:pt x="22451" y="96233"/>
                  </a:lnTo>
                  <a:lnTo>
                    <a:pt x="16831" y="97158"/>
                  </a:lnTo>
                  <a:lnTo>
                    <a:pt x="11674" y="96364"/>
                  </a:lnTo>
                  <a:lnTo>
                    <a:pt x="6825" y="94423"/>
                  </a:lnTo>
                  <a:lnTo>
                    <a:pt x="3591" y="91013"/>
                  </a:lnTo>
                  <a:lnTo>
                    <a:pt x="0" y="81579"/>
                  </a:lnTo>
                  <a:lnTo>
                    <a:pt x="2166" y="68449"/>
                  </a:lnTo>
                  <a:lnTo>
                    <a:pt x="11319" y="48953"/>
                  </a:lnTo>
                  <a:lnTo>
                    <a:pt x="15055" y="43766"/>
                  </a:lnTo>
                  <a:lnTo>
                    <a:pt x="19662" y="41014"/>
                  </a:lnTo>
                  <a:lnTo>
                    <a:pt x="30425" y="39837"/>
                  </a:lnTo>
                  <a:lnTo>
                    <a:pt x="42264" y="45429"/>
                  </a:lnTo>
                  <a:lnTo>
                    <a:pt x="84762" y="85249"/>
                  </a:lnTo>
                  <a:lnTo>
                    <a:pt x="111176" y="111525"/>
                  </a:lnTo>
                  <a:lnTo>
                    <a:pt x="122133" y="117507"/>
                  </a:lnTo>
                  <a:lnTo>
                    <a:pt x="127030" y="119102"/>
                  </a:lnTo>
                  <a:lnTo>
                    <a:pt x="131707" y="118754"/>
                  </a:lnTo>
                  <a:lnTo>
                    <a:pt x="140666" y="114605"/>
                  </a:lnTo>
                  <a:lnTo>
                    <a:pt x="147470" y="104294"/>
                  </a:lnTo>
                  <a:lnTo>
                    <a:pt x="150271" y="97593"/>
                  </a:lnTo>
                  <a:lnTo>
                    <a:pt x="150844" y="71308"/>
                  </a:lnTo>
                  <a:lnTo>
                    <a:pt x="143174" y="37806"/>
                  </a:lnTo>
                  <a:lnTo>
                    <a:pt x="132122" y="19126"/>
                  </a:lnTo>
                  <a:lnTo>
                    <a:pt x="125223" y="11181"/>
                  </a:lnTo>
                  <a:lnTo>
                    <a:pt x="110032" y="2354"/>
                  </a:lnTo>
                  <a:lnTo>
                    <a:pt x="102030" y="0"/>
                  </a:lnTo>
                  <a:lnTo>
                    <a:pt x="83731" y="1147"/>
                  </a:lnTo>
                  <a:lnTo>
                    <a:pt x="73913" y="3429"/>
                  </a:lnTo>
                  <a:lnTo>
                    <a:pt x="65956" y="8478"/>
                  </a:lnTo>
                  <a:lnTo>
                    <a:pt x="41576" y="3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742">
              <a:extLst>
                <a:ext uri="{FF2B5EF4-FFF2-40B4-BE49-F238E27FC236}">
                  <a16:creationId xmlns:a16="http://schemas.microsoft.com/office/drawing/2014/main" xmlns="" id="{ACBB070B-689B-46C4-B00D-A16FD48DCBBC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760083" y="1587500"/>
              <a:ext cx="113418" cy="12701"/>
            </a:xfrm>
            <a:custGeom>
              <a:avLst/>
              <a:gdLst/>
              <a:ahLst/>
              <a:cxnLst/>
              <a:rect l="0" t="0" r="0" b="0"/>
              <a:pathLst>
                <a:path w="113418" h="127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6467"/>
                  </a:lnTo>
                  <a:lnTo>
                    <a:pt x="2749" y="9460"/>
                  </a:lnTo>
                  <a:lnTo>
                    <a:pt x="18146" y="11740"/>
                  </a:lnTo>
                  <a:lnTo>
                    <a:pt x="59477" y="12510"/>
                  </a:lnTo>
                  <a:lnTo>
                    <a:pt x="11341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43">
              <a:extLst>
                <a:ext uri="{FF2B5EF4-FFF2-40B4-BE49-F238E27FC236}">
                  <a16:creationId xmlns:a16="http://schemas.microsoft.com/office/drawing/2014/main" xmlns="" id="{2207901B-F1E8-4ED8-B69E-441016421FE2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925938" y="1507269"/>
              <a:ext cx="138671" cy="97307"/>
            </a:xfrm>
            <a:custGeom>
              <a:avLst/>
              <a:gdLst/>
              <a:ahLst/>
              <a:cxnLst/>
              <a:rect l="0" t="0" r="0" b="0"/>
              <a:pathLst>
                <a:path w="138671" h="97307">
                  <a:moveTo>
                    <a:pt x="61862" y="29431"/>
                  </a:moveTo>
                  <a:lnTo>
                    <a:pt x="61862" y="29431"/>
                  </a:lnTo>
                  <a:lnTo>
                    <a:pt x="61156" y="35912"/>
                  </a:lnTo>
                  <a:lnTo>
                    <a:pt x="53024" y="62034"/>
                  </a:lnTo>
                  <a:lnTo>
                    <a:pt x="40193" y="80484"/>
                  </a:lnTo>
                  <a:lnTo>
                    <a:pt x="26357" y="92614"/>
                  </a:lnTo>
                  <a:lnTo>
                    <a:pt x="17625" y="96318"/>
                  </a:lnTo>
                  <a:lnTo>
                    <a:pt x="13320" y="97306"/>
                  </a:lnTo>
                  <a:lnTo>
                    <a:pt x="9745" y="95142"/>
                  </a:lnTo>
                  <a:lnTo>
                    <a:pt x="3892" y="85212"/>
                  </a:lnTo>
                  <a:lnTo>
                    <a:pt x="0" y="60383"/>
                  </a:lnTo>
                  <a:lnTo>
                    <a:pt x="4735" y="42717"/>
                  </a:lnTo>
                  <a:lnTo>
                    <a:pt x="13189" y="27575"/>
                  </a:lnTo>
                  <a:lnTo>
                    <a:pt x="21650" y="18493"/>
                  </a:lnTo>
                  <a:lnTo>
                    <a:pt x="31995" y="13986"/>
                  </a:lnTo>
                  <a:lnTo>
                    <a:pt x="37717" y="12784"/>
                  </a:lnTo>
                  <a:lnTo>
                    <a:pt x="42943" y="14100"/>
                  </a:lnTo>
                  <a:lnTo>
                    <a:pt x="52513" y="21206"/>
                  </a:lnTo>
                  <a:lnTo>
                    <a:pt x="69449" y="47379"/>
                  </a:lnTo>
                  <a:lnTo>
                    <a:pt x="86005" y="76715"/>
                  </a:lnTo>
                  <a:lnTo>
                    <a:pt x="93994" y="82196"/>
                  </a:lnTo>
                  <a:lnTo>
                    <a:pt x="98100" y="83658"/>
                  </a:lnTo>
                  <a:lnTo>
                    <a:pt x="108306" y="81519"/>
                  </a:lnTo>
                  <a:lnTo>
                    <a:pt x="119193" y="75159"/>
                  </a:lnTo>
                  <a:lnTo>
                    <a:pt x="128735" y="65277"/>
                  </a:lnTo>
                  <a:lnTo>
                    <a:pt x="138670" y="44442"/>
                  </a:lnTo>
                  <a:lnTo>
                    <a:pt x="138096" y="28577"/>
                  </a:lnTo>
                  <a:lnTo>
                    <a:pt x="135969" y="20395"/>
                  </a:lnTo>
                  <a:lnTo>
                    <a:pt x="132433" y="14235"/>
                  </a:lnTo>
                  <a:lnTo>
                    <a:pt x="122860" y="5509"/>
                  </a:lnTo>
                  <a:lnTo>
                    <a:pt x="109668" y="1160"/>
                  </a:lnTo>
                  <a:lnTo>
                    <a:pt x="102200" y="0"/>
                  </a:lnTo>
                  <a:lnTo>
                    <a:pt x="90138" y="2475"/>
                  </a:lnTo>
                  <a:lnTo>
                    <a:pt x="80779" y="8278"/>
                  </a:lnTo>
                  <a:lnTo>
                    <a:pt x="68212" y="2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44">
              <a:extLst>
                <a:ext uri="{FF2B5EF4-FFF2-40B4-BE49-F238E27FC236}">
                  <a16:creationId xmlns:a16="http://schemas.microsoft.com/office/drawing/2014/main" xmlns="" id="{D4E15EFD-3F89-473F-BC42-01D63D7CD38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66785" y="353413"/>
              <a:ext cx="166850" cy="124179"/>
            </a:xfrm>
            <a:custGeom>
              <a:avLst/>
              <a:gdLst/>
              <a:ahLst/>
              <a:cxnLst/>
              <a:rect l="0" t="0" r="0" b="0"/>
              <a:pathLst>
                <a:path w="166850" h="124179">
                  <a:moveTo>
                    <a:pt x="89265" y="27587"/>
                  </a:moveTo>
                  <a:lnTo>
                    <a:pt x="89265" y="27587"/>
                  </a:lnTo>
                  <a:lnTo>
                    <a:pt x="92636" y="20845"/>
                  </a:lnTo>
                  <a:lnTo>
                    <a:pt x="92923" y="18153"/>
                  </a:lnTo>
                  <a:lnTo>
                    <a:pt x="91361" y="13281"/>
                  </a:lnTo>
                  <a:lnTo>
                    <a:pt x="90662" y="12405"/>
                  </a:lnTo>
                  <a:lnTo>
                    <a:pt x="90196" y="12527"/>
                  </a:lnTo>
                  <a:lnTo>
                    <a:pt x="62569" y="57427"/>
                  </a:lnTo>
                  <a:lnTo>
                    <a:pt x="38209" y="92252"/>
                  </a:lnTo>
                  <a:lnTo>
                    <a:pt x="26356" y="102188"/>
                  </a:lnTo>
                  <a:lnTo>
                    <a:pt x="16385" y="106604"/>
                  </a:lnTo>
                  <a:lnTo>
                    <a:pt x="11751" y="106371"/>
                  </a:lnTo>
                  <a:lnTo>
                    <a:pt x="2838" y="102348"/>
                  </a:lnTo>
                  <a:lnTo>
                    <a:pt x="603" y="97889"/>
                  </a:lnTo>
                  <a:lnTo>
                    <a:pt x="0" y="85408"/>
                  </a:lnTo>
                  <a:lnTo>
                    <a:pt x="6999" y="59144"/>
                  </a:lnTo>
                  <a:lnTo>
                    <a:pt x="17895" y="44905"/>
                  </a:lnTo>
                  <a:lnTo>
                    <a:pt x="32850" y="34578"/>
                  </a:lnTo>
                  <a:lnTo>
                    <a:pt x="51256" y="27637"/>
                  </a:lnTo>
                  <a:lnTo>
                    <a:pt x="67433" y="27844"/>
                  </a:lnTo>
                  <a:lnTo>
                    <a:pt x="74710" y="29875"/>
                  </a:lnTo>
                  <a:lnTo>
                    <a:pt x="88441" y="39658"/>
                  </a:lnTo>
                  <a:lnTo>
                    <a:pt x="100893" y="54118"/>
                  </a:lnTo>
                  <a:lnTo>
                    <a:pt x="121457" y="99006"/>
                  </a:lnTo>
                  <a:lnTo>
                    <a:pt x="131267" y="118103"/>
                  </a:lnTo>
                  <a:lnTo>
                    <a:pt x="135685" y="123791"/>
                  </a:lnTo>
                  <a:lnTo>
                    <a:pt x="138556" y="124178"/>
                  </a:lnTo>
                  <a:lnTo>
                    <a:pt x="145509" y="120846"/>
                  </a:lnTo>
                  <a:lnTo>
                    <a:pt x="157357" y="104295"/>
                  </a:lnTo>
                  <a:lnTo>
                    <a:pt x="166434" y="74774"/>
                  </a:lnTo>
                  <a:lnTo>
                    <a:pt x="166849" y="35846"/>
                  </a:lnTo>
                  <a:lnTo>
                    <a:pt x="160436" y="16911"/>
                  </a:lnTo>
                  <a:lnTo>
                    <a:pt x="155762" y="9886"/>
                  </a:lnTo>
                  <a:lnTo>
                    <a:pt x="149119" y="5203"/>
                  </a:lnTo>
                  <a:lnTo>
                    <a:pt x="132329" y="0"/>
                  </a:lnTo>
                  <a:lnTo>
                    <a:pt x="114989" y="3332"/>
                  </a:lnTo>
                  <a:lnTo>
                    <a:pt x="89265" y="14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45">
              <a:extLst>
                <a:ext uri="{FF2B5EF4-FFF2-40B4-BE49-F238E27FC236}">
                  <a16:creationId xmlns:a16="http://schemas.microsoft.com/office/drawing/2014/main" xmlns="" id="{448D1E3A-EA28-46D0-B772-EAF214D3178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235642" y="837218"/>
              <a:ext cx="144638" cy="440628"/>
            </a:xfrm>
            <a:custGeom>
              <a:avLst/>
              <a:gdLst/>
              <a:ahLst/>
              <a:cxnLst/>
              <a:rect l="0" t="0" r="0" b="0"/>
              <a:pathLst>
                <a:path w="144638" h="440628">
                  <a:moveTo>
                    <a:pt x="114108" y="39082"/>
                  </a:moveTo>
                  <a:lnTo>
                    <a:pt x="114108" y="39082"/>
                  </a:lnTo>
                  <a:lnTo>
                    <a:pt x="114108" y="35711"/>
                  </a:lnTo>
                  <a:lnTo>
                    <a:pt x="112226" y="32174"/>
                  </a:lnTo>
                  <a:lnTo>
                    <a:pt x="97502" y="17006"/>
                  </a:lnTo>
                  <a:lnTo>
                    <a:pt x="75236" y="2684"/>
                  </a:lnTo>
                  <a:lnTo>
                    <a:pt x="69143" y="0"/>
                  </a:lnTo>
                  <a:lnTo>
                    <a:pt x="54848" y="781"/>
                  </a:lnTo>
                  <a:lnTo>
                    <a:pt x="47084" y="2964"/>
                  </a:lnTo>
                  <a:lnTo>
                    <a:pt x="19303" y="22893"/>
                  </a:lnTo>
                  <a:lnTo>
                    <a:pt x="6591" y="45057"/>
                  </a:lnTo>
                  <a:lnTo>
                    <a:pt x="0" y="70665"/>
                  </a:lnTo>
                  <a:lnTo>
                    <a:pt x="963" y="107471"/>
                  </a:lnTo>
                  <a:lnTo>
                    <a:pt x="6436" y="127568"/>
                  </a:lnTo>
                  <a:lnTo>
                    <a:pt x="11988" y="134762"/>
                  </a:lnTo>
                  <a:lnTo>
                    <a:pt x="27564" y="144636"/>
                  </a:lnTo>
                  <a:lnTo>
                    <a:pt x="48127" y="147613"/>
                  </a:lnTo>
                  <a:lnTo>
                    <a:pt x="69967" y="145174"/>
                  </a:lnTo>
                  <a:lnTo>
                    <a:pt x="89080" y="137034"/>
                  </a:lnTo>
                  <a:lnTo>
                    <a:pt x="103220" y="124479"/>
                  </a:lnTo>
                  <a:lnTo>
                    <a:pt x="113502" y="108786"/>
                  </a:lnTo>
                  <a:lnTo>
                    <a:pt x="128287" y="63043"/>
                  </a:lnTo>
                  <a:lnTo>
                    <a:pt x="129111" y="51378"/>
                  </a:lnTo>
                  <a:lnTo>
                    <a:pt x="127832" y="45958"/>
                  </a:lnTo>
                  <a:lnTo>
                    <a:pt x="127491" y="46488"/>
                  </a:lnTo>
                  <a:lnTo>
                    <a:pt x="128749" y="91499"/>
                  </a:lnTo>
                  <a:lnTo>
                    <a:pt x="131904" y="122351"/>
                  </a:lnTo>
                  <a:lnTo>
                    <a:pt x="135658" y="159581"/>
                  </a:lnTo>
                  <a:lnTo>
                    <a:pt x="139678" y="201528"/>
                  </a:lnTo>
                  <a:lnTo>
                    <a:pt x="143111" y="246041"/>
                  </a:lnTo>
                  <a:lnTo>
                    <a:pt x="144637" y="291695"/>
                  </a:lnTo>
                  <a:lnTo>
                    <a:pt x="143434" y="335975"/>
                  </a:lnTo>
                  <a:lnTo>
                    <a:pt x="138430" y="376351"/>
                  </a:lnTo>
                  <a:lnTo>
                    <a:pt x="126799" y="408407"/>
                  </a:lnTo>
                  <a:lnTo>
                    <a:pt x="110341" y="429240"/>
                  </a:lnTo>
                  <a:lnTo>
                    <a:pt x="101013" y="436770"/>
                  </a:lnTo>
                  <a:lnTo>
                    <a:pt x="91267" y="440380"/>
                  </a:lnTo>
                  <a:lnTo>
                    <a:pt x="71030" y="440627"/>
                  </a:lnTo>
                  <a:lnTo>
                    <a:pt x="62106" y="436601"/>
                  </a:lnTo>
                  <a:lnTo>
                    <a:pt x="46546" y="422720"/>
                  </a:lnTo>
                  <a:lnTo>
                    <a:pt x="36338" y="402910"/>
                  </a:lnTo>
                  <a:lnTo>
                    <a:pt x="32628" y="391701"/>
                  </a:lnTo>
                  <a:lnTo>
                    <a:pt x="36031" y="362313"/>
                  </a:lnTo>
                  <a:lnTo>
                    <a:pt x="50608" y="312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746">
              <a:extLst>
                <a:ext uri="{FF2B5EF4-FFF2-40B4-BE49-F238E27FC236}">
                  <a16:creationId xmlns:a16="http://schemas.microsoft.com/office/drawing/2014/main" xmlns="" id="{6EEF2D5F-6B43-42C2-A9C9-768D8B235E25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07676" y="776465"/>
              <a:ext cx="108775" cy="309386"/>
            </a:xfrm>
            <a:custGeom>
              <a:avLst/>
              <a:gdLst/>
              <a:ahLst/>
              <a:cxnLst/>
              <a:rect l="0" t="0" r="0" b="0"/>
              <a:pathLst>
                <a:path w="108775" h="309386">
                  <a:moveTo>
                    <a:pt x="108774" y="10935"/>
                  </a:moveTo>
                  <a:lnTo>
                    <a:pt x="108774" y="10935"/>
                  </a:lnTo>
                  <a:lnTo>
                    <a:pt x="102032" y="4193"/>
                  </a:lnTo>
                  <a:lnTo>
                    <a:pt x="91196" y="883"/>
                  </a:lnTo>
                  <a:lnTo>
                    <a:pt x="84355" y="0"/>
                  </a:lnTo>
                  <a:lnTo>
                    <a:pt x="71110" y="4664"/>
                  </a:lnTo>
                  <a:lnTo>
                    <a:pt x="47990" y="24834"/>
                  </a:lnTo>
                  <a:lnTo>
                    <a:pt x="30253" y="48157"/>
                  </a:lnTo>
                  <a:lnTo>
                    <a:pt x="15315" y="79689"/>
                  </a:lnTo>
                  <a:lnTo>
                    <a:pt x="5383" y="116752"/>
                  </a:lnTo>
                  <a:lnTo>
                    <a:pt x="28" y="156742"/>
                  </a:lnTo>
                  <a:lnTo>
                    <a:pt x="0" y="198035"/>
                  </a:lnTo>
                  <a:lnTo>
                    <a:pt x="6102" y="234261"/>
                  </a:lnTo>
                  <a:lnTo>
                    <a:pt x="17281" y="264708"/>
                  </a:lnTo>
                  <a:lnTo>
                    <a:pt x="34008" y="287647"/>
                  </a:lnTo>
                  <a:lnTo>
                    <a:pt x="55084" y="299724"/>
                  </a:lnTo>
                  <a:lnTo>
                    <a:pt x="89724" y="309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47">
              <a:extLst>
                <a:ext uri="{FF2B5EF4-FFF2-40B4-BE49-F238E27FC236}">
                  <a16:creationId xmlns:a16="http://schemas.microsoft.com/office/drawing/2014/main" xmlns="" id="{DA92A305-8D93-4670-9C1B-77CB272010C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48183" y="858656"/>
              <a:ext cx="107968" cy="178935"/>
            </a:xfrm>
            <a:custGeom>
              <a:avLst/>
              <a:gdLst/>
              <a:ahLst/>
              <a:cxnLst/>
              <a:rect l="0" t="0" r="0" b="0"/>
              <a:pathLst>
                <a:path w="107968" h="178935">
                  <a:moveTo>
                    <a:pt x="6367" y="17644"/>
                  </a:moveTo>
                  <a:lnTo>
                    <a:pt x="6367" y="17644"/>
                  </a:lnTo>
                  <a:lnTo>
                    <a:pt x="1341" y="5710"/>
                  </a:lnTo>
                  <a:lnTo>
                    <a:pt x="900" y="3338"/>
                  </a:lnTo>
                  <a:lnTo>
                    <a:pt x="1311" y="1757"/>
                  </a:lnTo>
                  <a:lnTo>
                    <a:pt x="2291" y="702"/>
                  </a:lnTo>
                  <a:lnTo>
                    <a:pt x="3649" y="0"/>
                  </a:lnTo>
                  <a:lnTo>
                    <a:pt x="8922" y="1100"/>
                  </a:lnTo>
                  <a:lnTo>
                    <a:pt x="23587" y="9450"/>
                  </a:lnTo>
                  <a:lnTo>
                    <a:pt x="43925" y="27210"/>
                  </a:lnTo>
                  <a:lnTo>
                    <a:pt x="50455" y="34605"/>
                  </a:lnTo>
                  <a:lnTo>
                    <a:pt x="63018" y="68609"/>
                  </a:lnTo>
                  <a:lnTo>
                    <a:pt x="61096" y="109964"/>
                  </a:lnTo>
                  <a:lnTo>
                    <a:pt x="49506" y="135110"/>
                  </a:lnTo>
                  <a:lnTo>
                    <a:pt x="20062" y="169885"/>
                  </a:lnTo>
                  <a:lnTo>
                    <a:pt x="8691" y="177029"/>
                  </a:lnTo>
                  <a:lnTo>
                    <a:pt x="3683" y="178934"/>
                  </a:lnTo>
                  <a:lnTo>
                    <a:pt x="1049" y="177382"/>
                  </a:lnTo>
                  <a:lnTo>
                    <a:pt x="0" y="173525"/>
                  </a:lnTo>
                  <a:lnTo>
                    <a:pt x="1420" y="161008"/>
                  </a:lnTo>
                  <a:lnTo>
                    <a:pt x="12271" y="133421"/>
                  </a:lnTo>
                  <a:lnTo>
                    <a:pt x="44588" y="90295"/>
                  </a:lnTo>
                  <a:lnTo>
                    <a:pt x="85405" y="47646"/>
                  </a:lnTo>
                  <a:lnTo>
                    <a:pt x="99949" y="35784"/>
                  </a:lnTo>
                  <a:lnTo>
                    <a:pt x="101211" y="33971"/>
                  </a:lnTo>
                  <a:lnTo>
                    <a:pt x="101346" y="32762"/>
                  </a:lnTo>
                  <a:lnTo>
                    <a:pt x="94795" y="41173"/>
                  </a:lnTo>
                  <a:lnTo>
                    <a:pt x="87287" y="63813"/>
                  </a:lnTo>
                  <a:lnTo>
                    <a:pt x="87336" y="89493"/>
                  </a:lnTo>
                  <a:lnTo>
                    <a:pt x="107967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48">
              <a:extLst>
                <a:ext uri="{FF2B5EF4-FFF2-40B4-BE49-F238E27FC236}">
                  <a16:creationId xmlns:a16="http://schemas.microsoft.com/office/drawing/2014/main" xmlns="" id="{A5324767-EEF7-4420-8A69-11A13B67AE6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806950" y="10160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7150" y="6742"/>
                  </a:lnTo>
                  <a:lnTo>
                    <a:pt x="46305" y="31801"/>
                  </a:lnTo>
                  <a:lnTo>
                    <a:pt x="9849" y="7835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49">
              <a:extLst>
                <a:ext uri="{FF2B5EF4-FFF2-40B4-BE49-F238E27FC236}">
                  <a16:creationId xmlns:a16="http://schemas.microsoft.com/office/drawing/2014/main" xmlns="" id="{F495F75D-416B-4005-AF79-42329E45A5DD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944161" y="895350"/>
              <a:ext cx="126682" cy="320486"/>
            </a:xfrm>
            <a:custGeom>
              <a:avLst/>
              <a:gdLst/>
              <a:ahLst/>
              <a:cxnLst/>
              <a:rect l="0" t="0" r="0" b="0"/>
              <a:pathLst>
                <a:path w="126682" h="320486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0" y="15580"/>
                  </a:lnTo>
                  <a:lnTo>
                    <a:pt x="654" y="39345"/>
                  </a:lnTo>
                  <a:lnTo>
                    <a:pt x="8687" y="61987"/>
                  </a:lnTo>
                  <a:lnTo>
                    <a:pt x="21707" y="73646"/>
                  </a:lnTo>
                  <a:lnTo>
                    <a:pt x="30117" y="78731"/>
                  </a:lnTo>
                  <a:lnTo>
                    <a:pt x="38546" y="80710"/>
                  </a:lnTo>
                  <a:lnTo>
                    <a:pt x="55438" y="79145"/>
                  </a:lnTo>
                  <a:lnTo>
                    <a:pt x="84186" y="66960"/>
                  </a:lnTo>
                  <a:lnTo>
                    <a:pt x="97124" y="53984"/>
                  </a:lnTo>
                  <a:lnTo>
                    <a:pt x="123966" y="7811"/>
                  </a:lnTo>
                  <a:lnTo>
                    <a:pt x="125101" y="5207"/>
                  </a:lnTo>
                  <a:lnTo>
                    <a:pt x="125153" y="3472"/>
                  </a:lnTo>
                  <a:lnTo>
                    <a:pt x="124481" y="2314"/>
                  </a:lnTo>
                  <a:lnTo>
                    <a:pt x="123329" y="3660"/>
                  </a:lnTo>
                  <a:lnTo>
                    <a:pt x="120165" y="10799"/>
                  </a:lnTo>
                  <a:lnTo>
                    <a:pt x="122259" y="51238"/>
                  </a:lnTo>
                  <a:lnTo>
                    <a:pt x="124760" y="94674"/>
                  </a:lnTo>
                  <a:lnTo>
                    <a:pt x="126681" y="129566"/>
                  </a:lnTo>
                  <a:lnTo>
                    <a:pt x="125183" y="166240"/>
                  </a:lnTo>
                  <a:lnTo>
                    <a:pt x="118403" y="203707"/>
                  </a:lnTo>
                  <a:lnTo>
                    <a:pt x="106923" y="240114"/>
                  </a:lnTo>
                  <a:lnTo>
                    <a:pt x="81332" y="286261"/>
                  </a:lnTo>
                  <a:lnTo>
                    <a:pt x="56972" y="315221"/>
                  </a:lnTo>
                  <a:lnTo>
                    <a:pt x="50806" y="318803"/>
                  </a:lnTo>
                  <a:lnTo>
                    <a:pt x="45284" y="320485"/>
                  </a:lnTo>
                  <a:lnTo>
                    <a:pt x="42308" y="318079"/>
                  </a:lnTo>
                  <a:lnTo>
                    <a:pt x="40589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50">
              <a:extLst>
                <a:ext uri="{FF2B5EF4-FFF2-40B4-BE49-F238E27FC236}">
                  <a16:creationId xmlns:a16="http://schemas.microsoft.com/office/drawing/2014/main" xmlns="" id="{75E96093-F9AD-4E7D-8E79-2443C71AA20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5080000" y="762000"/>
              <a:ext cx="115794" cy="368301"/>
            </a:xfrm>
            <a:custGeom>
              <a:avLst/>
              <a:gdLst/>
              <a:ahLst/>
              <a:cxnLst/>
              <a:rect l="0" t="0" r="0" b="0"/>
              <a:pathLst>
                <a:path w="115794" h="368301">
                  <a:moveTo>
                    <a:pt x="57150" y="0"/>
                  </a:moveTo>
                  <a:lnTo>
                    <a:pt x="57150" y="0"/>
                  </a:lnTo>
                  <a:lnTo>
                    <a:pt x="84939" y="36628"/>
                  </a:lnTo>
                  <a:lnTo>
                    <a:pt x="106776" y="78037"/>
                  </a:lnTo>
                  <a:lnTo>
                    <a:pt x="114484" y="117233"/>
                  </a:lnTo>
                  <a:lnTo>
                    <a:pt x="115793" y="162876"/>
                  </a:lnTo>
                  <a:lnTo>
                    <a:pt x="113178" y="186901"/>
                  </a:lnTo>
                  <a:lnTo>
                    <a:pt x="109319" y="211384"/>
                  </a:lnTo>
                  <a:lnTo>
                    <a:pt x="88097" y="257402"/>
                  </a:lnTo>
                  <a:lnTo>
                    <a:pt x="58910" y="299256"/>
                  </a:lnTo>
                  <a:lnTo>
                    <a:pt x="19650" y="345648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63">
            <a:extLst>
              <a:ext uri="{FF2B5EF4-FFF2-40B4-BE49-F238E27FC236}">
                <a16:creationId xmlns:a16="http://schemas.microsoft.com/office/drawing/2014/main" xmlns="" id="{8F2C195A-D0B9-4711-82E0-AFF12E895105}"/>
              </a:ext>
            </a:extLst>
          </p:cNvPr>
          <p:cNvGrpSpPr/>
          <p:nvPr/>
        </p:nvGrpSpPr>
        <p:grpSpPr>
          <a:xfrm>
            <a:off x="5342116" y="760750"/>
            <a:ext cx="2418473" cy="614820"/>
            <a:chOff x="5342116" y="760750"/>
            <a:chExt cx="2418473" cy="614820"/>
          </a:xfrm>
        </p:grpSpPr>
        <p:sp>
          <p:nvSpPr>
            <p:cNvPr id="85" name="SMARTInkShape-1751">
              <a:extLst>
                <a:ext uri="{FF2B5EF4-FFF2-40B4-BE49-F238E27FC236}">
                  <a16:creationId xmlns:a16="http://schemas.microsoft.com/office/drawing/2014/main" xmlns="" id="{188E41A2-D348-463B-BC74-3F228DC8495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5601407" y="760750"/>
              <a:ext cx="119944" cy="483851"/>
            </a:xfrm>
            <a:custGeom>
              <a:avLst/>
              <a:gdLst/>
              <a:ahLst/>
              <a:cxnLst/>
              <a:rect l="0" t="0" r="0" b="0"/>
              <a:pathLst>
                <a:path w="119944" h="483851">
                  <a:moveTo>
                    <a:pt x="119943" y="58400"/>
                  </a:moveTo>
                  <a:lnTo>
                    <a:pt x="119943" y="58400"/>
                  </a:lnTo>
                  <a:lnTo>
                    <a:pt x="116572" y="38174"/>
                  </a:lnTo>
                  <a:lnTo>
                    <a:pt x="105510" y="20718"/>
                  </a:lnTo>
                  <a:lnTo>
                    <a:pt x="89539" y="6375"/>
                  </a:lnTo>
                  <a:lnTo>
                    <a:pt x="73034" y="0"/>
                  </a:lnTo>
                  <a:lnTo>
                    <a:pt x="63976" y="1122"/>
                  </a:lnTo>
                  <a:lnTo>
                    <a:pt x="44504" y="9895"/>
                  </a:lnTo>
                  <a:lnTo>
                    <a:pt x="29735" y="30727"/>
                  </a:lnTo>
                  <a:lnTo>
                    <a:pt x="11605" y="77953"/>
                  </a:lnTo>
                  <a:lnTo>
                    <a:pt x="1943" y="115773"/>
                  </a:lnTo>
                  <a:lnTo>
                    <a:pt x="0" y="153749"/>
                  </a:lnTo>
                  <a:lnTo>
                    <a:pt x="1489" y="193676"/>
                  </a:lnTo>
                  <a:lnTo>
                    <a:pt x="4502" y="235645"/>
                  </a:lnTo>
                  <a:lnTo>
                    <a:pt x="8194" y="280168"/>
                  </a:lnTo>
                  <a:lnTo>
                    <a:pt x="12186" y="323945"/>
                  </a:lnTo>
                  <a:lnTo>
                    <a:pt x="14901" y="365509"/>
                  </a:lnTo>
                  <a:lnTo>
                    <a:pt x="13755" y="402797"/>
                  </a:lnTo>
                  <a:lnTo>
                    <a:pt x="12515" y="445409"/>
                  </a:lnTo>
                  <a:lnTo>
                    <a:pt x="5643" y="48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52">
              <a:extLst>
                <a:ext uri="{FF2B5EF4-FFF2-40B4-BE49-F238E27FC236}">
                  <a16:creationId xmlns:a16="http://schemas.microsoft.com/office/drawing/2014/main" xmlns="" id="{0082E539-314E-43B3-BE02-ECFD56EA61A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5342116" y="1047750"/>
              <a:ext cx="17285" cy="6351"/>
            </a:xfrm>
            <a:custGeom>
              <a:avLst/>
              <a:gdLst/>
              <a:ahLst/>
              <a:cxnLst/>
              <a:rect l="0" t="0" r="0" b="0"/>
              <a:pathLst>
                <a:path w="17285" h="6351">
                  <a:moveTo>
                    <a:pt x="10934" y="0"/>
                  </a:moveTo>
                  <a:lnTo>
                    <a:pt x="10934" y="0"/>
                  </a:lnTo>
                  <a:lnTo>
                    <a:pt x="0" y="0"/>
                  </a:lnTo>
                  <a:lnTo>
                    <a:pt x="1728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53">
              <a:extLst>
                <a:ext uri="{FF2B5EF4-FFF2-40B4-BE49-F238E27FC236}">
                  <a16:creationId xmlns:a16="http://schemas.microsoft.com/office/drawing/2014/main" xmlns="" id="{72E2404C-5053-4E6F-BECE-04CF9AD1D62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5528361" y="1054100"/>
              <a:ext cx="180290" cy="57151"/>
            </a:xfrm>
            <a:custGeom>
              <a:avLst/>
              <a:gdLst/>
              <a:ahLst/>
              <a:cxnLst/>
              <a:rect l="0" t="0" r="0" b="0"/>
              <a:pathLst>
                <a:path w="180290" h="57151">
                  <a:moveTo>
                    <a:pt x="8839" y="57150"/>
                  </a:moveTo>
                  <a:lnTo>
                    <a:pt x="8839" y="57150"/>
                  </a:lnTo>
                  <a:lnTo>
                    <a:pt x="0" y="42844"/>
                  </a:lnTo>
                  <a:lnTo>
                    <a:pt x="3652" y="39146"/>
                  </a:lnTo>
                  <a:lnTo>
                    <a:pt x="20880" y="29393"/>
                  </a:lnTo>
                  <a:lnTo>
                    <a:pt x="61718" y="18744"/>
                  </a:lnTo>
                  <a:lnTo>
                    <a:pt x="106194" y="11120"/>
                  </a:lnTo>
                  <a:lnTo>
                    <a:pt x="150653" y="4392"/>
                  </a:lnTo>
                  <a:lnTo>
                    <a:pt x="180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54">
              <a:extLst>
                <a:ext uri="{FF2B5EF4-FFF2-40B4-BE49-F238E27FC236}">
                  <a16:creationId xmlns:a16="http://schemas.microsoft.com/office/drawing/2014/main" xmlns="" id="{13CC2388-9892-4307-A776-84925BB0A0B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5829313" y="833517"/>
              <a:ext cx="130646" cy="347584"/>
            </a:xfrm>
            <a:custGeom>
              <a:avLst/>
              <a:gdLst/>
              <a:ahLst/>
              <a:cxnLst/>
              <a:rect l="0" t="0" r="0" b="0"/>
              <a:pathLst>
                <a:path w="130646" h="347584">
                  <a:moveTo>
                    <a:pt x="126987" y="23733"/>
                  </a:moveTo>
                  <a:lnTo>
                    <a:pt x="126987" y="23733"/>
                  </a:lnTo>
                  <a:lnTo>
                    <a:pt x="130358" y="13620"/>
                  </a:lnTo>
                  <a:lnTo>
                    <a:pt x="130645" y="9935"/>
                  </a:lnTo>
                  <a:lnTo>
                    <a:pt x="129083" y="3960"/>
                  </a:lnTo>
                  <a:lnTo>
                    <a:pt x="127679" y="2084"/>
                  </a:lnTo>
                  <a:lnTo>
                    <a:pt x="124236" y="0"/>
                  </a:lnTo>
                  <a:lnTo>
                    <a:pt x="111590" y="2198"/>
                  </a:lnTo>
                  <a:lnTo>
                    <a:pt x="91067" y="20802"/>
                  </a:lnTo>
                  <a:lnTo>
                    <a:pt x="60370" y="62140"/>
                  </a:lnTo>
                  <a:lnTo>
                    <a:pt x="40465" y="96542"/>
                  </a:lnTo>
                  <a:lnTo>
                    <a:pt x="23621" y="134409"/>
                  </a:lnTo>
                  <a:lnTo>
                    <a:pt x="11432" y="177109"/>
                  </a:lnTo>
                  <a:lnTo>
                    <a:pt x="3191" y="218195"/>
                  </a:lnTo>
                  <a:lnTo>
                    <a:pt x="0" y="255505"/>
                  </a:lnTo>
                  <a:lnTo>
                    <a:pt x="10104" y="299604"/>
                  </a:lnTo>
                  <a:lnTo>
                    <a:pt x="20711" y="323907"/>
                  </a:lnTo>
                  <a:lnTo>
                    <a:pt x="34363" y="338942"/>
                  </a:lnTo>
                  <a:lnTo>
                    <a:pt x="41954" y="343939"/>
                  </a:lnTo>
                  <a:lnTo>
                    <a:pt x="82537" y="347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55">
              <a:extLst>
                <a:ext uri="{FF2B5EF4-FFF2-40B4-BE49-F238E27FC236}">
                  <a16:creationId xmlns:a16="http://schemas.microsoft.com/office/drawing/2014/main" xmlns="" id="{617BC931-5CDB-4CEA-939D-02040F5E936A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975180" y="956808"/>
              <a:ext cx="146221" cy="176122"/>
            </a:xfrm>
            <a:custGeom>
              <a:avLst/>
              <a:gdLst/>
              <a:ahLst/>
              <a:cxnLst/>
              <a:rect l="0" t="0" r="0" b="0"/>
              <a:pathLst>
                <a:path w="146221" h="176122">
                  <a:moveTo>
                    <a:pt x="19220" y="14742"/>
                  </a:moveTo>
                  <a:lnTo>
                    <a:pt x="19220" y="14742"/>
                  </a:lnTo>
                  <a:lnTo>
                    <a:pt x="15849" y="11371"/>
                  </a:lnTo>
                  <a:lnTo>
                    <a:pt x="14194" y="7834"/>
                  </a:lnTo>
                  <a:lnTo>
                    <a:pt x="13753" y="5904"/>
                  </a:lnTo>
                  <a:lnTo>
                    <a:pt x="14869" y="5322"/>
                  </a:lnTo>
                  <a:lnTo>
                    <a:pt x="19873" y="6557"/>
                  </a:lnTo>
                  <a:lnTo>
                    <a:pt x="37366" y="14590"/>
                  </a:lnTo>
                  <a:lnTo>
                    <a:pt x="50568" y="29491"/>
                  </a:lnTo>
                  <a:lnTo>
                    <a:pt x="61375" y="50225"/>
                  </a:lnTo>
                  <a:lnTo>
                    <a:pt x="66178" y="73551"/>
                  </a:lnTo>
                  <a:lnTo>
                    <a:pt x="60786" y="98029"/>
                  </a:lnTo>
                  <a:lnTo>
                    <a:pt x="37701" y="144867"/>
                  </a:lnTo>
                  <a:lnTo>
                    <a:pt x="19052" y="167284"/>
                  </a:lnTo>
                  <a:lnTo>
                    <a:pt x="8326" y="174261"/>
                  </a:lnTo>
                  <a:lnTo>
                    <a:pt x="3491" y="176121"/>
                  </a:lnTo>
                  <a:lnTo>
                    <a:pt x="973" y="174539"/>
                  </a:lnTo>
                  <a:lnTo>
                    <a:pt x="0" y="170662"/>
                  </a:lnTo>
                  <a:lnTo>
                    <a:pt x="57" y="165255"/>
                  </a:lnTo>
                  <a:lnTo>
                    <a:pt x="10249" y="140791"/>
                  </a:lnTo>
                  <a:lnTo>
                    <a:pt x="38431" y="100214"/>
                  </a:lnTo>
                  <a:lnTo>
                    <a:pt x="79119" y="54046"/>
                  </a:lnTo>
                  <a:lnTo>
                    <a:pt x="124318" y="7976"/>
                  </a:lnTo>
                  <a:lnTo>
                    <a:pt x="135546" y="1151"/>
                  </a:lnTo>
                  <a:lnTo>
                    <a:pt x="138398" y="37"/>
                  </a:lnTo>
                  <a:lnTo>
                    <a:pt x="139594" y="0"/>
                  </a:lnTo>
                  <a:lnTo>
                    <a:pt x="139687" y="681"/>
                  </a:lnTo>
                  <a:lnTo>
                    <a:pt x="121004" y="38282"/>
                  </a:lnTo>
                  <a:lnTo>
                    <a:pt x="107294" y="82108"/>
                  </a:lnTo>
                  <a:lnTo>
                    <a:pt x="107988" y="101597"/>
                  </a:lnTo>
                  <a:lnTo>
                    <a:pt x="110149" y="110745"/>
                  </a:lnTo>
                  <a:lnTo>
                    <a:pt x="121957" y="126555"/>
                  </a:lnTo>
                  <a:lnTo>
                    <a:pt x="146220" y="148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756">
              <a:extLst>
                <a:ext uri="{FF2B5EF4-FFF2-40B4-BE49-F238E27FC236}">
                  <a16:creationId xmlns:a16="http://schemas.microsoft.com/office/drawing/2014/main" xmlns="" id="{07D8881B-C362-4DB5-9C87-24CA804B2853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108700" y="1089544"/>
              <a:ext cx="102012" cy="97907"/>
            </a:xfrm>
            <a:custGeom>
              <a:avLst/>
              <a:gdLst/>
              <a:ahLst/>
              <a:cxnLst/>
              <a:rect l="0" t="0" r="0" b="0"/>
              <a:pathLst>
                <a:path w="102012" h="97907">
                  <a:moveTo>
                    <a:pt x="63500" y="40756"/>
                  </a:moveTo>
                  <a:lnTo>
                    <a:pt x="63500" y="40756"/>
                  </a:lnTo>
                  <a:lnTo>
                    <a:pt x="79196" y="15007"/>
                  </a:lnTo>
                  <a:lnTo>
                    <a:pt x="89526" y="4618"/>
                  </a:lnTo>
                  <a:lnTo>
                    <a:pt x="98821" y="0"/>
                  </a:lnTo>
                  <a:lnTo>
                    <a:pt x="101158" y="885"/>
                  </a:lnTo>
                  <a:lnTo>
                    <a:pt x="102011" y="3592"/>
                  </a:lnTo>
                  <a:lnTo>
                    <a:pt x="101874" y="7513"/>
                  </a:lnTo>
                  <a:lnTo>
                    <a:pt x="91568" y="29887"/>
                  </a:lnTo>
                  <a:lnTo>
                    <a:pt x="44174" y="72468"/>
                  </a:lnTo>
                  <a:lnTo>
                    <a:pt x="18263" y="90369"/>
                  </a:lnTo>
                  <a:lnTo>
                    <a:pt x="0" y="9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757">
              <a:extLst>
                <a:ext uri="{FF2B5EF4-FFF2-40B4-BE49-F238E27FC236}">
                  <a16:creationId xmlns:a16="http://schemas.microsoft.com/office/drawing/2014/main" xmlns="" id="{10FB20E4-7D06-4B17-BEBF-2971C4B6D2EF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03030" y="972433"/>
              <a:ext cx="119696" cy="352644"/>
            </a:xfrm>
            <a:custGeom>
              <a:avLst/>
              <a:gdLst/>
              <a:ahLst/>
              <a:cxnLst/>
              <a:rect l="0" t="0" r="0" b="0"/>
              <a:pathLst>
                <a:path w="119696" h="352644">
                  <a:moveTo>
                    <a:pt x="21570" y="5467"/>
                  </a:moveTo>
                  <a:lnTo>
                    <a:pt x="21570" y="5467"/>
                  </a:lnTo>
                  <a:lnTo>
                    <a:pt x="9637" y="441"/>
                  </a:lnTo>
                  <a:lnTo>
                    <a:pt x="7265" y="0"/>
                  </a:lnTo>
                  <a:lnTo>
                    <a:pt x="4977" y="1116"/>
                  </a:lnTo>
                  <a:lnTo>
                    <a:pt x="555" y="6121"/>
                  </a:lnTo>
                  <a:lnTo>
                    <a:pt x="0" y="16811"/>
                  </a:lnTo>
                  <a:lnTo>
                    <a:pt x="5536" y="38697"/>
                  </a:lnTo>
                  <a:lnTo>
                    <a:pt x="16114" y="59292"/>
                  </a:lnTo>
                  <a:lnTo>
                    <a:pt x="20049" y="64634"/>
                  </a:lnTo>
                  <a:lnTo>
                    <a:pt x="25495" y="68195"/>
                  </a:lnTo>
                  <a:lnTo>
                    <a:pt x="39072" y="72152"/>
                  </a:lnTo>
                  <a:lnTo>
                    <a:pt x="62582" y="71008"/>
                  </a:lnTo>
                  <a:lnTo>
                    <a:pt x="77193" y="64230"/>
                  </a:lnTo>
                  <a:lnTo>
                    <a:pt x="90036" y="53456"/>
                  </a:lnTo>
                  <a:lnTo>
                    <a:pt x="103788" y="32935"/>
                  </a:lnTo>
                  <a:lnTo>
                    <a:pt x="109150" y="14525"/>
                  </a:lnTo>
                  <a:lnTo>
                    <a:pt x="109590" y="11506"/>
                  </a:lnTo>
                  <a:lnTo>
                    <a:pt x="109883" y="11609"/>
                  </a:lnTo>
                  <a:lnTo>
                    <a:pt x="110209" y="17369"/>
                  </a:lnTo>
                  <a:lnTo>
                    <a:pt x="102395" y="45500"/>
                  </a:lnTo>
                  <a:lnTo>
                    <a:pt x="104001" y="82632"/>
                  </a:lnTo>
                  <a:lnTo>
                    <a:pt x="108945" y="127030"/>
                  </a:lnTo>
                  <a:lnTo>
                    <a:pt x="112850" y="164152"/>
                  </a:lnTo>
                  <a:lnTo>
                    <a:pt x="116936" y="202288"/>
                  </a:lnTo>
                  <a:lnTo>
                    <a:pt x="119695" y="238993"/>
                  </a:lnTo>
                  <a:lnTo>
                    <a:pt x="118567" y="271769"/>
                  </a:lnTo>
                  <a:lnTo>
                    <a:pt x="107225" y="314618"/>
                  </a:lnTo>
                  <a:lnTo>
                    <a:pt x="90458" y="344012"/>
                  </a:lnTo>
                  <a:lnTo>
                    <a:pt x="84429" y="348991"/>
                  </a:lnTo>
                  <a:lnTo>
                    <a:pt x="78293" y="351605"/>
                  </a:lnTo>
                  <a:lnTo>
                    <a:pt x="72085" y="352643"/>
                  </a:lnTo>
                  <a:lnTo>
                    <a:pt x="65830" y="351217"/>
                  </a:lnTo>
                  <a:lnTo>
                    <a:pt x="53236" y="343989"/>
                  </a:lnTo>
                  <a:lnTo>
                    <a:pt x="49030" y="336276"/>
                  </a:lnTo>
                  <a:lnTo>
                    <a:pt x="4062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58">
              <a:extLst>
                <a:ext uri="{FF2B5EF4-FFF2-40B4-BE49-F238E27FC236}">
                  <a16:creationId xmlns:a16="http://schemas.microsoft.com/office/drawing/2014/main" xmlns="" id="{6B2A39BC-3F06-452A-A3FB-6AC7371C884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470650" y="882650"/>
              <a:ext cx="112274" cy="304801"/>
            </a:xfrm>
            <a:custGeom>
              <a:avLst/>
              <a:gdLst/>
              <a:ahLst/>
              <a:cxnLst/>
              <a:rect l="0" t="0" r="0" b="0"/>
              <a:pathLst>
                <a:path w="112274" h="304801">
                  <a:moveTo>
                    <a:pt x="69850" y="0"/>
                  </a:moveTo>
                  <a:lnTo>
                    <a:pt x="69850" y="0"/>
                  </a:lnTo>
                  <a:lnTo>
                    <a:pt x="90573" y="38300"/>
                  </a:lnTo>
                  <a:lnTo>
                    <a:pt x="106564" y="81904"/>
                  </a:lnTo>
                  <a:lnTo>
                    <a:pt x="112273" y="116835"/>
                  </a:lnTo>
                  <a:lnTo>
                    <a:pt x="107754" y="153527"/>
                  </a:lnTo>
                  <a:lnTo>
                    <a:pt x="94928" y="189119"/>
                  </a:lnTo>
                  <a:lnTo>
                    <a:pt x="76762" y="222342"/>
                  </a:lnTo>
                  <a:lnTo>
                    <a:pt x="43440" y="263435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59">
              <a:extLst>
                <a:ext uri="{FF2B5EF4-FFF2-40B4-BE49-F238E27FC236}">
                  <a16:creationId xmlns:a16="http://schemas.microsoft.com/office/drawing/2014/main" xmlns="" id="{6B3940C4-6855-48FF-8766-291BC4843924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06482" y="1098550"/>
              <a:ext cx="5469" cy="6351"/>
            </a:xfrm>
            <a:custGeom>
              <a:avLst/>
              <a:gdLst/>
              <a:ahLst/>
              <a:cxnLst/>
              <a:rect l="0" t="0" r="0" b="0"/>
              <a:pathLst>
                <a:path w="5469" h="6351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5644"/>
                  </a:lnTo>
                  <a:lnTo>
                    <a:pt x="441" y="4468"/>
                  </a:lnTo>
                  <a:lnTo>
                    <a:pt x="0" y="2979"/>
                  </a:lnTo>
                  <a:lnTo>
                    <a:pt x="412" y="1986"/>
                  </a:lnTo>
                  <a:lnTo>
                    <a:pt x="1391" y="1324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60">
              <a:extLst>
                <a:ext uri="{FF2B5EF4-FFF2-40B4-BE49-F238E27FC236}">
                  <a16:creationId xmlns:a16="http://schemas.microsoft.com/office/drawing/2014/main" xmlns="" id="{47B732C3-F17E-49D4-A0D6-855392A936BA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879166" y="797525"/>
              <a:ext cx="283056" cy="369807"/>
            </a:xfrm>
            <a:custGeom>
              <a:avLst/>
              <a:gdLst/>
              <a:ahLst/>
              <a:cxnLst/>
              <a:rect l="0" t="0" r="0" b="0"/>
              <a:pathLst>
                <a:path w="283056" h="369807">
                  <a:moveTo>
                    <a:pt x="112184" y="294675"/>
                  </a:moveTo>
                  <a:lnTo>
                    <a:pt x="112184" y="294675"/>
                  </a:lnTo>
                  <a:lnTo>
                    <a:pt x="112889" y="283830"/>
                  </a:lnTo>
                  <a:lnTo>
                    <a:pt x="115842" y="267943"/>
                  </a:lnTo>
                  <a:lnTo>
                    <a:pt x="109434" y="237350"/>
                  </a:lnTo>
                  <a:lnTo>
                    <a:pt x="96787" y="218423"/>
                  </a:lnTo>
                  <a:lnTo>
                    <a:pt x="90630" y="214913"/>
                  </a:lnTo>
                  <a:lnTo>
                    <a:pt x="76264" y="212894"/>
                  </a:lnTo>
                  <a:lnTo>
                    <a:pt x="56708" y="221874"/>
                  </a:lnTo>
                  <a:lnTo>
                    <a:pt x="35317" y="238330"/>
                  </a:lnTo>
                  <a:lnTo>
                    <a:pt x="16401" y="259755"/>
                  </a:lnTo>
                  <a:lnTo>
                    <a:pt x="0" y="298988"/>
                  </a:lnTo>
                  <a:lnTo>
                    <a:pt x="941" y="325520"/>
                  </a:lnTo>
                  <a:lnTo>
                    <a:pt x="8414" y="348600"/>
                  </a:lnTo>
                  <a:lnTo>
                    <a:pt x="18792" y="363562"/>
                  </a:lnTo>
                  <a:lnTo>
                    <a:pt x="25933" y="367411"/>
                  </a:lnTo>
                  <a:lnTo>
                    <a:pt x="43277" y="369806"/>
                  </a:lnTo>
                  <a:lnTo>
                    <a:pt x="52840" y="365223"/>
                  </a:lnTo>
                  <a:lnTo>
                    <a:pt x="83155" y="334471"/>
                  </a:lnTo>
                  <a:lnTo>
                    <a:pt x="113068" y="287103"/>
                  </a:lnTo>
                  <a:lnTo>
                    <a:pt x="128804" y="244037"/>
                  </a:lnTo>
                  <a:lnTo>
                    <a:pt x="134552" y="219289"/>
                  </a:lnTo>
                  <a:lnTo>
                    <a:pt x="139092" y="192912"/>
                  </a:lnTo>
                  <a:lnTo>
                    <a:pt x="142822" y="165450"/>
                  </a:lnTo>
                  <a:lnTo>
                    <a:pt x="146014" y="137969"/>
                  </a:lnTo>
                  <a:lnTo>
                    <a:pt x="148849" y="110477"/>
                  </a:lnTo>
                  <a:lnTo>
                    <a:pt x="151444" y="82976"/>
                  </a:lnTo>
                  <a:lnTo>
                    <a:pt x="152446" y="41131"/>
                  </a:lnTo>
                  <a:lnTo>
                    <a:pt x="149834" y="12656"/>
                  </a:lnTo>
                  <a:lnTo>
                    <a:pt x="147161" y="5062"/>
                  </a:lnTo>
                  <a:lnTo>
                    <a:pt x="143969" y="0"/>
                  </a:lnTo>
                  <a:lnTo>
                    <a:pt x="139724" y="152"/>
                  </a:lnTo>
                  <a:lnTo>
                    <a:pt x="129362" y="9730"/>
                  </a:lnTo>
                  <a:lnTo>
                    <a:pt x="121465" y="38916"/>
                  </a:lnTo>
                  <a:lnTo>
                    <a:pt x="116309" y="82227"/>
                  </a:lnTo>
                  <a:lnTo>
                    <a:pt x="114933" y="108593"/>
                  </a:lnTo>
                  <a:lnTo>
                    <a:pt x="114016" y="136753"/>
                  </a:lnTo>
                  <a:lnTo>
                    <a:pt x="114111" y="164700"/>
                  </a:lnTo>
                  <a:lnTo>
                    <a:pt x="114879" y="192502"/>
                  </a:lnTo>
                  <a:lnTo>
                    <a:pt x="116098" y="220210"/>
                  </a:lnTo>
                  <a:lnTo>
                    <a:pt x="117615" y="245032"/>
                  </a:lnTo>
                  <a:lnTo>
                    <a:pt x="121183" y="289544"/>
                  </a:lnTo>
                  <a:lnTo>
                    <a:pt x="127158" y="336821"/>
                  </a:lnTo>
                  <a:lnTo>
                    <a:pt x="131304" y="352212"/>
                  </a:lnTo>
                  <a:lnTo>
                    <a:pt x="133397" y="356316"/>
                  </a:lnTo>
                  <a:lnTo>
                    <a:pt x="134793" y="356936"/>
                  </a:lnTo>
                  <a:lnTo>
                    <a:pt x="135723" y="355232"/>
                  </a:lnTo>
                  <a:lnTo>
                    <a:pt x="138873" y="345578"/>
                  </a:lnTo>
                  <a:lnTo>
                    <a:pt x="156261" y="299242"/>
                  </a:lnTo>
                  <a:lnTo>
                    <a:pt x="171105" y="257223"/>
                  </a:lnTo>
                  <a:lnTo>
                    <a:pt x="188909" y="230661"/>
                  </a:lnTo>
                  <a:lnTo>
                    <a:pt x="199906" y="221069"/>
                  </a:lnTo>
                  <a:lnTo>
                    <a:pt x="203826" y="219499"/>
                  </a:lnTo>
                  <a:lnTo>
                    <a:pt x="207146" y="219157"/>
                  </a:lnTo>
                  <a:lnTo>
                    <a:pt x="209359" y="222458"/>
                  </a:lnTo>
                  <a:lnTo>
                    <a:pt x="213201" y="262727"/>
                  </a:lnTo>
                  <a:lnTo>
                    <a:pt x="210240" y="293127"/>
                  </a:lnTo>
                  <a:lnTo>
                    <a:pt x="193484" y="332887"/>
                  </a:lnTo>
                  <a:lnTo>
                    <a:pt x="180880" y="350055"/>
                  </a:lnTo>
                  <a:lnTo>
                    <a:pt x="174936" y="354566"/>
                  </a:lnTo>
                  <a:lnTo>
                    <a:pt x="173773" y="353652"/>
                  </a:lnTo>
                  <a:lnTo>
                    <a:pt x="174365" y="346993"/>
                  </a:lnTo>
                  <a:lnTo>
                    <a:pt x="192043" y="310262"/>
                  </a:lnTo>
                  <a:lnTo>
                    <a:pt x="228043" y="264122"/>
                  </a:lnTo>
                  <a:lnTo>
                    <a:pt x="272419" y="218058"/>
                  </a:lnTo>
                  <a:lnTo>
                    <a:pt x="281707" y="211234"/>
                  </a:lnTo>
                  <a:lnTo>
                    <a:pt x="283055" y="210825"/>
                  </a:lnTo>
                  <a:lnTo>
                    <a:pt x="282543" y="211964"/>
                  </a:lnTo>
                  <a:lnTo>
                    <a:pt x="257023" y="249296"/>
                  </a:lnTo>
                  <a:lnTo>
                    <a:pt x="247818" y="270979"/>
                  </a:lnTo>
                  <a:lnTo>
                    <a:pt x="245776" y="311762"/>
                  </a:lnTo>
                  <a:lnTo>
                    <a:pt x="247053" y="329080"/>
                  </a:lnTo>
                  <a:lnTo>
                    <a:pt x="258234" y="35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61">
              <a:extLst>
                <a:ext uri="{FF2B5EF4-FFF2-40B4-BE49-F238E27FC236}">
                  <a16:creationId xmlns:a16="http://schemas.microsoft.com/office/drawing/2014/main" xmlns="" id="{D2B37DCA-AD7C-497E-9800-EA0C7CA6D70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321550" y="1143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62">
              <a:extLst>
                <a:ext uri="{FF2B5EF4-FFF2-40B4-BE49-F238E27FC236}">
                  <a16:creationId xmlns:a16="http://schemas.microsoft.com/office/drawing/2014/main" xmlns="" id="{4319C951-1D85-474F-A946-7B2CFDD7FE93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464849" y="818152"/>
              <a:ext cx="295740" cy="557418"/>
            </a:xfrm>
            <a:custGeom>
              <a:avLst/>
              <a:gdLst/>
              <a:ahLst/>
              <a:cxnLst/>
              <a:rect l="0" t="0" r="0" b="0"/>
              <a:pathLst>
                <a:path w="295740" h="557418">
                  <a:moveTo>
                    <a:pt x="136101" y="286748"/>
                  </a:moveTo>
                  <a:lnTo>
                    <a:pt x="136101" y="286748"/>
                  </a:lnTo>
                  <a:lnTo>
                    <a:pt x="136101" y="280006"/>
                  </a:lnTo>
                  <a:lnTo>
                    <a:pt x="132338" y="272933"/>
                  </a:lnTo>
                  <a:lnTo>
                    <a:pt x="115053" y="253523"/>
                  </a:lnTo>
                  <a:lnTo>
                    <a:pt x="99700" y="245406"/>
                  </a:lnTo>
                  <a:lnTo>
                    <a:pt x="90667" y="242253"/>
                  </a:lnTo>
                  <a:lnTo>
                    <a:pt x="81117" y="242974"/>
                  </a:lnTo>
                  <a:lnTo>
                    <a:pt x="61099" y="251300"/>
                  </a:lnTo>
                  <a:lnTo>
                    <a:pt x="29994" y="278597"/>
                  </a:lnTo>
                  <a:lnTo>
                    <a:pt x="8550" y="316867"/>
                  </a:lnTo>
                  <a:lnTo>
                    <a:pt x="0" y="356115"/>
                  </a:lnTo>
                  <a:lnTo>
                    <a:pt x="3645" y="378020"/>
                  </a:lnTo>
                  <a:lnTo>
                    <a:pt x="12320" y="395047"/>
                  </a:lnTo>
                  <a:lnTo>
                    <a:pt x="23231" y="404966"/>
                  </a:lnTo>
                  <a:lnTo>
                    <a:pt x="30515" y="405071"/>
                  </a:lnTo>
                  <a:lnTo>
                    <a:pt x="48016" y="397662"/>
                  </a:lnTo>
                  <a:lnTo>
                    <a:pt x="77703" y="367511"/>
                  </a:lnTo>
                  <a:lnTo>
                    <a:pt x="102098" y="320556"/>
                  </a:lnTo>
                  <a:lnTo>
                    <a:pt x="119813" y="273551"/>
                  </a:lnTo>
                  <a:lnTo>
                    <a:pt x="129475" y="246200"/>
                  </a:lnTo>
                  <a:lnTo>
                    <a:pt x="138739" y="216677"/>
                  </a:lnTo>
                  <a:lnTo>
                    <a:pt x="147737" y="185706"/>
                  </a:lnTo>
                  <a:lnTo>
                    <a:pt x="156559" y="153770"/>
                  </a:lnTo>
                  <a:lnTo>
                    <a:pt x="165262" y="124013"/>
                  </a:lnTo>
                  <a:lnTo>
                    <a:pt x="173886" y="95708"/>
                  </a:lnTo>
                  <a:lnTo>
                    <a:pt x="182458" y="68371"/>
                  </a:lnTo>
                  <a:lnTo>
                    <a:pt x="190100" y="30471"/>
                  </a:lnTo>
                  <a:lnTo>
                    <a:pt x="190440" y="7747"/>
                  </a:lnTo>
                  <a:lnTo>
                    <a:pt x="188554" y="2675"/>
                  </a:lnTo>
                  <a:lnTo>
                    <a:pt x="185886" y="0"/>
                  </a:lnTo>
                  <a:lnTo>
                    <a:pt x="181991" y="1743"/>
                  </a:lnTo>
                  <a:lnTo>
                    <a:pt x="172019" y="13089"/>
                  </a:lnTo>
                  <a:lnTo>
                    <a:pt x="154505" y="59535"/>
                  </a:lnTo>
                  <a:lnTo>
                    <a:pt x="144045" y="104391"/>
                  </a:lnTo>
                  <a:lnTo>
                    <a:pt x="139280" y="129193"/>
                  </a:lnTo>
                  <a:lnTo>
                    <a:pt x="135398" y="154195"/>
                  </a:lnTo>
                  <a:lnTo>
                    <a:pt x="132104" y="179329"/>
                  </a:lnTo>
                  <a:lnTo>
                    <a:pt x="129204" y="204552"/>
                  </a:lnTo>
                  <a:lnTo>
                    <a:pt x="125980" y="249511"/>
                  </a:lnTo>
                  <a:lnTo>
                    <a:pt x="125253" y="287837"/>
                  </a:lnTo>
                  <a:lnTo>
                    <a:pt x="129515" y="326425"/>
                  </a:lnTo>
                  <a:lnTo>
                    <a:pt x="135761" y="339190"/>
                  </a:lnTo>
                  <a:lnTo>
                    <a:pt x="139402" y="341465"/>
                  </a:lnTo>
                  <a:lnTo>
                    <a:pt x="143241" y="341570"/>
                  </a:lnTo>
                  <a:lnTo>
                    <a:pt x="147210" y="340229"/>
                  </a:lnTo>
                  <a:lnTo>
                    <a:pt x="166283" y="321488"/>
                  </a:lnTo>
                  <a:lnTo>
                    <a:pt x="191530" y="274116"/>
                  </a:lnTo>
                  <a:lnTo>
                    <a:pt x="206656" y="230787"/>
                  </a:lnTo>
                  <a:lnTo>
                    <a:pt x="216281" y="214546"/>
                  </a:lnTo>
                  <a:lnTo>
                    <a:pt x="217070" y="214624"/>
                  </a:lnTo>
                  <a:lnTo>
                    <a:pt x="224286" y="232444"/>
                  </a:lnTo>
                  <a:lnTo>
                    <a:pt x="230798" y="240505"/>
                  </a:lnTo>
                  <a:lnTo>
                    <a:pt x="240278" y="245029"/>
                  </a:lnTo>
                  <a:lnTo>
                    <a:pt x="252251" y="246334"/>
                  </a:lnTo>
                  <a:lnTo>
                    <a:pt x="288588" y="243451"/>
                  </a:lnTo>
                  <a:lnTo>
                    <a:pt x="295125" y="245868"/>
                  </a:lnTo>
                  <a:lnTo>
                    <a:pt x="295739" y="248911"/>
                  </a:lnTo>
                  <a:lnTo>
                    <a:pt x="280260" y="295924"/>
                  </a:lnTo>
                  <a:lnTo>
                    <a:pt x="272653" y="327567"/>
                  </a:lnTo>
                  <a:lnTo>
                    <a:pt x="270084" y="372814"/>
                  </a:lnTo>
                  <a:lnTo>
                    <a:pt x="269638" y="411811"/>
                  </a:lnTo>
                  <a:lnTo>
                    <a:pt x="269506" y="451274"/>
                  </a:lnTo>
                  <a:lnTo>
                    <a:pt x="269475" y="484519"/>
                  </a:lnTo>
                  <a:lnTo>
                    <a:pt x="267345" y="517168"/>
                  </a:lnTo>
                  <a:lnTo>
                    <a:pt x="259342" y="536383"/>
                  </a:lnTo>
                  <a:lnTo>
                    <a:pt x="246849" y="547745"/>
                  </a:lnTo>
                  <a:lnTo>
                    <a:pt x="231889" y="554441"/>
                  </a:lnTo>
                  <a:lnTo>
                    <a:pt x="215833" y="557417"/>
                  </a:lnTo>
                  <a:lnTo>
                    <a:pt x="201171" y="554977"/>
                  </a:lnTo>
                  <a:lnTo>
                    <a:pt x="194297" y="552350"/>
                  </a:lnTo>
                  <a:lnTo>
                    <a:pt x="189715" y="548483"/>
                  </a:lnTo>
                  <a:lnTo>
                    <a:pt x="184624" y="538541"/>
                  </a:lnTo>
                  <a:lnTo>
                    <a:pt x="186124" y="523304"/>
                  </a:lnTo>
                  <a:lnTo>
                    <a:pt x="192200" y="506890"/>
                  </a:lnTo>
                  <a:lnTo>
                    <a:pt x="212301" y="483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1763">
            <a:extLst>
              <a:ext uri="{FF2B5EF4-FFF2-40B4-BE49-F238E27FC236}">
                <a16:creationId xmlns:a16="http://schemas.microsoft.com/office/drawing/2014/main" xmlns="" id="{3A3006FA-EC35-4FD0-9E94-272C57FE51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360149" y="1897461"/>
            <a:ext cx="488952" cy="121840"/>
          </a:xfrm>
          <a:custGeom>
            <a:avLst/>
            <a:gdLst/>
            <a:ahLst/>
            <a:cxnLst/>
            <a:rect l="0" t="0" r="0" b="0"/>
            <a:pathLst>
              <a:path w="488952" h="121840">
                <a:moveTo>
                  <a:pt x="1" y="32939"/>
                </a:moveTo>
                <a:lnTo>
                  <a:pt x="1" y="32939"/>
                </a:lnTo>
                <a:lnTo>
                  <a:pt x="0" y="26197"/>
                </a:lnTo>
                <a:lnTo>
                  <a:pt x="2118" y="23505"/>
                </a:lnTo>
                <a:lnTo>
                  <a:pt x="10114" y="18633"/>
                </a:lnTo>
                <a:lnTo>
                  <a:pt x="53483" y="8553"/>
                </a:lnTo>
                <a:lnTo>
                  <a:pt x="77988" y="5393"/>
                </a:lnTo>
                <a:lnTo>
                  <a:pt x="107025" y="2580"/>
                </a:lnTo>
                <a:lnTo>
                  <a:pt x="139084" y="0"/>
                </a:lnTo>
                <a:lnTo>
                  <a:pt x="174566" y="396"/>
                </a:lnTo>
                <a:lnTo>
                  <a:pt x="212333" y="2777"/>
                </a:lnTo>
                <a:lnTo>
                  <a:pt x="251623" y="6481"/>
                </a:lnTo>
                <a:lnTo>
                  <a:pt x="286987" y="11067"/>
                </a:lnTo>
                <a:lnTo>
                  <a:pt x="319737" y="16241"/>
                </a:lnTo>
                <a:lnTo>
                  <a:pt x="350742" y="21807"/>
                </a:lnTo>
                <a:lnTo>
                  <a:pt x="397750" y="36383"/>
                </a:lnTo>
                <a:lnTo>
                  <a:pt x="399223" y="39468"/>
                </a:lnTo>
                <a:lnTo>
                  <a:pt x="394560" y="41525"/>
                </a:lnTo>
                <a:lnTo>
                  <a:pt x="347859" y="44420"/>
                </a:lnTo>
                <a:lnTo>
                  <a:pt x="322924" y="44826"/>
                </a:lnTo>
                <a:lnTo>
                  <a:pt x="293599" y="45097"/>
                </a:lnTo>
                <a:lnTo>
                  <a:pt x="261352" y="45278"/>
                </a:lnTo>
                <a:lnTo>
                  <a:pt x="227151" y="45398"/>
                </a:lnTo>
                <a:lnTo>
                  <a:pt x="192356" y="44773"/>
                </a:lnTo>
                <a:lnTo>
                  <a:pt x="157165" y="43650"/>
                </a:lnTo>
                <a:lnTo>
                  <a:pt x="121711" y="42197"/>
                </a:lnTo>
                <a:lnTo>
                  <a:pt x="93840" y="41933"/>
                </a:lnTo>
                <a:lnTo>
                  <a:pt x="51585" y="43522"/>
                </a:lnTo>
                <a:lnTo>
                  <a:pt x="30963" y="45012"/>
                </a:lnTo>
                <a:lnTo>
                  <a:pt x="74242" y="52195"/>
                </a:lnTo>
                <a:lnTo>
                  <a:pt x="103823" y="56360"/>
                </a:lnTo>
                <a:lnTo>
                  <a:pt x="139772" y="61253"/>
                </a:lnTo>
                <a:lnTo>
                  <a:pt x="179965" y="66631"/>
                </a:lnTo>
                <a:lnTo>
                  <a:pt x="222988" y="73745"/>
                </a:lnTo>
                <a:lnTo>
                  <a:pt x="267897" y="82015"/>
                </a:lnTo>
                <a:lnTo>
                  <a:pt x="314064" y="91056"/>
                </a:lnTo>
                <a:lnTo>
                  <a:pt x="354017" y="98495"/>
                </a:lnTo>
                <a:lnTo>
                  <a:pt x="389823" y="104865"/>
                </a:lnTo>
                <a:lnTo>
                  <a:pt x="422866" y="110523"/>
                </a:lnTo>
                <a:lnTo>
                  <a:pt x="488951" y="1218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365">
            <a:extLst>
              <a:ext uri="{FF2B5EF4-FFF2-40B4-BE49-F238E27FC236}">
                <a16:creationId xmlns:a16="http://schemas.microsoft.com/office/drawing/2014/main" xmlns="" id="{7819A737-0FF0-4F39-A93B-7572FABB16F4}"/>
              </a:ext>
            </a:extLst>
          </p:cNvPr>
          <p:cNvGrpSpPr/>
          <p:nvPr/>
        </p:nvGrpSpPr>
        <p:grpSpPr>
          <a:xfrm>
            <a:off x="907223" y="2305567"/>
            <a:ext cx="1422106" cy="665712"/>
            <a:chOff x="907223" y="2305567"/>
            <a:chExt cx="1422106" cy="665712"/>
          </a:xfrm>
        </p:grpSpPr>
        <p:sp>
          <p:nvSpPr>
            <p:cNvPr id="99" name="SMARTInkShape-1764">
              <a:extLst>
                <a:ext uri="{FF2B5EF4-FFF2-40B4-BE49-F238E27FC236}">
                  <a16:creationId xmlns:a16="http://schemas.microsoft.com/office/drawing/2014/main" xmlns="" id="{37F62A3F-11FE-47C7-B078-FD819825F83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739900" y="2514600"/>
              <a:ext cx="304801" cy="330201"/>
            </a:xfrm>
            <a:custGeom>
              <a:avLst/>
              <a:gdLst/>
              <a:ahLst/>
              <a:cxnLst/>
              <a:rect l="0" t="0" r="0" b="0"/>
              <a:pathLst>
                <a:path w="304801" h="330201">
                  <a:moveTo>
                    <a:pt x="0" y="0"/>
                  </a:moveTo>
                  <a:lnTo>
                    <a:pt x="0" y="0"/>
                  </a:lnTo>
                  <a:lnTo>
                    <a:pt x="42716" y="39345"/>
                  </a:lnTo>
                  <a:lnTo>
                    <a:pt x="84310" y="82214"/>
                  </a:lnTo>
                  <a:lnTo>
                    <a:pt x="116023" y="116973"/>
                  </a:lnTo>
                  <a:lnTo>
                    <a:pt x="149638" y="153588"/>
                  </a:lnTo>
                  <a:lnTo>
                    <a:pt x="185745" y="191028"/>
                  </a:lnTo>
                  <a:lnTo>
                    <a:pt x="219196" y="223190"/>
                  </a:lnTo>
                  <a:lnTo>
                    <a:pt x="262032" y="263216"/>
                  </a:lnTo>
                  <a:lnTo>
                    <a:pt x="289541" y="295536"/>
                  </a:lnTo>
                  <a:lnTo>
                    <a:pt x="3048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765">
              <a:extLst>
                <a:ext uri="{FF2B5EF4-FFF2-40B4-BE49-F238E27FC236}">
                  <a16:creationId xmlns:a16="http://schemas.microsoft.com/office/drawing/2014/main" xmlns="" id="{1763559C-3105-43A8-8918-B181B71EB46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809750" y="2517579"/>
              <a:ext cx="190501" cy="352622"/>
            </a:xfrm>
            <a:custGeom>
              <a:avLst/>
              <a:gdLst/>
              <a:ahLst/>
              <a:cxnLst/>
              <a:rect l="0" t="0" r="0" b="0"/>
              <a:pathLst>
                <a:path w="190501" h="352622">
                  <a:moveTo>
                    <a:pt x="190500" y="3371"/>
                  </a:moveTo>
                  <a:lnTo>
                    <a:pt x="190500" y="3371"/>
                  </a:lnTo>
                  <a:lnTo>
                    <a:pt x="183758" y="0"/>
                  </a:lnTo>
                  <a:lnTo>
                    <a:pt x="174803" y="227"/>
                  </a:lnTo>
                  <a:lnTo>
                    <a:pt x="169452" y="1274"/>
                  </a:lnTo>
                  <a:lnTo>
                    <a:pt x="145066" y="19605"/>
                  </a:lnTo>
                  <a:lnTo>
                    <a:pt x="115498" y="60862"/>
                  </a:lnTo>
                  <a:lnTo>
                    <a:pt x="92960" y="97127"/>
                  </a:lnTo>
                  <a:lnTo>
                    <a:pt x="70243" y="137468"/>
                  </a:lnTo>
                  <a:lnTo>
                    <a:pt x="50740" y="181268"/>
                  </a:lnTo>
                  <a:lnTo>
                    <a:pt x="32664" y="222842"/>
                  </a:lnTo>
                  <a:lnTo>
                    <a:pt x="17339" y="260369"/>
                  </a:lnTo>
                  <a:lnTo>
                    <a:pt x="5451" y="304591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766">
              <a:extLst>
                <a:ext uri="{FF2B5EF4-FFF2-40B4-BE49-F238E27FC236}">
                  <a16:creationId xmlns:a16="http://schemas.microsoft.com/office/drawing/2014/main" xmlns="" id="{D0149BE1-D683-4935-B04D-D1FCA7A2144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1411975" y="2363344"/>
              <a:ext cx="207276" cy="581666"/>
            </a:xfrm>
            <a:custGeom>
              <a:avLst/>
              <a:gdLst/>
              <a:ahLst/>
              <a:cxnLst/>
              <a:rect l="0" t="0" r="0" b="0"/>
              <a:pathLst>
                <a:path w="207276" h="581666">
                  <a:moveTo>
                    <a:pt x="207275" y="11556"/>
                  </a:moveTo>
                  <a:lnTo>
                    <a:pt x="207275" y="11556"/>
                  </a:lnTo>
                  <a:lnTo>
                    <a:pt x="203904" y="8185"/>
                  </a:lnTo>
                  <a:lnTo>
                    <a:pt x="191695" y="2717"/>
                  </a:lnTo>
                  <a:lnTo>
                    <a:pt x="167930" y="0"/>
                  </a:lnTo>
                  <a:lnTo>
                    <a:pt x="122519" y="9221"/>
                  </a:lnTo>
                  <a:lnTo>
                    <a:pt x="83228" y="21291"/>
                  </a:lnTo>
                  <a:lnTo>
                    <a:pt x="43594" y="45856"/>
                  </a:lnTo>
                  <a:lnTo>
                    <a:pt x="27284" y="62078"/>
                  </a:lnTo>
                  <a:lnTo>
                    <a:pt x="10873" y="91045"/>
                  </a:lnTo>
                  <a:lnTo>
                    <a:pt x="4039" y="111560"/>
                  </a:lnTo>
                  <a:lnTo>
                    <a:pt x="2967" y="153056"/>
                  </a:lnTo>
                  <a:lnTo>
                    <a:pt x="5464" y="188510"/>
                  </a:lnTo>
                  <a:lnTo>
                    <a:pt x="9631" y="227785"/>
                  </a:lnTo>
                  <a:lnTo>
                    <a:pt x="16187" y="268760"/>
                  </a:lnTo>
                  <a:lnTo>
                    <a:pt x="21923" y="310489"/>
                  </a:lnTo>
                  <a:lnTo>
                    <a:pt x="26119" y="351848"/>
                  </a:lnTo>
                  <a:lnTo>
                    <a:pt x="27983" y="391397"/>
                  </a:lnTo>
                  <a:lnTo>
                    <a:pt x="26931" y="432022"/>
                  </a:lnTo>
                  <a:lnTo>
                    <a:pt x="23405" y="472185"/>
                  </a:lnTo>
                  <a:lnTo>
                    <a:pt x="17135" y="508850"/>
                  </a:lnTo>
                  <a:lnTo>
                    <a:pt x="5671" y="551113"/>
                  </a:lnTo>
                  <a:lnTo>
                    <a:pt x="79" y="572494"/>
                  </a:lnTo>
                  <a:lnTo>
                    <a:pt x="0" y="576015"/>
                  </a:lnTo>
                  <a:lnTo>
                    <a:pt x="653" y="578361"/>
                  </a:lnTo>
                  <a:lnTo>
                    <a:pt x="1793" y="579927"/>
                  </a:lnTo>
                  <a:lnTo>
                    <a:pt x="8705" y="581665"/>
                  </a:lnTo>
                  <a:lnTo>
                    <a:pt x="30141" y="580762"/>
                  </a:lnTo>
                  <a:lnTo>
                    <a:pt x="68948" y="572264"/>
                  </a:lnTo>
                  <a:lnTo>
                    <a:pt x="103463" y="562737"/>
                  </a:lnTo>
                  <a:lnTo>
                    <a:pt x="142322" y="553800"/>
                  </a:lnTo>
                  <a:lnTo>
                    <a:pt x="181875" y="54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767">
              <a:extLst>
                <a:ext uri="{FF2B5EF4-FFF2-40B4-BE49-F238E27FC236}">
                  <a16:creationId xmlns:a16="http://schemas.microsoft.com/office/drawing/2014/main" xmlns="" id="{6BE2C881-D07B-4CB6-9B17-7337D94DF94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33450" y="2686050"/>
              <a:ext cx="190501" cy="57151"/>
            </a:xfrm>
            <a:custGeom>
              <a:avLst/>
              <a:gdLst/>
              <a:ahLst/>
              <a:cxnLst/>
              <a:rect l="0" t="0" r="0" b="0"/>
              <a:pathLst>
                <a:path w="190501" h="57151">
                  <a:moveTo>
                    <a:pt x="0" y="57150"/>
                  </a:moveTo>
                  <a:lnTo>
                    <a:pt x="0" y="57150"/>
                  </a:lnTo>
                  <a:lnTo>
                    <a:pt x="6742" y="50408"/>
                  </a:lnTo>
                  <a:lnTo>
                    <a:pt x="49127" y="34782"/>
                  </a:lnTo>
                  <a:lnTo>
                    <a:pt x="84158" y="23925"/>
                  </a:lnTo>
                  <a:lnTo>
                    <a:pt x="125128" y="1392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768">
              <a:extLst>
                <a:ext uri="{FF2B5EF4-FFF2-40B4-BE49-F238E27FC236}">
                  <a16:creationId xmlns:a16="http://schemas.microsoft.com/office/drawing/2014/main" xmlns="" id="{8B3FECBD-FD6C-4FC6-9624-6042052EAEB7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069309" y="2305567"/>
              <a:ext cx="260020" cy="665712"/>
            </a:xfrm>
            <a:custGeom>
              <a:avLst/>
              <a:gdLst/>
              <a:ahLst/>
              <a:cxnLst/>
              <a:rect l="0" t="0" r="0" b="0"/>
              <a:pathLst>
                <a:path w="260020" h="665712">
                  <a:moveTo>
                    <a:pt x="38891" y="31233"/>
                  </a:moveTo>
                  <a:lnTo>
                    <a:pt x="38891" y="31233"/>
                  </a:lnTo>
                  <a:lnTo>
                    <a:pt x="663" y="13948"/>
                  </a:lnTo>
                  <a:lnTo>
                    <a:pt x="0" y="13360"/>
                  </a:lnTo>
                  <a:lnTo>
                    <a:pt x="264" y="12968"/>
                  </a:lnTo>
                  <a:lnTo>
                    <a:pt x="44666" y="5379"/>
                  </a:lnTo>
                  <a:lnTo>
                    <a:pt x="80969" y="2103"/>
                  </a:lnTo>
                  <a:lnTo>
                    <a:pt x="122974" y="647"/>
                  </a:lnTo>
                  <a:lnTo>
                    <a:pt x="163750" y="0"/>
                  </a:lnTo>
                  <a:lnTo>
                    <a:pt x="200217" y="419"/>
                  </a:lnTo>
                  <a:lnTo>
                    <a:pt x="238464" y="6032"/>
                  </a:lnTo>
                  <a:lnTo>
                    <a:pt x="253649" y="15093"/>
                  </a:lnTo>
                  <a:lnTo>
                    <a:pt x="257558" y="21884"/>
                  </a:lnTo>
                  <a:lnTo>
                    <a:pt x="260019" y="38837"/>
                  </a:lnTo>
                  <a:lnTo>
                    <a:pt x="257437" y="78328"/>
                  </a:lnTo>
                  <a:lnTo>
                    <a:pt x="248441" y="113312"/>
                  </a:lnTo>
                  <a:lnTo>
                    <a:pt x="237152" y="153085"/>
                  </a:lnTo>
                  <a:lnTo>
                    <a:pt x="229783" y="196632"/>
                  </a:lnTo>
                  <a:lnTo>
                    <a:pt x="224156" y="243738"/>
                  </a:lnTo>
                  <a:lnTo>
                    <a:pt x="221667" y="268153"/>
                  </a:lnTo>
                  <a:lnTo>
                    <a:pt x="221420" y="294307"/>
                  </a:lnTo>
                  <a:lnTo>
                    <a:pt x="222666" y="321621"/>
                  </a:lnTo>
                  <a:lnTo>
                    <a:pt x="224907" y="349709"/>
                  </a:lnTo>
                  <a:lnTo>
                    <a:pt x="227108" y="376900"/>
                  </a:lnTo>
                  <a:lnTo>
                    <a:pt x="229280" y="403494"/>
                  </a:lnTo>
                  <a:lnTo>
                    <a:pt x="231434" y="429691"/>
                  </a:lnTo>
                  <a:lnTo>
                    <a:pt x="233575" y="454916"/>
                  </a:lnTo>
                  <a:lnTo>
                    <a:pt x="235708" y="479494"/>
                  </a:lnTo>
                  <a:lnTo>
                    <a:pt x="239254" y="525382"/>
                  </a:lnTo>
                  <a:lnTo>
                    <a:pt x="240830" y="564592"/>
                  </a:lnTo>
                  <a:lnTo>
                    <a:pt x="241717" y="608287"/>
                  </a:lnTo>
                  <a:lnTo>
                    <a:pt x="238609" y="633463"/>
                  </a:lnTo>
                  <a:lnTo>
                    <a:pt x="231371" y="644848"/>
                  </a:lnTo>
                  <a:lnTo>
                    <a:pt x="226478" y="649860"/>
                  </a:lnTo>
                  <a:lnTo>
                    <a:pt x="202736" y="660284"/>
                  </a:lnTo>
                  <a:lnTo>
                    <a:pt x="163245" y="664471"/>
                  </a:lnTo>
                  <a:lnTo>
                    <a:pt x="119167" y="665711"/>
                  </a:lnTo>
                  <a:lnTo>
                    <a:pt x="99029" y="662238"/>
                  </a:lnTo>
                  <a:lnTo>
                    <a:pt x="76991" y="653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69">
              <a:extLst>
                <a:ext uri="{FF2B5EF4-FFF2-40B4-BE49-F238E27FC236}">
                  <a16:creationId xmlns:a16="http://schemas.microsoft.com/office/drawing/2014/main" xmlns="" id="{CA21D41A-4D8A-486F-A1B5-5F056BF509B1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907223" y="2464162"/>
              <a:ext cx="292928" cy="471913"/>
            </a:xfrm>
            <a:custGeom>
              <a:avLst/>
              <a:gdLst/>
              <a:ahLst/>
              <a:cxnLst/>
              <a:rect l="0" t="0" r="0" b="0"/>
              <a:pathLst>
                <a:path w="292928" h="471913">
                  <a:moveTo>
                    <a:pt x="280227" y="18688"/>
                  </a:moveTo>
                  <a:lnTo>
                    <a:pt x="280227" y="18688"/>
                  </a:lnTo>
                  <a:lnTo>
                    <a:pt x="280227" y="15317"/>
                  </a:lnTo>
                  <a:lnTo>
                    <a:pt x="282108" y="11780"/>
                  </a:lnTo>
                  <a:lnTo>
                    <a:pt x="291783" y="860"/>
                  </a:lnTo>
                  <a:lnTo>
                    <a:pt x="291459" y="452"/>
                  </a:lnTo>
                  <a:lnTo>
                    <a:pt x="289217" y="0"/>
                  </a:lnTo>
                  <a:lnTo>
                    <a:pt x="244713" y="3041"/>
                  </a:lnTo>
                  <a:lnTo>
                    <a:pt x="205891" y="5115"/>
                  </a:lnTo>
                  <a:lnTo>
                    <a:pt x="173811" y="9363"/>
                  </a:lnTo>
                  <a:lnTo>
                    <a:pt x="137681" y="16660"/>
                  </a:lnTo>
                  <a:lnTo>
                    <a:pt x="98105" y="26959"/>
                  </a:lnTo>
                  <a:lnTo>
                    <a:pt x="62641" y="38592"/>
                  </a:lnTo>
                  <a:lnTo>
                    <a:pt x="22435" y="57041"/>
                  </a:lnTo>
                  <a:lnTo>
                    <a:pt x="13116" y="63307"/>
                  </a:lnTo>
                  <a:lnTo>
                    <a:pt x="2761" y="77794"/>
                  </a:lnTo>
                  <a:lnTo>
                    <a:pt x="0" y="85609"/>
                  </a:lnTo>
                  <a:lnTo>
                    <a:pt x="2855" y="120204"/>
                  </a:lnTo>
                  <a:lnTo>
                    <a:pt x="12638" y="161734"/>
                  </a:lnTo>
                  <a:lnTo>
                    <a:pt x="20423" y="196329"/>
                  </a:lnTo>
                  <a:lnTo>
                    <a:pt x="27175" y="234517"/>
                  </a:lnTo>
                  <a:lnTo>
                    <a:pt x="30176" y="272656"/>
                  </a:lnTo>
                  <a:lnTo>
                    <a:pt x="33391" y="308893"/>
                  </a:lnTo>
                  <a:lnTo>
                    <a:pt x="36467" y="343107"/>
                  </a:lnTo>
                  <a:lnTo>
                    <a:pt x="37492" y="388019"/>
                  </a:lnTo>
                  <a:lnTo>
                    <a:pt x="33757" y="429551"/>
                  </a:lnTo>
                  <a:lnTo>
                    <a:pt x="34808" y="452516"/>
                  </a:lnTo>
                  <a:lnTo>
                    <a:pt x="36181" y="458190"/>
                  </a:lnTo>
                  <a:lnTo>
                    <a:pt x="38507" y="461972"/>
                  </a:lnTo>
                  <a:lnTo>
                    <a:pt x="41469" y="464494"/>
                  </a:lnTo>
                  <a:lnTo>
                    <a:pt x="63104" y="471912"/>
                  </a:lnTo>
                  <a:lnTo>
                    <a:pt x="80247" y="470358"/>
                  </a:lnTo>
                  <a:lnTo>
                    <a:pt x="115375" y="463431"/>
                  </a:lnTo>
                  <a:lnTo>
                    <a:pt x="161532" y="455028"/>
                  </a:lnTo>
                  <a:lnTo>
                    <a:pt x="194313" y="448272"/>
                  </a:lnTo>
                  <a:lnTo>
                    <a:pt x="227696" y="442919"/>
                  </a:lnTo>
                  <a:lnTo>
                    <a:pt x="268112" y="435937"/>
                  </a:lnTo>
                  <a:lnTo>
                    <a:pt x="292927" y="431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366">
            <a:extLst>
              <a:ext uri="{FF2B5EF4-FFF2-40B4-BE49-F238E27FC236}">
                <a16:creationId xmlns:a16="http://schemas.microsoft.com/office/drawing/2014/main" xmlns="" id="{B290347E-9EDE-4565-B31F-D88662349C92}"/>
              </a:ext>
            </a:extLst>
          </p:cNvPr>
          <p:cNvGrpSpPr/>
          <p:nvPr/>
        </p:nvGrpSpPr>
        <p:grpSpPr>
          <a:xfrm>
            <a:off x="2614379" y="2654300"/>
            <a:ext cx="268522" cy="139701"/>
            <a:chOff x="2614379" y="2654300"/>
            <a:chExt cx="268522" cy="139701"/>
          </a:xfrm>
        </p:grpSpPr>
        <p:sp>
          <p:nvSpPr>
            <p:cNvPr id="106" name="SMARTInkShape-1770">
              <a:extLst>
                <a:ext uri="{FF2B5EF4-FFF2-40B4-BE49-F238E27FC236}">
                  <a16:creationId xmlns:a16="http://schemas.microsoft.com/office/drawing/2014/main" xmlns="" id="{B4DDA16B-8B47-47D7-8A6E-D0643789FCB3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2633429" y="2654300"/>
              <a:ext cx="192322" cy="19051"/>
            </a:xfrm>
            <a:custGeom>
              <a:avLst/>
              <a:gdLst/>
              <a:ahLst/>
              <a:cxnLst/>
              <a:rect l="0" t="0" r="0" b="0"/>
              <a:pathLst>
                <a:path w="192322" h="19051">
                  <a:moveTo>
                    <a:pt x="8171" y="19050"/>
                  </a:moveTo>
                  <a:lnTo>
                    <a:pt x="8171" y="19050"/>
                  </a:lnTo>
                  <a:lnTo>
                    <a:pt x="149" y="10322"/>
                  </a:lnTo>
                  <a:lnTo>
                    <a:pt x="0" y="8998"/>
                  </a:lnTo>
                  <a:lnTo>
                    <a:pt x="607" y="8115"/>
                  </a:lnTo>
                  <a:lnTo>
                    <a:pt x="29045" y="2335"/>
                  </a:lnTo>
                  <a:lnTo>
                    <a:pt x="71819" y="692"/>
                  </a:lnTo>
                  <a:lnTo>
                    <a:pt x="106309" y="307"/>
                  </a:lnTo>
                  <a:lnTo>
                    <a:pt x="140923" y="137"/>
                  </a:lnTo>
                  <a:lnTo>
                    <a:pt x="192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71">
              <a:extLst>
                <a:ext uri="{FF2B5EF4-FFF2-40B4-BE49-F238E27FC236}">
                  <a16:creationId xmlns:a16="http://schemas.microsoft.com/office/drawing/2014/main" xmlns="" id="{F2933A1D-549F-45D8-9C76-E93E5CE39A4F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14379" y="2767731"/>
              <a:ext cx="268522" cy="26270"/>
            </a:xfrm>
            <a:custGeom>
              <a:avLst/>
              <a:gdLst/>
              <a:ahLst/>
              <a:cxnLst/>
              <a:rect l="0" t="0" r="0" b="0"/>
              <a:pathLst>
                <a:path w="268522" h="26270">
                  <a:moveTo>
                    <a:pt x="8171" y="26269"/>
                  </a:moveTo>
                  <a:lnTo>
                    <a:pt x="8171" y="26269"/>
                  </a:lnTo>
                  <a:lnTo>
                    <a:pt x="1429" y="22898"/>
                  </a:lnTo>
                  <a:lnTo>
                    <a:pt x="149" y="22611"/>
                  </a:lnTo>
                  <a:lnTo>
                    <a:pt x="0" y="23125"/>
                  </a:lnTo>
                  <a:lnTo>
                    <a:pt x="607" y="24173"/>
                  </a:lnTo>
                  <a:lnTo>
                    <a:pt x="43724" y="19086"/>
                  </a:lnTo>
                  <a:lnTo>
                    <a:pt x="77595" y="15315"/>
                  </a:lnTo>
                  <a:lnTo>
                    <a:pt x="118519" y="11288"/>
                  </a:lnTo>
                  <a:lnTo>
                    <a:pt x="158815" y="5264"/>
                  </a:lnTo>
                  <a:lnTo>
                    <a:pt x="197185" y="0"/>
                  </a:lnTo>
                  <a:lnTo>
                    <a:pt x="233053" y="12"/>
                  </a:lnTo>
                  <a:lnTo>
                    <a:pt x="268521" y="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67">
            <a:extLst>
              <a:ext uri="{FF2B5EF4-FFF2-40B4-BE49-F238E27FC236}">
                <a16:creationId xmlns:a16="http://schemas.microsoft.com/office/drawing/2014/main" xmlns="" id="{5F1A7726-2125-49CB-A270-7FBB44326014}"/>
              </a:ext>
            </a:extLst>
          </p:cNvPr>
          <p:cNvGrpSpPr/>
          <p:nvPr/>
        </p:nvGrpSpPr>
        <p:grpSpPr>
          <a:xfrm>
            <a:off x="3458137" y="2345932"/>
            <a:ext cx="3208997" cy="752869"/>
            <a:chOff x="3458137" y="2345932"/>
            <a:chExt cx="3208997" cy="752869"/>
          </a:xfrm>
        </p:grpSpPr>
        <p:sp>
          <p:nvSpPr>
            <p:cNvPr id="109" name="SMARTInkShape-1772">
              <a:extLst>
                <a:ext uri="{FF2B5EF4-FFF2-40B4-BE49-F238E27FC236}">
                  <a16:creationId xmlns:a16="http://schemas.microsoft.com/office/drawing/2014/main" xmlns="" id="{9A796029-3E74-41B3-AE91-04B29C602C4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458137" y="2377046"/>
              <a:ext cx="105886" cy="716362"/>
            </a:xfrm>
            <a:custGeom>
              <a:avLst/>
              <a:gdLst/>
              <a:ahLst/>
              <a:cxnLst/>
              <a:rect l="0" t="0" r="0" b="0"/>
              <a:pathLst>
                <a:path w="105886" h="716362">
                  <a:moveTo>
                    <a:pt x="97863" y="80404"/>
                  </a:moveTo>
                  <a:lnTo>
                    <a:pt x="97863" y="80404"/>
                  </a:lnTo>
                  <a:lnTo>
                    <a:pt x="99274" y="59420"/>
                  </a:lnTo>
                  <a:lnTo>
                    <a:pt x="105885" y="33421"/>
                  </a:lnTo>
                  <a:lnTo>
                    <a:pt x="105426" y="18600"/>
                  </a:lnTo>
                  <a:lnTo>
                    <a:pt x="100990" y="8721"/>
                  </a:lnTo>
                  <a:lnTo>
                    <a:pt x="97830" y="5099"/>
                  </a:lnTo>
                  <a:lnTo>
                    <a:pt x="86795" y="1074"/>
                  </a:lnTo>
                  <a:lnTo>
                    <a:pt x="79901" y="0"/>
                  </a:lnTo>
                  <a:lnTo>
                    <a:pt x="64715" y="6334"/>
                  </a:lnTo>
                  <a:lnTo>
                    <a:pt x="47852" y="21379"/>
                  </a:lnTo>
                  <a:lnTo>
                    <a:pt x="20643" y="62288"/>
                  </a:lnTo>
                  <a:lnTo>
                    <a:pt x="8039" y="96341"/>
                  </a:lnTo>
                  <a:lnTo>
                    <a:pt x="1497" y="136406"/>
                  </a:lnTo>
                  <a:lnTo>
                    <a:pt x="0" y="180082"/>
                  </a:lnTo>
                  <a:lnTo>
                    <a:pt x="4038" y="225365"/>
                  </a:lnTo>
                  <a:lnTo>
                    <a:pt x="12419" y="271361"/>
                  </a:lnTo>
                  <a:lnTo>
                    <a:pt x="23904" y="318379"/>
                  </a:lnTo>
                  <a:lnTo>
                    <a:pt x="30919" y="342771"/>
                  </a:lnTo>
                  <a:lnTo>
                    <a:pt x="38416" y="367499"/>
                  </a:lnTo>
                  <a:lnTo>
                    <a:pt x="46943" y="391745"/>
                  </a:lnTo>
                  <a:lnTo>
                    <a:pt x="56155" y="415670"/>
                  </a:lnTo>
                  <a:lnTo>
                    <a:pt x="75093" y="462245"/>
                  </a:lnTo>
                  <a:lnTo>
                    <a:pt x="92917" y="506463"/>
                  </a:lnTo>
                  <a:lnTo>
                    <a:pt x="102720" y="549634"/>
                  </a:lnTo>
                  <a:lnTo>
                    <a:pt x="105666" y="590223"/>
                  </a:lnTo>
                  <a:lnTo>
                    <a:pt x="102272" y="624726"/>
                  </a:lnTo>
                  <a:lnTo>
                    <a:pt x="85685" y="668546"/>
                  </a:lnTo>
                  <a:lnTo>
                    <a:pt x="59526" y="701598"/>
                  </a:lnTo>
                  <a:lnTo>
                    <a:pt x="39667" y="712796"/>
                  </a:lnTo>
                  <a:lnTo>
                    <a:pt x="21904" y="716361"/>
                  </a:lnTo>
                  <a:lnTo>
                    <a:pt x="16179" y="715337"/>
                  </a:lnTo>
                  <a:lnTo>
                    <a:pt x="11657" y="713242"/>
                  </a:lnTo>
                  <a:lnTo>
                    <a:pt x="10054" y="707613"/>
                  </a:lnTo>
                  <a:lnTo>
                    <a:pt x="15313" y="670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773">
              <a:extLst>
                <a:ext uri="{FF2B5EF4-FFF2-40B4-BE49-F238E27FC236}">
                  <a16:creationId xmlns:a16="http://schemas.microsoft.com/office/drawing/2014/main" xmlns="" id="{F74B6A8D-4FE3-43C7-909D-585049340A6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746500" y="2345932"/>
              <a:ext cx="183268" cy="752869"/>
            </a:xfrm>
            <a:custGeom>
              <a:avLst/>
              <a:gdLst/>
              <a:ahLst/>
              <a:cxnLst/>
              <a:rect l="0" t="0" r="0" b="0"/>
              <a:pathLst>
                <a:path w="183268" h="752869">
                  <a:moveTo>
                    <a:pt x="177800" y="79768"/>
                  </a:moveTo>
                  <a:lnTo>
                    <a:pt x="177800" y="79768"/>
                  </a:lnTo>
                  <a:lnTo>
                    <a:pt x="182164" y="42034"/>
                  </a:lnTo>
                  <a:lnTo>
                    <a:pt x="183267" y="22546"/>
                  </a:lnTo>
                  <a:lnTo>
                    <a:pt x="180739" y="14809"/>
                  </a:lnTo>
                  <a:lnTo>
                    <a:pt x="170405" y="2449"/>
                  </a:lnTo>
                  <a:lnTo>
                    <a:pt x="162286" y="0"/>
                  </a:lnTo>
                  <a:lnTo>
                    <a:pt x="141977" y="1041"/>
                  </a:lnTo>
                  <a:lnTo>
                    <a:pt x="106743" y="19674"/>
                  </a:lnTo>
                  <a:lnTo>
                    <a:pt x="76234" y="64393"/>
                  </a:lnTo>
                  <a:lnTo>
                    <a:pt x="59987" y="107977"/>
                  </a:lnTo>
                  <a:lnTo>
                    <a:pt x="52691" y="132441"/>
                  </a:lnTo>
                  <a:lnTo>
                    <a:pt x="46417" y="158628"/>
                  </a:lnTo>
                  <a:lnTo>
                    <a:pt x="40822" y="185963"/>
                  </a:lnTo>
                  <a:lnTo>
                    <a:pt x="35682" y="214065"/>
                  </a:lnTo>
                  <a:lnTo>
                    <a:pt x="31548" y="242677"/>
                  </a:lnTo>
                  <a:lnTo>
                    <a:pt x="28088" y="271629"/>
                  </a:lnTo>
                  <a:lnTo>
                    <a:pt x="25076" y="300809"/>
                  </a:lnTo>
                  <a:lnTo>
                    <a:pt x="25184" y="327317"/>
                  </a:lnTo>
                  <a:lnTo>
                    <a:pt x="27372" y="352045"/>
                  </a:lnTo>
                  <a:lnTo>
                    <a:pt x="34743" y="398336"/>
                  </a:lnTo>
                  <a:lnTo>
                    <a:pt x="42722" y="442428"/>
                  </a:lnTo>
                  <a:lnTo>
                    <a:pt x="54736" y="481780"/>
                  </a:lnTo>
                  <a:lnTo>
                    <a:pt x="69482" y="518790"/>
                  </a:lnTo>
                  <a:lnTo>
                    <a:pt x="85444" y="556405"/>
                  </a:lnTo>
                  <a:lnTo>
                    <a:pt x="96301" y="592409"/>
                  </a:lnTo>
                  <a:lnTo>
                    <a:pt x="100656" y="625814"/>
                  </a:lnTo>
                  <a:lnTo>
                    <a:pt x="95536" y="654772"/>
                  </a:lnTo>
                  <a:lnTo>
                    <a:pt x="77382" y="694874"/>
                  </a:lnTo>
                  <a:lnTo>
                    <a:pt x="58381" y="715099"/>
                  </a:lnTo>
                  <a:lnTo>
                    <a:pt x="12287" y="745595"/>
                  </a:lnTo>
                  <a:lnTo>
                    <a:pt x="0" y="75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74">
              <a:extLst>
                <a:ext uri="{FF2B5EF4-FFF2-40B4-BE49-F238E27FC236}">
                  <a16:creationId xmlns:a16="http://schemas.microsoft.com/office/drawing/2014/main" xmlns="" id="{F85F20BE-9A0B-4025-BA73-10A19881C0C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98442" y="2676870"/>
              <a:ext cx="276709" cy="195930"/>
            </a:xfrm>
            <a:custGeom>
              <a:avLst/>
              <a:gdLst/>
              <a:ahLst/>
              <a:cxnLst/>
              <a:rect l="0" t="0" r="0" b="0"/>
              <a:pathLst>
                <a:path w="276709" h="195930">
                  <a:moveTo>
                    <a:pt x="3658" y="9180"/>
                  </a:moveTo>
                  <a:lnTo>
                    <a:pt x="3658" y="9180"/>
                  </a:lnTo>
                  <a:lnTo>
                    <a:pt x="287" y="5809"/>
                  </a:lnTo>
                  <a:lnTo>
                    <a:pt x="0" y="4816"/>
                  </a:lnTo>
                  <a:lnTo>
                    <a:pt x="514" y="4154"/>
                  </a:lnTo>
                  <a:lnTo>
                    <a:pt x="1562" y="3713"/>
                  </a:lnTo>
                  <a:lnTo>
                    <a:pt x="9779" y="3091"/>
                  </a:lnTo>
                  <a:lnTo>
                    <a:pt x="50545" y="14432"/>
                  </a:lnTo>
                  <a:lnTo>
                    <a:pt x="91085" y="36763"/>
                  </a:lnTo>
                  <a:lnTo>
                    <a:pt x="127399" y="73014"/>
                  </a:lnTo>
                  <a:lnTo>
                    <a:pt x="142380" y="98228"/>
                  </a:lnTo>
                  <a:lnTo>
                    <a:pt x="144335" y="125428"/>
                  </a:lnTo>
                  <a:lnTo>
                    <a:pt x="141892" y="139595"/>
                  </a:lnTo>
                  <a:lnTo>
                    <a:pt x="129771" y="162862"/>
                  </a:lnTo>
                  <a:lnTo>
                    <a:pt x="112625" y="181200"/>
                  </a:lnTo>
                  <a:lnTo>
                    <a:pt x="93245" y="194054"/>
                  </a:lnTo>
                  <a:lnTo>
                    <a:pt x="83843" y="195929"/>
                  </a:lnTo>
                  <a:lnTo>
                    <a:pt x="65872" y="192368"/>
                  </a:lnTo>
                  <a:lnTo>
                    <a:pt x="59245" y="186339"/>
                  </a:lnTo>
                  <a:lnTo>
                    <a:pt x="50001" y="168351"/>
                  </a:lnTo>
                  <a:lnTo>
                    <a:pt x="50075" y="157627"/>
                  </a:lnTo>
                  <a:lnTo>
                    <a:pt x="57684" y="134423"/>
                  </a:lnTo>
                  <a:lnTo>
                    <a:pt x="87948" y="97559"/>
                  </a:lnTo>
                  <a:lnTo>
                    <a:pt x="134936" y="56455"/>
                  </a:lnTo>
                  <a:lnTo>
                    <a:pt x="182334" y="19738"/>
                  </a:lnTo>
                  <a:lnTo>
                    <a:pt x="214173" y="0"/>
                  </a:lnTo>
                  <a:lnTo>
                    <a:pt x="216673" y="238"/>
                  </a:lnTo>
                  <a:lnTo>
                    <a:pt x="183107" y="45301"/>
                  </a:lnTo>
                  <a:lnTo>
                    <a:pt x="161799" y="88165"/>
                  </a:lnTo>
                  <a:lnTo>
                    <a:pt x="158845" y="117427"/>
                  </a:lnTo>
                  <a:lnTo>
                    <a:pt x="160032" y="132145"/>
                  </a:lnTo>
                  <a:lnTo>
                    <a:pt x="166469" y="144073"/>
                  </a:lnTo>
                  <a:lnTo>
                    <a:pt x="188672" y="162971"/>
                  </a:lnTo>
                  <a:lnTo>
                    <a:pt x="221118" y="172782"/>
                  </a:lnTo>
                  <a:lnTo>
                    <a:pt x="276708" y="180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75">
              <a:extLst>
                <a:ext uri="{FF2B5EF4-FFF2-40B4-BE49-F238E27FC236}">
                  <a16:creationId xmlns:a16="http://schemas.microsoft.com/office/drawing/2014/main" xmlns="" id="{AE032A8F-E929-4710-AABD-0799E0DF8DB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508500" y="2800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76">
              <a:extLst>
                <a:ext uri="{FF2B5EF4-FFF2-40B4-BE49-F238E27FC236}">
                  <a16:creationId xmlns:a16="http://schemas.microsoft.com/office/drawing/2014/main" xmlns="" id="{BB8D10CA-BD8F-4A6E-A509-AA72EC7E733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714679" y="2736850"/>
              <a:ext cx="219272" cy="38101"/>
            </a:xfrm>
            <a:custGeom>
              <a:avLst/>
              <a:gdLst/>
              <a:ahLst/>
              <a:cxnLst/>
              <a:rect l="0" t="0" r="0" b="0"/>
              <a:pathLst>
                <a:path w="21927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6" y="29262"/>
                  </a:lnTo>
                  <a:lnTo>
                    <a:pt x="41252" y="21093"/>
                  </a:lnTo>
                  <a:lnTo>
                    <a:pt x="72418" y="16901"/>
                  </a:lnTo>
                  <a:lnTo>
                    <a:pt x="113081" y="10804"/>
                  </a:lnTo>
                  <a:lnTo>
                    <a:pt x="155142" y="4801"/>
                  </a:lnTo>
                  <a:lnTo>
                    <a:pt x="198388" y="1423"/>
                  </a:lnTo>
                  <a:lnTo>
                    <a:pt x="219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77">
              <a:extLst>
                <a:ext uri="{FF2B5EF4-FFF2-40B4-BE49-F238E27FC236}">
                  <a16:creationId xmlns:a16="http://schemas.microsoft.com/office/drawing/2014/main" xmlns="" id="{690646CB-94CB-4B9E-97BE-6A1361CE921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956518" y="2523929"/>
              <a:ext cx="110783" cy="327222"/>
            </a:xfrm>
            <a:custGeom>
              <a:avLst/>
              <a:gdLst/>
              <a:ahLst/>
              <a:cxnLst/>
              <a:rect l="0" t="0" r="0" b="0"/>
              <a:pathLst>
                <a:path w="110783" h="327222">
                  <a:moveTo>
                    <a:pt x="110782" y="3371"/>
                  </a:moveTo>
                  <a:lnTo>
                    <a:pt x="110782" y="3371"/>
                  </a:lnTo>
                  <a:lnTo>
                    <a:pt x="104040" y="0"/>
                  </a:lnTo>
                  <a:lnTo>
                    <a:pt x="95085" y="226"/>
                  </a:lnTo>
                  <a:lnTo>
                    <a:pt x="89734" y="1275"/>
                  </a:lnTo>
                  <a:lnTo>
                    <a:pt x="68719" y="16234"/>
                  </a:lnTo>
                  <a:lnTo>
                    <a:pt x="47989" y="48653"/>
                  </a:lnTo>
                  <a:lnTo>
                    <a:pt x="33015" y="84880"/>
                  </a:lnTo>
                  <a:lnTo>
                    <a:pt x="18363" y="127791"/>
                  </a:lnTo>
                  <a:lnTo>
                    <a:pt x="7148" y="170382"/>
                  </a:lnTo>
                  <a:lnTo>
                    <a:pt x="1222" y="212830"/>
                  </a:lnTo>
                  <a:lnTo>
                    <a:pt x="0" y="253803"/>
                  </a:lnTo>
                  <a:lnTo>
                    <a:pt x="4160" y="290828"/>
                  </a:lnTo>
                  <a:lnTo>
                    <a:pt x="9182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78">
              <a:extLst>
                <a:ext uri="{FF2B5EF4-FFF2-40B4-BE49-F238E27FC236}">
                  <a16:creationId xmlns:a16="http://schemas.microsoft.com/office/drawing/2014/main" xmlns="" id="{9FB510A5-0718-492C-ADAC-BEACCEA1DD1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5080000" y="2658005"/>
              <a:ext cx="104885" cy="141429"/>
            </a:xfrm>
            <a:custGeom>
              <a:avLst/>
              <a:gdLst/>
              <a:ahLst/>
              <a:cxnLst/>
              <a:rect l="0" t="0" r="0" b="0"/>
              <a:pathLst>
                <a:path w="104885" h="141429">
                  <a:moveTo>
                    <a:pt x="0" y="34395"/>
                  </a:moveTo>
                  <a:lnTo>
                    <a:pt x="0" y="34395"/>
                  </a:lnTo>
                  <a:lnTo>
                    <a:pt x="0" y="24282"/>
                  </a:lnTo>
                  <a:lnTo>
                    <a:pt x="1411" y="20597"/>
                  </a:lnTo>
                  <a:lnTo>
                    <a:pt x="6742" y="14622"/>
                  </a:lnTo>
                  <a:lnTo>
                    <a:pt x="10139" y="13452"/>
                  </a:lnTo>
                  <a:lnTo>
                    <a:pt x="17676" y="14033"/>
                  </a:lnTo>
                  <a:lnTo>
                    <a:pt x="33224" y="21698"/>
                  </a:lnTo>
                  <a:lnTo>
                    <a:pt x="51237" y="43019"/>
                  </a:lnTo>
                  <a:lnTo>
                    <a:pt x="56168" y="63628"/>
                  </a:lnTo>
                  <a:lnTo>
                    <a:pt x="54597" y="85488"/>
                  </a:lnTo>
                  <a:lnTo>
                    <a:pt x="46843" y="104610"/>
                  </a:lnTo>
                  <a:lnTo>
                    <a:pt x="27207" y="127872"/>
                  </a:lnTo>
                  <a:lnTo>
                    <a:pt x="6885" y="141428"/>
                  </a:lnTo>
                  <a:lnTo>
                    <a:pt x="4590" y="140322"/>
                  </a:lnTo>
                  <a:lnTo>
                    <a:pt x="5177" y="136058"/>
                  </a:lnTo>
                  <a:lnTo>
                    <a:pt x="28329" y="89044"/>
                  </a:lnTo>
                  <a:lnTo>
                    <a:pt x="64915" y="42133"/>
                  </a:lnTo>
                  <a:lnTo>
                    <a:pt x="104409" y="0"/>
                  </a:lnTo>
                  <a:lnTo>
                    <a:pt x="104884" y="1587"/>
                  </a:lnTo>
                  <a:lnTo>
                    <a:pt x="98694" y="26294"/>
                  </a:lnTo>
                  <a:lnTo>
                    <a:pt x="87464" y="61566"/>
                  </a:lnTo>
                  <a:lnTo>
                    <a:pt x="88900" y="110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79">
              <a:extLst>
                <a:ext uri="{FF2B5EF4-FFF2-40B4-BE49-F238E27FC236}">
                  <a16:creationId xmlns:a16="http://schemas.microsoft.com/office/drawing/2014/main" xmlns="" id="{C4FAFC25-0E99-4CCC-A4DF-8FB8DA80B31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5226050" y="27686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20998" y="433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80">
              <a:extLst>
                <a:ext uri="{FF2B5EF4-FFF2-40B4-BE49-F238E27FC236}">
                  <a16:creationId xmlns:a16="http://schemas.microsoft.com/office/drawing/2014/main" xmlns="" id="{84291466-8112-47FD-8F08-367E049DAD1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344211" y="2660650"/>
              <a:ext cx="114454" cy="270700"/>
            </a:xfrm>
            <a:custGeom>
              <a:avLst/>
              <a:gdLst/>
              <a:ahLst/>
              <a:cxnLst/>
              <a:rect l="0" t="0" r="0" b="0"/>
              <a:pathLst>
                <a:path w="114454" h="270700">
                  <a:moveTo>
                    <a:pt x="8839" y="0"/>
                  </a:moveTo>
                  <a:lnTo>
                    <a:pt x="8839" y="0"/>
                  </a:lnTo>
                  <a:lnTo>
                    <a:pt x="0" y="24419"/>
                  </a:lnTo>
                  <a:lnTo>
                    <a:pt x="1619" y="37664"/>
                  </a:lnTo>
                  <a:lnTo>
                    <a:pt x="14155" y="63414"/>
                  </a:lnTo>
                  <a:lnTo>
                    <a:pt x="19438" y="66970"/>
                  </a:lnTo>
                  <a:lnTo>
                    <a:pt x="32835" y="69041"/>
                  </a:lnTo>
                  <a:lnTo>
                    <a:pt x="59615" y="62868"/>
                  </a:lnTo>
                  <a:lnTo>
                    <a:pt x="83150" y="48731"/>
                  </a:lnTo>
                  <a:lnTo>
                    <a:pt x="93136" y="37181"/>
                  </a:lnTo>
                  <a:lnTo>
                    <a:pt x="98515" y="27108"/>
                  </a:lnTo>
                  <a:lnTo>
                    <a:pt x="98962" y="24422"/>
                  </a:lnTo>
                  <a:lnTo>
                    <a:pt x="98554" y="22631"/>
                  </a:lnTo>
                  <a:lnTo>
                    <a:pt x="97577" y="22849"/>
                  </a:lnTo>
                  <a:lnTo>
                    <a:pt x="94610" y="26853"/>
                  </a:lnTo>
                  <a:lnTo>
                    <a:pt x="88972" y="43783"/>
                  </a:lnTo>
                  <a:lnTo>
                    <a:pt x="91591" y="89996"/>
                  </a:lnTo>
                  <a:lnTo>
                    <a:pt x="101170" y="133596"/>
                  </a:lnTo>
                  <a:lnTo>
                    <a:pt x="108906" y="168032"/>
                  </a:lnTo>
                  <a:lnTo>
                    <a:pt x="114453" y="213006"/>
                  </a:lnTo>
                  <a:lnTo>
                    <a:pt x="110106" y="238132"/>
                  </a:lnTo>
                  <a:lnTo>
                    <a:pt x="105983" y="249772"/>
                  </a:lnTo>
                  <a:lnTo>
                    <a:pt x="93877" y="264585"/>
                  </a:lnTo>
                  <a:lnTo>
                    <a:pt x="86697" y="269524"/>
                  </a:lnTo>
                  <a:lnTo>
                    <a:pt x="81206" y="270699"/>
                  </a:lnTo>
                  <a:lnTo>
                    <a:pt x="76840" y="269366"/>
                  </a:lnTo>
                  <a:lnTo>
                    <a:pt x="6598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81">
              <a:extLst>
                <a:ext uri="{FF2B5EF4-FFF2-40B4-BE49-F238E27FC236}">
                  <a16:creationId xmlns:a16="http://schemas.microsoft.com/office/drawing/2014/main" xmlns="" id="{AF075222-81EB-4E2D-B3E6-770388F178EF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441950" y="2540000"/>
              <a:ext cx="178757" cy="368301"/>
            </a:xfrm>
            <a:custGeom>
              <a:avLst/>
              <a:gdLst/>
              <a:ahLst/>
              <a:cxnLst/>
              <a:rect l="0" t="0" r="0" b="0"/>
              <a:pathLst>
                <a:path w="178757" h="368301">
                  <a:moveTo>
                    <a:pt x="139700" y="0"/>
                  </a:moveTo>
                  <a:lnTo>
                    <a:pt x="139700" y="0"/>
                  </a:lnTo>
                  <a:lnTo>
                    <a:pt x="164118" y="43370"/>
                  </a:lnTo>
                  <a:lnTo>
                    <a:pt x="173601" y="75014"/>
                  </a:lnTo>
                  <a:lnTo>
                    <a:pt x="178756" y="113068"/>
                  </a:lnTo>
                  <a:lnTo>
                    <a:pt x="178695" y="160554"/>
                  </a:lnTo>
                  <a:lnTo>
                    <a:pt x="174163" y="185352"/>
                  </a:lnTo>
                  <a:lnTo>
                    <a:pt x="166909" y="210352"/>
                  </a:lnTo>
                  <a:lnTo>
                    <a:pt x="144032" y="257884"/>
                  </a:lnTo>
                  <a:lnTo>
                    <a:pt x="107994" y="297824"/>
                  </a:lnTo>
                  <a:lnTo>
                    <a:pt x="66107" y="32874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82">
              <a:extLst>
                <a:ext uri="{FF2B5EF4-FFF2-40B4-BE49-F238E27FC236}">
                  <a16:creationId xmlns:a16="http://schemas.microsoft.com/office/drawing/2014/main" xmlns="" id="{25F59D1E-39E7-4FCC-B8FC-DF8CA3BE9A4C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802355" y="2488383"/>
              <a:ext cx="319765" cy="352939"/>
            </a:xfrm>
            <a:custGeom>
              <a:avLst/>
              <a:gdLst/>
              <a:ahLst/>
              <a:cxnLst/>
              <a:rect l="0" t="0" r="0" b="0"/>
              <a:pathLst>
                <a:path w="319765" h="352939">
                  <a:moveTo>
                    <a:pt x="115845" y="242117"/>
                  </a:moveTo>
                  <a:lnTo>
                    <a:pt x="115845" y="242117"/>
                  </a:lnTo>
                  <a:lnTo>
                    <a:pt x="122587" y="228633"/>
                  </a:lnTo>
                  <a:lnTo>
                    <a:pt x="124015" y="216368"/>
                  </a:lnTo>
                  <a:lnTo>
                    <a:pt x="123408" y="210134"/>
                  </a:lnTo>
                  <a:lnTo>
                    <a:pt x="117089" y="199445"/>
                  </a:lnTo>
                  <a:lnTo>
                    <a:pt x="112441" y="194619"/>
                  </a:lnTo>
                  <a:lnTo>
                    <a:pt x="105814" y="192107"/>
                  </a:lnTo>
                  <a:lnTo>
                    <a:pt x="89045" y="191198"/>
                  </a:lnTo>
                  <a:lnTo>
                    <a:pt x="67951" y="202553"/>
                  </a:lnTo>
                  <a:lnTo>
                    <a:pt x="45169" y="223827"/>
                  </a:lnTo>
                  <a:lnTo>
                    <a:pt x="14628" y="270800"/>
                  </a:lnTo>
                  <a:lnTo>
                    <a:pt x="1245" y="304019"/>
                  </a:lnTo>
                  <a:lnTo>
                    <a:pt x="0" y="330071"/>
                  </a:lnTo>
                  <a:lnTo>
                    <a:pt x="2632" y="340970"/>
                  </a:lnTo>
                  <a:lnTo>
                    <a:pt x="7209" y="347530"/>
                  </a:lnTo>
                  <a:lnTo>
                    <a:pt x="13082" y="351198"/>
                  </a:lnTo>
                  <a:lnTo>
                    <a:pt x="19819" y="352938"/>
                  </a:lnTo>
                  <a:lnTo>
                    <a:pt x="27840" y="350569"/>
                  </a:lnTo>
                  <a:lnTo>
                    <a:pt x="46158" y="338531"/>
                  </a:lnTo>
                  <a:lnTo>
                    <a:pt x="76304" y="295065"/>
                  </a:lnTo>
                  <a:lnTo>
                    <a:pt x="93332" y="249892"/>
                  </a:lnTo>
                  <a:lnTo>
                    <a:pt x="100837" y="224017"/>
                  </a:lnTo>
                  <a:lnTo>
                    <a:pt x="107956" y="196889"/>
                  </a:lnTo>
                  <a:lnTo>
                    <a:pt x="114819" y="168926"/>
                  </a:lnTo>
                  <a:lnTo>
                    <a:pt x="121511" y="140407"/>
                  </a:lnTo>
                  <a:lnTo>
                    <a:pt x="127383" y="114338"/>
                  </a:lnTo>
                  <a:lnTo>
                    <a:pt x="132709" y="89903"/>
                  </a:lnTo>
                  <a:lnTo>
                    <a:pt x="141685" y="47466"/>
                  </a:lnTo>
                  <a:lnTo>
                    <a:pt x="149432" y="2767"/>
                  </a:lnTo>
                  <a:lnTo>
                    <a:pt x="148820" y="0"/>
                  </a:lnTo>
                  <a:lnTo>
                    <a:pt x="141216" y="23074"/>
                  </a:lnTo>
                  <a:lnTo>
                    <a:pt x="135823" y="57981"/>
                  </a:lnTo>
                  <a:lnTo>
                    <a:pt x="131074" y="103129"/>
                  </a:lnTo>
                  <a:lnTo>
                    <a:pt x="128820" y="128997"/>
                  </a:lnTo>
                  <a:lnTo>
                    <a:pt x="126612" y="156120"/>
                  </a:lnTo>
                  <a:lnTo>
                    <a:pt x="126550" y="181258"/>
                  </a:lnTo>
                  <a:lnTo>
                    <a:pt x="130246" y="228004"/>
                  </a:lnTo>
                  <a:lnTo>
                    <a:pt x="132828" y="264772"/>
                  </a:lnTo>
                  <a:lnTo>
                    <a:pt x="134487" y="302645"/>
                  </a:lnTo>
                  <a:lnTo>
                    <a:pt x="135328" y="304341"/>
                  </a:lnTo>
                  <a:lnTo>
                    <a:pt x="136596" y="304061"/>
                  </a:lnTo>
                  <a:lnTo>
                    <a:pt x="138145" y="302463"/>
                  </a:lnTo>
                  <a:lnTo>
                    <a:pt x="147113" y="268070"/>
                  </a:lnTo>
                  <a:lnTo>
                    <a:pt x="162740" y="226445"/>
                  </a:lnTo>
                  <a:lnTo>
                    <a:pt x="177139" y="202226"/>
                  </a:lnTo>
                  <a:lnTo>
                    <a:pt x="184224" y="195062"/>
                  </a:lnTo>
                  <a:lnTo>
                    <a:pt x="191064" y="190991"/>
                  </a:lnTo>
                  <a:lnTo>
                    <a:pt x="197742" y="188983"/>
                  </a:lnTo>
                  <a:lnTo>
                    <a:pt x="203604" y="190467"/>
                  </a:lnTo>
                  <a:lnTo>
                    <a:pt x="213880" y="199641"/>
                  </a:lnTo>
                  <a:lnTo>
                    <a:pt x="217507" y="218770"/>
                  </a:lnTo>
                  <a:lnTo>
                    <a:pt x="215583" y="257307"/>
                  </a:lnTo>
                  <a:lnTo>
                    <a:pt x="205240" y="304462"/>
                  </a:lnTo>
                  <a:lnTo>
                    <a:pt x="193681" y="325422"/>
                  </a:lnTo>
                  <a:lnTo>
                    <a:pt x="190313" y="327287"/>
                  </a:lnTo>
                  <a:lnTo>
                    <a:pt x="187362" y="326414"/>
                  </a:lnTo>
                  <a:lnTo>
                    <a:pt x="184690" y="323715"/>
                  </a:lnTo>
                  <a:lnTo>
                    <a:pt x="183602" y="311309"/>
                  </a:lnTo>
                  <a:lnTo>
                    <a:pt x="187587" y="292624"/>
                  </a:lnTo>
                  <a:lnTo>
                    <a:pt x="198766" y="267857"/>
                  </a:lnTo>
                  <a:lnTo>
                    <a:pt x="237781" y="226147"/>
                  </a:lnTo>
                  <a:lnTo>
                    <a:pt x="276073" y="195992"/>
                  </a:lnTo>
                  <a:lnTo>
                    <a:pt x="306391" y="177023"/>
                  </a:lnTo>
                  <a:lnTo>
                    <a:pt x="312725" y="174732"/>
                  </a:lnTo>
                  <a:lnTo>
                    <a:pt x="316948" y="174616"/>
                  </a:lnTo>
                  <a:lnTo>
                    <a:pt x="319764" y="175950"/>
                  </a:lnTo>
                  <a:lnTo>
                    <a:pt x="318819" y="180367"/>
                  </a:lnTo>
                  <a:lnTo>
                    <a:pt x="301888" y="204849"/>
                  </a:lnTo>
                  <a:lnTo>
                    <a:pt x="270060" y="241344"/>
                  </a:lnTo>
                  <a:lnTo>
                    <a:pt x="255881" y="264116"/>
                  </a:lnTo>
                  <a:lnTo>
                    <a:pt x="250520" y="284115"/>
                  </a:lnTo>
                  <a:lnTo>
                    <a:pt x="250078" y="293399"/>
                  </a:lnTo>
                  <a:lnTo>
                    <a:pt x="253311" y="299588"/>
                  </a:lnTo>
                  <a:lnTo>
                    <a:pt x="258995" y="303714"/>
                  </a:lnTo>
                  <a:lnTo>
                    <a:pt x="275423" y="308299"/>
                  </a:lnTo>
                  <a:lnTo>
                    <a:pt x="319045" y="311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83">
              <a:extLst>
                <a:ext uri="{FF2B5EF4-FFF2-40B4-BE49-F238E27FC236}">
                  <a16:creationId xmlns:a16="http://schemas.microsoft.com/office/drawing/2014/main" xmlns="" id="{D65B400D-B766-4E97-9728-E30AEC7C82AA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229350" y="27622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84">
              <a:extLst>
                <a:ext uri="{FF2B5EF4-FFF2-40B4-BE49-F238E27FC236}">
                  <a16:creationId xmlns:a16="http://schemas.microsoft.com/office/drawing/2014/main" xmlns="" id="{B6E98FFE-6DF3-4540-A4FE-C2E2946785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374815" y="2435347"/>
              <a:ext cx="292319" cy="560119"/>
            </a:xfrm>
            <a:custGeom>
              <a:avLst/>
              <a:gdLst/>
              <a:ahLst/>
              <a:cxnLst/>
              <a:rect l="0" t="0" r="0" b="0"/>
              <a:pathLst>
                <a:path w="292319" h="560119">
                  <a:moveTo>
                    <a:pt x="133935" y="276103"/>
                  </a:moveTo>
                  <a:lnTo>
                    <a:pt x="133935" y="276103"/>
                  </a:lnTo>
                  <a:lnTo>
                    <a:pt x="133934" y="272732"/>
                  </a:lnTo>
                  <a:lnTo>
                    <a:pt x="127193" y="263894"/>
                  </a:lnTo>
                  <a:lnTo>
                    <a:pt x="112887" y="255709"/>
                  </a:lnTo>
                  <a:lnTo>
                    <a:pt x="85130" y="252186"/>
                  </a:lnTo>
                  <a:lnTo>
                    <a:pt x="62149" y="260769"/>
                  </a:lnTo>
                  <a:lnTo>
                    <a:pt x="38531" y="277755"/>
                  </a:lnTo>
                  <a:lnTo>
                    <a:pt x="16274" y="301767"/>
                  </a:lnTo>
                  <a:lnTo>
                    <a:pt x="4031" y="327020"/>
                  </a:lnTo>
                  <a:lnTo>
                    <a:pt x="0" y="350238"/>
                  </a:lnTo>
                  <a:lnTo>
                    <a:pt x="2912" y="367613"/>
                  </a:lnTo>
                  <a:lnTo>
                    <a:pt x="9191" y="371682"/>
                  </a:lnTo>
                  <a:lnTo>
                    <a:pt x="29338" y="372440"/>
                  </a:lnTo>
                  <a:lnTo>
                    <a:pt x="68450" y="354820"/>
                  </a:lnTo>
                  <a:lnTo>
                    <a:pt x="107947" y="317144"/>
                  </a:lnTo>
                  <a:lnTo>
                    <a:pt x="131792" y="275058"/>
                  </a:lnTo>
                  <a:lnTo>
                    <a:pt x="143089" y="250007"/>
                  </a:lnTo>
                  <a:lnTo>
                    <a:pt x="154149" y="221311"/>
                  </a:lnTo>
                  <a:lnTo>
                    <a:pt x="165049" y="190186"/>
                  </a:lnTo>
                  <a:lnTo>
                    <a:pt x="175845" y="157441"/>
                  </a:lnTo>
                  <a:lnTo>
                    <a:pt x="184453" y="127145"/>
                  </a:lnTo>
                  <a:lnTo>
                    <a:pt x="191602" y="98481"/>
                  </a:lnTo>
                  <a:lnTo>
                    <a:pt x="197779" y="70905"/>
                  </a:lnTo>
                  <a:lnTo>
                    <a:pt x="202763" y="30858"/>
                  </a:lnTo>
                  <a:lnTo>
                    <a:pt x="203102" y="15239"/>
                  </a:lnTo>
                  <a:lnTo>
                    <a:pt x="201214" y="6238"/>
                  </a:lnTo>
                  <a:lnTo>
                    <a:pt x="197837" y="1649"/>
                  </a:lnTo>
                  <a:lnTo>
                    <a:pt x="193470" y="0"/>
                  </a:lnTo>
                  <a:lnTo>
                    <a:pt x="187031" y="3134"/>
                  </a:lnTo>
                  <a:lnTo>
                    <a:pt x="170468" y="17906"/>
                  </a:lnTo>
                  <a:lnTo>
                    <a:pt x="153229" y="49871"/>
                  </a:lnTo>
                  <a:lnTo>
                    <a:pt x="138982" y="93711"/>
                  </a:lnTo>
                  <a:lnTo>
                    <a:pt x="135183" y="119230"/>
                  </a:lnTo>
                  <a:lnTo>
                    <a:pt x="132651" y="146121"/>
                  </a:lnTo>
                  <a:lnTo>
                    <a:pt x="131667" y="171810"/>
                  </a:lnTo>
                  <a:lnTo>
                    <a:pt x="131718" y="196696"/>
                  </a:lnTo>
                  <a:lnTo>
                    <a:pt x="135066" y="241517"/>
                  </a:lnTo>
                  <a:lnTo>
                    <a:pt x="148146" y="287727"/>
                  </a:lnTo>
                  <a:lnTo>
                    <a:pt x="156949" y="305023"/>
                  </a:lnTo>
                  <a:lnTo>
                    <a:pt x="161272" y="308789"/>
                  </a:lnTo>
                  <a:lnTo>
                    <a:pt x="165565" y="309888"/>
                  </a:lnTo>
                  <a:lnTo>
                    <a:pt x="169838" y="309210"/>
                  </a:lnTo>
                  <a:lnTo>
                    <a:pt x="178349" y="300930"/>
                  </a:lnTo>
                  <a:lnTo>
                    <a:pt x="191075" y="276639"/>
                  </a:lnTo>
                  <a:lnTo>
                    <a:pt x="204645" y="247359"/>
                  </a:lnTo>
                  <a:lnTo>
                    <a:pt x="206475" y="244946"/>
                  </a:lnTo>
                  <a:lnTo>
                    <a:pt x="207695" y="244043"/>
                  </a:lnTo>
                  <a:lnTo>
                    <a:pt x="208508" y="244146"/>
                  </a:lnTo>
                  <a:lnTo>
                    <a:pt x="216978" y="287017"/>
                  </a:lnTo>
                  <a:lnTo>
                    <a:pt x="218931" y="291845"/>
                  </a:lnTo>
                  <a:lnTo>
                    <a:pt x="221643" y="294359"/>
                  </a:lnTo>
                  <a:lnTo>
                    <a:pt x="224863" y="295329"/>
                  </a:lnTo>
                  <a:lnTo>
                    <a:pt x="238017" y="293324"/>
                  </a:lnTo>
                  <a:lnTo>
                    <a:pt x="251455" y="287990"/>
                  </a:lnTo>
                  <a:lnTo>
                    <a:pt x="290829" y="264527"/>
                  </a:lnTo>
                  <a:lnTo>
                    <a:pt x="292318" y="284609"/>
                  </a:lnTo>
                  <a:lnTo>
                    <a:pt x="290731" y="325578"/>
                  </a:lnTo>
                  <a:lnTo>
                    <a:pt x="289519" y="364611"/>
                  </a:lnTo>
                  <a:lnTo>
                    <a:pt x="291746" y="404868"/>
                  </a:lnTo>
                  <a:lnTo>
                    <a:pt x="290151" y="433521"/>
                  </a:lnTo>
                  <a:lnTo>
                    <a:pt x="276647" y="476713"/>
                  </a:lnTo>
                  <a:lnTo>
                    <a:pt x="254380" y="515930"/>
                  </a:lnTo>
                  <a:lnTo>
                    <a:pt x="225753" y="547384"/>
                  </a:lnTo>
                  <a:lnTo>
                    <a:pt x="205317" y="558480"/>
                  </a:lnTo>
                  <a:lnTo>
                    <a:pt x="186357" y="560118"/>
                  </a:lnTo>
                  <a:lnTo>
                    <a:pt x="159335" y="555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1785">
            <a:extLst>
              <a:ext uri="{FF2B5EF4-FFF2-40B4-BE49-F238E27FC236}">
                <a16:creationId xmlns:a16="http://schemas.microsoft.com/office/drawing/2014/main" xmlns="" id="{25F8B7E3-CBF2-413A-B94F-2033290701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97423" y="2470423"/>
            <a:ext cx="73028" cy="406128"/>
          </a:xfrm>
          <a:custGeom>
            <a:avLst/>
            <a:gdLst/>
            <a:ahLst/>
            <a:cxnLst/>
            <a:rect l="0" t="0" r="0" b="0"/>
            <a:pathLst>
              <a:path w="73028" h="406128">
                <a:moveTo>
                  <a:pt x="73027" y="56877"/>
                </a:moveTo>
                <a:lnTo>
                  <a:pt x="73027" y="56877"/>
                </a:lnTo>
                <a:lnTo>
                  <a:pt x="71616" y="32235"/>
                </a:lnTo>
                <a:lnTo>
                  <a:pt x="61093" y="5103"/>
                </a:lnTo>
                <a:lnTo>
                  <a:pt x="58721" y="1194"/>
                </a:lnTo>
                <a:lnTo>
                  <a:pt x="55023" y="0"/>
                </a:lnTo>
                <a:lnTo>
                  <a:pt x="45270" y="2435"/>
                </a:lnTo>
                <a:lnTo>
                  <a:pt x="33879" y="15747"/>
                </a:lnTo>
                <a:lnTo>
                  <a:pt x="21761" y="40714"/>
                </a:lnTo>
                <a:lnTo>
                  <a:pt x="9320" y="82384"/>
                </a:lnTo>
                <a:lnTo>
                  <a:pt x="2379" y="129597"/>
                </a:lnTo>
                <a:lnTo>
                  <a:pt x="528" y="154040"/>
                </a:lnTo>
                <a:lnTo>
                  <a:pt x="0" y="180214"/>
                </a:lnTo>
                <a:lnTo>
                  <a:pt x="353" y="207540"/>
                </a:lnTo>
                <a:lnTo>
                  <a:pt x="1295" y="235636"/>
                </a:lnTo>
                <a:lnTo>
                  <a:pt x="1922" y="262128"/>
                </a:lnTo>
                <a:lnTo>
                  <a:pt x="2340" y="287549"/>
                </a:lnTo>
                <a:lnTo>
                  <a:pt x="2805" y="333670"/>
                </a:lnTo>
                <a:lnTo>
                  <a:pt x="3012" y="370631"/>
                </a:lnTo>
                <a:lnTo>
                  <a:pt x="3177" y="4061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369">
            <a:extLst>
              <a:ext uri="{FF2B5EF4-FFF2-40B4-BE49-F238E27FC236}">
                <a16:creationId xmlns:a16="http://schemas.microsoft.com/office/drawing/2014/main" xmlns="" id="{99273069-7D33-46A7-A39B-E7C255DFDC4A}"/>
              </a:ext>
            </a:extLst>
          </p:cNvPr>
          <p:cNvGrpSpPr/>
          <p:nvPr/>
        </p:nvGrpSpPr>
        <p:grpSpPr>
          <a:xfrm>
            <a:off x="1333931" y="3595505"/>
            <a:ext cx="1837017" cy="535562"/>
            <a:chOff x="1333931" y="3595505"/>
            <a:chExt cx="1837017" cy="535562"/>
          </a:xfrm>
        </p:grpSpPr>
        <p:sp>
          <p:nvSpPr>
            <p:cNvPr id="124" name="SMARTInkShape-1786">
              <a:extLst>
                <a:ext uri="{FF2B5EF4-FFF2-40B4-BE49-F238E27FC236}">
                  <a16:creationId xmlns:a16="http://schemas.microsoft.com/office/drawing/2014/main" xmlns="" id="{F33CF95C-13EF-483F-8700-BCDB3D878F8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987479" y="3617736"/>
              <a:ext cx="183469" cy="489053"/>
            </a:xfrm>
            <a:custGeom>
              <a:avLst/>
              <a:gdLst/>
              <a:ahLst/>
              <a:cxnLst/>
              <a:rect l="0" t="0" r="0" b="0"/>
              <a:pathLst>
                <a:path w="183469" h="489053">
                  <a:moveTo>
                    <a:pt x="3371" y="46214"/>
                  </a:moveTo>
                  <a:lnTo>
                    <a:pt x="3371" y="46214"/>
                  </a:lnTo>
                  <a:lnTo>
                    <a:pt x="0" y="39472"/>
                  </a:lnTo>
                  <a:lnTo>
                    <a:pt x="418" y="36075"/>
                  </a:lnTo>
                  <a:lnTo>
                    <a:pt x="4646" y="28537"/>
                  </a:lnTo>
                  <a:lnTo>
                    <a:pt x="28443" y="16360"/>
                  </a:lnTo>
                  <a:lnTo>
                    <a:pt x="65676" y="7187"/>
                  </a:lnTo>
                  <a:lnTo>
                    <a:pt x="104617" y="0"/>
                  </a:lnTo>
                  <a:lnTo>
                    <a:pt x="142966" y="144"/>
                  </a:lnTo>
                  <a:lnTo>
                    <a:pt x="171027" y="1284"/>
                  </a:lnTo>
                  <a:lnTo>
                    <a:pt x="176525" y="3560"/>
                  </a:lnTo>
                  <a:lnTo>
                    <a:pt x="180190" y="7195"/>
                  </a:lnTo>
                  <a:lnTo>
                    <a:pt x="182634" y="11735"/>
                  </a:lnTo>
                  <a:lnTo>
                    <a:pt x="183468" y="26186"/>
                  </a:lnTo>
                  <a:lnTo>
                    <a:pt x="176207" y="57919"/>
                  </a:lnTo>
                  <a:lnTo>
                    <a:pt x="166295" y="100482"/>
                  </a:lnTo>
                  <a:lnTo>
                    <a:pt x="163976" y="133127"/>
                  </a:lnTo>
                  <a:lnTo>
                    <a:pt x="162945" y="168803"/>
                  </a:lnTo>
                  <a:lnTo>
                    <a:pt x="162487" y="209589"/>
                  </a:lnTo>
                  <a:lnTo>
                    <a:pt x="162284" y="252175"/>
                  </a:lnTo>
                  <a:lnTo>
                    <a:pt x="162193" y="292269"/>
                  </a:lnTo>
                  <a:lnTo>
                    <a:pt x="160272" y="329373"/>
                  </a:lnTo>
                  <a:lnTo>
                    <a:pt x="158477" y="363268"/>
                  </a:lnTo>
                  <a:lnTo>
                    <a:pt x="160728" y="404739"/>
                  </a:lnTo>
                  <a:lnTo>
                    <a:pt x="159964" y="444751"/>
                  </a:lnTo>
                  <a:lnTo>
                    <a:pt x="158566" y="453722"/>
                  </a:lnTo>
                  <a:lnTo>
                    <a:pt x="154812" y="460408"/>
                  </a:lnTo>
                  <a:lnTo>
                    <a:pt x="143115" y="469719"/>
                  </a:lnTo>
                  <a:lnTo>
                    <a:pt x="117292" y="482298"/>
                  </a:lnTo>
                  <a:lnTo>
                    <a:pt x="71892" y="489052"/>
                  </a:lnTo>
                  <a:lnTo>
                    <a:pt x="37550" y="488810"/>
                  </a:lnTo>
                  <a:lnTo>
                    <a:pt x="9721" y="47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87">
              <a:extLst>
                <a:ext uri="{FF2B5EF4-FFF2-40B4-BE49-F238E27FC236}">
                  <a16:creationId xmlns:a16="http://schemas.microsoft.com/office/drawing/2014/main" xmlns="" id="{1DE16871-4F6A-4585-ACEB-9DED934E7EB9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794000" y="3595505"/>
              <a:ext cx="97144" cy="182746"/>
            </a:xfrm>
            <a:custGeom>
              <a:avLst/>
              <a:gdLst/>
              <a:ahLst/>
              <a:cxnLst/>
              <a:rect l="0" t="0" r="0" b="0"/>
              <a:pathLst>
                <a:path w="97144" h="182746">
                  <a:moveTo>
                    <a:pt x="19050" y="17645"/>
                  </a:moveTo>
                  <a:lnTo>
                    <a:pt x="19050" y="17645"/>
                  </a:lnTo>
                  <a:lnTo>
                    <a:pt x="19050" y="10903"/>
                  </a:lnTo>
                  <a:lnTo>
                    <a:pt x="20461" y="8211"/>
                  </a:lnTo>
                  <a:lnTo>
                    <a:pt x="25792" y="3339"/>
                  </a:lnTo>
                  <a:lnTo>
                    <a:pt x="46840" y="0"/>
                  </a:lnTo>
                  <a:lnTo>
                    <a:pt x="72047" y="2382"/>
                  </a:lnTo>
                  <a:lnTo>
                    <a:pt x="85173" y="9451"/>
                  </a:lnTo>
                  <a:lnTo>
                    <a:pt x="90649" y="14299"/>
                  </a:lnTo>
                  <a:lnTo>
                    <a:pt x="93594" y="20353"/>
                  </a:lnTo>
                  <a:lnTo>
                    <a:pt x="94984" y="34606"/>
                  </a:lnTo>
                  <a:lnTo>
                    <a:pt x="91369" y="48467"/>
                  </a:lnTo>
                  <a:lnTo>
                    <a:pt x="84353" y="60977"/>
                  </a:lnTo>
                  <a:lnTo>
                    <a:pt x="74179" y="71241"/>
                  </a:lnTo>
                  <a:lnTo>
                    <a:pt x="64483" y="76743"/>
                  </a:lnTo>
                  <a:lnTo>
                    <a:pt x="48238" y="81271"/>
                  </a:lnTo>
                  <a:lnTo>
                    <a:pt x="46975" y="82640"/>
                  </a:lnTo>
                  <a:lnTo>
                    <a:pt x="46133" y="84258"/>
                  </a:lnTo>
                  <a:lnTo>
                    <a:pt x="46983" y="85337"/>
                  </a:lnTo>
                  <a:lnTo>
                    <a:pt x="79035" y="98039"/>
                  </a:lnTo>
                  <a:lnTo>
                    <a:pt x="86557" y="102991"/>
                  </a:lnTo>
                  <a:lnTo>
                    <a:pt x="91571" y="109114"/>
                  </a:lnTo>
                  <a:lnTo>
                    <a:pt x="97143" y="123444"/>
                  </a:lnTo>
                  <a:lnTo>
                    <a:pt x="96512" y="130511"/>
                  </a:lnTo>
                  <a:lnTo>
                    <a:pt x="90166" y="144007"/>
                  </a:lnTo>
                  <a:lnTo>
                    <a:pt x="64581" y="163506"/>
                  </a:lnTo>
                  <a:lnTo>
                    <a:pt x="25195" y="178213"/>
                  </a:lnTo>
                  <a:lnTo>
                    <a:pt x="0" y="18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88">
              <a:extLst>
                <a:ext uri="{FF2B5EF4-FFF2-40B4-BE49-F238E27FC236}">
                  <a16:creationId xmlns:a16="http://schemas.microsoft.com/office/drawing/2014/main" xmlns="" id="{28ABE29A-72EE-4825-BDAF-A7506A525D8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705926" y="3773567"/>
              <a:ext cx="81725" cy="258684"/>
            </a:xfrm>
            <a:custGeom>
              <a:avLst/>
              <a:gdLst/>
              <a:ahLst/>
              <a:cxnLst/>
              <a:rect l="0" t="0" r="0" b="0"/>
              <a:pathLst>
                <a:path w="81725" h="258684">
                  <a:moveTo>
                    <a:pt x="81724" y="23733"/>
                  </a:moveTo>
                  <a:lnTo>
                    <a:pt x="81724" y="23733"/>
                  </a:lnTo>
                  <a:lnTo>
                    <a:pt x="81724" y="3960"/>
                  </a:lnTo>
                  <a:lnTo>
                    <a:pt x="81018" y="2084"/>
                  </a:lnTo>
                  <a:lnTo>
                    <a:pt x="79842" y="834"/>
                  </a:lnTo>
                  <a:lnTo>
                    <a:pt x="78353" y="0"/>
                  </a:lnTo>
                  <a:lnTo>
                    <a:pt x="75949" y="1561"/>
                  </a:lnTo>
                  <a:lnTo>
                    <a:pt x="54588" y="31736"/>
                  </a:lnTo>
                  <a:lnTo>
                    <a:pt x="40130" y="67575"/>
                  </a:lnTo>
                  <a:lnTo>
                    <a:pt x="23539" y="112845"/>
                  </a:lnTo>
                  <a:lnTo>
                    <a:pt x="8589" y="158635"/>
                  </a:lnTo>
                  <a:lnTo>
                    <a:pt x="1963" y="200111"/>
                  </a:lnTo>
                  <a:lnTo>
                    <a:pt x="0" y="229099"/>
                  </a:lnTo>
                  <a:lnTo>
                    <a:pt x="3305" y="242242"/>
                  </a:lnTo>
                  <a:lnTo>
                    <a:pt x="11874" y="258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789">
              <a:extLst>
                <a:ext uri="{FF2B5EF4-FFF2-40B4-BE49-F238E27FC236}">
                  <a16:creationId xmlns:a16="http://schemas.microsoft.com/office/drawing/2014/main" xmlns="" id="{3C6AFEEC-A9B1-4CF5-8651-D7E03E86DC48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94669" y="3804533"/>
              <a:ext cx="135832" cy="119768"/>
            </a:xfrm>
            <a:custGeom>
              <a:avLst/>
              <a:gdLst/>
              <a:ahLst/>
              <a:cxnLst/>
              <a:rect l="0" t="0" r="0" b="0"/>
              <a:pathLst>
                <a:path w="135832" h="119768">
                  <a:moveTo>
                    <a:pt x="15181" y="5467"/>
                  </a:moveTo>
                  <a:lnTo>
                    <a:pt x="15181" y="5467"/>
                  </a:lnTo>
                  <a:lnTo>
                    <a:pt x="3248" y="441"/>
                  </a:lnTo>
                  <a:lnTo>
                    <a:pt x="875" y="0"/>
                  </a:lnTo>
                  <a:lnTo>
                    <a:pt x="0" y="411"/>
                  </a:lnTo>
                  <a:lnTo>
                    <a:pt x="121" y="1391"/>
                  </a:lnTo>
                  <a:lnTo>
                    <a:pt x="908" y="2749"/>
                  </a:lnTo>
                  <a:lnTo>
                    <a:pt x="47923" y="44906"/>
                  </a:lnTo>
                  <a:lnTo>
                    <a:pt x="93054" y="81007"/>
                  </a:lnTo>
                  <a:lnTo>
                    <a:pt x="135831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790">
              <a:extLst>
                <a:ext uri="{FF2B5EF4-FFF2-40B4-BE49-F238E27FC236}">
                  <a16:creationId xmlns:a16="http://schemas.microsoft.com/office/drawing/2014/main" xmlns="" id="{D980381E-9321-4257-BD45-56A22FF62AF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371242" y="3851079"/>
              <a:ext cx="22709" cy="212922"/>
            </a:xfrm>
            <a:custGeom>
              <a:avLst/>
              <a:gdLst/>
              <a:ahLst/>
              <a:cxnLst/>
              <a:rect l="0" t="0" r="0" b="0"/>
              <a:pathLst>
                <a:path w="22709" h="212922">
                  <a:moveTo>
                    <a:pt x="3658" y="3371"/>
                  </a:moveTo>
                  <a:lnTo>
                    <a:pt x="3658" y="3371"/>
                  </a:lnTo>
                  <a:lnTo>
                    <a:pt x="287" y="0"/>
                  </a:lnTo>
                  <a:lnTo>
                    <a:pt x="0" y="418"/>
                  </a:lnTo>
                  <a:lnTo>
                    <a:pt x="8408" y="45472"/>
                  </a:lnTo>
                  <a:lnTo>
                    <a:pt x="13297" y="82638"/>
                  </a:lnTo>
                  <a:lnTo>
                    <a:pt x="18038" y="126811"/>
                  </a:lnTo>
                  <a:lnTo>
                    <a:pt x="18737" y="171885"/>
                  </a:lnTo>
                  <a:lnTo>
                    <a:pt x="22708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791">
              <a:extLst>
                <a:ext uri="{FF2B5EF4-FFF2-40B4-BE49-F238E27FC236}">
                  <a16:creationId xmlns:a16="http://schemas.microsoft.com/office/drawing/2014/main" xmlns="" id="{200FBACD-F10F-4E05-B0AB-E55FE8E0DE4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299039" y="3937000"/>
              <a:ext cx="196512" cy="18168"/>
            </a:xfrm>
            <a:custGeom>
              <a:avLst/>
              <a:gdLst/>
              <a:ahLst/>
              <a:cxnLst/>
              <a:rect l="0" t="0" r="0" b="0"/>
              <a:pathLst>
                <a:path w="196512" h="18168">
                  <a:moveTo>
                    <a:pt x="12361" y="12700"/>
                  </a:moveTo>
                  <a:lnTo>
                    <a:pt x="12361" y="12700"/>
                  </a:lnTo>
                  <a:lnTo>
                    <a:pt x="805" y="12700"/>
                  </a:lnTo>
                  <a:lnTo>
                    <a:pt x="424" y="13405"/>
                  </a:lnTo>
                  <a:lnTo>
                    <a:pt x="0" y="16071"/>
                  </a:lnTo>
                  <a:lnTo>
                    <a:pt x="593" y="17064"/>
                  </a:lnTo>
                  <a:lnTo>
                    <a:pt x="1693" y="17726"/>
                  </a:lnTo>
                  <a:lnTo>
                    <a:pt x="3132" y="18167"/>
                  </a:lnTo>
                  <a:lnTo>
                    <a:pt x="45814" y="12026"/>
                  </a:lnTo>
                  <a:lnTo>
                    <a:pt x="90947" y="6150"/>
                  </a:lnTo>
                  <a:lnTo>
                    <a:pt x="136305" y="1822"/>
                  </a:lnTo>
                  <a:lnTo>
                    <a:pt x="179444" y="360"/>
                  </a:lnTo>
                  <a:lnTo>
                    <a:pt x="196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92">
              <a:extLst>
                <a:ext uri="{FF2B5EF4-FFF2-40B4-BE49-F238E27FC236}">
                  <a16:creationId xmlns:a16="http://schemas.microsoft.com/office/drawing/2014/main" xmlns="" id="{AB4C56F9-8973-4BB8-9C40-7BF60B49A474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000250" y="3780941"/>
              <a:ext cx="177801" cy="327510"/>
            </a:xfrm>
            <a:custGeom>
              <a:avLst/>
              <a:gdLst/>
              <a:ahLst/>
              <a:cxnLst/>
              <a:rect l="0" t="0" r="0" b="0"/>
              <a:pathLst>
                <a:path w="177801" h="327510">
                  <a:moveTo>
                    <a:pt x="177800" y="3659"/>
                  </a:moveTo>
                  <a:lnTo>
                    <a:pt x="177800" y="3659"/>
                  </a:lnTo>
                  <a:lnTo>
                    <a:pt x="174429" y="288"/>
                  </a:lnTo>
                  <a:lnTo>
                    <a:pt x="172025" y="0"/>
                  </a:lnTo>
                  <a:lnTo>
                    <a:pt x="165591" y="1563"/>
                  </a:lnTo>
                  <a:lnTo>
                    <a:pt x="158027" y="12135"/>
                  </a:lnTo>
                  <a:lnTo>
                    <a:pt x="141674" y="57779"/>
                  </a:lnTo>
                  <a:lnTo>
                    <a:pt x="129523" y="92388"/>
                  </a:lnTo>
                  <a:lnTo>
                    <a:pt x="113305" y="131289"/>
                  </a:lnTo>
                  <a:lnTo>
                    <a:pt x="91986" y="172096"/>
                  </a:lnTo>
                  <a:lnTo>
                    <a:pt x="66517" y="211870"/>
                  </a:lnTo>
                  <a:lnTo>
                    <a:pt x="40852" y="248597"/>
                  </a:lnTo>
                  <a:lnTo>
                    <a:pt x="13358" y="290957"/>
                  </a:lnTo>
                  <a:lnTo>
                    <a:pt x="0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93">
              <a:extLst>
                <a:ext uri="{FF2B5EF4-FFF2-40B4-BE49-F238E27FC236}">
                  <a16:creationId xmlns:a16="http://schemas.microsoft.com/office/drawing/2014/main" xmlns="" id="{8E5E136C-37CF-48EE-850F-513C1F3759F9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968500" y="3810000"/>
              <a:ext cx="203201" cy="266701"/>
            </a:xfrm>
            <a:custGeom>
              <a:avLst/>
              <a:gdLst/>
              <a:ahLst/>
              <a:cxnLst/>
              <a:rect l="0" t="0" r="0" b="0"/>
              <a:pathLst>
                <a:path w="203201" h="266701">
                  <a:moveTo>
                    <a:pt x="0" y="0"/>
                  </a:moveTo>
                  <a:lnTo>
                    <a:pt x="0" y="0"/>
                  </a:lnTo>
                  <a:lnTo>
                    <a:pt x="38282" y="36400"/>
                  </a:lnTo>
                  <a:lnTo>
                    <a:pt x="73667" y="72404"/>
                  </a:lnTo>
                  <a:lnTo>
                    <a:pt x="99769" y="105557"/>
                  </a:lnTo>
                  <a:lnTo>
                    <a:pt x="123129" y="141459"/>
                  </a:lnTo>
                  <a:lnTo>
                    <a:pt x="143389" y="174818"/>
                  </a:lnTo>
                  <a:lnTo>
                    <a:pt x="170661" y="217603"/>
                  </a:lnTo>
                  <a:lnTo>
                    <a:pt x="2032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94">
              <a:extLst>
                <a:ext uri="{FF2B5EF4-FFF2-40B4-BE49-F238E27FC236}">
                  <a16:creationId xmlns:a16="http://schemas.microsoft.com/office/drawing/2014/main" xmlns="" id="{9FA5D56A-339C-4E21-8D8C-E4DBF47D2A6E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89172" y="3696116"/>
              <a:ext cx="184079" cy="407469"/>
            </a:xfrm>
            <a:custGeom>
              <a:avLst/>
              <a:gdLst/>
              <a:ahLst/>
              <a:cxnLst/>
              <a:rect l="0" t="0" r="0" b="0"/>
              <a:pathLst>
                <a:path w="184079" h="407469">
                  <a:moveTo>
                    <a:pt x="158678" y="18634"/>
                  </a:moveTo>
                  <a:lnTo>
                    <a:pt x="158678" y="18634"/>
                  </a:lnTo>
                  <a:lnTo>
                    <a:pt x="163704" y="6701"/>
                  </a:lnTo>
                  <a:lnTo>
                    <a:pt x="164767" y="990"/>
                  </a:lnTo>
                  <a:lnTo>
                    <a:pt x="161149" y="208"/>
                  </a:lnTo>
                  <a:lnTo>
                    <a:pt x="158208" y="0"/>
                  </a:lnTo>
                  <a:lnTo>
                    <a:pt x="114802" y="18479"/>
                  </a:lnTo>
                  <a:lnTo>
                    <a:pt x="70283" y="35537"/>
                  </a:lnTo>
                  <a:lnTo>
                    <a:pt x="40088" y="48836"/>
                  </a:lnTo>
                  <a:lnTo>
                    <a:pt x="24449" y="65212"/>
                  </a:lnTo>
                  <a:lnTo>
                    <a:pt x="11583" y="89036"/>
                  </a:lnTo>
                  <a:lnTo>
                    <a:pt x="2439" y="136179"/>
                  </a:lnTo>
                  <a:lnTo>
                    <a:pt x="2554" y="182109"/>
                  </a:lnTo>
                  <a:lnTo>
                    <a:pt x="4623" y="217583"/>
                  </a:lnTo>
                  <a:lnTo>
                    <a:pt x="5542" y="254517"/>
                  </a:lnTo>
                  <a:lnTo>
                    <a:pt x="4069" y="288335"/>
                  </a:lnTo>
                  <a:lnTo>
                    <a:pt x="1155" y="333260"/>
                  </a:lnTo>
                  <a:lnTo>
                    <a:pt x="170" y="376253"/>
                  </a:lnTo>
                  <a:lnTo>
                    <a:pt x="0" y="394980"/>
                  </a:lnTo>
                  <a:lnTo>
                    <a:pt x="1387" y="399353"/>
                  </a:lnTo>
                  <a:lnTo>
                    <a:pt x="6691" y="406094"/>
                  </a:lnTo>
                  <a:lnTo>
                    <a:pt x="11492" y="407468"/>
                  </a:lnTo>
                  <a:lnTo>
                    <a:pt x="24353" y="407114"/>
                  </a:lnTo>
                  <a:lnTo>
                    <a:pt x="62085" y="396774"/>
                  </a:lnTo>
                  <a:lnTo>
                    <a:pt x="100817" y="388752"/>
                  </a:lnTo>
                  <a:lnTo>
                    <a:pt x="138712" y="378457"/>
                  </a:lnTo>
                  <a:lnTo>
                    <a:pt x="184078" y="367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95">
              <a:extLst>
                <a:ext uri="{FF2B5EF4-FFF2-40B4-BE49-F238E27FC236}">
                  <a16:creationId xmlns:a16="http://schemas.microsoft.com/office/drawing/2014/main" xmlns="" id="{7AF5F602-1CEF-4A79-B718-14D36CDCC26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33931" y="3785143"/>
              <a:ext cx="190070" cy="345924"/>
            </a:xfrm>
            <a:custGeom>
              <a:avLst/>
              <a:gdLst/>
              <a:ahLst/>
              <a:cxnLst/>
              <a:rect l="0" t="0" r="0" b="0"/>
              <a:pathLst>
                <a:path w="190070" h="345924">
                  <a:moveTo>
                    <a:pt x="190069" y="18507"/>
                  </a:moveTo>
                  <a:lnTo>
                    <a:pt x="190069" y="18507"/>
                  </a:lnTo>
                  <a:lnTo>
                    <a:pt x="190069" y="15136"/>
                  </a:lnTo>
                  <a:lnTo>
                    <a:pt x="186306" y="11600"/>
                  </a:lnTo>
                  <a:lnTo>
                    <a:pt x="169021" y="3580"/>
                  </a:lnTo>
                  <a:lnTo>
                    <a:pt x="125191" y="0"/>
                  </a:lnTo>
                  <a:lnTo>
                    <a:pt x="90648" y="3380"/>
                  </a:lnTo>
                  <a:lnTo>
                    <a:pt x="54778" y="15201"/>
                  </a:lnTo>
                  <a:lnTo>
                    <a:pt x="44841" y="20536"/>
                  </a:lnTo>
                  <a:lnTo>
                    <a:pt x="28157" y="37753"/>
                  </a:lnTo>
                  <a:lnTo>
                    <a:pt x="15097" y="60222"/>
                  </a:lnTo>
                  <a:lnTo>
                    <a:pt x="4483" y="102050"/>
                  </a:lnTo>
                  <a:lnTo>
                    <a:pt x="1753" y="136070"/>
                  </a:lnTo>
                  <a:lnTo>
                    <a:pt x="540" y="170476"/>
                  </a:lnTo>
                  <a:lnTo>
                    <a:pt x="0" y="203876"/>
                  </a:lnTo>
                  <a:lnTo>
                    <a:pt x="402" y="249036"/>
                  </a:lnTo>
                  <a:lnTo>
                    <a:pt x="6502" y="294734"/>
                  </a:lnTo>
                  <a:lnTo>
                    <a:pt x="14501" y="324405"/>
                  </a:lnTo>
                  <a:lnTo>
                    <a:pt x="24141" y="339311"/>
                  </a:lnTo>
                  <a:lnTo>
                    <a:pt x="35655" y="344531"/>
                  </a:lnTo>
                  <a:lnTo>
                    <a:pt x="42676" y="345923"/>
                  </a:lnTo>
                  <a:lnTo>
                    <a:pt x="89407" y="338288"/>
                  </a:lnTo>
                  <a:lnTo>
                    <a:pt x="134359" y="333087"/>
                  </a:lnTo>
                  <a:lnTo>
                    <a:pt x="190069" y="323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96">
              <a:extLst>
                <a:ext uri="{FF2B5EF4-FFF2-40B4-BE49-F238E27FC236}">
                  <a16:creationId xmlns:a16="http://schemas.microsoft.com/office/drawing/2014/main" xmlns="" id="{8DD20258-BA0A-4792-9157-570C5308C6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334383" y="3917950"/>
              <a:ext cx="215018" cy="82551"/>
            </a:xfrm>
            <a:custGeom>
              <a:avLst/>
              <a:gdLst/>
              <a:ahLst/>
              <a:cxnLst/>
              <a:rect l="0" t="0" r="0" b="0"/>
              <a:pathLst>
                <a:path w="215018" h="82551">
                  <a:moveTo>
                    <a:pt x="5467" y="82550"/>
                  </a:moveTo>
                  <a:lnTo>
                    <a:pt x="5467" y="82550"/>
                  </a:lnTo>
                  <a:lnTo>
                    <a:pt x="0" y="82550"/>
                  </a:lnTo>
                  <a:lnTo>
                    <a:pt x="27482" y="66853"/>
                  </a:lnTo>
                  <a:lnTo>
                    <a:pt x="74784" y="46149"/>
                  </a:lnTo>
                  <a:lnTo>
                    <a:pt x="118825" y="28977"/>
                  </a:lnTo>
                  <a:lnTo>
                    <a:pt x="142422" y="21435"/>
                  </a:lnTo>
                  <a:lnTo>
                    <a:pt x="182753" y="9527"/>
                  </a:lnTo>
                  <a:lnTo>
                    <a:pt x="215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370">
            <a:extLst>
              <a:ext uri="{FF2B5EF4-FFF2-40B4-BE49-F238E27FC236}">
                <a16:creationId xmlns:a16="http://schemas.microsoft.com/office/drawing/2014/main" xmlns="" id="{3D582668-56C4-4995-B6C9-42410F11F0F6}"/>
              </a:ext>
            </a:extLst>
          </p:cNvPr>
          <p:cNvGrpSpPr/>
          <p:nvPr/>
        </p:nvGrpSpPr>
        <p:grpSpPr>
          <a:xfrm>
            <a:off x="3435350" y="3863448"/>
            <a:ext cx="203201" cy="124353"/>
            <a:chOff x="3435350" y="3863448"/>
            <a:chExt cx="203201" cy="124353"/>
          </a:xfrm>
        </p:grpSpPr>
        <p:sp>
          <p:nvSpPr>
            <p:cNvPr id="136" name="SMARTInkShape-1797">
              <a:extLst>
                <a:ext uri="{FF2B5EF4-FFF2-40B4-BE49-F238E27FC236}">
                  <a16:creationId xmlns:a16="http://schemas.microsoft.com/office/drawing/2014/main" xmlns="" id="{AC15CD74-DEA6-487C-B1DA-C42F185958BA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435350" y="396875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12552" y="17168"/>
                  </a:lnTo>
                  <a:lnTo>
                    <a:pt x="54925" y="6840"/>
                  </a:lnTo>
                  <a:lnTo>
                    <a:pt x="87206" y="3040"/>
                  </a:lnTo>
                  <a:lnTo>
                    <a:pt x="123425" y="1351"/>
                  </a:lnTo>
                  <a:lnTo>
                    <a:pt x="163040" y="601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798">
              <a:extLst>
                <a:ext uri="{FF2B5EF4-FFF2-40B4-BE49-F238E27FC236}">
                  <a16:creationId xmlns:a16="http://schemas.microsoft.com/office/drawing/2014/main" xmlns="" id="{96EBEF25-D807-494A-99B4-17319966A3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60750" y="3863448"/>
              <a:ext cx="107951" cy="10053"/>
            </a:xfrm>
            <a:custGeom>
              <a:avLst/>
              <a:gdLst/>
              <a:ahLst/>
              <a:cxnLst/>
              <a:rect l="0" t="0" r="0" b="0"/>
              <a:pathLst>
                <a:path w="107951" h="10053">
                  <a:moveTo>
                    <a:pt x="0" y="10052"/>
                  </a:moveTo>
                  <a:lnTo>
                    <a:pt x="0" y="10052"/>
                  </a:lnTo>
                  <a:lnTo>
                    <a:pt x="6742" y="3310"/>
                  </a:lnTo>
                  <a:lnTo>
                    <a:pt x="17578" y="0"/>
                  </a:lnTo>
                  <a:lnTo>
                    <a:pt x="43308" y="18"/>
                  </a:lnTo>
                  <a:lnTo>
                    <a:pt x="86558" y="6345"/>
                  </a:lnTo>
                  <a:lnTo>
                    <a:pt x="10795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371">
            <a:extLst>
              <a:ext uri="{FF2B5EF4-FFF2-40B4-BE49-F238E27FC236}">
                <a16:creationId xmlns:a16="http://schemas.microsoft.com/office/drawing/2014/main" xmlns="" id="{872BD296-0C73-4C8C-8DDF-EF100124F3BF}"/>
              </a:ext>
            </a:extLst>
          </p:cNvPr>
          <p:cNvGrpSpPr/>
          <p:nvPr/>
        </p:nvGrpSpPr>
        <p:grpSpPr>
          <a:xfrm>
            <a:off x="3981609" y="3671291"/>
            <a:ext cx="3982794" cy="595910"/>
            <a:chOff x="3981609" y="3671291"/>
            <a:chExt cx="3982794" cy="595910"/>
          </a:xfrm>
        </p:grpSpPr>
        <p:sp>
          <p:nvSpPr>
            <p:cNvPr id="139" name="SMARTInkShape-1799">
              <a:extLst>
                <a:ext uri="{FF2B5EF4-FFF2-40B4-BE49-F238E27FC236}">
                  <a16:creationId xmlns:a16="http://schemas.microsoft.com/office/drawing/2014/main" xmlns="" id="{D985BA40-02D2-4921-9A1F-E73E64B6E49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70850" y="3671291"/>
              <a:ext cx="293553" cy="524201"/>
            </a:xfrm>
            <a:custGeom>
              <a:avLst/>
              <a:gdLst/>
              <a:ahLst/>
              <a:cxnLst/>
              <a:rect l="0" t="0" r="0" b="0"/>
              <a:pathLst>
                <a:path w="293553" h="524201">
                  <a:moveTo>
                    <a:pt x="107900" y="253009"/>
                  </a:moveTo>
                  <a:lnTo>
                    <a:pt x="107900" y="253009"/>
                  </a:lnTo>
                  <a:lnTo>
                    <a:pt x="122205" y="238703"/>
                  </a:lnTo>
                  <a:lnTo>
                    <a:pt x="123081" y="235005"/>
                  </a:lnTo>
                  <a:lnTo>
                    <a:pt x="122174" y="225252"/>
                  </a:lnTo>
                  <a:lnTo>
                    <a:pt x="114324" y="207860"/>
                  </a:lnTo>
                  <a:lnTo>
                    <a:pt x="105110" y="199311"/>
                  </a:lnTo>
                  <a:lnTo>
                    <a:pt x="99690" y="196044"/>
                  </a:lnTo>
                  <a:lnTo>
                    <a:pt x="82379" y="196176"/>
                  </a:lnTo>
                  <a:lnTo>
                    <a:pt x="71836" y="198187"/>
                  </a:lnTo>
                  <a:lnTo>
                    <a:pt x="50714" y="211710"/>
                  </a:lnTo>
                  <a:lnTo>
                    <a:pt x="22752" y="243124"/>
                  </a:lnTo>
                  <a:lnTo>
                    <a:pt x="4825" y="279243"/>
                  </a:lnTo>
                  <a:lnTo>
                    <a:pt x="0" y="302063"/>
                  </a:lnTo>
                  <a:lnTo>
                    <a:pt x="2558" y="319261"/>
                  </a:lnTo>
                  <a:lnTo>
                    <a:pt x="5923" y="323988"/>
                  </a:lnTo>
                  <a:lnTo>
                    <a:pt x="10281" y="326434"/>
                  </a:lnTo>
                  <a:lnTo>
                    <a:pt x="15304" y="327359"/>
                  </a:lnTo>
                  <a:lnTo>
                    <a:pt x="30292" y="320861"/>
                  </a:lnTo>
                  <a:lnTo>
                    <a:pt x="58564" y="297573"/>
                  </a:lnTo>
                  <a:lnTo>
                    <a:pt x="89283" y="256335"/>
                  </a:lnTo>
                  <a:lnTo>
                    <a:pt x="110209" y="216387"/>
                  </a:lnTo>
                  <a:lnTo>
                    <a:pt x="120728" y="191905"/>
                  </a:lnTo>
                  <a:lnTo>
                    <a:pt x="131268" y="165707"/>
                  </a:lnTo>
                  <a:lnTo>
                    <a:pt x="141117" y="140480"/>
                  </a:lnTo>
                  <a:lnTo>
                    <a:pt x="150507" y="115900"/>
                  </a:lnTo>
                  <a:lnTo>
                    <a:pt x="167053" y="70716"/>
                  </a:lnTo>
                  <a:lnTo>
                    <a:pt x="179110" y="34172"/>
                  </a:lnTo>
                  <a:lnTo>
                    <a:pt x="183719" y="6057"/>
                  </a:lnTo>
                  <a:lnTo>
                    <a:pt x="183140" y="2296"/>
                  </a:lnTo>
                  <a:lnTo>
                    <a:pt x="182050" y="495"/>
                  </a:lnTo>
                  <a:lnTo>
                    <a:pt x="180616" y="0"/>
                  </a:lnTo>
                  <a:lnTo>
                    <a:pt x="161744" y="22899"/>
                  </a:lnTo>
                  <a:lnTo>
                    <a:pt x="147353" y="53136"/>
                  </a:lnTo>
                  <a:lnTo>
                    <a:pt x="133901" y="92210"/>
                  </a:lnTo>
                  <a:lnTo>
                    <a:pt x="127351" y="115470"/>
                  </a:lnTo>
                  <a:lnTo>
                    <a:pt x="116544" y="162953"/>
                  </a:lnTo>
                  <a:lnTo>
                    <a:pt x="111742" y="205223"/>
                  </a:lnTo>
                  <a:lnTo>
                    <a:pt x="115251" y="239532"/>
                  </a:lnTo>
                  <a:lnTo>
                    <a:pt x="123867" y="266069"/>
                  </a:lnTo>
                  <a:lnTo>
                    <a:pt x="134753" y="282567"/>
                  </a:lnTo>
                  <a:lnTo>
                    <a:pt x="141324" y="285414"/>
                  </a:lnTo>
                  <a:lnTo>
                    <a:pt x="148526" y="285196"/>
                  </a:lnTo>
                  <a:lnTo>
                    <a:pt x="156151" y="282934"/>
                  </a:lnTo>
                  <a:lnTo>
                    <a:pt x="180365" y="262894"/>
                  </a:lnTo>
                  <a:lnTo>
                    <a:pt x="208057" y="216496"/>
                  </a:lnTo>
                  <a:lnTo>
                    <a:pt x="225573" y="182592"/>
                  </a:lnTo>
                  <a:lnTo>
                    <a:pt x="225859" y="183487"/>
                  </a:lnTo>
                  <a:lnTo>
                    <a:pt x="222614" y="226247"/>
                  </a:lnTo>
                  <a:lnTo>
                    <a:pt x="224163" y="267400"/>
                  </a:lnTo>
                  <a:lnTo>
                    <a:pt x="229131" y="285966"/>
                  </a:lnTo>
                  <a:lnTo>
                    <a:pt x="231054" y="289797"/>
                  </a:lnTo>
                  <a:lnTo>
                    <a:pt x="234454" y="291645"/>
                  </a:lnTo>
                  <a:lnTo>
                    <a:pt x="243874" y="291818"/>
                  </a:lnTo>
                  <a:lnTo>
                    <a:pt x="255116" y="285779"/>
                  </a:lnTo>
                  <a:lnTo>
                    <a:pt x="279580" y="261285"/>
                  </a:lnTo>
                  <a:lnTo>
                    <a:pt x="293245" y="241526"/>
                  </a:lnTo>
                  <a:lnTo>
                    <a:pt x="293552" y="240414"/>
                  </a:lnTo>
                  <a:lnTo>
                    <a:pt x="293051" y="240379"/>
                  </a:lnTo>
                  <a:lnTo>
                    <a:pt x="292183" y="283644"/>
                  </a:lnTo>
                  <a:lnTo>
                    <a:pt x="290207" y="328173"/>
                  </a:lnTo>
                  <a:lnTo>
                    <a:pt x="286998" y="362615"/>
                  </a:lnTo>
                  <a:lnTo>
                    <a:pt x="283220" y="396737"/>
                  </a:lnTo>
                  <a:lnTo>
                    <a:pt x="273543" y="430718"/>
                  </a:lnTo>
                  <a:lnTo>
                    <a:pt x="250348" y="475937"/>
                  </a:lnTo>
                  <a:lnTo>
                    <a:pt x="214276" y="516080"/>
                  </a:lnTo>
                  <a:lnTo>
                    <a:pt x="198923" y="523270"/>
                  </a:lnTo>
                  <a:lnTo>
                    <a:pt x="191865" y="524200"/>
                  </a:lnTo>
                  <a:lnTo>
                    <a:pt x="187160" y="521997"/>
                  </a:lnTo>
                  <a:lnTo>
                    <a:pt x="184023" y="517707"/>
                  </a:lnTo>
                  <a:lnTo>
                    <a:pt x="181932" y="512024"/>
                  </a:lnTo>
                  <a:lnTo>
                    <a:pt x="183371" y="496303"/>
                  </a:lnTo>
                  <a:lnTo>
                    <a:pt x="190832" y="476850"/>
                  </a:lnTo>
                  <a:lnTo>
                    <a:pt x="222484" y="435513"/>
                  </a:lnTo>
                  <a:lnTo>
                    <a:pt x="247600" y="41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800">
              <a:extLst>
                <a:ext uri="{FF2B5EF4-FFF2-40B4-BE49-F238E27FC236}">
                  <a16:creationId xmlns:a16="http://schemas.microsoft.com/office/drawing/2014/main" xmlns="" id="{8A74548B-631B-4069-ACC1-A3D8E56DDEA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531100" y="3962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01">
              <a:extLst>
                <a:ext uri="{FF2B5EF4-FFF2-40B4-BE49-F238E27FC236}">
                  <a16:creationId xmlns:a16="http://schemas.microsoft.com/office/drawing/2014/main" xmlns="" id="{C5EB0E9A-AD10-4540-B8EB-050A4609142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95923" y="3698887"/>
              <a:ext cx="289128" cy="313648"/>
            </a:xfrm>
            <a:custGeom>
              <a:avLst/>
              <a:gdLst/>
              <a:ahLst/>
              <a:cxnLst/>
              <a:rect l="0" t="0" r="0" b="0"/>
              <a:pathLst>
                <a:path w="289128" h="313648">
                  <a:moveTo>
                    <a:pt x="85927" y="212713"/>
                  </a:moveTo>
                  <a:lnTo>
                    <a:pt x="85927" y="212713"/>
                  </a:lnTo>
                  <a:lnTo>
                    <a:pt x="89297" y="209342"/>
                  </a:lnTo>
                  <a:lnTo>
                    <a:pt x="90952" y="203924"/>
                  </a:lnTo>
                  <a:lnTo>
                    <a:pt x="91394" y="200503"/>
                  </a:lnTo>
                  <a:lnTo>
                    <a:pt x="88122" y="192940"/>
                  </a:lnTo>
                  <a:lnTo>
                    <a:pt x="85274" y="188948"/>
                  </a:lnTo>
                  <a:lnTo>
                    <a:pt x="74583" y="182630"/>
                  </a:lnTo>
                  <a:lnTo>
                    <a:pt x="67781" y="179958"/>
                  </a:lnTo>
                  <a:lnTo>
                    <a:pt x="52697" y="180751"/>
                  </a:lnTo>
                  <a:lnTo>
                    <a:pt x="44723" y="182938"/>
                  </a:lnTo>
                  <a:lnTo>
                    <a:pt x="20018" y="202871"/>
                  </a:lnTo>
                  <a:lnTo>
                    <a:pt x="8891" y="223156"/>
                  </a:lnTo>
                  <a:lnTo>
                    <a:pt x="542" y="256494"/>
                  </a:lnTo>
                  <a:lnTo>
                    <a:pt x="0" y="277327"/>
                  </a:lnTo>
                  <a:lnTo>
                    <a:pt x="4463" y="295993"/>
                  </a:lnTo>
                  <a:lnTo>
                    <a:pt x="9746" y="302805"/>
                  </a:lnTo>
                  <a:lnTo>
                    <a:pt x="25021" y="312256"/>
                  </a:lnTo>
                  <a:lnTo>
                    <a:pt x="32623" y="313647"/>
                  </a:lnTo>
                  <a:lnTo>
                    <a:pt x="46714" y="311430"/>
                  </a:lnTo>
                  <a:lnTo>
                    <a:pt x="69918" y="292136"/>
                  </a:lnTo>
                  <a:lnTo>
                    <a:pt x="91296" y="253962"/>
                  </a:lnTo>
                  <a:lnTo>
                    <a:pt x="102659" y="215524"/>
                  </a:lnTo>
                  <a:lnTo>
                    <a:pt x="113119" y="168807"/>
                  </a:lnTo>
                  <a:lnTo>
                    <a:pt x="118872" y="142520"/>
                  </a:lnTo>
                  <a:lnTo>
                    <a:pt x="124823" y="115117"/>
                  </a:lnTo>
                  <a:lnTo>
                    <a:pt x="133317" y="69619"/>
                  </a:lnTo>
                  <a:lnTo>
                    <a:pt x="138740" y="34110"/>
                  </a:lnTo>
                  <a:lnTo>
                    <a:pt x="141149" y="11273"/>
                  </a:lnTo>
                  <a:lnTo>
                    <a:pt x="140380" y="5042"/>
                  </a:lnTo>
                  <a:lnTo>
                    <a:pt x="138456" y="1593"/>
                  </a:lnTo>
                  <a:lnTo>
                    <a:pt x="135763" y="0"/>
                  </a:lnTo>
                  <a:lnTo>
                    <a:pt x="131851" y="2465"/>
                  </a:lnTo>
                  <a:lnTo>
                    <a:pt x="121860" y="14612"/>
                  </a:lnTo>
                  <a:lnTo>
                    <a:pt x="111077" y="54768"/>
                  </a:lnTo>
                  <a:lnTo>
                    <a:pt x="107688" y="94537"/>
                  </a:lnTo>
                  <a:lnTo>
                    <a:pt x="106182" y="139729"/>
                  </a:lnTo>
                  <a:lnTo>
                    <a:pt x="105513" y="185685"/>
                  </a:lnTo>
                  <a:lnTo>
                    <a:pt x="105215" y="226335"/>
                  </a:lnTo>
                  <a:lnTo>
                    <a:pt x="106928" y="269666"/>
                  </a:lnTo>
                  <a:lnTo>
                    <a:pt x="110077" y="283181"/>
                  </a:lnTo>
                  <a:lnTo>
                    <a:pt x="111904" y="285797"/>
                  </a:lnTo>
                  <a:lnTo>
                    <a:pt x="113829" y="286836"/>
                  </a:lnTo>
                  <a:lnTo>
                    <a:pt x="116523" y="284001"/>
                  </a:lnTo>
                  <a:lnTo>
                    <a:pt x="138387" y="237797"/>
                  </a:lnTo>
                  <a:lnTo>
                    <a:pt x="156269" y="199919"/>
                  </a:lnTo>
                  <a:lnTo>
                    <a:pt x="174973" y="175369"/>
                  </a:lnTo>
                  <a:lnTo>
                    <a:pt x="189473" y="167894"/>
                  </a:lnTo>
                  <a:lnTo>
                    <a:pt x="197292" y="165900"/>
                  </a:lnTo>
                  <a:lnTo>
                    <a:pt x="211622" y="167448"/>
                  </a:lnTo>
                  <a:lnTo>
                    <a:pt x="218407" y="169836"/>
                  </a:lnTo>
                  <a:lnTo>
                    <a:pt x="222930" y="175662"/>
                  </a:lnTo>
                  <a:lnTo>
                    <a:pt x="227956" y="193424"/>
                  </a:lnTo>
                  <a:lnTo>
                    <a:pt x="224043" y="227223"/>
                  </a:lnTo>
                  <a:lnTo>
                    <a:pt x="202057" y="269384"/>
                  </a:lnTo>
                  <a:lnTo>
                    <a:pt x="192145" y="286262"/>
                  </a:lnTo>
                  <a:lnTo>
                    <a:pt x="190607" y="287851"/>
                  </a:lnTo>
                  <a:lnTo>
                    <a:pt x="189580" y="288205"/>
                  </a:lnTo>
                  <a:lnTo>
                    <a:pt x="194877" y="278590"/>
                  </a:lnTo>
                  <a:lnTo>
                    <a:pt x="232179" y="231449"/>
                  </a:lnTo>
                  <a:lnTo>
                    <a:pt x="272220" y="185991"/>
                  </a:lnTo>
                  <a:lnTo>
                    <a:pt x="283099" y="175240"/>
                  </a:lnTo>
                  <a:lnTo>
                    <a:pt x="283696" y="175737"/>
                  </a:lnTo>
                  <a:lnTo>
                    <a:pt x="283389" y="177479"/>
                  </a:lnTo>
                  <a:lnTo>
                    <a:pt x="259686" y="219381"/>
                  </a:lnTo>
                  <a:lnTo>
                    <a:pt x="253593" y="249417"/>
                  </a:lnTo>
                  <a:lnTo>
                    <a:pt x="255931" y="266421"/>
                  </a:lnTo>
                  <a:lnTo>
                    <a:pt x="258529" y="273918"/>
                  </a:lnTo>
                  <a:lnTo>
                    <a:pt x="263084" y="279622"/>
                  </a:lnTo>
                  <a:lnTo>
                    <a:pt x="289127" y="295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02">
              <a:extLst>
                <a:ext uri="{FF2B5EF4-FFF2-40B4-BE49-F238E27FC236}">
                  <a16:creationId xmlns:a16="http://schemas.microsoft.com/office/drawing/2014/main" xmlns="" id="{EA2D9841-D2A3-48D5-98E0-1314CAA2309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908800" y="39497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03">
              <a:extLst>
                <a:ext uri="{FF2B5EF4-FFF2-40B4-BE49-F238E27FC236}">
                  <a16:creationId xmlns:a16="http://schemas.microsoft.com/office/drawing/2014/main" xmlns="" id="{A0F0DC78-8339-456B-ADC6-9807059EB34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11950" y="3730429"/>
              <a:ext cx="94717" cy="333572"/>
            </a:xfrm>
            <a:custGeom>
              <a:avLst/>
              <a:gdLst/>
              <a:ahLst/>
              <a:cxnLst/>
              <a:rect l="0" t="0" r="0" b="0"/>
              <a:pathLst>
                <a:path w="94717" h="333572">
                  <a:moveTo>
                    <a:pt x="31750" y="3371"/>
                  </a:moveTo>
                  <a:lnTo>
                    <a:pt x="31750" y="3371"/>
                  </a:lnTo>
                  <a:lnTo>
                    <a:pt x="35120" y="0"/>
                  </a:lnTo>
                  <a:lnTo>
                    <a:pt x="37524" y="1829"/>
                  </a:lnTo>
                  <a:lnTo>
                    <a:pt x="68999" y="42749"/>
                  </a:lnTo>
                  <a:lnTo>
                    <a:pt x="83817" y="74964"/>
                  </a:lnTo>
                  <a:lnTo>
                    <a:pt x="92990" y="112802"/>
                  </a:lnTo>
                  <a:lnTo>
                    <a:pt x="94716" y="153136"/>
                  </a:lnTo>
                  <a:lnTo>
                    <a:pt x="87487" y="190818"/>
                  </a:lnTo>
                  <a:lnTo>
                    <a:pt x="74161" y="226381"/>
                  </a:lnTo>
                  <a:lnTo>
                    <a:pt x="56479" y="261001"/>
                  </a:lnTo>
                  <a:lnTo>
                    <a:pt x="19204" y="307529"/>
                  </a:lnTo>
                  <a:lnTo>
                    <a:pt x="0" y="333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04">
              <a:extLst>
                <a:ext uri="{FF2B5EF4-FFF2-40B4-BE49-F238E27FC236}">
                  <a16:creationId xmlns:a16="http://schemas.microsoft.com/office/drawing/2014/main" xmlns="" id="{238148AF-47FE-498B-BCA4-CB8F29DE9E9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521450" y="3850791"/>
              <a:ext cx="144827" cy="324497"/>
            </a:xfrm>
            <a:custGeom>
              <a:avLst/>
              <a:gdLst/>
              <a:ahLst/>
              <a:cxnLst/>
              <a:rect l="0" t="0" r="0" b="0"/>
              <a:pathLst>
                <a:path w="144827" h="324497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3370" y="42199"/>
                  </a:lnTo>
                  <a:lnTo>
                    <a:pt x="12209" y="72150"/>
                  </a:lnTo>
                  <a:lnTo>
                    <a:pt x="21654" y="87251"/>
                  </a:lnTo>
                  <a:lnTo>
                    <a:pt x="27136" y="93254"/>
                  </a:lnTo>
                  <a:lnTo>
                    <a:pt x="40753" y="99923"/>
                  </a:lnTo>
                  <a:lnTo>
                    <a:pt x="48335" y="101701"/>
                  </a:lnTo>
                  <a:lnTo>
                    <a:pt x="64286" y="98033"/>
                  </a:lnTo>
                  <a:lnTo>
                    <a:pt x="79371" y="88642"/>
                  </a:lnTo>
                  <a:lnTo>
                    <a:pt x="90779" y="75060"/>
                  </a:lnTo>
                  <a:lnTo>
                    <a:pt x="101765" y="48176"/>
                  </a:lnTo>
                  <a:lnTo>
                    <a:pt x="103320" y="35674"/>
                  </a:lnTo>
                  <a:lnTo>
                    <a:pt x="102109" y="28432"/>
                  </a:lnTo>
                  <a:lnTo>
                    <a:pt x="101940" y="28641"/>
                  </a:lnTo>
                  <a:lnTo>
                    <a:pt x="103525" y="69186"/>
                  </a:lnTo>
                  <a:lnTo>
                    <a:pt x="110402" y="112209"/>
                  </a:lnTo>
                  <a:lnTo>
                    <a:pt x="125139" y="158118"/>
                  </a:lnTo>
                  <a:lnTo>
                    <a:pt x="136756" y="190841"/>
                  </a:lnTo>
                  <a:lnTo>
                    <a:pt x="141920" y="224199"/>
                  </a:lnTo>
                  <a:lnTo>
                    <a:pt x="144826" y="267971"/>
                  </a:lnTo>
                  <a:lnTo>
                    <a:pt x="136099" y="290934"/>
                  </a:lnTo>
                  <a:lnTo>
                    <a:pt x="121165" y="309137"/>
                  </a:lnTo>
                  <a:lnTo>
                    <a:pt x="105122" y="321931"/>
                  </a:lnTo>
                  <a:lnTo>
                    <a:pt x="96893" y="324496"/>
                  </a:lnTo>
                  <a:lnTo>
                    <a:pt x="80222" y="323583"/>
                  </a:lnTo>
                  <a:lnTo>
                    <a:pt x="73943" y="318542"/>
                  </a:lnTo>
                  <a:lnTo>
                    <a:pt x="57150" y="283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05">
              <a:extLst>
                <a:ext uri="{FF2B5EF4-FFF2-40B4-BE49-F238E27FC236}">
                  <a16:creationId xmlns:a16="http://schemas.microsoft.com/office/drawing/2014/main" xmlns="" id="{F5A8D63D-BDA4-45AC-A907-BD607FDC72C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362700" y="399415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1079" y="13484"/>
                  </a:lnTo>
                  <a:lnTo>
                    <a:pt x="28870" y="3198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06">
              <a:extLst>
                <a:ext uri="{FF2B5EF4-FFF2-40B4-BE49-F238E27FC236}">
                  <a16:creationId xmlns:a16="http://schemas.microsoft.com/office/drawing/2014/main" xmlns="" id="{AE433AA5-A10B-46A7-A107-52F4D6C37E1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191250" y="3878001"/>
              <a:ext cx="140987" cy="136020"/>
            </a:xfrm>
            <a:custGeom>
              <a:avLst/>
              <a:gdLst/>
              <a:ahLst/>
              <a:cxnLst/>
              <a:rect l="0" t="0" r="0" b="0"/>
              <a:pathLst>
                <a:path w="140987" h="136020">
                  <a:moveTo>
                    <a:pt x="0" y="46299"/>
                  </a:moveTo>
                  <a:lnTo>
                    <a:pt x="0" y="46299"/>
                  </a:lnTo>
                  <a:lnTo>
                    <a:pt x="705" y="32501"/>
                  </a:lnTo>
                  <a:lnTo>
                    <a:pt x="3371" y="26526"/>
                  </a:lnTo>
                  <a:lnTo>
                    <a:pt x="7186" y="24650"/>
                  </a:lnTo>
                  <a:lnTo>
                    <a:pt x="18950" y="22566"/>
                  </a:lnTo>
                  <a:lnTo>
                    <a:pt x="31706" y="25403"/>
                  </a:lnTo>
                  <a:lnTo>
                    <a:pt x="60513" y="42093"/>
                  </a:lnTo>
                  <a:lnTo>
                    <a:pt x="71110" y="55483"/>
                  </a:lnTo>
                  <a:lnTo>
                    <a:pt x="74923" y="63005"/>
                  </a:lnTo>
                  <a:lnTo>
                    <a:pt x="75397" y="80770"/>
                  </a:lnTo>
                  <a:lnTo>
                    <a:pt x="69492" y="99719"/>
                  </a:lnTo>
                  <a:lnTo>
                    <a:pt x="51713" y="124138"/>
                  </a:lnTo>
                  <a:lnTo>
                    <a:pt x="41563" y="133340"/>
                  </a:lnTo>
                  <a:lnTo>
                    <a:pt x="37587" y="135371"/>
                  </a:lnTo>
                  <a:lnTo>
                    <a:pt x="34230" y="136019"/>
                  </a:lnTo>
                  <a:lnTo>
                    <a:pt x="31287" y="135746"/>
                  </a:lnTo>
                  <a:lnTo>
                    <a:pt x="30736" y="133447"/>
                  </a:lnTo>
                  <a:lnTo>
                    <a:pt x="33885" y="125248"/>
                  </a:lnTo>
                  <a:lnTo>
                    <a:pt x="67057" y="77784"/>
                  </a:lnTo>
                  <a:lnTo>
                    <a:pt x="103165" y="35663"/>
                  </a:lnTo>
                  <a:lnTo>
                    <a:pt x="135307" y="2251"/>
                  </a:lnTo>
                  <a:lnTo>
                    <a:pt x="138888" y="0"/>
                  </a:lnTo>
                  <a:lnTo>
                    <a:pt x="140570" y="617"/>
                  </a:lnTo>
                  <a:lnTo>
                    <a:pt x="140986" y="3144"/>
                  </a:lnTo>
                  <a:lnTo>
                    <a:pt x="138860" y="12302"/>
                  </a:lnTo>
                  <a:lnTo>
                    <a:pt x="122098" y="52606"/>
                  </a:lnTo>
                  <a:lnTo>
                    <a:pt x="114300" y="9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07">
              <a:extLst>
                <a:ext uri="{FF2B5EF4-FFF2-40B4-BE49-F238E27FC236}">
                  <a16:creationId xmlns:a16="http://schemas.microsoft.com/office/drawing/2014/main" xmlns="" id="{AFCFE516-13D7-440D-8911-55AA5CC9891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098009" y="3759200"/>
              <a:ext cx="80542" cy="317501"/>
            </a:xfrm>
            <a:custGeom>
              <a:avLst/>
              <a:gdLst/>
              <a:ahLst/>
              <a:cxnLst/>
              <a:rect l="0" t="0" r="0" b="0"/>
              <a:pathLst>
                <a:path w="80542" h="317501">
                  <a:moveTo>
                    <a:pt x="80541" y="0"/>
                  </a:moveTo>
                  <a:lnTo>
                    <a:pt x="80541" y="0"/>
                  </a:lnTo>
                  <a:lnTo>
                    <a:pt x="77170" y="0"/>
                  </a:lnTo>
                  <a:lnTo>
                    <a:pt x="64961" y="10113"/>
                  </a:lnTo>
                  <a:lnTo>
                    <a:pt x="40738" y="56173"/>
                  </a:lnTo>
                  <a:lnTo>
                    <a:pt x="24768" y="100605"/>
                  </a:lnTo>
                  <a:lnTo>
                    <a:pt x="16947" y="137141"/>
                  </a:lnTo>
                  <a:lnTo>
                    <a:pt x="13472" y="179250"/>
                  </a:lnTo>
                  <a:lnTo>
                    <a:pt x="8164" y="218191"/>
                  </a:lnTo>
                  <a:lnTo>
                    <a:pt x="2512" y="252901"/>
                  </a:lnTo>
                  <a:lnTo>
                    <a:pt x="0" y="282439"/>
                  </a:lnTo>
                  <a:lnTo>
                    <a:pt x="1447" y="292715"/>
                  </a:lnTo>
                  <a:lnTo>
                    <a:pt x="4529" y="300271"/>
                  </a:lnTo>
                  <a:lnTo>
                    <a:pt x="17041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08">
              <a:extLst>
                <a:ext uri="{FF2B5EF4-FFF2-40B4-BE49-F238E27FC236}">
                  <a16:creationId xmlns:a16="http://schemas.microsoft.com/office/drawing/2014/main" xmlns="" id="{EDD73923-DFEB-4CC6-809C-59590E1FC5B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873750" y="3937000"/>
              <a:ext cx="177801" cy="38101"/>
            </a:xfrm>
            <a:custGeom>
              <a:avLst/>
              <a:gdLst/>
              <a:ahLst/>
              <a:cxnLst/>
              <a:rect l="0" t="0" r="0" b="0"/>
              <a:pathLst>
                <a:path w="177801" h="38101">
                  <a:moveTo>
                    <a:pt x="0" y="38100"/>
                  </a:moveTo>
                  <a:lnTo>
                    <a:pt x="0" y="38100"/>
                  </a:lnTo>
                  <a:lnTo>
                    <a:pt x="31393" y="26166"/>
                  </a:lnTo>
                  <a:lnTo>
                    <a:pt x="72801" y="17396"/>
                  </a:lnTo>
                  <a:lnTo>
                    <a:pt x="108556" y="10554"/>
                  </a:lnTo>
                  <a:lnTo>
                    <a:pt x="154775" y="344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809">
              <a:extLst>
                <a:ext uri="{FF2B5EF4-FFF2-40B4-BE49-F238E27FC236}">
                  <a16:creationId xmlns:a16="http://schemas.microsoft.com/office/drawing/2014/main" xmlns="" id="{2C1569B6-6FEB-43A9-BDF5-E54CA908185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919205" y="3703800"/>
              <a:ext cx="90966" cy="379251"/>
            </a:xfrm>
            <a:custGeom>
              <a:avLst/>
              <a:gdLst/>
              <a:ahLst/>
              <a:cxnLst/>
              <a:rect l="0" t="0" r="0" b="0"/>
              <a:pathLst>
                <a:path w="90966" h="379251">
                  <a:moveTo>
                    <a:pt x="81545" y="80800"/>
                  </a:moveTo>
                  <a:lnTo>
                    <a:pt x="81545" y="80800"/>
                  </a:lnTo>
                  <a:lnTo>
                    <a:pt x="84916" y="50914"/>
                  </a:lnTo>
                  <a:lnTo>
                    <a:pt x="90965" y="24724"/>
                  </a:lnTo>
                  <a:lnTo>
                    <a:pt x="89730" y="14485"/>
                  </a:lnTo>
                  <a:lnTo>
                    <a:pt x="85068" y="4157"/>
                  </a:lnTo>
                  <a:lnTo>
                    <a:pt x="81229" y="875"/>
                  </a:lnTo>
                  <a:lnTo>
                    <a:pt x="79218" y="0"/>
                  </a:lnTo>
                  <a:lnTo>
                    <a:pt x="62903" y="8882"/>
                  </a:lnTo>
                  <a:lnTo>
                    <a:pt x="43566" y="31660"/>
                  </a:lnTo>
                  <a:lnTo>
                    <a:pt x="21060" y="74236"/>
                  </a:lnTo>
                  <a:lnTo>
                    <a:pt x="10448" y="112690"/>
                  </a:lnTo>
                  <a:lnTo>
                    <a:pt x="4085" y="155651"/>
                  </a:lnTo>
                  <a:lnTo>
                    <a:pt x="1257" y="200615"/>
                  </a:lnTo>
                  <a:lnTo>
                    <a:pt x="0" y="244588"/>
                  </a:lnTo>
                  <a:lnTo>
                    <a:pt x="148" y="285534"/>
                  </a:lnTo>
                  <a:lnTo>
                    <a:pt x="2564" y="320195"/>
                  </a:lnTo>
                  <a:lnTo>
                    <a:pt x="4795" y="364658"/>
                  </a:lnTo>
                  <a:lnTo>
                    <a:pt x="5345" y="37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810">
              <a:extLst>
                <a:ext uri="{FF2B5EF4-FFF2-40B4-BE49-F238E27FC236}">
                  <a16:creationId xmlns:a16="http://schemas.microsoft.com/office/drawing/2014/main" xmlns="" id="{4799F40F-51F7-48E9-8829-CB28ABE2B25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689600" y="4013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11">
              <a:extLst>
                <a:ext uri="{FF2B5EF4-FFF2-40B4-BE49-F238E27FC236}">
                  <a16:creationId xmlns:a16="http://schemas.microsoft.com/office/drawing/2014/main" xmlns="" id="{1EA8ADCA-836C-4B60-9E2F-829E98ABA957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18150" y="3721100"/>
              <a:ext cx="112811" cy="368301"/>
            </a:xfrm>
            <a:custGeom>
              <a:avLst/>
              <a:gdLst/>
              <a:ahLst/>
              <a:cxnLst/>
              <a:rect l="0" t="0" r="0" b="0"/>
              <a:pathLst>
                <a:path w="112811" h="368301">
                  <a:moveTo>
                    <a:pt x="44450" y="0"/>
                  </a:moveTo>
                  <a:lnTo>
                    <a:pt x="44450" y="0"/>
                  </a:lnTo>
                  <a:lnTo>
                    <a:pt x="71887" y="33918"/>
                  </a:lnTo>
                  <a:lnTo>
                    <a:pt x="93659" y="72295"/>
                  </a:lnTo>
                  <a:lnTo>
                    <a:pt x="107243" y="105509"/>
                  </a:lnTo>
                  <a:lnTo>
                    <a:pt x="112810" y="141437"/>
                  </a:lnTo>
                  <a:lnTo>
                    <a:pt x="111521" y="178572"/>
                  </a:lnTo>
                  <a:lnTo>
                    <a:pt x="103893" y="216243"/>
                  </a:lnTo>
                  <a:lnTo>
                    <a:pt x="85921" y="254152"/>
                  </a:lnTo>
                  <a:lnTo>
                    <a:pt x="62881" y="290051"/>
                  </a:lnTo>
                  <a:lnTo>
                    <a:pt x="31488" y="331944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12">
              <a:extLst>
                <a:ext uri="{FF2B5EF4-FFF2-40B4-BE49-F238E27FC236}">
                  <a16:creationId xmlns:a16="http://schemas.microsoft.com/office/drawing/2014/main" xmlns="" id="{F52B9FF7-4B35-4CBF-8B4B-D703DFBBFCE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78711" y="3730730"/>
              <a:ext cx="101179" cy="182718"/>
            </a:xfrm>
            <a:custGeom>
              <a:avLst/>
              <a:gdLst/>
              <a:ahLst/>
              <a:cxnLst/>
              <a:rect l="0" t="0" r="0" b="0"/>
              <a:pathLst>
                <a:path w="101179" h="182718">
                  <a:moveTo>
                    <a:pt x="6089" y="9420"/>
                  </a:moveTo>
                  <a:lnTo>
                    <a:pt x="6089" y="9420"/>
                  </a:lnTo>
                  <a:lnTo>
                    <a:pt x="2718" y="6049"/>
                  </a:lnTo>
                  <a:lnTo>
                    <a:pt x="1063" y="2513"/>
                  </a:lnTo>
                  <a:lnTo>
                    <a:pt x="622" y="582"/>
                  </a:lnTo>
                  <a:lnTo>
                    <a:pt x="327" y="0"/>
                  </a:lnTo>
                  <a:lnTo>
                    <a:pt x="131" y="318"/>
                  </a:lnTo>
                  <a:lnTo>
                    <a:pt x="0" y="1235"/>
                  </a:lnTo>
                  <a:lnTo>
                    <a:pt x="41857" y="6280"/>
                  </a:lnTo>
                  <a:lnTo>
                    <a:pt x="73759" y="18602"/>
                  </a:lnTo>
                  <a:lnTo>
                    <a:pt x="80835" y="24008"/>
                  </a:lnTo>
                  <a:lnTo>
                    <a:pt x="88699" y="35659"/>
                  </a:lnTo>
                  <a:lnTo>
                    <a:pt x="90311" y="47893"/>
                  </a:lnTo>
                  <a:lnTo>
                    <a:pt x="89754" y="54118"/>
                  </a:lnTo>
                  <a:lnTo>
                    <a:pt x="83490" y="66680"/>
                  </a:lnTo>
                  <a:lnTo>
                    <a:pt x="73650" y="77908"/>
                  </a:lnTo>
                  <a:lnTo>
                    <a:pt x="40630" y="96848"/>
                  </a:lnTo>
                  <a:lnTo>
                    <a:pt x="40405" y="97338"/>
                  </a:lnTo>
                  <a:lnTo>
                    <a:pt x="40961" y="97665"/>
                  </a:lnTo>
                  <a:lnTo>
                    <a:pt x="56458" y="102026"/>
                  </a:lnTo>
                  <a:lnTo>
                    <a:pt x="85574" y="115985"/>
                  </a:lnTo>
                  <a:lnTo>
                    <a:pt x="96213" y="127808"/>
                  </a:lnTo>
                  <a:lnTo>
                    <a:pt x="100039" y="134912"/>
                  </a:lnTo>
                  <a:lnTo>
                    <a:pt x="101178" y="141765"/>
                  </a:lnTo>
                  <a:lnTo>
                    <a:pt x="98680" y="155024"/>
                  </a:lnTo>
                  <a:lnTo>
                    <a:pt x="89103" y="166090"/>
                  </a:lnTo>
                  <a:lnTo>
                    <a:pt x="75440" y="175007"/>
                  </a:lnTo>
                  <a:lnTo>
                    <a:pt x="59959" y="181322"/>
                  </a:lnTo>
                  <a:lnTo>
                    <a:pt x="47435" y="182717"/>
                  </a:lnTo>
                  <a:lnTo>
                    <a:pt x="31489" y="1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813">
              <a:extLst>
                <a:ext uri="{FF2B5EF4-FFF2-40B4-BE49-F238E27FC236}">
                  <a16:creationId xmlns:a16="http://schemas.microsoft.com/office/drawing/2014/main" xmlns="" id="{72356D20-AB42-45B8-91E2-AE1D056C7DB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15639" y="3892550"/>
              <a:ext cx="122959" cy="349249"/>
            </a:xfrm>
            <a:custGeom>
              <a:avLst/>
              <a:gdLst/>
              <a:ahLst/>
              <a:cxnLst/>
              <a:rect l="0" t="0" r="0" b="0"/>
              <a:pathLst>
                <a:path w="122959" h="349249">
                  <a:moveTo>
                    <a:pt x="23111" y="0"/>
                  </a:moveTo>
                  <a:lnTo>
                    <a:pt x="23111" y="0"/>
                  </a:lnTo>
                  <a:lnTo>
                    <a:pt x="16369" y="3371"/>
                  </a:lnTo>
                  <a:lnTo>
                    <a:pt x="5435" y="18951"/>
                  </a:lnTo>
                  <a:lnTo>
                    <a:pt x="0" y="44812"/>
                  </a:lnTo>
                  <a:lnTo>
                    <a:pt x="3938" y="88814"/>
                  </a:lnTo>
                  <a:lnTo>
                    <a:pt x="10121" y="108147"/>
                  </a:lnTo>
                  <a:lnTo>
                    <a:pt x="19454" y="122384"/>
                  </a:lnTo>
                  <a:lnTo>
                    <a:pt x="24907" y="128156"/>
                  </a:lnTo>
                  <a:lnTo>
                    <a:pt x="31363" y="130593"/>
                  </a:lnTo>
                  <a:lnTo>
                    <a:pt x="46063" y="129537"/>
                  </a:lnTo>
                  <a:lnTo>
                    <a:pt x="52524" y="125869"/>
                  </a:lnTo>
                  <a:lnTo>
                    <a:pt x="63465" y="114268"/>
                  </a:lnTo>
                  <a:lnTo>
                    <a:pt x="86350" y="66849"/>
                  </a:lnTo>
                  <a:lnTo>
                    <a:pt x="100122" y="35312"/>
                  </a:lnTo>
                  <a:lnTo>
                    <a:pt x="101968" y="32714"/>
                  </a:lnTo>
                  <a:lnTo>
                    <a:pt x="103199" y="31687"/>
                  </a:lnTo>
                  <a:lnTo>
                    <a:pt x="104020" y="31708"/>
                  </a:lnTo>
                  <a:lnTo>
                    <a:pt x="104932" y="35494"/>
                  </a:lnTo>
                  <a:lnTo>
                    <a:pt x="109929" y="73688"/>
                  </a:lnTo>
                  <a:lnTo>
                    <a:pt x="112100" y="109793"/>
                  </a:lnTo>
                  <a:lnTo>
                    <a:pt x="116898" y="153573"/>
                  </a:lnTo>
                  <a:lnTo>
                    <a:pt x="120768" y="190551"/>
                  </a:lnTo>
                  <a:lnTo>
                    <a:pt x="122958" y="228623"/>
                  </a:lnTo>
                  <a:lnTo>
                    <a:pt x="122520" y="265299"/>
                  </a:lnTo>
                  <a:lnTo>
                    <a:pt x="112930" y="311597"/>
                  </a:lnTo>
                  <a:lnTo>
                    <a:pt x="100190" y="334162"/>
                  </a:lnTo>
                  <a:lnTo>
                    <a:pt x="92136" y="341308"/>
                  </a:lnTo>
                  <a:lnTo>
                    <a:pt x="73779" y="349248"/>
                  </a:lnTo>
                  <a:lnTo>
                    <a:pt x="65356" y="348543"/>
                  </a:lnTo>
                  <a:lnTo>
                    <a:pt x="35811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14">
              <a:extLst>
                <a:ext uri="{FF2B5EF4-FFF2-40B4-BE49-F238E27FC236}">
                  <a16:creationId xmlns:a16="http://schemas.microsoft.com/office/drawing/2014/main" xmlns="" id="{9B307CBD-7486-4A44-B9B7-EA72C41B60C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67300" y="389890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1411" y="43046"/>
                  </a:lnTo>
                  <a:lnTo>
                    <a:pt x="11933" y="84991"/>
                  </a:lnTo>
                  <a:lnTo>
                    <a:pt x="21015" y="130461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15">
              <a:extLst>
                <a:ext uri="{FF2B5EF4-FFF2-40B4-BE49-F238E27FC236}">
                  <a16:creationId xmlns:a16="http://schemas.microsoft.com/office/drawing/2014/main" xmlns="" id="{0F449286-3E09-4119-9D1C-0189C3B3D6F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91100" y="3976540"/>
              <a:ext cx="152401" cy="11261"/>
            </a:xfrm>
            <a:custGeom>
              <a:avLst/>
              <a:gdLst/>
              <a:ahLst/>
              <a:cxnLst/>
              <a:rect l="0" t="0" r="0" b="0"/>
              <a:pathLst>
                <a:path w="152401" h="11261">
                  <a:moveTo>
                    <a:pt x="0" y="11260"/>
                  </a:moveTo>
                  <a:lnTo>
                    <a:pt x="0" y="11260"/>
                  </a:lnTo>
                  <a:lnTo>
                    <a:pt x="3371" y="7889"/>
                  </a:lnTo>
                  <a:lnTo>
                    <a:pt x="39232" y="3421"/>
                  </a:lnTo>
                  <a:lnTo>
                    <a:pt x="78417" y="0"/>
                  </a:lnTo>
                  <a:lnTo>
                    <a:pt x="117544" y="868"/>
                  </a:lnTo>
                  <a:lnTo>
                    <a:pt x="152400" y="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16">
              <a:extLst>
                <a:ext uri="{FF2B5EF4-FFF2-40B4-BE49-F238E27FC236}">
                  <a16:creationId xmlns:a16="http://schemas.microsoft.com/office/drawing/2014/main" xmlns="" id="{59C6B318-13DD-4D35-BDA8-2DA7493A812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713465" y="3909080"/>
              <a:ext cx="136313" cy="174192"/>
            </a:xfrm>
            <a:custGeom>
              <a:avLst/>
              <a:gdLst/>
              <a:ahLst/>
              <a:cxnLst/>
              <a:rect l="0" t="0" r="0" b="0"/>
              <a:pathLst>
                <a:path w="136313" h="174192">
                  <a:moveTo>
                    <a:pt x="10935" y="21570"/>
                  </a:moveTo>
                  <a:lnTo>
                    <a:pt x="10935" y="21570"/>
                  </a:lnTo>
                  <a:lnTo>
                    <a:pt x="2207" y="12136"/>
                  </a:lnTo>
                  <a:lnTo>
                    <a:pt x="0" y="7265"/>
                  </a:lnTo>
                  <a:lnTo>
                    <a:pt x="823" y="4978"/>
                  </a:lnTo>
                  <a:lnTo>
                    <a:pt x="5500" y="555"/>
                  </a:lnTo>
                  <a:lnTo>
                    <a:pt x="17926" y="0"/>
                  </a:lnTo>
                  <a:lnTo>
                    <a:pt x="35209" y="3516"/>
                  </a:lnTo>
                  <a:lnTo>
                    <a:pt x="54649" y="12135"/>
                  </a:lnTo>
                  <a:lnTo>
                    <a:pt x="69404" y="28666"/>
                  </a:lnTo>
                  <a:lnTo>
                    <a:pt x="75314" y="39000"/>
                  </a:lnTo>
                  <a:lnTo>
                    <a:pt x="80000" y="61772"/>
                  </a:lnTo>
                  <a:lnTo>
                    <a:pt x="78319" y="86004"/>
                  </a:lnTo>
                  <a:lnTo>
                    <a:pt x="64767" y="122741"/>
                  </a:lnTo>
                  <a:lnTo>
                    <a:pt x="42486" y="154871"/>
                  </a:lnTo>
                  <a:lnTo>
                    <a:pt x="23782" y="171126"/>
                  </a:lnTo>
                  <a:lnTo>
                    <a:pt x="18088" y="174191"/>
                  </a:lnTo>
                  <a:lnTo>
                    <a:pt x="14998" y="174117"/>
                  </a:lnTo>
                  <a:lnTo>
                    <a:pt x="13644" y="171951"/>
                  </a:lnTo>
                  <a:lnTo>
                    <a:pt x="18480" y="152048"/>
                  </a:lnTo>
                  <a:lnTo>
                    <a:pt x="35592" y="120437"/>
                  </a:lnTo>
                  <a:lnTo>
                    <a:pt x="68649" y="84260"/>
                  </a:lnTo>
                  <a:lnTo>
                    <a:pt x="112516" y="40591"/>
                  </a:lnTo>
                  <a:lnTo>
                    <a:pt x="135501" y="15763"/>
                  </a:lnTo>
                  <a:lnTo>
                    <a:pt x="136312" y="13465"/>
                  </a:lnTo>
                  <a:lnTo>
                    <a:pt x="135442" y="14050"/>
                  </a:lnTo>
                  <a:lnTo>
                    <a:pt x="116745" y="42530"/>
                  </a:lnTo>
                  <a:lnTo>
                    <a:pt x="105943" y="71446"/>
                  </a:lnTo>
                  <a:lnTo>
                    <a:pt x="105015" y="102357"/>
                  </a:lnTo>
                  <a:lnTo>
                    <a:pt x="113191" y="119564"/>
                  </a:lnTo>
                  <a:lnTo>
                    <a:pt x="131585" y="142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17">
              <a:extLst>
                <a:ext uri="{FF2B5EF4-FFF2-40B4-BE49-F238E27FC236}">
                  <a16:creationId xmlns:a16="http://schemas.microsoft.com/office/drawing/2014/main" xmlns="" id="{5B2A6C0A-C9F6-4127-96E9-ED5CA5981AFD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559486" y="3787579"/>
              <a:ext cx="88715" cy="358972"/>
            </a:xfrm>
            <a:custGeom>
              <a:avLst/>
              <a:gdLst/>
              <a:ahLst/>
              <a:cxnLst/>
              <a:rect l="0" t="0" r="0" b="0"/>
              <a:pathLst>
                <a:path w="88715" h="358972">
                  <a:moveTo>
                    <a:pt x="88714" y="3371"/>
                  </a:moveTo>
                  <a:lnTo>
                    <a:pt x="88714" y="3371"/>
                  </a:lnTo>
                  <a:lnTo>
                    <a:pt x="85343" y="0"/>
                  </a:lnTo>
                  <a:lnTo>
                    <a:pt x="78044" y="227"/>
                  </a:lnTo>
                  <a:lnTo>
                    <a:pt x="67744" y="3385"/>
                  </a:lnTo>
                  <a:lnTo>
                    <a:pt x="56111" y="9492"/>
                  </a:lnTo>
                  <a:lnTo>
                    <a:pt x="37661" y="34348"/>
                  </a:lnTo>
                  <a:lnTo>
                    <a:pt x="26983" y="64175"/>
                  </a:lnTo>
                  <a:lnTo>
                    <a:pt x="18239" y="102362"/>
                  </a:lnTo>
                  <a:lnTo>
                    <a:pt x="12001" y="147556"/>
                  </a:lnTo>
                  <a:lnTo>
                    <a:pt x="8644" y="171461"/>
                  </a:lnTo>
                  <a:lnTo>
                    <a:pt x="4995" y="195864"/>
                  </a:lnTo>
                  <a:lnTo>
                    <a:pt x="0" y="242029"/>
                  </a:lnTo>
                  <a:lnTo>
                    <a:pt x="2484" y="279010"/>
                  </a:lnTo>
                  <a:lnTo>
                    <a:pt x="15187" y="320854"/>
                  </a:lnTo>
                  <a:lnTo>
                    <a:pt x="30164" y="338738"/>
                  </a:lnTo>
                  <a:lnTo>
                    <a:pt x="56964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18">
              <a:extLst>
                <a:ext uri="{FF2B5EF4-FFF2-40B4-BE49-F238E27FC236}">
                  <a16:creationId xmlns:a16="http://schemas.microsoft.com/office/drawing/2014/main" xmlns="" id="{CDF5F0E1-39A9-41A1-8492-5A360E14DF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248150" y="3713077"/>
              <a:ext cx="88901" cy="554124"/>
            </a:xfrm>
            <a:custGeom>
              <a:avLst/>
              <a:gdLst/>
              <a:ahLst/>
              <a:cxnLst/>
              <a:rect l="0" t="0" r="0" b="0"/>
              <a:pathLst>
                <a:path w="88901" h="554124">
                  <a:moveTo>
                    <a:pt x="88900" y="8023"/>
                  </a:moveTo>
                  <a:lnTo>
                    <a:pt x="88900" y="8023"/>
                  </a:lnTo>
                  <a:lnTo>
                    <a:pt x="82158" y="1281"/>
                  </a:lnTo>
                  <a:lnTo>
                    <a:pt x="77350" y="0"/>
                  </a:lnTo>
                  <a:lnTo>
                    <a:pt x="64481" y="459"/>
                  </a:lnTo>
                  <a:lnTo>
                    <a:pt x="49354" y="8659"/>
                  </a:lnTo>
                  <a:lnTo>
                    <a:pt x="41370" y="14797"/>
                  </a:lnTo>
                  <a:lnTo>
                    <a:pt x="23390" y="43662"/>
                  </a:lnTo>
                  <a:lnTo>
                    <a:pt x="12496" y="85767"/>
                  </a:lnTo>
                  <a:lnTo>
                    <a:pt x="10963" y="119481"/>
                  </a:lnTo>
                  <a:lnTo>
                    <a:pt x="13339" y="157043"/>
                  </a:lnTo>
                  <a:lnTo>
                    <a:pt x="19099" y="199608"/>
                  </a:lnTo>
                  <a:lnTo>
                    <a:pt x="26362" y="240633"/>
                  </a:lnTo>
                  <a:lnTo>
                    <a:pt x="35705" y="279327"/>
                  </a:lnTo>
                  <a:lnTo>
                    <a:pt x="49266" y="315340"/>
                  </a:lnTo>
                  <a:lnTo>
                    <a:pt x="62818" y="350160"/>
                  </a:lnTo>
                  <a:lnTo>
                    <a:pt x="74486" y="385156"/>
                  </a:lnTo>
                  <a:lnTo>
                    <a:pt x="82023" y="421876"/>
                  </a:lnTo>
                  <a:lnTo>
                    <a:pt x="83962" y="455600"/>
                  </a:lnTo>
                  <a:lnTo>
                    <a:pt x="81061" y="485641"/>
                  </a:lnTo>
                  <a:lnTo>
                    <a:pt x="72716" y="510751"/>
                  </a:lnTo>
                  <a:lnTo>
                    <a:pt x="58188" y="529907"/>
                  </a:lnTo>
                  <a:lnTo>
                    <a:pt x="39973" y="543360"/>
                  </a:lnTo>
                  <a:lnTo>
                    <a:pt x="0" y="554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19">
              <a:extLst>
                <a:ext uri="{FF2B5EF4-FFF2-40B4-BE49-F238E27FC236}">
                  <a16:creationId xmlns:a16="http://schemas.microsoft.com/office/drawing/2014/main" xmlns="" id="{944E41E0-4D59-4D5C-9F0F-FA3600E5DB1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981609" y="3687382"/>
              <a:ext cx="126842" cy="537827"/>
            </a:xfrm>
            <a:custGeom>
              <a:avLst/>
              <a:gdLst/>
              <a:ahLst/>
              <a:cxnLst/>
              <a:rect l="0" t="0" r="0" b="0"/>
              <a:pathLst>
                <a:path w="126842" h="537827">
                  <a:moveTo>
                    <a:pt x="126841" y="21018"/>
                  </a:moveTo>
                  <a:lnTo>
                    <a:pt x="126841" y="21018"/>
                  </a:lnTo>
                  <a:lnTo>
                    <a:pt x="120099" y="10905"/>
                  </a:lnTo>
                  <a:lnTo>
                    <a:pt x="109263" y="4059"/>
                  </a:lnTo>
                  <a:lnTo>
                    <a:pt x="102422" y="1245"/>
                  </a:lnTo>
                  <a:lnTo>
                    <a:pt x="87295" y="0"/>
                  </a:lnTo>
                  <a:lnTo>
                    <a:pt x="69754" y="3210"/>
                  </a:lnTo>
                  <a:lnTo>
                    <a:pt x="47847" y="11692"/>
                  </a:lnTo>
                  <a:lnTo>
                    <a:pt x="29643" y="26280"/>
                  </a:lnTo>
                  <a:lnTo>
                    <a:pt x="15203" y="45935"/>
                  </a:lnTo>
                  <a:lnTo>
                    <a:pt x="4082" y="71133"/>
                  </a:lnTo>
                  <a:lnTo>
                    <a:pt x="0" y="116457"/>
                  </a:lnTo>
                  <a:lnTo>
                    <a:pt x="5556" y="150924"/>
                  </a:lnTo>
                  <a:lnTo>
                    <a:pt x="15787" y="188821"/>
                  </a:lnTo>
                  <a:lnTo>
                    <a:pt x="29741" y="231534"/>
                  </a:lnTo>
                  <a:lnTo>
                    <a:pt x="47232" y="276388"/>
                  </a:lnTo>
                  <a:lnTo>
                    <a:pt x="66059" y="320783"/>
                  </a:lnTo>
                  <a:lnTo>
                    <a:pt x="83834" y="361680"/>
                  </a:lnTo>
                  <a:lnTo>
                    <a:pt x="97378" y="399142"/>
                  </a:lnTo>
                  <a:lnTo>
                    <a:pt x="106691" y="433901"/>
                  </a:lnTo>
                  <a:lnTo>
                    <a:pt x="110830" y="465812"/>
                  </a:lnTo>
                  <a:lnTo>
                    <a:pt x="107025" y="492695"/>
                  </a:lnTo>
                  <a:lnTo>
                    <a:pt x="97573" y="514286"/>
                  </a:lnTo>
                  <a:lnTo>
                    <a:pt x="83964" y="528585"/>
                  </a:lnTo>
                  <a:lnTo>
                    <a:pt x="68509" y="535881"/>
                  </a:lnTo>
                  <a:lnTo>
                    <a:pt x="60436" y="537826"/>
                  </a:lnTo>
                  <a:lnTo>
                    <a:pt x="53643" y="537712"/>
                  </a:lnTo>
                  <a:lnTo>
                    <a:pt x="42333" y="533823"/>
                  </a:lnTo>
                  <a:lnTo>
                    <a:pt x="38752" y="530105"/>
                  </a:lnTo>
                  <a:lnTo>
                    <a:pt x="34773" y="520329"/>
                  </a:lnTo>
                  <a:lnTo>
                    <a:pt x="38650" y="505166"/>
                  </a:lnTo>
                  <a:lnTo>
                    <a:pt x="50641" y="478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4539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372">
            <a:extLst>
              <a:ext uri="{FF2B5EF4-FFF2-40B4-BE49-F238E27FC236}">
                <a16:creationId xmlns:a16="http://schemas.microsoft.com/office/drawing/2014/main" xmlns="" id="{8CBAE4EC-1393-462A-8714-26CAB86CAF7E}"/>
              </a:ext>
            </a:extLst>
          </p:cNvPr>
          <p:cNvGrpSpPr/>
          <p:nvPr/>
        </p:nvGrpSpPr>
        <p:grpSpPr>
          <a:xfrm>
            <a:off x="525121" y="477133"/>
            <a:ext cx="1375357" cy="553909"/>
            <a:chOff x="525121" y="477133"/>
            <a:chExt cx="1375357" cy="553909"/>
          </a:xfrm>
        </p:grpSpPr>
        <p:sp>
          <p:nvSpPr>
            <p:cNvPr id="2" name="SMARTInkShape-1820">
              <a:extLst>
                <a:ext uri="{FF2B5EF4-FFF2-40B4-BE49-F238E27FC236}">
                  <a16:creationId xmlns:a16="http://schemas.microsoft.com/office/drawing/2014/main" xmlns="" id="{17A9A130-F131-499A-B5BC-DE0A60927440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525121" y="477133"/>
              <a:ext cx="160680" cy="485239"/>
            </a:xfrm>
            <a:custGeom>
              <a:avLst/>
              <a:gdLst/>
              <a:ahLst/>
              <a:cxnLst/>
              <a:rect l="0" t="0" r="0" b="0"/>
              <a:pathLst>
                <a:path w="160680" h="485239">
                  <a:moveTo>
                    <a:pt x="46379" y="5467"/>
                  </a:moveTo>
                  <a:lnTo>
                    <a:pt x="46379" y="5467"/>
                  </a:lnTo>
                  <a:lnTo>
                    <a:pt x="43008" y="2096"/>
                  </a:lnTo>
                  <a:lnTo>
                    <a:pt x="42721" y="1103"/>
                  </a:lnTo>
                  <a:lnTo>
                    <a:pt x="43234" y="441"/>
                  </a:lnTo>
                  <a:lnTo>
                    <a:pt x="44283" y="0"/>
                  </a:lnTo>
                  <a:lnTo>
                    <a:pt x="45758" y="12862"/>
                  </a:lnTo>
                  <a:lnTo>
                    <a:pt x="46195" y="48032"/>
                  </a:lnTo>
                  <a:lnTo>
                    <a:pt x="44416" y="85768"/>
                  </a:lnTo>
                  <a:lnTo>
                    <a:pt x="40568" y="132173"/>
                  </a:lnTo>
                  <a:lnTo>
                    <a:pt x="37566" y="158377"/>
                  </a:lnTo>
                  <a:lnTo>
                    <a:pt x="34154" y="185723"/>
                  </a:lnTo>
                  <a:lnTo>
                    <a:pt x="31173" y="213127"/>
                  </a:lnTo>
                  <a:lnTo>
                    <a:pt x="28481" y="240568"/>
                  </a:lnTo>
                  <a:lnTo>
                    <a:pt x="25980" y="268034"/>
                  </a:lnTo>
                  <a:lnTo>
                    <a:pt x="22902" y="294106"/>
                  </a:lnTo>
                  <a:lnTo>
                    <a:pt x="19439" y="319249"/>
                  </a:lnTo>
                  <a:lnTo>
                    <a:pt x="12533" y="365764"/>
                  </a:lnTo>
                  <a:lnTo>
                    <a:pt x="7112" y="405253"/>
                  </a:lnTo>
                  <a:lnTo>
                    <a:pt x="2351" y="439737"/>
                  </a:lnTo>
                  <a:lnTo>
                    <a:pt x="0" y="466587"/>
                  </a:lnTo>
                  <a:lnTo>
                    <a:pt x="1349" y="473747"/>
                  </a:lnTo>
                  <a:lnTo>
                    <a:pt x="3659" y="478520"/>
                  </a:lnTo>
                  <a:lnTo>
                    <a:pt x="8021" y="481702"/>
                  </a:lnTo>
                  <a:lnTo>
                    <a:pt x="20394" y="485238"/>
                  </a:lnTo>
                  <a:lnTo>
                    <a:pt x="56272" y="481733"/>
                  </a:lnTo>
                  <a:lnTo>
                    <a:pt x="91463" y="475609"/>
                  </a:lnTo>
                  <a:lnTo>
                    <a:pt x="134683" y="467599"/>
                  </a:lnTo>
                  <a:lnTo>
                    <a:pt x="160679" y="46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821">
              <a:extLst>
                <a:ext uri="{FF2B5EF4-FFF2-40B4-BE49-F238E27FC236}">
                  <a16:creationId xmlns:a16="http://schemas.microsoft.com/office/drawing/2014/main" xmlns="" id="{CE614D5F-8CB6-46F0-B539-83232E319671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831850" y="7874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706" y="44030"/>
                  </a:lnTo>
                  <a:lnTo>
                    <a:pt x="8838" y="90264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822">
              <a:extLst>
                <a:ext uri="{FF2B5EF4-FFF2-40B4-BE49-F238E27FC236}">
                  <a16:creationId xmlns:a16="http://schemas.microsoft.com/office/drawing/2014/main" xmlns="" id="{9B480943-8678-45AE-B16C-1392B8A4392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12800" y="6667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9616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23">
              <a:extLst>
                <a:ext uri="{FF2B5EF4-FFF2-40B4-BE49-F238E27FC236}">
                  <a16:creationId xmlns:a16="http://schemas.microsoft.com/office/drawing/2014/main" xmlns="" id="{8D8C48B7-32AB-48C9-BF0F-077968568167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901700" y="734460"/>
              <a:ext cx="127001" cy="167241"/>
            </a:xfrm>
            <a:custGeom>
              <a:avLst/>
              <a:gdLst/>
              <a:ahLst/>
              <a:cxnLst/>
              <a:rect l="0" t="0" r="0" b="0"/>
              <a:pathLst>
                <a:path w="127001" h="167241">
                  <a:moveTo>
                    <a:pt x="0" y="2140"/>
                  </a:moveTo>
                  <a:lnTo>
                    <a:pt x="0" y="2140"/>
                  </a:lnTo>
                  <a:lnTo>
                    <a:pt x="3371" y="5511"/>
                  </a:lnTo>
                  <a:lnTo>
                    <a:pt x="14927" y="52420"/>
                  </a:lnTo>
                  <a:lnTo>
                    <a:pt x="14457" y="89788"/>
                  </a:lnTo>
                  <a:lnTo>
                    <a:pt x="9850" y="128769"/>
                  </a:lnTo>
                  <a:lnTo>
                    <a:pt x="6336" y="158177"/>
                  </a:lnTo>
                  <a:lnTo>
                    <a:pt x="4929" y="161198"/>
                  </a:lnTo>
                  <a:lnTo>
                    <a:pt x="3286" y="163212"/>
                  </a:lnTo>
                  <a:lnTo>
                    <a:pt x="2896" y="162438"/>
                  </a:lnTo>
                  <a:lnTo>
                    <a:pt x="5756" y="126887"/>
                  </a:lnTo>
                  <a:lnTo>
                    <a:pt x="12916" y="80260"/>
                  </a:lnTo>
                  <a:lnTo>
                    <a:pt x="27345" y="36340"/>
                  </a:lnTo>
                  <a:lnTo>
                    <a:pt x="40846" y="17105"/>
                  </a:lnTo>
                  <a:lnTo>
                    <a:pt x="55548" y="5263"/>
                  </a:lnTo>
                  <a:lnTo>
                    <a:pt x="69138" y="0"/>
                  </a:lnTo>
                  <a:lnTo>
                    <a:pt x="75020" y="714"/>
                  </a:lnTo>
                  <a:lnTo>
                    <a:pt x="85318" y="7151"/>
                  </a:lnTo>
                  <a:lnTo>
                    <a:pt x="92717" y="22711"/>
                  </a:lnTo>
                  <a:lnTo>
                    <a:pt x="106587" y="67195"/>
                  </a:lnTo>
                  <a:lnTo>
                    <a:pt x="112015" y="104201"/>
                  </a:lnTo>
                  <a:lnTo>
                    <a:pt x="122577" y="150398"/>
                  </a:lnTo>
                  <a:lnTo>
                    <a:pt x="127000" y="16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24">
              <a:extLst>
                <a:ext uri="{FF2B5EF4-FFF2-40B4-BE49-F238E27FC236}">
                  <a16:creationId xmlns:a16="http://schemas.microsoft.com/office/drawing/2014/main" xmlns="" id="{4AD50CCF-F7DC-41B5-B897-DF6B2EE269A7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1086733" y="710567"/>
              <a:ext cx="100718" cy="181114"/>
            </a:xfrm>
            <a:custGeom>
              <a:avLst/>
              <a:gdLst/>
              <a:ahLst/>
              <a:cxnLst/>
              <a:rect l="0" t="0" r="0" b="0"/>
              <a:pathLst>
                <a:path w="100718" h="181114">
                  <a:moveTo>
                    <a:pt x="5467" y="70483"/>
                  </a:moveTo>
                  <a:lnTo>
                    <a:pt x="5467" y="70483"/>
                  </a:lnTo>
                  <a:lnTo>
                    <a:pt x="1103" y="80622"/>
                  </a:lnTo>
                  <a:lnTo>
                    <a:pt x="0" y="88160"/>
                  </a:lnTo>
                  <a:lnTo>
                    <a:pt x="1391" y="94332"/>
                  </a:lnTo>
                  <a:lnTo>
                    <a:pt x="2749" y="96966"/>
                  </a:lnTo>
                  <a:lnTo>
                    <a:pt x="5772" y="98721"/>
                  </a:lnTo>
                  <a:lnTo>
                    <a:pt x="14775" y="100672"/>
                  </a:lnTo>
                  <a:lnTo>
                    <a:pt x="35114" y="98400"/>
                  </a:lnTo>
                  <a:lnTo>
                    <a:pt x="48983" y="89476"/>
                  </a:lnTo>
                  <a:lnTo>
                    <a:pt x="66809" y="68585"/>
                  </a:lnTo>
                  <a:lnTo>
                    <a:pt x="79146" y="42639"/>
                  </a:lnTo>
                  <a:lnTo>
                    <a:pt x="83369" y="24947"/>
                  </a:lnTo>
                  <a:lnTo>
                    <a:pt x="82894" y="12380"/>
                  </a:lnTo>
                  <a:lnTo>
                    <a:pt x="80368" y="7759"/>
                  </a:lnTo>
                  <a:lnTo>
                    <a:pt x="71917" y="743"/>
                  </a:lnTo>
                  <a:lnTo>
                    <a:pt x="66701" y="0"/>
                  </a:lnTo>
                  <a:lnTo>
                    <a:pt x="55260" y="2939"/>
                  </a:lnTo>
                  <a:lnTo>
                    <a:pt x="33547" y="22640"/>
                  </a:lnTo>
                  <a:lnTo>
                    <a:pt x="12611" y="54191"/>
                  </a:lnTo>
                  <a:lnTo>
                    <a:pt x="3115" y="90350"/>
                  </a:lnTo>
                  <a:lnTo>
                    <a:pt x="1318" y="134719"/>
                  </a:lnTo>
                  <a:lnTo>
                    <a:pt x="6210" y="153595"/>
                  </a:lnTo>
                  <a:lnTo>
                    <a:pt x="14970" y="167629"/>
                  </a:lnTo>
                  <a:lnTo>
                    <a:pt x="20269" y="173347"/>
                  </a:lnTo>
                  <a:lnTo>
                    <a:pt x="35564" y="179700"/>
                  </a:lnTo>
                  <a:lnTo>
                    <a:pt x="54827" y="181113"/>
                  </a:lnTo>
                  <a:lnTo>
                    <a:pt x="100717" y="172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25">
              <a:extLst>
                <a:ext uri="{FF2B5EF4-FFF2-40B4-BE49-F238E27FC236}">
                  <a16:creationId xmlns:a16="http://schemas.microsoft.com/office/drawing/2014/main" xmlns="" id="{046E7FA6-AB40-4CA4-B6BD-76826D308158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1241403" y="744356"/>
              <a:ext cx="123848" cy="112351"/>
            </a:xfrm>
            <a:custGeom>
              <a:avLst/>
              <a:gdLst/>
              <a:ahLst/>
              <a:cxnLst/>
              <a:rect l="0" t="0" r="0" b="0"/>
              <a:pathLst>
                <a:path w="123848" h="112351">
                  <a:moveTo>
                    <a:pt x="104797" y="17644"/>
                  </a:moveTo>
                  <a:lnTo>
                    <a:pt x="104797" y="17644"/>
                  </a:lnTo>
                  <a:lnTo>
                    <a:pt x="90982" y="5710"/>
                  </a:lnTo>
                  <a:lnTo>
                    <a:pt x="87120" y="3338"/>
                  </a:lnTo>
                  <a:lnTo>
                    <a:pt x="68201" y="0"/>
                  </a:lnTo>
                  <a:lnTo>
                    <a:pt x="48093" y="2381"/>
                  </a:lnTo>
                  <a:lnTo>
                    <a:pt x="25358" y="17669"/>
                  </a:lnTo>
                  <a:lnTo>
                    <a:pt x="7490" y="40072"/>
                  </a:lnTo>
                  <a:lnTo>
                    <a:pt x="1577" y="58186"/>
                  </a:lnTo>
                  <a:lnTo>
                    <a:pt x="0" y="67955"/>
                  </a:lnTo>
                  <a:lnTo>
                    <a:pt x="3893" y="86336"/>
                  </a:lnTo>
                  <a:lnTo>
                    <a:pt x="12679" y="101796"/>
                  </a:lnTo>
                  <a:lnTo>
                    <a:pt x="23639" y="111019"/>
                  </a:lnTo>
                  <a:lnTo>
                    <a:pt x="29525" y="112350"/>
                  </a:lnTo>
                  <a:lnTo>
                    <a:pt x="41709" y="110065"/>
                  </a:lnTo>
                  <a:lnTo>
                    <a:pt x="54180" y="100583"/>
                  </a:lnTo>
                  <a:lnTo>
                    <a:pt x="66073" y="86256"/>
                  </a:lnTo>
                  <a:lnTo>
                    <a:pt x="86248" y="41461"/>
                  </a:lnTo>
                  <a:lnTo>
                    <a:pt x="91327" y="18124"/>
                  </a:lnTo>
                  <a:lnTo>
                    <a:pt x="91584" y="17964"/>
                  </a:lnTo>
                  <a:lnTo>
                    <a:pt x="95423" y="49654"/>
                  </a:lnTo>
                  <a:lnTo>
                    <a:pt x="115858" y="92984"/>
                  </a:lnTo>
                  <a:lnTo>
                    <a:pt x="123847" y="10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26">
              <a:extLst>
                <a:ext uri="{FF2B5EF4-FFF2-40B4-BE49-F238E27FC236}">
                  <a16:creationId xmlns:a16="http://schemas.microsoft.com/office/drawing/2014/main" xmlns="" id="{2CEAE72F-F9D0-46EE-A1C1-5A3DDD6D83DD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1399979" y="717550"/>
              <a:ext cx="98622" cy="159890"/>
            </a:xfrm>
            <a:custGeom>
              <a:avLst/>
              <a:gdLst/>
              <a:ahLst/>
              <a:cxnLst/>
              <a:rect l="0" t="0" r="0" b="0"/>
              <a:pathLst>
                <a:path w="98622" h="159890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418" y="20330"/>
                  </a:lnTo>
                  <a:lnTo>
                    <a:pt x="4646" y="16562"/>
                  </a:lnTo>
                  <a:lnTo>
                    <a:pt x="9347" y="14416"/>
                  </a:lnTo>
                  <a:lnTo>
                    <a:pt x="11588" y="13844"/>
                  </a:lnTo>
                  <a:lnTo>
                    <a:pt x="19723" y="18853"/>
                  </a:lnTo>
                  <a:lnTo>
                    <a:pt x="24856" y="23152"/>
                  </a:lnTo>
                  <a:lnTo>
                    <a:pt x="38821" y="46057"/>
                  </a:lnTo>
                  <a:lnTo>
                    <a:pt x="45154" y="78558"/>
                  </a:lnTo>
                  <a:lnTo>
                    <a:pt x="42225" y="126055"/>
                  </a:lnTo>
                  <a:lnTo>
                    <a:pt x="36834" y="152277"/>
                  </a:lnTo>
                  <a:lnTo>
                    <a:pt x="32825" y="159401"/>
                  </a:lnTo>
                  <a:lnTo>
                    <a:pt x="31474" y="159889"/>
                  </a:lnTo>
                  <a:lnTo>
                    <a:pt x="30573" y="158804"/>
                  </a:lnTo>
                  <a:lnTo>
                    <a:pt x="29572" y="152424"/>
                  </a:lnTo>
                  <a:lnTo>
                    <a:pt x="30811" y="117806"/>
                  </a:lnTo>
                  <a:lnTo>
                    <a:pt x="39488" y="75357"/>
                  </a:lnTo>
                  <a:lnTo>
                    <a:pt x="50468" y="48309"/>
                  </a:lnTo>
                  <a:lnTo>
                    <a:pt x="71810" y="19331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27">
              <a:extLst>
                <a:ext uri="{FF2B5EF4-FFF2-40B4-BE49-F238E27FC236}">
                  <a16:creationId xmlns:a16="http://schemas.microsoft.com/office/drawing/2014/main" xmlns="" id="{258CC9EE-E56C-410E-AB38-332F4E3473EB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1543050" y="74295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706" y="16606"/>
                  </a:lnTo>
                  <a:lnTo>
                    <a:pt x="5026" y="53924"/>
                  </a:lnTo>
                  <a:lnTo>
                    <a:pt x="5958" y="97586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28">
              <a:extLst>
                <a:ext uri="{FF2B5EF4-FFF2-40B4-BE49-F238E27FC236}">
                  <a16:creationId xmlns:a16="http://schemas.microsoft.com/office/drawing/2014/main" xmlns="" id="{5598C167-7F03-4F22-A0B1-537E5403C0AB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1587500" y="6159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29">
              <a:extLst>
                <a:ext uri="{FF2B5EF4-FFF2-40B4-BE49-F238E27FC236}">
                  <a16:creationId xmlns:a16="http://schemas.microsoft.com/office/drawing/2014/main" xmlns="" id="{DC5F126F-2E09-4383-8A63-360EBCD7B99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1659065" y="498279"/>
              <a:ext cx="93536" cy="372841"/>
            </a:xfrm>
            <a:custGeom>
              <a:avLst/>
              <a:gdLst/>
              <a:ahLst/>
              <a:cxnLst/>
              <a:rect l="0" t="0" r="0" b="0"/>
              <a:pathLst>
                <a:path w="93536" h="372841">
                  <a:moveTo>
                    <a:pt x="36385" y="3371"/>
                  </a:moveTo>
                  <a:lnTo>
                    <a:pt x="36385" y="3371"/>
                  </a:lnTo>
                  <a:lnTo>
                    <a:pt x="39756" y="0"/>
                  </a:lnTo>
                  <a:lnTo>
                    <a:pt x="40043" y="418"/>
                  </a:lnTo>
                  <a:lnTo>
                    <a:pt x="31729" y="45616"/>
                  </a:lnTo>
                  <a:lnTo>
                    <a:pt x="27731" y="77886"/>
                  </a:lnTo>
                  <a:lnTo>
                    <a:pt x="23601" y="117157"/>
                  </a:lnTo>
                  <a:lnTo>
                    <a:pt x="18709" y="161187"/>
                  </a:lnTo>
                  <a:lnTo>
                    <a:pt x="15429" y="184782"/>
                  </a:lnTo>
                  <a:lnTo>
                    <a:pt x="11831" y="208978"/>
                  </a:lnTo>
                  <a:lnTo>
                    <a:pt x="5952" y="256559"/>
                  </a:lnTo>
                  <a:lnTo>
                    <a:pt x="1692" y="299344"/>
                  </a:lnTo>
                  <a:lnTo>
                    <a:pt x="0" y="341852"/>
                  </a:lnTo>
                  <a:lnTo>
                    <a:pt x="2105" y="360535"/>
                  </a:lnTo>
                  <a:lnTo>
                    <a:pt x="5065" y="366364"/>
                  </a:lnTo>
                  <a:lnTo>
                    <a:pt x="9155" y="370249"/>
                  </a:lnTo>
                  <a:lnTo>
                    <a:pt x="13998" y="372840"/>
                  </a:lnTo>
                  <a:lnTo>
                    <a:pt x="20755" y="372450"/>
                  </a:lnTo>
                  <a:lnTo>
                    <a:pt x="37670" y="366373"/>
                  </a:lnTo>
                  <a:lnTo>
                    <a:pt x="63655" y="347680"/>
                  </a:lnTo>
                  <a:lnTo>
                    <a:pt x="93535" y="308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30">
              <a:extLst>
                <a:ext uri="{FF2B5EF4-FFF2-40B4-BE49-F238E27FC236}">
                  <a16:creationId xmlns:a16="http://schemas.microsoft.com/office/drawing/2014/main" xmlns="" id="{304CE950-90BE-4BB3-AD0F-1CE41BC8E4A8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1606550" y="68580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7186" y="51375"/>
                  </a:lnTo>
                  <a:lnTo>
                    <a:pt x="41114" y="37377"/>
                  </a:lnTo>
                  <a:lnTo>
                    <a:pt x="83443" y="23304"/>
                  </a:lnTo>
                  <a:lnTo>
                    <a:pt x="121620" y="94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31">
              <a:extLst>
                <a:ext uri="{FF2B5EF4-FFF2-40B4-BE49-F238E27FC236}">
                  <a16:creationId xmlns:a16="http://schemas.microsoft.com/office/drawing/2014/main" xmlns="" id="{321D8CB7-A62B-47A1-9115-AA57E507AACA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1731944" y="692150"/>
              <a:ext cx="168534" cy="338892"/>
            </a:xfrm>
            <a:custGeom>
              <a:avLst/>
              <a:gdLst/>
              <a:ahLst/>
              <a:cxnLst/>
              <a:rect l="0" t="0" r="0" b="0"/>
              <a:pathLst>
                <a:path w="168534" h="338892">
                  <a:moveTo>
                    <a:pt x="14306" y="0"/>
                  </a:moveTo>
                  <a:lnTo>
                    <a:pt x="14306" y="0"/>
                  </a:lnTo>
                  <a:lnTo>
                    <a:pt x="0" y="35353"/>
                  </a:lnTo>
                  <a:lnTo>
                    <a:pt x="1128" y="51461"/>
                  </a:lnTo>
                  <a:lnTo>
                    <a:pt x="3404" y="59707"/>
                  </a:lnTo>
                  <a:lnTo>
                    <a:pt x="11577" y="70751"/>
                  </a:lnTo>
                  <a:lnTo>
                    <a:pt x="16720" y="74684"/>
                  </a:lnTo>
                  <a:lnTo>
                    <a:pt x="33723" y="77173"/>
                  </a:lnTo>
                  <a:lnTo>
                    <a:pt x="53275" y="74516"/>
                  </a:lnTo>
                  <a:lnTo>
                    <a:pt x="69020" y="66279"/>
                  </a:lnTo>
                  <a:lnTo>
                    <a:pt x="93155" y="43000"/>
                  </a:lnTo>
                  <a:lnTo>
                    <a:pt x="116954" y="5076"/>
                  </a:lnTo>
                  <a:lnTo>
                    <a:pt x="118016" y="4795"/>
                  </a:lnTo>
                  <a:lnTo>
                    <a:pt x="118018" y="6019"/>
                  </a:lnTo>
                  <a:lnTo>
                    <a:pt x="116845" y="13258"/>
                  </a:lnTo>
                  <a:lnTo>
                    <a:pt x="119401" y="56501"/>
                  </a:lnTo>
                  <a:lnTo>
                    <a:pt x="128152" y="97331"/>
                  </a:lnTo>
                  <a:lnTo>
                    <a:pt x="137576" y="128866"/>
                  </a:lnTo>
                  <a:lnTo>
                    <a:pt x="148821" y="162401"/>
                  </a:lnTo>
                  <a:lnTo>
                    <a:pt x="160874" y="198473"/>
                  </a:lnTo>
                  <a:lnTo>
                    <a:pt x="167641" y="235671"/>
                  </a:lnTo>
                  <a:lnTo>
                    <a:pt x="168533" y="270548"/>
                  </a:lnTo>
                  <a:lnTo>
                    <a:pt x="161874" y="297808"/>
                  </a:lnTo>
                  <a:lnTo>
                    <a:pt x="146214" y="319802"/>
                  </a:lnTo>
                  <a:lnTo>
                    <a:pt x="136111" y="329618"/>
                  </a:lnTo>
                  <a:lnTo>
                    <a:pt x="111716" y="338643"/>
                  </a:lnTo>
                  <a:lnTo>
                    <a:pt x="86527" y="338891"/>
                  </a:lnTo>
                  <a:lnTo>
                    <a:pt x="46056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1832">
            <a:extLst>
              <a:ext uri="{FF2B5EF4-FFF2-40B4-BE49-F238E27FC236}">
                <a16:creationId xmlns:a16="http://schemas.microsoft.com/office/drawing/2014/main" xmlns="" id="{CE144BD0-6E75-4878-BB70-3D1D2189601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97461" y="522143"/>
            <a:ext cx="344140" cy="546193"/>
          </a:xfrm>
          <a:custGeom>
            <a:avLst/>
            <a:gdLst/>
            <a:ahLst/>
            <a:cxnLst/>
            <a:rect l="0" t="0" r="0" b="0"/>
            <a:pathLst>
              <a:path w="344140" h="546193">
                <a:moveTo>
                  <a:pt x="102839" y="157307"/>
                </a:moveTo>
                <a:lnTo>
                  <a:pt x="102839" y="157307"/>
                </a:lnTo>
                <a:lnTo>
                  <a:pt x="66211" y="160678"/>
                </a:lnTo>
                <a:lnTo>
                  <a:pt x="47284" y="169859"/>
                </a:lnTo>
                <a:lnTo>
                  <a:pt x="29464" y="184758"/>
                </a:lnTo>
                <a:lnTo>
                  <a:pt x="12137" y="205491"/>
                </a:lnTo>
                <a:lnTo>
                  <a:pt x="2555" y="230698"/>
                </a:lnTo>
                <a:lnTo>
                  <a:pt x="0" y="244334"/>
                </a:lnTo>
                <a:lnTo>
                  <a:pt x="1118" y="256247"/>
                </a:lnTo>
                <a:lnTo>
                  <a:pt x="9887" y="277010"/>
                </a:lnTo>
                <a:lnTo>
                  <a:pt x="23192" y="290001"/>
                </a:lnTo>
                <a:lnTo>
                  <a:pt x="30691" y="294453"/>
                </a:lnTo>
                <a:lnTo>
                  <a:pt x="52194" y="295637"/>
                </a:lnTo>
                <a:lnTo>
                  <a:pt x="64842" y="293977"/>
                </a:lnTo>
                <a:lnTo>
                  <a:pt x="88303" y="282725"/>
                </a:lnTo>
                <a:lnTo>
                  <a:pt x="99499" y="274786"/>
                </a:lnTo>
                <a:lnTo>
                  <a:pt x="113819" y="254675"/>
                </a:lnTo>
                <a:lnTo>
                  <a:pt x="118626" y="243386"/>
                </a:lnTo>
                <a:lnTo>
                  <a:pt x="120204" y="215790"/>
                </a:lnTo>
                <a:lnTo>
                  <a:pt x="116201" y="183300"/>
                </a:lnTo>
                <a:lnTo>
                  <a:pt x="109718" y="145341"/>
                </a:lnTo>
                <a:lnTo>
                  <a:pt x="98135" y="101158"/>
                </a:lnTo>
                <a:lnTo>
                  <a:pt x="95879" y="69096"/>
                </a:lnTo>
                <a:lnTo>
                  <a:pt x="99679" y="51834"/>
                </a:lnTo>
                <a:lnTo>
                  <a:pt x="108961" y="43167"/>
                </a:lnTo>
                <a:lnTo>
                  <a:pt x="154177" y="14477"/>
                </a:lnTo>
                <a:lnTo>
                  <a:pt x="197357" y="0"/>
                </a:lnTo>
                <a:lnTo>
                  <a:pt x="200423" y="3047"/>
                </a:lnTo>
                <a:lnTo>
                  <a:pt x="205711" y="15839"/>
                </a:lnTo>
                <a:lnTo>
                  <a:pt x="209284" y="49617"/>
                </a:lnTo>
                <a:lnTo>
                  <a:pt x="203601" y="94276"/>
                </a:lnTo>
                <a:lnTo>
                  <a:pt x="194894" y="134232"/>
                </a:lnTo>
                <a:lnTo>
                  <a:pt x="184675" y="180918"/>
                </a:lnTo>
                <a:lnTo>
                  <a:pt x="179974" y="206209"/>
                </a:lnTo>
                <a:lnTo>
                  <a:pt x="175429" y="232242"/>
                </a:lnTo>
                <a:lnTo>
                  <a:pt x="169577" y="259475"/>
                </a:lnTo>
                <a:lnTo>
                  <a:pt x="162853" y="287508"/>
                </a:lnTo>
                <a:lnTo>
                  <a:pt x="155548" y="316074"/>
                </a:lnTo>
                <a:lnTo>
                  <a:pt x="149267" y="344291"/>
                </a:lnTo>
                <a:lnTo>
                  <a:pt x="143669" y="372274"/>
                </a:lnTo>
                <a:lnTo>
                  <a:pt x="138526" y="400102"/>
                </a:lnTo>
                <a:lnTo>
                  <a:pt x="135097" y="425709"/>
                </a:lnTo>
                <a:lnTo>
                  <a:pt x="131287" y="472976"/>
                </a:lnTo>
                <a:lnTo>
                  <a:pt x="135238" y="508095"/>
                </a:lnTo>
                <a:lnTo>
                  <a:pt x="144755" y="532641"/>
                </a:lnTo>
                <a:lnTo>
                  <a:pt x="158393" y="545901"/>
                </a:lnTo>
                <a:lnTo>
                  <a:pt x="165980" y="546192"/>
                </a:lnTo>
                <a:lnTo>
                  <a:pt x="181937" y="537108"/>
                </a:lnTo>
                <a:lnTo>
                  <a:pt x="206787" y="498676"/>
                </a:lnTo>
                <a:lnTo>
                  <a:pt x="219829" y="463073"/>
                </a:lnTo>
                <a:lnTo>
                  <a:pt x="228212" y="425142"/>
                </a:lnTo>
                <a:lnTo>
                  <a:pt x="229586" y="389469"/>
                </a:lnTo>
                <a:lnTo>
                  <a:pt x="226393" y="354507"/>
                </a:lnTo>
                <a:lnTo>
                  <a:pt x="224014" y="348040"/>
                </a:lnTo>
                <a:lnTo>
                  <a:pt x="221017" y="343729"/>
                </a:lnTo>
                <a:lnTo>
                  <a:pt x="216040" y="338939"/>
                </a:lnTo>
                <a:lnTo>
                  <a:pt x="215701" y="337662"/>
                </a:lnTo>
                <a:lnTo>
                  <a:pt x="216180" y="336810"/>
                </a:lnTo>
                <a:lnTo>
                  <a:pt x="262521" y="319676"/>
                </a:lnTo>
                <a:lnTo>
                  <a:pt x="310078" y="299177"/>
                </a:lnTo>
                <a:lnTo>
                  <a:pt x="344139" y="28430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374">
            <a:extLst>
              <a:ext uri="{FF2B5EF4-FFF2-40B4-BE49-F238E27FC236}">
                <a16:creationId xmlns:a16="http://schemas.microsoft.com/office/drawing/2014/main" xmlns="" id="{A46F0443-58BB-447B-AA9C-DAE2EB48EB2A}"/>
              </a:ext>
            </a:extLst>
          </p:cNvPr>
          <p:cNvGrpSpPr/>
          <p:nvPr/>
        </p:nvGrpSpPr>
        <p:grpSpPr>
          <a:xfrm>
            <a:off x="3117850" y="490899"/>
            <a:ext cx="1641152" cy="521749"/>
            <a:chOff x="3117850" y="490899"/>
            <a:chExt cx="1641152" cy="521749"/>
          </a:xfrm>
        </p:grpSpPr>
        <p:sp>
          <p:nvSpPr>
            <p:cNvPr id="16" name="SMARTInkShape-1833">
              <a:extLst>
                <a:ext uri="{FF2B5EF4-FFF2-40B4-BE49-F238E27FC236}">
                  <a16:creationId xmlns:a16="http://schemas.microsoft.com/office/drawing/2014/main" xmlns="" id="{D58B56C5-27F3-49F9-82F6-5D5548096955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3118736" y="490899"/>
              <a:ext cx="170565" cy="356515"/>
            </a:xfrm>
            <a:custGeom>
              <a:avLst/>
              <a:gdLst/>
              <a:ahLst/>
              <a:cxnLst/>
              <a:rect l="0" t="0" r="0" b="0"/>
              <a:pathLst>
                <a:path w="170565" h="356515">
                  <a:moveTo>
                    <a:pt x="170564" y="23451"/>
                  </a:moveTo>
                  <a:lnTo>
                    <a:pt x="170564" y="23451"/>
                  </a:lnTo>
                  <a:lnTo>
                    <a:pt x="167193" y="16709"/>
                  </a:lnTo>
                  <a:lnTo>
                    <a:pt x="161775" y="11518"/>
                  </a:lnTo>
                  <a:lnTo>
                    <a:pt x="153252" y="6858"/>
                  </a:lnTo>
                  <a:lnTo>
                    <a:pt x="124785" y="0"/>
                  </a:lnTo>
                  <a:lnTo>
                    <a:pt x="100320" y="510"/>
                  </a:lnTo>
                  <a:lnTo>
                    <a:pt x="91985" y="1807"/>
                  </a:lnTo>
                  <a:lnTo>
                    <a:pt x="75197" y="10774"/>
                  </a:lnTo>
                  <a:lnTo>
                    <a:pt x="49879" y="35452"/>
                  </a:lnTo>
                  <a:lnTo>
                    <a:pt x="34376" y="58418"/>
                  </a:lnTo>
                  <a:lnTo>
                    <a:pt x="18421" y="99115"/>
                  </a:lnTo>
                  <a:lnTo>
                    <a:pt x="9616" y="141747"/>
                  </a:lnTo>
                  <a:lnTo>
                    <a:pt x="6694" y="182915"/>
                  </a:lnTo>
                  <a:lnTo>
                    <a:pt x="5829" y="228822"/>
                  </a:lnTo>
                  <a:lnTo>
                    <a:pt x="5572" y="269863"/>
                  </a:lnTo>
                  <a:lnTo>
                    <a:pt x="4790" y="307423"/>
                  </a:lnTo>
                  <a:lnTo>
                    <a:pt x="0" y="348234"/>
                  </a:lnTo>
                  <a:lnTo>
                    <a:pt x="1822" y="352156"/>
                  </a:lnTo>
                  <a:lnTo>
                    <a:pt x="5153" y="354771"/>
                  </a:lnTo>
                  <a:lnTo>
                    <a:pt x="9490" y="356514"/>
                  </a:lnTo>
                  <a:lnTo>
                    <a:pt x="32449" y="355597"/>
                  </a:lnTo>
                  <a:lnTo>
                    <a:pt x="71707" y="347486"/>
                  </a:lnTo>
                  <a:lnTo>
                    <a:pt x="115716" y="339516"/>
                  </a:lnTo>
                  <a:lnTo>
                    <a:pt x="164214" y="32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34">
              <a:extLst>
                <a:ext uri="{FF2B5EF4-FFF2-40B4-BE49-F238E27FC236}">
                  <a16:creationId xmlns:a16="http://schemas.microsoft.com/office/drawing/2014/main" xmlns="" id="{B754EDFE-8B02-45F3-917E-B0A19548EE8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3117850" y="7175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5644" y="12142"/>
                  </a:lnTo>
                  <a:lnTo>
                    <a:pt x="10113" y="10212"/>
                  </a:lnTo>
                  <a:lnTo>
                    <a:pt x="47702" y="640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35">
              <a:extLst>
                <a:ext uri="{FF2B5EF4-FFF2-40B4-BE49-F238E27FC236}">
                  <a16:creationId xmlns:a16="http://schemas.microsoft.com/office/drawing/2014/main" xmlns="" id="{47E903B8-8F6D-4DF3-A99F-D404D20BAD2B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3266591" y="692150"/>
              <a:ext cx="111610" cy="76201"/>
            </a:xfrm>
            <a:custGeom>
              <a:avLst/>
              <a:gdLst/>
              <a:ahLst/>
              <a:cxnLst/>
              <a:rect l="0" t="0" r="0" b="0"/>
              <a:pathLst>
                <a:path w="111610" h="762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563" y="3371"/>
                  </a:lnTo>
                  <a:lnTo>
                    <a:pt x="9780" y="12209"/>
                  </a:lnTo>
                  <a:lnTo>
                    <a:pt x="51911" y="35727"/>
                  </a:lnTo>
                  <a:lnTo>
                    <a:pt x="99148" y="67421"/>
                  </a:lnTo>
                  <a:lnTo>
                    <a:pt x="11160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36">
              <a:extLst>
                <a:ext uri="{FF2B5EF4-FFF2-40B4-BE49-F238E27FC236}">
                  <a16:creationId xmlns:a16="http://schemas.microsoft.com/office/drawing/2014/main" xmlns="" id="{2F0D1F29-C3AD-4DBC-97B9-8F03C9ABACC3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3321050" y="70485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82550" y="0"/>
                  </a:moveTo>
                  <a:lnTo>
                    <a:pt x="82550" y="0"/>
                  </a:lnTo>
                  <a:lnTo>
                    <a:pt x="72437" y="0"/>
                  </a:lnTo>
                  <a:lnTo>
                    <a:pt x="63709" y="3763"/>
                  </a:lnTo>
                  <a:lnTo>
                    <a:pt x="47099" y="19459"/>
                  </a:lnTo>
                  <a:lnTo>
                    <a:pt x="19573" y="5974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37">
              <a:extLst>
                <a:ext uri="{FF2B5EF4-FFF2-40B4-BE49-F238E27FC236}">
                  <a16:creationId xmlns:a16="http://schemas.microsoft.com/office/drawing/2014/main" xmlns="" id="{3F51433C-B749-474B-9B7B-E11267717B94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3433161" y="640215"/>
              <a:ext cx="123627" cy="372433"/>
            </a:xfrm>
            <a:custGeom>
              <a:avLst/>
              <a:gdLst/>
              <a:ahLst/>
              <a:cxnLst/>
              <a:rect l="0" t="0" r="0" b="0"/>
              <a:pathLst>
                <a:path w="123627" h="372433">
                  <a:moveTo>
                    <a:pt x="40289" y="109085"/>
                  </a:moveTo>
                  <a:lnTo>
                    <a:pt x="40289" y="109085"/>
                  </a:lnTo>
                  <a:lnTo>
                    <a:pt x="38407" y="154293"/>
                  </a:lnTo>
                  <a:lnTo>
                    <a:pt x="34514" y="184916"/>
                  </a:lnTo>
                  <a:lnTo>
                    <a:pt x="28079" y="219693"/>
                  </a:lnTo>
                  <a:lnTo>
                    <a:pt x="22398" y="256316"/>
                  </a:lnTo>
                  <a:lnTo>
                    <a:pt x="16815" y="292349"/>
                  </a:lnTo>
                  <a:lnTo>
                    <a:pt x="6444" y="338285"/>
                  </a:lnTo>
                  <a:lnTo>
                    <a:pt x="0" y="367182"/>
                  </a:lnTo>
                  <a:lnTo>
                    <a:pt x="24" y="370756"/>
                  </a:lnTo>
                  <a:lnTo>
                    <a:pt x="746" y="372432"/>
                  </a:lnTo>
                  <a:lnTo>
                    <a:pt x="5133" y="357937"/>
                  </a:lnTo>
                  <a:lnTo>
                    <a:pt x="14272" y="317815"/>
                  </a:lnTo>
                  <a:lnTo>
                    <a:pt x="21905" y="274291"/>
                  </a:lnTo>
                  <a:lnTo>
                    <a:pt x="25917" y="248856"/>
                  </a:lnTo>
                  <a:lnTo>
                    <a:pt x="30707" y="219199"/>
                  </a:lnTo>
                  <a:lnTo>
                    <a:pt x="36018" y="186727"/>
                  </a:lnTo>
                  <a:lnTo>
                    <a:pt x="41675" y="152380"/>
                  </a:lnTo>
                  <a:lnTo>
                    <a:pt x="48974" y="121720"/>
                  </a:lnTo>
                  <a:lnTo>
                    <a:pt x="57368" y="93520"/>
                  </a:lnTo>
                  <a:lnTo>
                    <a:pt x="73985" y="46428"/>
                  </a:lnTo>
                  <a:lnTo>
                    <a:pt x="91273" y="7578"/>
                  </a:lnTo>
                  <a:lnTo>
                    <a:pt x="96151" y="2608"/>
                  </a:lnTo>
                  <a:lnTo>
                    <a:pt x="100814" y="0"/>
                  </a:lnTo>
                  <a:lnTo>
                    <a:pt x="105333" y="1790"/>
                  </a:lnTo>
                  <a:lnTo>
                    <a:pt x="114118" y="13185"/>
                  </a:lnTo>
                  <a:lnTo>
                    <a:pt x="123626" y="49547"/>
                  </a:lnTo>
                  <a:lnTo>
                    <a:pt x="120799" y="96069"/>
                  </a:lnTo>
                  <a:lnTo>
                    <a:pt x="100911" y="142231"/>
                  </a:lnTo>
                  <a:lnTo>
                    <a:pt x="57385" y="184045"/>
                  </a:lnTo>
                  <a:lnTo>
                    <a:pt x="40289" y="197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38">
              <a:extLst>
                <a:ext uri="{FF2B5EF4-FFF2-40B4-BE49-F238E27FC236}">
                  <a16:creationId xmlns:a16="http://schemas.microsoft.com/office/drawing/2014/main" xmlns="" id="{A6F5089C-D666-4BAA-ACEA-EB03E69E6D4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3625850" y="664704"/>
              <a:ext cx="133351" cy="142569"/>
            </a:xfrm>
            <a:custGeom>
              <a:avLst/>
              <a:gdLst/>
              <a:ahLst/>
              <a:cxnLst/>
              <a:rect l="0" t="0" r="0" b="0"/>
              <a:pathLst>
                <a:path w="133351" h="142569">
                  <a:moveTo>
                    <a:pt x="0" y="40146"/>
                  </a:moveTo>
                  <a:lnTo>
                    <a:pt x="0" y="40146"/>
                  </a:lnTo>
                  <a:lnTo>
                    <a:pt x="0" y="43517"/>
                  </a:lnTo>
                  <a:lnTo>
                    <a:pt x="705" y="44510"/>
                  </a:lnTo>
                  <a:lnTo>
                    <a:pt x="1881" y="45172"/>
                  </a:lnTo>
                  <a:lnTo>
                    <a:pt x="16606" y="49980"/>
                  </a:lnTo>
                  <a:lnTo>
                    <a:pt x="60576" y="41120"/>
                  </a:lnTo>
                  <a:lnTo>
                    <a:pt x="91328" y="26802"/>
                  </a:lnTo>
                  <a:lnTo>
                    <a:pt x="96868" y="22783"/>
                  </a:lnTo>
                  <a:lnTo>
                    <a:pt x="99857" y="18693"/>
                  </a:lnTo>
                  <a:lnTo>
                    <a:pt x="101143" y="14555"/>
                  </a:lnTo>
                  <a:lnTo>
                    <a:pt x="101295" y="10386"/>
                  </a:lnTo>
                  <a:lnTo>
                    <a:pt x="99986" y="6900"/>
                  </a:lnTo>
                  <a:lnTo>
                    <a:pt x="94767" y="1146"/>
                  </a:lnTo>
                  <a:lnTo>
                    <a:pt x="83982" y="0"/>
                  </a:lnTo>
                  <a:lnTo>
                    <a:pt x="77154" y="682"/>
                  </a:lnTo>
                  <a:lnTo>
                    <a:pt x="50691" y="15126"/>
                  </a:lnTo>
                  <a:lnTo>
                    <a:pt x="23878" y="40650"/>
                  </a:lnTo>
                  <a:lnTo>
                    <a:pt x="12259" y="62242"/>
                  </a:lnTo>
                  <a:lnTo>
                    <a:pt x="2421" y="103856"/>
                  </a:lnTo>
                  <a:lnTo>
                    <a:pt x="4839" y="119967"/>
                  </a:lnTo>
                  <a:lnTo>
                    <a:pt x="7459" y="127227"/>
                  </a:lnTo>
                  <a:lnTo>
                    <a:pt x="12734" y="132772"/>
                  </a:lnTo>
                  <a:lnTo>
                    <a:pt x="28002" y="140815"/>
                  </a:lnTo>
                  <a:lnTo>
                    <a:pt x="63173" y="142568"/>
                  </a:lnTo>
                  <a:lnTo>
                    <a:pt x="104874" y="138618"/>
                  </a:lnTo>
                  <a:lnTo>
                    <a:pt x="133350" y="135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39">
              <a:extLst>
                <a:ext uri="{FF2B5EF4-FFF2-40B4-BE49-F238E27FC236}">
                  <a16:creationId xmlns:a16="http://schemas.microsoft.com/office/drawing/2014/main" xmlns="" id="{431A7AEC-CFEA-4B34-941F-730408F8CE50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3781240" y="656742"/>
              <a:ext cx="104961" cy="136460"/>
            </a:xfrm>
            <a:custGeom>
              <a:avLst/>
              <a:gdLst/>
              <a:ahLst/>
              <a:cxnLst/>
              <a:rect l="0" t="0" r="0" b="0"/>
              <a:pathLst>
                <a:path w="104961" h="136460">
                  <a:moveTo>
                    <a:pt x="79560" y="3658"/>
                  </a:moveTo>
                  <a:lnTo>
                    <a:pt x="79560" y="3658"/>
                  </a:lnTo>
                  <a:lnTo>
                    <a:pt x="76189" y="287"/>
                  </a:lnTo>
                  <a:lnTo>
                    <a:pt x="73785" y="0"/>
                  </a:lnTo>
                  <a:lnTo>
                    <a:pt x="45682" y="9779"/>
                  </a:lnTo>
                  <a:lnTo>
                    <a:pt x="23661" y="27893"/>
                  </a:lnTo>
                  <a:lnTo>
                    <a:pt x="7102" y="54505"/>
                  </a:lnTo>
                  <a:lnTo>
                    <a:pt x="0" y="84732"/>
                  </a:lnTo>
                  <a:lnTo>
                    <a:pt x="2102" y="103661"/>
                  </a:lnTo>
                  <a:lnTo>
                    <a:pt x="4638" y="112660"/>
                  </a:lnTo>
                  <a:lnTo>
                    <a:pt x="14982" y="126422"/>
                  </a:lnTo>
                  <a:lnTo>
                    <a:pt x="21691" y="132067"/>
                  </a:lnTo>
                  <a:lnTo>
                    <a:pt x="38554" y="136459"/>
                  </a:lnTo>
                  <a:lnTo>
                    <a:pt x="58513" y="134647"/>
                  </a:lnTo>
                  <a:lnTo>
                    <a:pt x="104960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40">
              <a:extLst>
                <a:ext uri="{FF2B5EF4-FFF2-40B4-BE49-F238E27FC236}">
                  <a16:creationId xmlns:a16="http://schemas.microsoft.com/office/drawing/2014/main" xmlns="" id="{D5D99EE3-E6DB-48D3-9353-39D43B3BEFD1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3952136" y="495300"/>
              <a:ext cx="48365" cy="294607"/>
            </a:xfrm>
            <a:custGeom>
              <a:avLst/>
              <a:gdLst/>
              <a:ahLst/>
              <a:cxnLst/>
              <a:rect l="0" t="0" r="0" b="0"/>
              <a:pathLst>
                <a:path w="48365" h="294607">
                  <a:moveTo>
                    <a:pt x="48364" y="0"/>
                  </a:moveTo>
                  <a:lnTo>
                    <a:pt x="48364" y="0"/>
                  </a:lnTo>
                  <a:lnTo>
                    <a:pt x="43295" y="12961"/>
                  </a:lnTo>
                  <a:lnTo>
                    <a:pt x="33617" y="57123"/>
                  </a:lnTo>
                  <a:lnTo>
                    <a:pt x="26993" y="88183"/>
                  </a:lnTo>
                  <a:lnTo>
                    <a:pt x="21697" y="123153"/>
                  </a:lnTo>
                  <a:lnTo>
                    <a:pt x="15110" y="159863"/>
                  </a:lnTo>
                  <a:lnTo>
                    <a:pt x="8184" y="195933"/>
                  </a:lnTo>
                  <a:lnTo>
                    <a:pt x="1024" y="242596"/>
                  </a:lnTo>
                  <a:lnTo>
                    <a:pt x="0" y="277275"/>
                  </a:lnTo>
                  <a:lnTo>
                    <a:pt x="4761" y="291626"/>
                  </a:lnTo>
                  <a:lnTo>
                    <a:pt x="10123" y="294606"/>
                  </a:lnTo>
                  <a:lnTo>
                    <a:pt x="42014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41">
              <a:extLst>
                <a:ext uri="{FF2B5EF4-FFF2-40B4-BE49-F238E27FC236}">
                  <a16:creationId xmlns:a16="http://schemas.microsoft.com/office/drawing/2014/main" xmlns="" id="{6BA2B0AE-490D-4D43-947B-AD6FD042A3BE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3938765" y="641350"/>
              <a:ext cx="99836" cy="38101"/>
            </a:xfrm>
            <a:custGeom>
              <a:avLst/>
              <a:gdLst/>
              <a:ahLst/>
              <a:cxnLst/>
              <a:rect l="0" t="0" r="0" b="0"/>
              <a:pathLst>
                <a:path w="998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4193" y="34729"/>
                  </a:lnTo>
                  <a:lnTo>
                    <a:pt x="2207" y="33030"/>
                  </a:lnTo>
                  <a:lnTo>
                    <a:pt x="0" y="29262"/>
                  </a:lnTo>
                  <a:lnTo>
                    <a:pt x="1528" y="27269"/>
                  </a:lnTo>
                  <a:lnTo>
                    <a:pt x="15909" y="20388"/>
                  </a:lnTo>
                  <a:lnTo>
                    <a:pt x="59503" y="7659"/>
                  </a:lnTo>
                  <a:lnTo>
                    <a:pt x="99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42">
              <a:extLst>
                <a:ext uri="{FF2B5EF4-FFF2-40B4-BE49-F238E27FC236}">
                  <a16:creationId xmlns:a16="http://schemas.microsoft.com/office/drawing/2014/main" xmlns="" id="{A1A63C77-61BA-4176-8014-269FF4F85A39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4056866" y="498250"/>
              <a:ext cx="254776" cy="296502"/>
            </a:xfrm>
            <a:custGeom>
              <a:avLst/>
              <a:gdLst/>
              <a:ahLst/>
              <a:cxnLst/>
              <a:rect l="0" t="0" r="0" b="0"/>
              <a:pathLst>
                <a:path w="254776" h="296502">
                  <a:moveTo>
                    <a:pt x="108734" y="174850"/>
                  </a:moveTo>
                  <a:lnTo>
                    <a:pt x="108734" y="174850"/>
                  </a:lnTo>
                  <a:lnTo>
                    <a:pt x="101992" y="168108"/>
                  </a:lnTo>
                  <a:lnTo>
                    <a:pt x="94919" y="164798"/>
                  </a:lnTo>
                  <a:lnTo>
                    <a:pt x="75509" y="162673"/>
                  </a:lnTo>
                  <a:lnTo>
                    <a:pt x="54126" y="169047"/>
                  </a:lnTo>
                  <a:lnTo>
                    <a:pt x="26545" y="189986"/>
                  </a:lnTo>
                  <a:lnTo>
                    <a:pt x="13880" y="208623"/>
                  </a:lnTo>
                  <a:lnTo>
                    <a:pt x="0" y="245962"/>
                  </a:lnTo>
                  <a:lnTo>
                    <a:pt x="261" y="253302"/>
                  </a:lnTo>
                  <a:lnTo>
                    <a:pt x="2552" y="259607"/>
                  </a:lnTo>
                  <a:lnTo>
                    <a:pt x="6196" y="265221"/>
                  </a:lnTo>
                  <a:lnTo>
                    <a:pt x="11447" y="268964"/>
                  </a:lnTo>
                  <a:lnTo>
                    <a:pt x="24809" y="273123"/>
                  </a:lnTo>
                  <a:lnTo>
                    <a:pt x="40154" y="271208"/>
                  </a:lnTo>
                  <a:lnTo>
                    <a:pt x="55676" y="264948"/>
                  </a:lnTo>
                  <a:lnTo>
                    <a:pt x="69631" y="255110"/>
                  </a:lnTo>
                  <a:lnTo>
                    <a:pt x="79125" y="243682"/>
                  </a:lnTo>
                  <a:lnTo>
                    <a:pt x="84991" y="232253"/>
                  </a:lnTo>
                  <a:lnTo>
                    <a:pt x="89066" y="215771"/>
                  </a:lnTo>
                  <a:lnTo>
                    <a:pt x="93039" y="257804"/>
                  </a:lnTo>
                  <a:lnTo>
                    <a:pt x="98466" y="266516"/>
                  </a:lnTo>
                  <a:lnTo>
                    <a:pt x="101888" y="269828"/>
                  </a:lnTo>
                  <a:lnTo>
                    <a:pt x="113217" y="273507"/>
                  </a:lnTo>
                  <a:lnTo>
                    <a:pt x="120190" y="274488"/>
                  </a:lnTo>
                  <a:lnTo>
                    <a:pt x="133581" y="271815"/>
                  </a:lnTo>
                  <a:lnTo>
                    <a:pt x="140115" y="269127"/>
                  </a:lnTo>
                  <a:lnTo>
                    <a:pt x="162796" y="248488"/>
                  </a:lnTo>
                  <a:lnTo>
                    <a:pt x="195743" y="202723"/>
                  </a:lnTo>
                  <a:lnTo>
                    <a:pt x="212551" y="170305"/>
                  </a:lnTo>
                  <a:lnTo>
                    <a:pt x="227547" y="129085"/>
                  </a:lnTo>
                  <a:lnTo>
                    <a:pt x="240562" y="85366"/>
                  </a:lnTo>
                  <a:lnTo>
                    <a:pt x="251050" y="47120"/>
                  </a:lnTo>
                  <a:lnTo>
                    <a:pt x="254775" y="10710"/>
                  </a:lnTo>
                  <a:lnTo>
                    <a:pt x="253367" y="4745"/>
                  </a:lnTo>
                  <a:lnTo>
                    <a:pt x="251017" y="1475"/>
                  </a:lnTo>
                  <a:lnTo>
                    <a:pt x="248039" y="0"/>
                  </a:lnTo>
                  <a:lnTo>
                    <a:pt x="245348" y="3955"/>
                  </a:lnTo>
                  <a:lnTo>
                    <a:pt x="232197" y="51435"/>
                  </a:lnTo>
                  <a:lnTo>
                    <a:pt x="222167" y="89660"/>
                  </a:lnTo>
                  <a:lnTo>
                    <a:pt x="213006" y="134871"/>
                  </a:lnTo>
                  <a:lnTo>
                    <a:pt x="204231" y="179424"/>
                  </a:lnTo>
                  <a:lnTo>
                    <a:pt x="197038" y="219922"/>
                  </a:lnTo>
                  <a:lnTo>
                    <a:pt x="193694" y="264405"/>
                  </a:lnTo>
                  <a:lnTo>
                    <a:pt x="195412" y="283796"/>
                  </a:lnTo>
                  <a:lnTo>
                    <a:pt x="198270" y="289814"/>
                  </a:lnTo>
                  <a:lnTo>
                    <a:pt x="202291" y="293826"/>
                  </a:lnTo>
                  <a:lnTo>
                    <a:pt x="207089" y="296501"/>
                  </a:lnTo>
                  <a:lnTo>
                    <a:pt x="212404" y="296167"/>
                  </a:lnTo>
                  <a:lnTo>
                    <a:pt x="223954" y="290152"/>
                  </a:lnTo>
                  <a:lnTo>
                    <a:pt x="248434" y="257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43">
              <a:extLst>
                <a:ext uri="{FF2B5EF4-FFF2-40B4-BE49-F238E27FC236}">
                  <a16:creationId xmlns:a16="http://schemas.microsoft.com/office/drawing/2014/main" xmlns="" id="{D556427F-D169-4FEE-B6B8-8E6CB16EAE3B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4227321" y="647700"/>
              <a:ext cx="141480" cy="19051"/>
            </a:xfrm>
            <a:custGeom>
              <a:avLst/>
              <a:gdLst/>
              <a:ahLst/>
              <a:cxnLst/>
              <a:rect l="0" t="0" r="0" b="0"/>
              <a:pathLst>
                <a:path w="141480" h="19051">
                  <a:moveTo>
                    <a:pt x="46229" y="19050"/>
                  </a:moveTo>
                  <a:lnTo>
                    <a:pt x="46229" y="19050"/>
                  </a:lnTo>
                  <a:lnTo>
                    <a:pt x="12150" y="13583"/>
                  </a:lnTo>
                  <a:lnTo>
                    <a:pt x="4507" y="14974"/>
                  </a:lnTo>
                  <a:lnTo>
                    <a:pt x="169" y="17238"/>
                  </a:lnTo>
                  <a:lnTo>
                    <a:pt x="0" y="17842"/>
                  </a:lnTo>
                  <a:lnTo>
                    <a:pt x="593" y="18245"/>
                  </a:lnTo>
                  <a:lnTo>
                    <a:pt x="29871" y="17062"/>
                  </a:lnTo>
                  <a:lnTo>
                    <a:pt x="66076" y="10230"/>
                  </a:lnTo>
                  <a:lnTo>
                    <a:pt x="103615" y="3031"/>
                  </a:lnTo>
                  <a:lnTo>
                    <a:pt x="1414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44">
              <a:extLst>
                <a:ext uri="{FF2B5EF4-FFF2-40B4-BE49-F238E27FC236}">
                  <a16:creationId xmlns:a16="http://schemas.microsoft.com/office/drawing/2014/main" xmlns="" id="{ECDBA825-B484-47B9-B2F9-DE04EE3BAD89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4419600" y="685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233" y="4756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45">
              <a:extLst>
                <a:ext uri="{FF2B5EF4-FFF2-40B4-BE49-F238E27FC236}">
                  <a16:creationId xmlns:a16="http://schemas.microsoft.com/office/drawing/2014/main" xmlns="" id="{ABD95175-9960-4C73-9F46-4D632CC7381F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4457700" y="5651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46">
              <a:extLst>
                <a:ext uri="{FF2B5EF4-FFF2-40B4-BE49-F238E27FC236}">
                  <a16:creationId xmlns:a16="http://schemas.microsoft.com/office/drawing/2014/main" xmlns="" id="{CEA61AB9-2194-4847-AD18-73DA781D3DA1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4489278" y="641350"/>
              <a:ext cx="70023" cy="131542"/>
            </a:xfrm>
            <a:custGeom>
              <a:avLst/>
              <a:gdLst/>
              <a:ahLst/>
              <a:cxnLst/>
              <a:rect l="0" t="0" r="0" b="0"/>
              <a:pathLst>
                <a:path w="70023" h="131542">
                  <a:moveTo>
                    <a:pt x="70022" y="6350"/>
                  </a:moveTo>
                  <a:lnTo>
                    <a:pt x="70022" y="6350"/>
                  </a:lnTo>
                  <a:lnTo>
                    <a:pt x="45380" y="7761"/>
                  </a:lnTo>
                  <a:lnTo>
                    <a:pt x="29201" y="13092"/>
                  </a:lnTo>
                  <a:lnTo>
                    <a:pt x="16367" y="23928"/>
                  </a:lnTo>
                  <a:lnTo>
                    <a:pt x="6664" y="39562"/>
                  </a:lnTo>
                  <a:lnTo>
                    <a:pt x="0" y="60622"/>
                  </a:lnTo>
                  <a:lnTo>
                    <a:pt x="2394" y="96279"/>
                  </a:lnTo>
                  <a:lnTo>
                    <a:pt x="10332" y="115463"/>
                  </a:lnTo>
                  <a:lnTo>
                    <a:pt x="15412" y="123542"/>
                  </a:lnTo>
                  <a:lnTo>
                    <a:pt x="20915" y="128222"/>
                  </a:lnTo>
                  <a:lnTo>
                    <a:pt x="26701" y="130637"/>
                  </a:lnTo>
                  <a:lnTo>
                    <a:pt x="32674" y="131541"/>
                  </a:lnTo>
                  <a:lnTo>
                    <a:pt x="38774" y="130028"/>
                  </a:lnTo>
                  <a:lnTo>
                    <a:pt x="51195" y="122701"/>
                  </a:lnTo>
                  <a:lnTo>
                    <a:pt x="60008" y="108626"/>
                  </a:lnTo>
                  <a:lnTo>
                    <a:pt x="64866" y="89906"/>
                  </a:lnTo>
                  <a:lnTo>
                    <a:pt x="62928" y="56272"/>
                  </a:lnTo>
                  <a:lnTo>
                    <a:pt x="52825" y="12393"/>
                  </a:lnTo>
                  <a:lnTo>
                    <a:pt x="50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47">
              <a:extLst>
                <a:ext uri="{FF2B5EF4-FFF2-40B4-BE49-F238E27FC236}">
                  <a16:creationId xmlns:a16="http://schemas.microsoft.com/office/drawing/2014/main" xmlns="" id="{8F7F2B11-2615-4E97-B590-2A581BE5F5F5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4617638" y="622300"/>
              <a:ext cx="141364" cy="157686"/>
            </a:xfrm>
            <a:custGeom>
              <a:avLst/>
              <a:gdLst/>
              <a:ahLst/>
              <a:cxnLst/>
              <a:rect l="0" t="0" r="0" b="0"/>
              <a:pathLst>
                <a:path w="141364" h="157686">
                  <a:moveTo>
                    <a:pt x="17862" y="0"/>
                  </a:moveTo>
                  <a:lnTo>
                    <a:pt x="17862" y="0"/>
                  </a:lnTo>
                  <a:lnTo>
                    <a:pt x="21233" y="3371"/>
                  </a:lnTo>
                  <a:lnTo>
                    <a:pt x="23329" y="18951"/>
                  </a:lnTo>
                  <a:lnTo>
                    <a:pt x="15309" y="60345"/>
                  </a:lnTo>
                  <a:lnTo>
                    <a:pt x="11932" y="100351"/>
                  </a:lnTo>
                  <a:lnTo>
                    <a:pt x="4827" y="144627"/>
                  </a:lnTo>
                  <a:lnTo>
                    <a:pt x="594" y="157153"/>
                  </a:lnTo>
                  <a:lnTo>
                    <a:pt x="0" y="157685"/>
                  </a:lnTo>
                  <a:lnTo>
                    <a:pt x="14665" y="120309"/>
                  </a:lnTo>
                  <a:lnTo>
                    <a:pt x="35259" y="76805"/>
                  </a:lnTo>
                  <a:lnTo>
                    <a:pt x="58059" y="33105"/>
                  </a:lnTo>
                  <a:lnTo>
                    <a:pt x="69594" y="14008"/>
                  </a:lnTo>
                  <a:lnTo>
                    <a:pt x="81776" y="3168"/>
                  </a:lnTo>
                  <a:lnTo>
                    <a:pt x="87988" y="1407"/>
                  </a:lnTo>
                  <a:lnTo>
                    <a:pt x="100534" y="3212"/>
                  </a:lnTo>
                  <a:lnTo>
                    <a:pt x="111285" y="14363"/>
                  </a:lnTo>
                  <a:lnTo>
                    <a:pt x="133055" y="57008"/>
                  </a:lnTo>
                  <a:lnTo>
                    <a:pt x="141363" y="98579"/>
                  </a:lnTo>
                  <a:lnTo>
                    <a:pt x="13851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75">
            <a:extLst>
              <a:ext uri="{FF2B5EF4-FFF2-40B4-BE49-F238E27FC236}">
                <a16:creationId xmlns:a16="http://schemas.microsoft.com/office/drawing/2014/main" xmlns="" id="{0F6B6AA9-D336-45AA-AE8B-703E8BEAA11B}"/>
              </a:ext>
            </a:extLst>
          </p:cNvPr>
          <p:cNvGrpSpPr/>
          <p:nvPr/>
        </p:nvGrpSpPr>
        <p:grpSpPr>
          <a:xfrm>
            <a:off x="5079555" y="510521"/>
            <a:ext cx="1012111" cy="308630"/>
            <a:chOff x="5079555" y="510521"/>
            <a:chExt cx="1012111" cy="308630"/>
          </a:xfrm>
        </p:grpSpPr>
        <p:sp>
          <p:nvSpPr>
            <p:cNvPr id="32" name="SMARTInkShape-1848">
              <a:extLst>
                <a:ext uri="{FF2B5EF4-FFF2-40B4-BE49-F238E27FC236}">
                  <a16:creationId xmlns:a16="http://schemas.microsoft.com/office/drawing/2014/main" xmlns="" id="{393A958A-ED48-418D-9D28-68B3874BFBCB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079555" y="524503"/>
              <a:ext cx="89346" cy="294648"/>
            </a:xfrm>
            <a:custGeom>
              <a:avLst/>
              <a:gdLst/>
              <a:ahLst/>
              <a:cxnLst/>
              <a:rect l="0" t="0" r="0" b="0"/>
              <a:pathLst>
                <a:path w="89346" h="294648">
                  <a:moveTo>
                    <a:pt x="76645" y="27947"/>
                  </a:moveTo>
                  <a:lnTo>
                    <a:pt x="76645" y="27947"/>
                  </a:lnTo>
                  <a:lnTo>
                    <a:pt x="82112" y="8174"/>
                  </a:lnTo>
                  <a:lnTo>
                    <a:pt x="81701" y="5593"/>
                  </a:lnTo>
                  <a:lnTo>
                    <a:pt x="79363" y="843"/>
                  </a:lnTo>
                  <a:lnTo>
                    <a:pt x="77045" y="0"/>
                  </a:lnTo>
                  <a:lnTo>
                    <a:pt x="70708" y="945"/>
                  </a:lnTo>
                  <a:lnTo>
                    <a:pt x="55836" y="12185"/>
                  </a:lnTo>
                  <a:lnTo>
                    <a:pt x="34653" y="45776"/>
                  </a:lnTo>
                  <a:lnTo>
                    <a:pt x="22469" y="79380"/>
                  </a:lnTo>
                  <a:lnTo>
                    <a:pt x="12350" y="117834"/>
                  </a:lnTo>
                  <a:lnTo>
                    <a:pt x="3149" y="158443"/>
                  </a:lnTo>
                  <a:lnTo>
                    <a:pt x="0" y="196247"/>
                  </a:lnTo>
                  <a:lnTo>
                    <a:pt x="2364" y="230453"/>
                  </a:lnTo>
                  <a:lnTo>
                    <a:pt x="10470" y="259766"/>
                  </a:lnTo>
                  <a:lnTo>
                    <a:pt x="24892" y="279380"/>
                  </a:lnTo>
                  <a:lnTo>
                    <a:pt x="33676" y="286585"/>
                  </a:lnTo>
                  <a:lnTo>
                    <a:pt x="54725" y="292710"/>
                  </a:lnTo>
                  <a:lnTo>
                    <a:pt x="89345" y="29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49">
              <a:extLst>
                <a:ext uri="{FF2B5EF4-FFF2-40B4-BE49-F238E27FC236}">
                  <a16:creationId xmlns:a16="http://schemas.microsoft.com/office/drawing/2014/main" xmlns="" id="{5BBA420D-A0B7-4C62-B9D7-60A2FBA1D591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284065" y="565150"/>
              <a:ext cx="132486" cy="229045"/>
            </a:xfrm>
            <a:custGeom>
              <a:avLst/>
              <a:gdLst/>
              <a:ahLst/>
              <a:cxnLst/>
              <a:rect l="0" t="0" r="0" b="0"/>
              <a:pathLst>
                <a:path w="132486" h="229045">
                  <a:moveTo>
                    <a:pt x="49935" y="0"/>
                  </a:moveTo>
                  <a:lnTo>
                    <a:pt x="49935" y="0"/>
                  </a:lnTo>
                  <a:lnTo>
                    <a:pt x="46564" y="0"/>
                  </a:lnTo>
                  <a:lnTo>
                    <a:pt x="37726" y="13484"/>
                  </a:lnTo>
                  <a:lnTo>
                    <a:pt x="22799" y="48837"/>
                  </a:lnTo>
                  <a:lnTo>
                    <a:pt x="8341" y="95060"/>
                  </a:lnTo>
                  <a:lnTo>
                    <a:pt x="3227" y="127856"/>
                  </a:lnTo>
                  <a:lnTo>
                    <a:pt x="348" y="172409"/>
                  </a:lnTo>
                  <a:lnTo>
                    <a:pt x="0" y="218457"/>
                  </a:lnTo>
                  <a:lnTo>
                    <a:pt x="2577" y="227149"/>
                  </a:lnTo>
                  <a:lnTo>
                    <a:pt x="6369" y="229044"/>
                  </a:lnTo>
                  <a:lnTo>
                    <a:pt x="26600" y="228340"/>
                  </a:lnTo>
                  <a:lnTo>
                    <a:pt x="70648" y="223662"/>
                  </a:lnTo>
                  <a:lnTo>
                    <a:pt x="113371" y="219158"/>
                  </a:lnTo>
                  <a:lnTo>
                    <a:pt x="132485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50">
              <a:extLst>
                <a:ext uri="{FF2B5EF4-FFF2-40B4-BE49-F238E27FC236}">
                  <a16:creationId xmlns:a16="http://schemas.microsoft.com/office/drawing/2014/main" xmlns="" id="{AA716A3F-5154-431F-8D2D-A8A87E8E2C7A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5539605" y="580829"/>
              <a:ext cx="133258" cy="186550"/>
            </a:xfrm>
            <a:custGeom>
              <a:avLst/>
              <a:gdLst/>
              <a:ahLst/>
              <a:cxnLst/>
              <a:rect l="0" t="0" r="0" b="0"/>
              <a:pathLst>
                <a:path w="133258" h="186550">
                  <a:moveTo>
                    <a:pt x="99195" y="3371"/>
                  </a:moveTo>
                  <a:lnTo>
                    <a:pt x="99195" y="3371"/>
                  </a:lnTo>
                  <a:lnTo>
                    <a:pt x="89082" y="0"/>
                  </a:lnTo>
                  <a:lnTo>
                    <a:pt x="78472" y="2108"/>
                  </a:lnTo>
                  <a:lnTo>
                    <a:pt x="47673" y="21701"/>
                  </a:lnTo>
                  <a:lnTo>
                    <a:pt x="21292" y="54742"/>
                  </a:lnTo>
                  <a:lnTo>
                    <a:pt x="5713" y="99182"/>
                  </a:lnTo>
                  <a:lnTo>
                    <a:pt x="0" y="141356"/>
                  </a:lnTo>
                  <a:lnTo>
                    <a:pt x="4309" y="162064"/>
                  </a:lnTo>
                  <a:lnTo>
                    <a:pt x="8421" y="170550"/>
                  </a:lnTo>
                  <a:lnTo>
                    <a:pt x="20515" y="181860"/>
                  </a:lnTo>
                  <a:lnTo>
                    <a:pt x="27692" y="185863"/>
                  </a:lnTo>
                  <a:lnTo>
                    <a:pt x="45073" y="186549"/>
                  </a:lnTo>
                  <a:lnTo>
                    <a:pt x="65263" y="180739"/>
                  </a:lnTo>
                  <a:lnTo>
                    <a:pt x="98313" y="160895"/>
                  </a:lnTo>
                  <a:lnTo>
                    <a:pt x="115030" y="142761"/>
                  </a:lnTo>
                  <a:lnTo>
                    <a:pt x="132972" y="105977"/>
                  </a:lnTo>
                  <a:lnTo>
                    <a:pt x="133257" y="78136"/>
                  </a:lnTo>
                  <a:lnTo>
                    <a:pt x="125622" y="51417"/>
                  </a:lnTo>
                  <a:lnTo>
                    <a:pt x="112821" y="30134"/>
                  </a:lnTo>
                  <a:lnTo>
                    <a:pt x="104752" y="23330"/>
                  </a:lnTo>
                  <a:lnTo>
                    <a:pt x="67445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51">
              <a:extLst>
                <a:ext uri="{FF2B5EF4-FFF2-40B4-BE49-F238E27FC236}">
                  <a16:creationId xmlns:a16="http://schemas.microsoft.com/office/drawing/2014/main" xmlns="" id="{701197D5-D7A4-4612-9404-A006732C5ABF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760792" y="510521"/>
              <a:ext cx="182809" cy="286482"/>
            </a:xfrm>
            <a:custGeom>
              <a:avLst/>
              <a:gdLst/>
              <a:ahLst/>
              <a:cxnLst/>
              <a:rect l="0" t="0" r="0" b="0"/>
              <a:pathLst>
                <a:path w="182809" h="286482">
                  <a:moveTo>
                    <a:pt x="182808" y="41929"/>
                  </a:moveTo>
                  <a:lnTo>
                    <a:pt x="182808" y="41929"/>
                  </a:lnTo>
                  <a:lnTo>
                    <a:pt x="167881" y="5987"/>
                  </a:lnTo>
                  <a:lnTo>
                    <a:pt x="165096" y="3151"/>
                  </a:lnTo>
                  <a:lnTo>
                    <a:pt x="158237" y="0"/>
                  </a:lnTo>
                  <a:lnTo>
                    <a:pt x="148604" y="481"/>
                  </a:lnTo>
                  <a:lnTo>
                    <a:pt x="136562" y="4458"/>
                  </a:lnTo>
                  <a:lnTo>
                    <a:pt x="100997" y="30148"/>
                  </a:lnTo>
                  <a:lnTo>
                    <a:pt x="63322" y="68608"/>
                  </a:lnTo>
                  <a:lnTo>
                    <a:pt x="43547" y="108608"/>
                  </a:lnTo>
                  <a:lnTo>
                    <a:pt x="32419" y="144471"/>
                  </a:lnTo>
                  <a:lnTo>
                    <a:pt x="18967" y="191144"/>
                  </a:lnTo>
                  <a:lnTo>
                    <a:pt x="7791" y="232923"/>
                  </a:lnTo>
                  <a:lnTo>
                    <a:pt x="0" y="269758"/>
                  </a:lnTo>
                  <a:lnTo>
                    <a:pt x="964" y="274954"/>
                  </a:lnTo>
                  <a:lnTo>
                    <a:pt x="5798" y="282609"/>
                  </a:lnTo>
                  <a:lnTo>
                    <a:pt x="20175" y="286481"/>
                  </a:lnTo>
                  <a:lnTo>
                    <a:pt x="59597" y="284898"/>
                  </a:lnTo>
                  <a:lnTo>
                    <a:pt x="104673" y="279255"/>
                  </a:lnTo>
                  <a:lnTo>
                    <a:pt x="138358" y="276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52">
              <a:extLst>
                <a:ext uri="{FF2B5EF4-FFF2-40B4-BE49-F238E27FC236}">
                  <a16:creationId xmlns:a16="http://schemas.microsoft.com/office/drawing/2014/main" xmlns="" id="{527ED4EA-289C-456B-8EE0-D2C6DAA36D87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949950" y="520700"/>
              <a:ext cx="141716" cy="298451"/>
            </a:xfrm>
            <a:custGeom>
              <a:avLst/>
              <a:gdLst/>
              <a:ahLst/>
              <a:cxnLst/>
              <a:rect l="0" t="0" r="0" b="0"/>
              <a:pathLst>
                <a:path w="141716" h="298451">
                  <a:moveTo>
                    <a:pt x="120650" y="0"/>
                  </a:moveTo>
                  <a:lnTo>
                    <a:pt x="120650" y="0"/>
                  </a:lnTo>
                  <a:lnTo>
                    <a:pt x="127392" y="10113"/>
                  </a:lnTo>
                  <a:lnTo>
                    <a:pt x="134955" y="43370"/>
                  </a:lnTo>
                  <a:lnTo>
                    <a:pt x="139472" y="82540"/>
                  </a:lnTo>
                  <a:lnTo>
                    <a:pt x="141715" y="128407"/>
                  </a:lnTo>
                  <a:lnTo>
                    <a:pt x="138009" y="172310"/>
                  </a:lnTo>
                  <a:lnTo>
                    <a:pt x="124132" y="209697"/>
                  </a:lnTo>
                  <a:lnTo>
                    <a:pt x="114505" y="226581"/>
                  </a:lnTo>
                  <a:lnTo>
                    <a:pt x="75585" y="256631"/>
                  </a:lnTo>
                  <a:lnTo>
                    <a:pt x="33593" y="279864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53">
              <a:extLst>
                <a:ext uri="{FF2B5EF4-FFF2-40B4-BE49-F238E27FC236}">
                  <a16:creationId xmlns:a16="http://schemas.microsoft.com/office/drawing/2014/main" xmlns="" id="{B8C36376-EFD3-4995-AD2F-91CBA661398C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797550" y="682142"/>
              <a:ext cx="120651" cy="10009"/>
            </a:xfrm>
            <a:custGeom>
              <a:avLst/>
              <a:gdLst/>
              <a:ahLst/>
              <a:cxnLst/>
              <a:rect l="0" t="0" r="0" b="0"/>
              <a:pathLst>
                <a:path w="120651" h="10009">
                  <a:moveTo>
                    <a:pt x="0" y="3658"/>
                  </a:moveTo>
                  <a:lnTo>
                    <a:pt x="0" y="3658"/>
                  </a:lnTo>
                  <a:lnTo>
                    <a:pt x="29006" y="0"/>
                  </a:lnTo>
                  <a:lnTo>
                    <a:pt x="72784" y="4608"/>
                  </a:lnTo>
                  <a:lnTo>
                    <a:pt x="12065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76">
            <a:extLst>
              <a:ext uri="{FF2B5EF4-FFF2-40B4-BE49-F238E27FC236}">
                <a16:creationId xmlns:a16="http://schemas.microsoft.com/office/drawing/2014/main" xmlns="" id="{1951CE35-309D-4BAF-93C3-F9492501F4B2}"/>
              </a:ext>
            </a:extLst>
          </p:cNvPr>
          <p:cNvGrpSpPr/>
          <p:nvPr/>
        </p:nvGrpSpPr>
        <p:grpSpPr>
          <a:xfrm>
            <a:off x="654050" y="1056118"/>
            <a:ext cx="5384801" cy="357241"/>
            <a:chOff x="654050" y="1056118"/>
            <a:chExt cx="5384801" cy="357241"/>
          </a:xfrm>
        </p:grpSpPr>
        <p:sp>
          <p:nvSpPr>
            <p:cNvPr id="39" name="SMARTInkShape-1854">
              <a:extLst>
                <a:ext uri="{FF2B5EF4-FFF2-40B4-BE49-F238E27FC236}">
                  <a16:creationId xmlns:a16="http://schemas.microsoft.com/office/drawing/2014/main" xmlns="" id="{148C9808-1449-4840-9A87-0F21BBF81EA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1047750" y="1257300"/>
              <a:ext cx="4991101" cy="156059"/>
            </a:xfrm>
            <a:custGeom>
              <a:avLst/>
              <a:gdLst/>
              <a:ahLst/>
              <a:cxnLst/>
              <a:rect l="0" t="0" r="0" b="0"/>
              <a:pathLst>
                <a:path w="4991101" h="156059">
                  <a:moveTo>
                    <a:pt x="0" y="152400"/>
                  </a:moveTo>
                  <a:lnTo>
                    <a:pt x="0" y="152400"/>
                  </a:lnTo>
                  <a:lnTo>
                    <a:pt x="31985" y="152400"/>
                  </a:lnTo>
                  <a:lnTo>
                    <a:pt x="57307" y="152400"/>
                  </a:lnTo>
                  <a:lnTo>
                    <a:pt x="89710" y="153106"/>
                  </a:lnTo>
                  <a:lnTo>
                    <a:pt x="126834" y="154282"/>
                  </a:lnTo>
                  <a:lnTo>
                    <a:pt x="167106" y="155771"/>
                  </a:lnTo>
                  <a:lnTo>
                    <a:pt x="213710" y="156058"/>
                  </a:lnTo>
                  <a:lnTo>
                    <a:pt x="264534" y="155545"/>
                  </a:lnTo>
                  <a:lnTo>
                    <a:pt x="318173" y="154496"/>
                  </a:lnTo>
                  <a:lnTo>
                    <a:pt x="379332" y="151681"/>
                  </a:lnTo>
                  <a:lnTo>
                    <a:pt x="445505" y="147687"/>
                  </a:lnTo>
                  <a:lnTo>
                    <a:pt x="515020" y="142908"/>
                  </a:lnTo>
                  <a:lnTo>
                    <a:pt x="591702" y="138311"/>
                  </a:lnTo>
                  <a:lnTo>
                    <a:pt x="673162" y="133835"/>
                  </a:lnTo>
                  <a:lnTo>
                    <a:pt x="757808" y="129440"/>
                  </a:lnTo>
                  <a:lnTo>
                    <a:pt x="845283" y="124393"/>
                  </a:lnTo>
                  <a:lnTo>
                    <a:pt x="934645" y="118912"/>
                  </a:lnTo>
                  <a:lnTo>
                    <a:pt x="1025263" y="113141"/>
                  </a:lnTo>
                  <a:lnTo>
                    <a:pt x="1116720" y="107883"/>
                  </a:lnTo>
                  <a:lnTo>
                    <a:pt x="1208736" y="102966"/>
                  </a:lnTo>
                  <a:lnTo>
                    <a:pt x="1301123" y="98278"/>
                  </a:lnTo>
                  <a:lnTo>
                    <a:pt x="1398699" y="93741"/>
                  </a:lnTo>
                  <a:lnTo>
                    <a:pt x="1499733" y="89305"/>
                  </a:lnTo>
                  <a:lnTo>
                    <a:pt x="1603072" y="84936"/>
                  </a:lnTo>
                  <a:lnTo>
                    <a:pt x="1707948" y="80613"/>
                  </a:lnTo>
                  <a:lnTo>
                    <a:pt x="1813849" y="76320"/>
                  </a:lnTo>
                  <a:lnTo>
                    <a:pt x="1920433" y="72047"/>
                  </a:lnTo>
                  <a:lnTo>
                    <a:pt x="2028177" y="67787"/>
                  </a:lnTo>
                  <a:lnTo>
                    <a:pt x="2136696" y="63535"/>
                  </a:lnTo>
                  <a:lnTo>
                    <a:pt x="2245730" y="59290"/>
                  </a:lnTo>
                  <a:lnTo>
                    <a:pt x="2357226" y="55755"/>
                  </a:lnTo>
                  <a:lnTo>
                    <a:pt x="2470362" y="52692"/>
                  </a:lnTo>
                  <a:lnTo>
                    <a:pt x="2584591" y="49945"/>
                  </a:lnTo>
                  <a:lnTo>
                    <a:pt x="2697433" y="47408"/>
                  </a:lnTo>
                  <a:lnTo>
                    <a:pt x="2809349" y="45011"/>
                  </a:lnTo>
                  <a:lnTo>
                    <a:pt x="2920650" y="42707"/>
                  </a:lnTo>
                  <a:lnTo>
                    <a:pt x="3028011" y="41171"/>
                  </a:lnTo>
                  <a:lnTo>
                    <a:pt x="3132746" y="40148"/>
                  </a:lnTo>
                  <a:lnTo>
                    <a:pt x="3235730" y="39465"/>
                  </a:lnTo>
                  <a:lnTo>
                    <a:pt x="3338959" y="39010"/>
                  </a:lnTo>
                  <a:lnTo>
                    <a:pt x="3442350" y="38707"/>
                  </a:lnTo>
                  <a:lnTo>
                    <a:pt x="3545850" y="38504"/>
                  </a:lnTo>
                  <a:lnTo>
                    <a:pt x="3646600" y="37664"/>
                  </a:lnTo>
                  <a:lnTo>
                    <a:pt x="3745517" y="36398"/>
                  </a:lnTo>
                  <a:lnTo>
                    <a:pt x="3843211" y="34849"/>
                  </a:lnTo>
                  <a:lnTo>
                    <a:pt x="3936563" y="33816"/>
                  </a:lnTo>
                  <a:lnTo>
                    <a:pt x="4027020" y="33127"/>
                  </a:lnTo>
                  <a:lnTo>
                    <a:pt x="4115546" y="32668"/>
                  </a:lnTo>
                  <a:lnTo>
                    <a:pt x="4199965" y="31656"/>
                  </a:lnTo>
                  <a:lnTo>
                    <a:pt x="4281643" y="30277"/>
                  </a:lnTo>
                  <a:lnTo>
                    <a:pt x="4361495" y="28651"/>
                  </a:lnTo>
                  <a:lnTo>
                    <a:pt x="4435191" y="27567"/>
                  </a:lnTo>
                  <a:lnTo>
                    <a:pt x="4504783" y="26845"/>
                  </a:lnTo>
                  <a:lnTo>
                    <a:pt x="4571638" y="26363"/>
                  </a:lnTo>
                  <a:lnTo>
                    <a:pt x="4631731" y="25337"/>
                  </a:lnTo>
                  <a:lnTo>
                    <a:pt x="4687315" y="23947"/>
                  </a:lnTo>
                  <a:lnTo>
                    <a:pt x="4739893" y="22314"/>
                  </a:lnTo>
                  <a:lnTo>
                    <a:pt x="4784823" y="20521"/>
                  </a:lnTo>
                  <a:lnTo>
                    <a:pt x="4824654" y="18619"/>
                  </a:lnTo>
                  <a:lnTo>
                    <a:pt x="4861086" y="16646"/>
                  </a:lnTo>
                  <a:lnTo>
                    <a:pt x="4891724" y="13920"/>
                  </a:lnTo>
                  <a:lnTo>
                    <a:pt x="4918499" y="10691"/>
                  </a:lnTo>
                  <a:lnTo>
                    <a:pt x="4958833" y="4751"/>
                  </a:lnTo>
                  <a:lnTo>
                    <a:pt x="4991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55">
              <a:extLst>
                <a:ext uri="{FF2B5EF4-FFF2-40B4-BE49-F238E27FC236}">
                  <a16:creationId xmlns:a16="http://schemas.microsoft.com/office/drawing/2014/main" xmlns="" id="{F90662FA-8487-4A11-AF84-587A6EAAB9A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54050" y="1056118"/>
              <a:ext cx="5092701" cy="142889"/>
            </a:xfrm>
            <a:custGeom>
              <a:avLst/>
              <a:gdLst/>
              <a:ahLst/>
              <a:cxnLst/>
              <a:rect l="0" t="0" r="0" b="0"/>
              <a:pathLst>
                <a:path w="5092701" h="142889">
                  <a:moveTo>
                    <a:pt x="0" y="131332"/>
                  </a:moveTo>
                  <a:lnTo>
                    <a:pt x="0" y="131332"/>
                  </a:lnTo>
                  <a:lnTo>
                    <a:pt x="38987" y="136402"/>
                  </a:lnTo>
                  <a:lnTo>
                    <a:pt x="83832" y="141458"/>
                  </a:lnTo>
                  <a:lnTo>
                    <a:pt x="123807" y="142888"/>
                  </a:lnTo>
                  <a:lnTo>
                    <a:pt x="150271" y="142564"/>
                  </a:lnTo>
                  <a:lnTo>
                    <a:pt x="180614" y="141642"/>
                  </a:lnTo>
                  <a:lnTo>
                    <a:pt x="213543" y="140322"/>
                  </a:lnTo>
                  <a:lnTo>
                    <a:pt x="251017" y="138031"/>
                  </a:lnTo>
                  <a:lnTo>
                    <a:pt x="291523" y="135092"/>
                  </a:lnTo>
                  <a:lnTo>
                    <a:pt x="334048" y="131722"/>
                  </a:lnTo>
                  <a:lnTo>
                    <a:pt x="382860" y="128064"/>
                  </a:lnTo>
                  <a:lnTo>
                    <a:pt x="435862" y="124215"/>
                  </a:lnTo>
                  <a:lnTo>
                    <a:pt x="491658" y="120237"/>
                  </a:lnTo>
                  <a:lnTo>
                    <a:pt x="554255" y="116174"/>
                  </a:lnTo>
                  <a:lnTo>
                    <a:pt x="621387" y="112055"/>
                  </a:lnTo>
                  <a:lnTo>
                    <a:pt x="691541" y="107897"/>
                  </a:lnTo>
                  <a:lnTo>
                    <a:pt x="766533" y="103714"/>
                  </a:lnTo>
                  <a:lnTo>
                    <a:pt x="844750" y="99515"/>
                  </a:lnTo>
                  <a:lnTo>
                    <a:pt x="925117" y="95304"/>
                  </a:lnTo>
                  <a:lnTo>
                    <a:pt x="1009739" y="90380"/>
                  </a:lnTo>
                  <a:lnTo>
                    <a:pt x="1097198" y="84981"/>
                  </a:lnTo>
                  <a:lnTo>
                    <a:pt x="1186549" y="79264"/>
                  </a:lnTo>
                  <a:lnTo>
                    <a:pt x="1284216" y="72631"/>
                  </a:lnTo>
                  <a:lnTo>
                    <a:pt x="1387427" y="65387"/>
                  </a:lnTo>
                  <a:lnTo>
                    <a:pt x="1494335" y="57735"/>
                  </a:lnTo>
                  <a:lnTo>
                    <a:pt x="1605118" y="50518"/>
                  </a:lnTo>
                  <a:lnTo>
                    <a:pt x="1718484" y="43589"/>
                  </a:lnTo>
                  <a:lnTo>
                    <a:pt x="1833573" y="36853"/>
                  </a:lnTo>
                  <a:lnTo>
                    <a:pt x="1951926" y="30246"/>
                  </a:lnTo>
                  <a:lnTo>
                    <a:pt x="2072456" y="23725"/>
                  </a:lnTo>
                  <a:lnTo>
                    <a:pt x="2194438" y="17261"/>
                  </a:lnTo>
                  <a:lnTo>
                    <a:pt x="2320208" y="12245"/>
                  </a:lnTo>
                  <a:lnTo>
                    <a:pt x="2448506" y="8196"/>
                  </a:lnTo>
                  <a:lnTo>
                    <a:pt x="2578487" y="4792"/>
                  </a:lnTo>
                  <a:lnTo>
                    <a:pt x="2708180" y="2522"/>
                  </a:lnTo>
                  <a:lnTo>
                    <a:pt x="2837681" y="1008"/>
                  </a:lnTo>
                  <a:lnTo>
                    <a:pt x="2967054" y="0"/>
                  </a:lnTo>
                  <a:lnTo>
                    <a:pt x="3094930" y="33"/>
                  </a:lnTo>
                  <a:lnTo>
                    <a:pt x="3221809" y="760"/>
                  </a:lnTo>
                  <a:lnTo>
                    <a:pt x="3348023" y="1951"/>
                  </a:lnTo>
                  <a:lnTo>
                    <a:pt x="3475204" y="3450"/>
                  </a:lnTo>
                  <a:lnTo>
                    <a:pt x="3603031" y="5155"/>
                  </a:lnTo>
                  <a:lnTo>
                    <a:pt x="3731287" y="6997"/>
                  </a:lnTo>
                  <a:lnTo>
                    <a:pt x="3854891" y="8931"/>
                  </a:lnTo>
                  <a:lnTo>
                    <a:pt x="3975394" y="10926"/>
                  </a:lnTo>
                  <a:lnTo>
                    <a:pt x="4093829" y="12961"/>
                  </a:lnTo>
                  <a:lnTo>
                    <a:pt x="4206653" y="15024"/>
                  </a:lnTo>
                  <a:lnTo>
                    <a:pt x="4315735" y="17104"/>
                  </a:lnTo>
                  <a:lnTo>
                    <a:pt x="4422323" y="19197"/>
                  </a:lnTo>
                  <a:lnTo>
                    <a:pt x="4521604" y="21297"/>
                  </a:lnTo>
                  <a:lnTo>
                    <a:pt x="4616014" y="23403"/>
                  </a:lnTo>
                  <a:lnTo>
                    <a:pt x="4707175" y="25513"/>
                  </a:lnTo>
                  <a:lnTo>
                    <a:pt x="4790528" y="26919"/>
                  </a:lnTo>
                  <a:lnTo>
                    <a:pt x="4868675" y="27857"/>
                  </a:lnTo>
                  <a:lnTo>
                    <a:pt x="4943349" y="28482"/>
                  </a:lnTo>
                  <a:lnTo>
                    <a:pt x="4993133" y="28899"/>
                  </a:lnTo>
                  <a:lnTo>
                    <a:pt x="5092700" y="29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77">
            <a:extLst>
              <a:ext uri="{FF2B5EF4-FFF2-40B4-BE49-F238E27FC236}">
                <a16:creationId xmlns:a16="http://schemas.microsoft.com/office/drawing/2014/main" xmlns="" id="{90225349-E1D8-4358-8832-8C3BE7EF77A1}"/>
              </a:ext>
            </a:extLst>
          </p:cNvPr>
          <p:cNvGrpSpPr/>
          <p:nvPr/>
        </p:nvGrpSpPr>
        <p:grpSpPr>
          <a:xfrm>
            <a:off x="6283430" y="647700"/>
            <a:ext cx="9421" cy="171451"/>
            <a:chOff x="6283430" y="647700"/>
            <a:chExt cx="9421" cy="171451"/>
          </a:xfrm>
        </p:grpSpPr>
        <p:sp>
          <p:nvSpPr>
            <p:cNvPr id="42" name="SMARTInkShape-1856">
              <a:extLst>
                <a:ext uri="{FF2B5EF4-FFF2-40B4-BE49-F238E27FC236}">
                  <a16:creationId xmlns:a16="http://schemas.microsoft.com/office/drawing/2014/main" xmlns="" id="{BF09B66E-1D04-4EC7-BFCC-D673AD6A4F1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6283430" y="819150"/>
              <a:ext cx="9421" cy="1"/>
            </a:xfrm>
            <a:custGeom>
              <a:avLst/>
              <a:gdLst/>
              <a:ahLst/>
              <a:cxnLst/>
              <a:rect l="0" t="0" r="0" b="0"/>
              <a:pathLst>
                <a:path w="9421" h="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57">
              <a:extLst>
                <a:ext uri="{FF2B5EF4-FFF2-40B4-BE49-F238E27FC236}">
                  <a16:creationId xmlns:a16="http://schemas.microsoft.com/office/drawing/2014/main" xmlns="" id="{2170747E-6AE4-4831-BE1F-5E3B620E2B93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6286500" y="6477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78">
            <a:extLst>
              <a:ext uri="{FF2B5EF4-FFF2-40B4-BE49-F238E27FC236}">
                <a16:creationId xmlns:a16="http://schemas.microsoft.com/office/drawing/2014/main" xmlns="" id="{E7263562-676A-44BA-B42A-FBF956E67153}"/>
              </a:ext>
            </a:extLst>
          </p:cNvPr>
          <p:cNvGrpSpPr/>
          <p:nvPr/>
        </p:nvGrpSpPr>
        <p:grpSpPr>
          <a:xfrm>
            <a:off x="7069109" y="644420"/>
            <a:ext cx="4827810" cy="646854"/>
            <a:chOff x="7069109" y="644420"/>
            <a:chExt cx="4827810" cy="646854"/>
          </a:xfrm>
        </p:grpSpPr>
        <p:sp>
          <p:nvSpPr>
            <p:cNvPr id="45" name="SMARTInkShape-1858">
              <a:extLst>
                <a:ext uri="{FF2B5EF4-FFF2-40B4-BE49-F238E27FC236}">
                  <a16:creationId xmlns:a16="http://schemas.microsoft.com/office/drawing/2014/main" xmlns="" id="{A9D3552C-C49F-4968-A232-DEB9CC3DA23A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9928859" y="718058"/>
              <a:ext cx="243842" cy="431208"/>
            </a:xfrm>
            <a:custGeom>
              <a:avLst/>
              <a:gdLst/>
              <a:ahLst/>
              <a:cxnLst/>
              <a:rect l="0" t="0" r="0" b="0"/>
              <a:pathLst>
                <a:path w="243842" h="431208">
                  <a:moveTo>
                    <a:pt x="243841" y="12192"/>
                  </a:moveTo>
                  <a:lnTo>
                    <a:pt x="243841" y="12192"/>
                  </a:lnTo>
                  <a:lnTo>
                    <a:pt x="222793" y="3354"/>
                  </a:lnTo>
                  <a:lnTo>
                    <a:pt x="175199" y="0"/>
                  </a:lnTo>
                  <a:lnTo>
                    <a:pt x="130172" y="2963"/>
                  </a:lnTo>
                  <a:lnTo>
                    <a:pt x="111713" y="12089"/>
                  </a:lnTo>
                  <a:lnTo>
                    <a:pt x="89216" y="31211"/>
                  </a:lnTo>
                  <a:lnTo>
                    <a:pt x="83607" y="37572"/>
                  </a:lnTo>
                  <a:lnTo>
                    <a:pt x="77377" y="52165"/>
                  </a:lnTo>
                  <a:lnTo>
                    <a:pt x="73375" y="91271"/>
                  </a:lnTo>
                  <a:lnTo>
                    <a:pt x="76054" y="130716"/>
                  </a:lnTo>
                  <a:lnTo>
                    <a:pt x="74573" y="177054"/>
                  </a:lnTo>
                  <a:lnTo>
                    <a:pt x="65836" y="211758"/>
                  </a:lnTo>
                  <a:lnTo>
                    <a:pt x="53955" y="247644"/>
                  </a:lnTo>
                  <a:lnTo>
                    <a:pt x="43970" y="282407"/>
                  </a:lnTo>
                  <a:lnTo>
                    <a:pt x="32948" y="314791"/>
                  </a:lnTo>
                  <a:lnTo>
                    <a:pt x="16725" y="358909"/>
                  </a:lnTo>
                  <a:lnTo>
                    <a:pt x="5342" y="401629"/>
                  </a:lnTo>
                  <a:lnTo>
                    <a:pt x="0" y="420308"/>
                  </a:lnTo>
                  <a:lnTo>
                    <a:pt x="142" y="423969"/>
                  </a:lnTo>
                  <a:lnTo>
                    <a:pt x="1646" y="426410"/>
                  </a:lnTo>
                  <a:lnTo>
                    <a:pt x="4061" y="428037"/>
                  </a:lnTo>
                  <a:lnTo>
                    <a:pt x="39647" y="430863"/>
                  </a:lnTo>
                  <a:lnTo>
                    <a:pt x="82779" y="431207"/>
                  </a:lnTo>
                  <a:lnTo>
                    <a:pt x="129632" y="430570"/>
                  </a:lnTo>
                  <a:lnTo>
                    <a:pt x="173991" y="42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59">
              <a:extLst>
                <a:ext uri="{FF2B5EF4-FFF2-40B4-BE49-F238E27FC236}">
                  <a16:creationId xmlns:a16="http://schemas.microsoft.com/office/drawing/2014/main" xmlns="" id="{14135ED7-A267-49A8-ADE0-858B57762B8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9641949" y="965200"/>
              <a:ext cx="194202" cy="25401"/>
            </a:xfrm>
            <a:custGeom>
              <a:avLst/>
              <a:gdLst/>
              <a:ahLst/>
              <a:cxnLst/>
              <a:rect l="0" t="0" r="0" b="0"/>
              <a:pathLst>
                <a:path w="194202" h="25401">
                  <a:moveTo>
                    <a:pt x="16401" y="25400"/>
                  </a:moveTo>
                  <a:lnTo>
                    <a:pt x="16401" y="25400"/>
                  </a:lnTo>
                  <a:lnTo>
                    <a:pt x="0" y="25400"/>
                  </a:lnTo>
                  <a:lnTo>
                    <a:pt x="8248" y="22029"/>
                  </a:lnTo>
                  <a:lnTo>
                    <a:pt x="48029" y="18227"/>
                  </a:lnTo>
                  <a:lnTo>
                    <a:pt x="82199" y="12570"/>
                  </a:lnTo>
                  <a:lnTo>
                    <a:pt x="124667" y="7233"/>
                  </a:lnTo>
                  <a:lnTo>
                    <a:pt x="163297" y="3214"/>
                  </a:lnTo>
                  <a:lnTo>
                    <a:pt x="194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60">
              <a:extLst>
                <a:ext uri="{FF2B5EF4-FFF2-40B4-BE49-F238E27FC236}">
                  <a16:creationId xmlns:a16="http://schemas.microsoft.com/office/drawing/2014/main" xmlns="" id="{5485DB59-6E31-4785-8A73-8ECFEA9383DB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0164529" y="838200"/>
              <a:ext cx="122472" cy="234951"/>
            </a:xfrm>
            <a:custGeom>
              <a:avLst/>
              <a:gdLst/>
              <a:ahLst/>
              <a:cxnLst/>
              <a:rect l="0" t="0" r="0" b="0"/>
              <a:pathLst>
                <a:path w="122472" h="234951">
                  <a:moveTo>
                    <a:pt x="8171" y="0"/>
                  </a:moveTo>
                  <a:lnTo>
                    <a:pt x="8171" y="0"/>
                  </a:lnTo>
                  <a:lnTo>
                    <a:pt x="1428" y="0"/>
                  </a:lnTo>
                  <a:lnTo>
                    <a:pt x="149" y="1411"/>
                  </a:lnTo>
                  <a:lnTo>
                    <a:pt x="0" y="3763"/>
                  </a:lnTo>
                  <a:lnTo>
                    <a:pt x="607" y="6742"/>
                  </a:lnTo>
                  <a:lnTo>
                    <a:pt x="22384" y="47071"/>
                  </a:lnTo>
                  <a:lnTo>
                    <a:pt x="42250" y="87795"/>
                  </a:lnTo>
                  <a:lnTo>
                    <a:pt x="55773" y="115220"/>
                  </a:lnTo>
                  <a:lnTo>
                    <a:pt x="69470" y="159571"/>
                  </a:lnTo>
                  <a:lnTo>
                    <a:pt x="99620" y="207010"/>
                  </a:lnTo>
                  <a:lnTo>
                    <a:pt x="12247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861">
              <a:extLst>
                <a:ext uri="{FF2B5EF4-FFF2-40B4-BE49-F238E27FC236}">
                  <a16:creationId xmlns:a16="http://schemas.microsoft.com/office/drawing/2014/main" xmlns="" id="{5E0C50F0-5829-4D6E-A0E6-5A0A73885DCF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0160912" y="848148"/>
              <a:ext cx="176889" cy="231353"/>
            </a:xfrm>
            <a:custGeom>
              <a:avLst/>
              <a:gdLst/>
              <a:ahLst/>
              <a:cxnLst/>
              <a:rect l="0" t="0" r="0" b="0"/>
              <a:pathLst>
                <a:path w="176889" h="231353">
                  <a:moveTo>
                    <a:pt x="176888" y="9102"/>
                  </a:moveTo>
                  <a:lnTo>
                    <a:pt x="176888" y="9102"/>
                  </a:lnTo>
                  <a:lnTo>
                    <a:pt x="159212" y="264"/>
                  </a:lnTo>
                  <a:lnTo>
                    <a:pt x="151157" y="0"/>
                  </a:lnTo>
                  <a:lnTo>
                    <a:pt x="147034" y="917"/>
                  </a:lnTo>
                  <a:lnTo>
                    <a:pt x="102883" y="44686"/>
                  </a:lnTo>
                  <a:lnTo>
                    <a:pt x="67708" y="86830"/>
                  </a:lnTo>
                  <a:lnTo>
                    <a:pt x="44872" y="118672"/>
                  </a:lnTo>
                  <a:lnTo>
                    <a:pt x="19709" y="164569"/>
                  </a:lnTo>
                  <a:lnTo>
                    <a:pt x="1514" y="211262"/>
                  </a:lnTo>
                  <a:lnTo>
                    <a:pt x="0" y="217958"/>
                  </a:lnTo>
                  <a:lnTo>
                    <a:pt x="401" y="222423"/>
                  </a:lnTo>
                  <a:lnTo>
                    <a:pt x="5438" y="231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862">
              <a:extLst>
                <a:ext uri="{FF2B5EF4-FFF2-40B4-BE49-F238E27FC236}">
                  <a16:creationId xmlns:a16="http://schemas.microsoft.com/office/drawing/2014/main" xmlns="" id="{B799FE99-F5F8-40D7-9BF4-265FAFECBB91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794750" y="644420"/>
              <a:ext cx="192387" cy="526668"/>
            </a:xfrm>
            <a:custGeom>
              <a:avLst/>
              <a:gdLst/>
              <a:ahLst/>
              <a:cxnLst/>
              <a:rect l="0" t="0" r="0" b="0"/>
              <a:pathLst>
                <a:path w="192387" h="526668">
                  <a:moveTo>
                    <a:pt x="38100" y="22330"/>
                  </a:moveTo>
                  <a:lnTo>
                    <a:pt x="38100" y="22330"/>
                  </a:lnTo>
                  <a:lnTo>
                    <a:pt x="34729" y="15588"/>
                  </a:lnTo>
                  <a:lnTo>
                    <a:pt x="35147" y="13602"/>
                  </a:lnTo>
                  <a:lnTo>
                    <a:pt x="36837" y="12278"/>
                  </a:lnTo>
                  <a:lnTo>
                    <a:pt x="69500" y="5615"/>
                  </a:lnTo>
                  <a:lnTo>
                    <a:pt x="115485" y="3741"/>
                  </a:lnTo>
                  <a:lnTo>
                    <a:pt x="161964" y="0"/>
                  </a:lnTo>
                  <a:lnTo>
                    <a:pt x="176171" y="176"/>
                  </a:lnTo>
                  <a:lnTo>
                    <a:pt x="180947" y="1211"/>
                  </a:lnTo>
                  <a:lnTo>
                    <a:pt x="188137" y="6123"/>
                  </a:lnTo>
                  <a:lnTo>
                    <a:pt x="191041" y="9409"/>
                  </a:lnTo>
                  <a:lnTo>
                    <a:pt x="192386" y="20585"/>
                  </a:lnTo>
                  <a:lnTo>
                    <a:pt x="190871" y="60869"/>
                  </a:lnTo>
                  <a:lnTo>
                    <a:pt x="183868" y="105402"/>
                  </a:lnTo>
                  <a:lnTo>
                    <a:pt x="178615" y="139684"/>
                  </a:lnTo>
                  <a:lnTo>
                    <a:pt x="173928" y="176793"/>
                  </a:lnTo>
                  <a:lnTo>
                    <a:pt x="169494" y="216804"/>
                  </a:lnTo>
                  <a:lnTo>
                    <a:pt x="165171" y="258106"/>
                  </a:lnTo>
                  <a:lnTo>
                    <a:pt x="161603" y="299980"/>
                  </a:lnTo>
                  <a:lnTo>
                    <a:pt x="160018" y="342110"/>
                  </a:lnTo>
                  <a:lnTo>
                    <a:pt x="161195" y="380590"/>
                  </a:lnTo>
                  <a:lnTo>
                    <a:pt x="164775" y="415095"/>
                  </a:lnTo>
                  <a:lnTo>
                    <a:pt x="174723" y="456910"/>
                  </a:lnTo>
                  <a:lnTo>
                    <a:pt x="188929" y="503984"/>
                  </a:lnTo>
                  <a:lnTo>
                    <a:pt x="189802" y="511095"/>
                  </a:lnTo>
                  <a:lnTo>
                    <a:pt x="187213" y="513979"/>
                  </a:lnTo>
                  <a:lnTo>
                    <a:pt x="169378" y="521409"/>
                  </a:lnTo>
                  <a:lnTo>
                    <a:pt x="140653" y="526667"/>
                  </a:lnTo>
                  <a:lnTo>
                    <a:pt x="100079" y="525090"/>
                  </a:lnTo>
                  <a:lnTo>
                    <a:pt x="66351" y="524473"/>
                  </a:lnTo>
                  <a:lnTo>
                    <a:pt x="25147" y="517384"/>
                  </a:lnTo>
                  <a:lnTo>
                    <a:pt x="0" y="511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63">
              <a:extLst>
                <a:ext uri="{FF2B5EF4-FFF2-40B4-BE49-F238E27FC236}">
                  <a16:creationId xmlns:a16="http://schemas.microsoft.com/office/drawing/2014/main" xmlns="" id="{E924BB11-5547-4413-A8E4-05802B179EED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635843" y="801119"/>
              <a:ext cx="108108" cy="322832"/>
            </a:xfrm>
            <a:custGeom>
              <a:avLst/>
              <a:gdLst/>
              <a:ahLst/>
              <a:cxnLst/>
              <a:rect l="0" t="0" r="0" b="0"/>
              <a:pathLst>
                <a:path w="108108" h="322832">
                  <a:moveTo>
                    <a:pt x="108107" y="11681"/>
                  </a:moveTo>
                  <a:lnTo>
                    <a:pt x="108107" y="11681"/>
                  </a:lnTo>
                  <a:lnTo>
                    <a:pt x="94623" y="1568"/>
                  </a:lnTo>
                  <a:lnTo>
                    <a:pt x="87123" y="0"/>
                  </a:lnTo>
                  <a:lnTo>
                    <a:pt x="69382" y="2021"/>
                  </a:lnTo>
                  <a:lnTo>
                    <a:pt x="32819" y="21205"/>
                  </a:lnTo>
                  <a:lnTo>
                    <a:pt x="18201" y="33788"/>
                  </a:lnTo>
                  <a:lnTo>
                    <a:pt x="24" y="57814"/>
                  </a:lnTo>
                  <a:lnTo>
                    <a:pt x="0" y="102954"/>
                  </a:lnTo>
                  <a:lnTo>
                    <a:pt x="3481" y="143853"/>
                  </a:lnTo>
                  <a:lnTo>
                    <a:pt x="8980" y="186153"/>
                  </a:lnTo>
                  <a:lnTo>
                    <a:pt x="15079" y="226595"/>
                  </a:lnTo>
                  <a:lnTo>
                    <a:pt x="14613" y="265389"/>
                  </a:lnTo>
                  <a:lnTo>
                    <a:pt x="13010" y="311969"/>
                  </a:lnTo>
                  <a:lnTo>
                    <a:pt x="12857" y="32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64">
              <a:extLst>
                <a:ext uri="{FF2B5EF4-FFF2-40B4-BE49-F238E27FC236}">
                  <a16:creationId xmlns:a16="http://schemas.microsoft.com/office/drawing/2014/main" xmlns="" id="{6F20D1D1-D33F-4E28-ACD5-A37A7AA473FF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484016" y="769649"/>
              <a:ext cx="158335" cy="163802"/>
            </a:xfrm>
            <a:custGeom>
              <a:avLst/>
              <a:gdLst/>
              <a:ahLst/>
              <a:cxnLst/>
              <a:rect l="0" t="0" r="0" b="0"/>
              <a:pathLst>
                <a:path w="158335" h="163802">
                  <a:moveTo>
                    <a:pt x="18634" y="24101"/>
                  </a:moveTo>
                  <a:lnTo>
                    <a:pt x="18634" y="24101"/>
                  </a:lnTo>
                  <a:lnTo>
                    <a:pt x="2747" y="7508"/>
                  </a:lnTo>
                  <a:lnTo>
                    <a:pt x="0" y="0"/>
                  </a:lnTo>
                  <a:lnTo>
                    <a:pt x="33187" y="45204"/>
                  </a:lnTo>
                  <a:lnTo>
                    <a:pt x="68938" y="89261"/>
                  </a:lnTo>
                  <a:lnTo>
                    <a:pt x="110676" y="132248"/>
                  </a:lnTo>
                  <a:lnTo>
                    <a:pt x="158334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65">
              <a:extLst>
                <a:ext uri="{FF2B5EF4-FFF2-40B4-BE49-F238E27FC236}">
                  <a16:creationId xmlns:a16="http://schemas.microsoft.com/office/drawing/2014/main" xmlns="" id="{DE38559E-D624-4B63-A0D0-8FCACD3067CB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229967" y="857250"/>
              <a:ext cx="12334" cy="234951"/>
            </a:xfrm>
            <a:custGeom>
              <a:avLst/>
              <a:gdLst/>
              <a:ahLst/>
              <a:cxnLst/>
              <a:rect l="0" t="0" r="0" b="0"/>
              <a:pathLst>
                <a:path w="12334" h="234951">
                  <a:moveTo>
                    <a:pt x="5983" y="0"/>
                  </a:moveTo>
                  <a:lnTo>
                    <a:pt x="5983" y="0"/>
                  </a:lnTo>
                  <a:lnTo>
                    <a:pt x="2612" y="6742"/>
                  </a:lnTo>
                  <a:lnTo>
                    <a:pt x="5051" y="45190"/>
                  </a:lnTo>
                  <a:lnTo>
                    <a:pt x="3826" y="84651"/>
                  </a:lnTo>
                  <a:lnTo>
                    <a:pt x="875" y="129504"/>
                  </a:lnTo>
                  <a:lnTo>
                    <a:pt x="0" y="172897"/>
                  </a:lnTo>
                  <a:lnTo>
                    <a:pt x="1207" y="196082"/>
                  </a:lnTo>
                  <a:lnTo>
                    <a:pt x="1233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66">
              <a:extLst>
                <a:ext uri="{FF2B5EF4-FFF2-40B4-BE49-F238E27FC236}">
                  <a16:creationId xmlns:a16="http://schemas.microsoft.com/office/drawing/2014/main" xmlns="" id="{A3B390A2-4F6D-4C1E-87FE-84FA21CBC349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111929" y="971550"/>
              <a:ext cx="238322" cy="6317"/>
            </a:xfrm>
            <a:custGeom>
              <a:avLst/>
              <a:gdLst/>
              <a:ahLst/>
              <a:cxnLst/>
              <a:rect l="0" t="0" r="0" b="0"/>
              <a:pathLst>
                <a:path w="238322" h="6317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5"/>
                  </a:lnTo>
                  <a:lnTo>
                    <a:pt x="4645" y="3371"/>
                  </a:lnTo>
                  <a:lnTo>
                    <a:pt x="44208" y="5958"/>
                  </a:lnTo>
                  <a:lnTo>
                    <a:pt x="75143" y="6176"/>
                  </a:lnTo>
                  <a:lnTo>
                    <a:pt x="114762" y="6272"/>
                  </a:lnTo>
                  <a:lnTo>
                    <a:pt x="154478" y="6316"/>
                  </a:lnTo>
                  <a:lnTo>
                    <a:pt x="189768" y="5629"/>
                  </a:lnTo>
                  <a:lnTo>
                    <a:pt x="238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867">
              <a:extLst>
                <a:ext uri="{FF2B5EF4-FFF2-40B4-BE49-F238E27FC236}">
                  <a16:creationId xmlns:a16="http://schemas.microsoft.com/office/drawing/2014/main" xmlns="" id="{A7725E54-6555-42B2-88F7-868A5AAAF6EE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715250" y="800100"/>
              <a:ext cx="228601" cy="317501"/>
            </a:xfrm>
            <a:custGeom>
              <a:avLst/>
              <a:gdLst/>
              <a:ahLst/>
              <a:cxnLst/>
              <a:rect l="0" t="0" r="0" b="0"/>
              <a:pathLst>
                <a:path w="228601" h="317501">
                  <a:moveTo>
                    <a:pt x="228600" y="0"/>
                  </a:moveTo>
                  <a:lnTo>
                    <a:pt x="228600" y="0"/>
                  </a:lnTo>
                  <a:lnTo>
                    <a:pt x="191150" y="44192"/>
                  </a:lnTo>
                  <a:lnTo>
                    <a:pt x="161530" y="88118"/>
                  </a:lnTo>
                  <a:lnTo>
                    <a:pt x="136231" y="125006"/>
                  </a:lnTo>
                  <a:lnTo>
                    <a:pt x="109936" y="162803"/>
                  </a:lnTo>
                  <a:lnTo>
                    <a:pt x="86490" y="196064"/>
                  </a:lnTo>
                  <a:lnTo>
                    <a:pt x="56827" y="239186"/>
                  </a:lnTo>
                  <a:lnTo>
                    <a:pt x="26794" y="27877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868">
              <a:extLst>
                <a:ext uri="{FF2B5EF4-FFF2-40B4-BE49-F238E27FC236}">
                  <a16:creationId xmlns:a16="http://schemas.microsoft.com/office/drawing/2014/main" xmlns="" id="{30C68713-FF20-4B6F-B7B5-201F350415C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7721600" y="813061"/>
              <a:ext cx="198434" cy="279140"/>
            </a:xfrm>
            <a:custGeom>
              <a:avLst/>
              <a:gdLst/>
              <a:ahLst/>
              <a:cxnLst/>
              <a:rect l="0" t="0" r="0" b="0"/>
              <a:pathLst>
                <a:path w="198434" h="2791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46086" y="39761"/>
                  </a:lnTo>
                  <a:lnTo>
                    <a:pt x="89777" y="86621"/>
                  </a:lnTo>
                  <a:lnTo>
                    <a:pt x="118217" y="122314"/>
                  </a:lnTo>
                  <a:lnTo>
                    <a:pt x="143557" y="159345"/>
                  </a:lnTo>
                  <a:lnTo>
                    <a:pt x="164228" y="196969"/>
                  </a:lnTo>
                  <a:lnTo>
                    <a:pt x="184989" y="240368"/>
                  </a:lnTo>
                  <a:lnTo>
                    <a:pt x="198165" y="273676"/>
                  </a:lnTo>
                  <a:lnTo>
                    <a:pt x="198433" y="276202"/>
                  </a:lnTo>
                  <a:lnTo>
                    <a:pt x="196850" y="279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69">
              <a:extLst>
                <a:ext uri="{FF2B5EF4-FFF2-40B4-BE49-F238E27FC236}">
                  <a16:creationId xmlns:a16="http://schemas.microsoft.com/office/drawing/2014/main" xmlns="" id="{DDE29B87-3505-41FD-823C-1CF8CF16CE0F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415073" y="675377"/>
              <a:ext cx="255728" cy="471552"/>
            </a:xfrm>
            <a:custGeom>
              <a:avLst/>
              <a:gdLst/>
              <a:ahLst/>
              <a:cxnLst/>
              <a:rect l="0" t="0" r="0" b="0"/>
              <a:pathLst>
                <a:path w="255728" h="471552">
                  <a:moveTo>
                    <a:pt x="255727" y="23123"/>
                  </a:moveTo>
                  <a:lnTo>
                    <a:pt x="255727" y="23123"/>
                  </a:lnTo>
                  <a:lnTo>
                    <a:pt x="252356" y="16381"/>
                  </a:lnTo>
                  <a:lnTo>
                    <a:pt x="246938" y="11190"/>
                  </a:lnTo>
                  <a:lnTo>
                    <a:pt x="243518" y="8817"/>
                  </a:lnTo>
                  <a:lnTo>
                    <a:pt x="203246" y="646"/>
                  </a:lnTo>
                  <a:lnTo>
                    <a:pt x="166329" y="0"/>
                  </a:lnTo>
                  <a:lnTo>
                    <a:pt x="128579" y="8119"/>
                  </a:lnTo>
                  <a:lnTo>
                    <a:pt x="83541" y="23504"/>
                  </a:lnTo>
                  <a:lnTo>
                    <a:pt x="69133" y="32465"/>
                  </a:lnTo>
                  <a:lnTo>
                    <a:pt x="60378" y="43503"/>
                  </a:lnTo>
                  <a:lnTo>
                    <a:pt x="56016" y="55464"/>
                  </a:lnTo>
                  <a:lnTo>
                    <a:pt x="54783" y="69247"/>
                  </a:lnTo>
                  <a:lnTo>
                    <a:pt x="59741" y="112484"/>
                  </a:lnTo>
                  <a:lnTo>
                    <a:pt x="63494" y="143272"/>
                  </a:lnTo>
                  <a:lnTo>
                    <a:pt x="67514" y="178123"/>
                  </a:lnTo>
                  <a:lnTo>
                    <a:pt x="66008" y="220423"/>
                  </a:lnTo>
                  <a:lnTo>
                    <a:pt x="59224" y="266740"/>
                  </a:lnTo>
                  <a:lnTo>
                    <a:pt x="46801" y="313195"/>
                  </a:lnTo>
                  <a:lnTo>
                    <a:pt x="33754" y="354068"/>
                  </a:lnTo>
                  <a:lnTo>
                    <a:pt x="21606" y="389637"/>
                  </a:lnTo>
                  <a:lnTo>
                    <a:pt x="7538" y="431346"/>
                  </a:lnTo>
                  <a:lnTo>
                    <a:pt x="0" y="456639"/>
                  </a:lnTo>
                  <a:lnTo>
                    <a:pt x="489" y="465799"/>
                  </a:lnTo>
                  <a:lnTo>
                    <a:pt x="3018" y="468523"/>
                  </a:lnTo>
                  <a:lnTo>
                    <a:pt x="11473" y="471551"/>
                  </a:lnTo>
                  <a:lnTo>
                    <a:pt x="57248" y="467719"/>
                  </a:lnTo>
                  <a:lnTo>
                    <a:pt x="95312" y="461551"/>
                  </a:lnTo>
                  <a:lnTo>
                    <a:pt x="128692" y="455987"/>
                  </a:lnTo>
                  <a:lnTo>
                    <a:pt x="173177" y="448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870">
              <a:extLst>
                <a:ext uri="{FF2B5EF4-FFF2-40B4-BE49-F238E27FC236}">
                  <a16:creationId xmlns:a16="http://schemas.microsoft.com/office/drawing/2014/main" xmlns="" id="{A89CFD1A-D9BA-432F-8E48-FADCFFCA7A08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127679" y="958850"/>
              <a:ext cx="155772" cy="31751"/>
            </a:xfrm>
            <a:custGeom>
              <a:avLst/>
              <a:gdLst/>
              <a:ahLst/>
              <a:cxnLst/>
              <a:rect l="0" t="0" r="0" b="0"/>
              <a:pathLst>
                <a:path w="155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28379"/>
                  </a:lnTo>
                  <a:lnTo>
                    <a:pt x="1123" y="26680"/>
                  </a:lnTo>
                  <a:lnTo>
                    <a:pt x="8016" y="22912"/>
                  </a:lnTo>
                  <a:lnTo>
                    <a:pt x="46308" y="14743"/>
                  </a:lnTo>
                  <a:lnTo>
                    <a:pt x="90725" y="8445"/>
                  </a:lnTo>
                  <a:lnTo>
                    <a:pt x="133989" y="281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871">
              <a:extLst>
                <a:ext uri="{FF2B5EF4-FFF2-40B4-BE49-F238E27FC236}">
                  <a16:creationId xmlns:a16="http://schemas.microsoft.com/office/drawing/2014/main" xmlns="" id="{4011F471-359A-4FD4-A967-C85A229B7ABB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069109" y="675001"/>
              <a:ext cx="254336" cy="458104"/>
            </a:xfrm>
            <a:custGeom>
              <a:avLst/>
              <a:gdLst/>
              <a:ahLst/>
              <a:cxnLst/>
              <a:rect l="0" t="0" r="0" b="0"/>
              <a:pathLst>
                <a:path w="254336" h="458104">
                  <a:moveTo>
                    <a:pt x="214341" y="29849"/>
                  </a:moveTo>
                  <a:lnTo>
                    <a:pt x="214341" y="29849"/>
                  </a:lnTo>
                  <a:lnTo>
                    <a:pt x="253000" y="8834"/>
                  </a:lnTo>
                  <a:lnTo>
                    <a:pt x="254225" y="6667"/>
                  </a:lnTo>
                  <a:lnTo>
                    <a:pt x="254335" y="4516"/>
                  </a:lnTo>
                  <a:lnTo>
                    <a:pt x="253704" y="2377"/>
                  </a:lnTo>
                  <a:lnTo>
                    <a:pt x="243595" y="0"/>
                  </a:lnTo>
                  <a:lnTo>
                    <a:pt x="204989" y="1846"/>
                  </a:lnTo>
                  <a:lnTo>
                    <a:pt x="162259" y="7049"/>
                  </a:lnTo>
                  <a:lnTo>
                    <a:pt x="123964" y="19801"/>
                  </a:lnTo>
                  <a:lnTo>
                    <a:pt x="86903" y="36985"/>
                  </a:lnTo>
                  <a:lnTo>
                    <a:pt x="55852" y="62224"/>
                  </a:lnTo>
                  <a:lnTo>
                    <a:pt x="35521" y="98787"/>
                  </a:lnTo>
                  <a:lnTo>
                    <a:pt x="27302" y="140899"/>
                  </a:lnTo>
                  <a:lnTo>
                    <a:pt x="28237" y="188028"/>
                  </a:lnTo>
                  <a:lnTo>
                    <a:pt x="29322" y="222917"/>
                  </a:lnTo>
                  <a:lnTo>
                    <a:pt x="29805" y="259591"/>
                  </a:lnTo>
                  <a:lnTo>
                    <a:pt x="30019" y="297056"/>
                  </a:lnTo>
                  <a:lnTo>
                    <a:pt x="26352" y="332993"/>
                  </a:lnTo>
                  <a:lnTo>
                    <a:pt x="20018" y="366369"/>
                  </a:lnTo>
                  <a:lnTo>
                    <a:pt x="9224" y="407547"/>
                  </a:lnTo>
                  <a:lnTo>
                    <a:pt x="0" y="449681"/>
                  </a:lnTo>
                  <a:lnTo>
                    <a:pt x="1597" y="453671"/>
                  </a:lnTo>
                  <a:lnTo>
                    <a:pt x="4778" y="456330"/>
                  </a:lnTo>
                  <a:lnTo>
                    <a:pt x="9016" y="458103"/>
                  </a:lnTo>
                  <a:lnTo>
                    <a:pt x="48350" y="455173"/>
                  </a:lnTo>
                  <a:lnTo>
                    <a:pt x="79890" y="449128"/>
                  </a:lnTo>
                  <a:lnTo>
                    <a:pt x="113192" y="441738"/>
                  </a:lnTo>
                  <a:lnTo>
                    <a:pt x="156148" y="431525"/>
                  </a:lnTo>
                  <a:lnTo>
                    <a:pt x="201641" y="41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72">
              <a:extLst>
                <a:ext uri="{FF2B5EF4-FFF2-40B4-BE49-F238E27FC236}">
                  <a16:creationId xmlns:a16="http://schemas.microsoft.com/office/drawing/2014/main" xmlns="" id="{DA00749A-E6BC-475A-85D4-6A2AD1D2BD0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9183865" y="1009650"/>
              <a:ext cx="252236" cy="19051"/>
            </a:xfrm>
            <a:custGeom>
              <a:avLst/>
              <a:gdLst/>
              <a:ahLst/>
              <a:cxnLst/>
              <a:rect l="0" t="0" r="0" b="0"/>
              <a:pathLst>
                <a:path w="252236" h="19051">
                  <a:moveTo>
                    <a:pt x="10935" y="0"/>
                  </a:moveTo>
                  <a:lnTo>
                    <a:pt x="10935" y="0"/>
                  </a:lnTo>
                  <a:lnTo>
                    <a:pt x="4193" y="3371"/>
                  </a:lnTo>
                  <a:lnTo>
                    <a:pt x="2207" y="5070"/>
                  </a:lnTo>
                  <a:lnTo>
                    <a:pt x="0" y="8838"/>
                  </a:lnTo>
                  <a:lnTo>
                    <a:pt x="823" y="10831"/>
                  </a:lnTo>
                  <a:lnTo>
                    <a:pt x="5500" y="14927"/>
                  </a:lnTo>
                  <a:lnTo>
                    <a:pt x="47465" y="18236"/>
                  </a:lnTo>
                  <a:lnTo>
                    <a:pt x="82439" y="18688"/>
                  </a:lnTo>
                  <a:lnTo>
                    <a:pt x="125264" y="18889"/>
                  </a:lnTo>
                  <a:lnTo>
                    <a:pt x="170404" y="18978"/>
                  </a:lnTo>
                  <a:lnTo>
                    <a:pt x="211631" y="19018"/>
                  </a:lnTo>
                  <a:lnTo>
                    <a:pt x="2522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73">
              <a:extLst>
                <a:ext uri="{FF2B5EF4-FFF2-40B4-BE49-F238E27FC236}">
                  <a16:creationId xmlns:a16="http://schemas.microsoft.com/office/drawing/2014/main" xmlns="" id="{F8FDF115-A110-4E43-9621-B0E885B7D1C3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9169400" y="905562"/>
              <a:ext cx="133351" cy="15189"/>
            </a:xfrm>
            <a:custGeom>
              <a:avLst/>
              <a:gdLst/>
              <a:ahLst/>
              <a:cxnLst/>
              <a:rect l="0" t="0" r="0" b="0"/>
              <a:pathLst>
                <a:path w="133351" h="15189">
                  <a:moveTo>
                    <a:pt x="0" y="8838"/>
                  </a:moveTo>
                  <a:lnTo>
                    <a:pt x="0" y="8838"/>
                  </a:lnTo>
                  <a:lnTo>
                    <a:pt x="36627" y="0"/>
                  </a:lnTo>
                  <a:lnTo>
                    <a:pt x="74666" y="653"/>
                  </a:lnTo>
                  <a:lnTo>
                    <a:pt x="118100" y="10854"/>
                  </a:lnTo>
                  <a:lnTo>
                    <a:pt x="133350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74">
              <a:extLst>
                <a:ext uri="{FF2B5EF4-FFF2-40B4-BE49-F238E27FC236}">
                  <a16:creationId xmlns:a16="http://schemas.microsoft.com/office/drawing/2014/main" xmlns="" id="{3288B58C-4F57-4894-8256-3DE61831C522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9634865" y="731544"/>
              <a:ext cx="226686" cy="396788"/>
            </a:xfrm>
            <a:custGeom>
              <a:avLst/>
              <a:gdLst/>
              <a:ahLst/>
              <a:cxnLst/>
              <a:rect l="0" t="0" r="0" b="0"/>
              <a:pathLst>
                <a:path w="226686" h="396788">
                  <a:moveTo>
                    <a:pt x="226685" y="5056"/>
                  </a:moveTo>
                  <a:lnTo>
                    <a:pt x="226685" y="5056"/>
                  </a:lnTo>
                  <a:lnTo>
                    <a:pt x="219943" y="1685"/>
                  </a:lnTo>
                  <a:lnTo>
                    <a:pt x="189814" y="0"/>
                  </a:lnTo>
                  <a:lnTo>
                    <a:pt x="146129" y="5730"/>
                  </a:lnTo>
                  <a:lnTo>
                    <a:pt x="104744" y="13487"/>
                  </a:lnTo>
                  <a:lnTo>
                    <a:pt x="66847" y="22841"/>
                  </a:lnTo>
                  <a:lnTo>
                    <a:pt x="32129" y="35694"/>
                  </a:lnTo>
                  <a:lnTo>
                    <a:pt x="27130" y="40298"/>
                  </a:lnTo>
                  <a:lnTo>
                    <a:pt x="21577" y="51058"/>
                  </a:lnTo>
                  <a:lnTo>
                    <a:pt x="18013" y="86763"/>
                  </a:lnTo>
                  <a:lnTo>
                    <a:pt x="18102" y="126554"/>
                  </a:lnTo>
                  <a:lnTo>
                    <a:pt x="20622" y="157598"/>
                  </a:lnTo>
                  <a:lnTo>
                    <a:pt x="18450" y="192091"/>
                  </a:lnTo>
                  <a:lnTo>
                    <a:pt x="13486" y="229294"/>
                  </a:lnTo>
                  <a:lnTo>
                    <a:pt x="8928" y="269347"/>
                  </a:lnTo>
                  <a:lnTo>
                    <a:pt x="4549" y="305022"/>
                  </a:lnTo>
                  <a:lnTo>
                    <a:pt x="0" y="347229"/>
                  </a:lnTo>
                  <a:lnTo>
                    <a:pt x="347" y="366683"/>
                  </a:lnTo>
                  <a:lnTo>
                    <a:pt x="5205" y="380033"/>
                  </a:lnTo>
                  <a:lnTo>
                    <a:pt x="13949" y="388788"/>
                  </a:lnTo>
                  <a:lnTo>
                    <a:pt x="19244" y="392111"/>
                  </a:lnTo>
                  <a:lnTo>
                    <a:pt x="46923" y="396787"/>
                  </a:lnTo>
                  <a:lnTo>
                    <a:pt x="85305" y="394802"/>
                  </a:lnTo>
                  <a:lnTo>
                    <a:pt x="127958" y="389745"/>
                  </a:lnTo>
                  <a:lnTo>
                    <a:pt x="172950" y="382421"/>
                  </a:lnTo>
                  <a:lnTo>
                    <a:pt x="188585" y="379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75">
              <a:extLst>
                <a:ext uri="{FF2B5EF4-FFF2-40B4-BE49-F238E27FC236}">
                  <a16:creationId xmlns:a16="http://schemas.microsoft.com/office/drawing/2014/main" xmlns="" id="{C622DF56-8265-434A-97A3-3CDAFB6EF81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11798300" y="12827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76">
              <a:extLst>
                <a:ext uri="{FF2B5EF4-FFF2-40B4-BE49-F238E27FC236}">
                  <a16:creationId xmlns:a16="http://schemas.microsoft.com/office/drawing/2014/main" xmlns="" id="{50234F7F-4F22-48E5-8363-E6EB15F6D83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11607800" y="801569"/>
              <a:ext cx="289119" cy="489705"/>
            </a:xfrm>
            <a:custGeom>
              <a:avLst/>
              <a:gdLst/>
              <a:ahLst/>
              <a:cxnLst/>
              <a:rect l="0" t="0" r="0" b="0"/>
              <a:pathLst>
                <a:path w="289119" h="489705">
                  <a:moveTo>
                    <a:pt x="184150" y="17581"/>
                  </a:moveTo>
                  <a:lnTo>
                    <a:pt x="184150" y="17581"/>
                  </a:lnTo>
                  <a:lnTo>
                    <a:pt x="172216" y="12555"/>
                  </a:lnTo>
                  <a:lnTo>
                    <a:pt x="168968" y="11819"/>
                  </a:lnTo>
                  <a:lnTo>
                    <a:pt x="169090" y="11623"/>
                  </a:lnTo>
                  <a:lnTo>
                    <a:pt x="210935" y="9360"/>
                  </a:lnTo>
                  <a:lnTo>
                    <a:pt x="251360" y="1107"/>
                  </a:lnTo>
                  <a:lnTo>
                    <a:pt x="271562" y="0"/>
                  </a:lnTo>
                  <a:lnTo>
                    <a:pt x="282032" y="2241"/>
                  </a:lnTo>
                  <a:lnTo>
                    <a:pt x="285387" y="5238"/>
                  </a:lnTo>
                  <a:lnTo>
                    <a:pt x="289118" y="14212"/>
                  </a:lnTo>
                  <a:lnTo>
                    <a:pt x="284474" y="37906"/>
                  </a:lnTo>
                  <a:lnTo>
                    <a:pt x="269556" y="83293"/>
                  </a:lnTo>
                  <a:lnTo>
                    <a:pt x="252965" y="125402"/>
                  </a:lnTo>
                  <a:lnTo>
                    <a:pt x="240840" y="156989"/>
                  </a:lnTo>
                  <a:lnTo>
                    <a:pt x="226515" y="189842"/>
                  </a:lnTo>
                  <a:lnTo>
                    <a:pt x="212151" y="223258"/>
                  </a:lnTo>
                  <a:lnTo>
                    <a:pt x="201064" y="256925"/>
                  </a:lnTo>
                  <a:lnTo>
                    <a:pt x="190259" y="304241"/>
                  </a:lnTo>
                  <a:lnTo>
                    <a:pt x="189331" y="349540"/>
                  </a:lnTo>
                  <a:lnTo>
                    <a:pt x="190153" y="387500"/>
                  </a:lnTo>
                  <a:lnTo>
                    <a:pt x="196242" y="433654"/>
                  </a:lnTo>
                  <a:lnTo>
                    <a:pt x="197375" y="448955"/>
                  </a:lnTo>
                  <a:lnTo>
                    <a:pt x="202293" y="463584"/>
                  </a:lnTo>
                  <a:lnTo>
                    <a:pt x="201184" y="465905"/>
                  </a:lnTo>
                  <a:lnTo>
                    <a:pt x="196189" y="470366"/>
                  </a:lnTo>
                  <a:lnTo>
                    <a:pt x="169934" y="483342"/>
                  </a:lnTo>
                  <a:lnTo>
                    <a:pt x="135253" y="489704"/>
                  </a:lnTo>
                  <a:lnTo>
                    <a:pt x="103152" y="488939"/>
                  </a:lnTo>
                  <a:lnTo>
                    <a:pt x="67718" y="486248"/>
                  </a:lnTo>
                  <a:lnTo>
                    <a:pt x="25239" y="480766"/>
                  </a:lnTo>
                  <a:lnTo>
                    <a:pt x="0" y="47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77">
              <a:extLst>
                <a:ext uri="{FF2B5EF4-FFF2-40B4-BE49-F238E27FC236}">
                  <a16:creationId xmlns:a16="http://schemas.microsoft.com/office/drawing/2014/main" xmlns="" id="{E85DC157-3283-4786-AFDA-3CFCF7BE6DE1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11550650" y="921012"/>
              <a:ext cx="139701" cy="285489"/>
            </a:xfrm>
            <a:custGeom>
              <a:avLst/>
              <a:gdLst/>
              <a:ahLst/>
              <a:cxnLst/>
              <a:rect l="0" t="0" r="0" b="0"/>
              <a:pathLst>
                <a:path w="139701" h="285489">
                  <a:moveTo>
                    <a:pt x="139700" y="6088"/>
                  </a:moveTo>
                  <a:lnTo>
                    <a:pt x="139700" y="6088"/>
                  </a:lnTo>
                  <a:lnTo>
                    <a:pt x="136330" y="2717"/>
                  </a:lnTo>
                  <a:lnTo>
                    <a:pt x="132793" y="1062"/>
                  </a:lnTo>
                  <a:lnTo>
                    <a:pt x="124773" y="0"/>
                  </a:lnTo>
                  <a:lnTo>
                    <a:pt x="115129" y="3186"/>
                  </a:lnTo>
                  <a:lnTo>
                    <a:pt x="69634" y="31705"/>
                  </a:lnTo>
                  <a:lnTo>
                    <a:pt x="52619" y="46134"/>
                  </a:lnTo>
                  <a:lnTo>
                    <a:pt x="34225" y="73343"/>
                  </a:lnTo>
                  <a:lnTo>
                    <a:pt x="19654" y="114254"/>
                  </a:lnTo>
                  <a:lnTo>
                    <a:pt x="8545" y="161469"/>
                  </a:lnTo>
                  <a:lnTo>
                    <a:pt x="1897" y="203109"/>
                  </a:lnTo>
                  <a:lnTo>
                    <a:pt x="250" y="246443"/>
                  </a:lnTo>
                  <a:lnTo>
                    <a:pt x="0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78">
              <a:extLst>
                <a:ext uri="{FF2B5EF4-FFF2-40B4-BE49-F238E27FC236}">
                  <a16:creationId xmlns:a16="http://schemas.microsoft.com/office/drawing/2014/main" xmlns="" id="{CCC3030D-20A4-4255-B36A-09306E31D85D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11525511" y="889883"/>
              <a:ext cx="37840" cy="145168"/>
            </a:xfrm>
            <a:custGeom>
              <a:avLst/>
              <a:gdLst/>
              <a:ahLst/>
              <a:cxnLst/>
              <a:rect l="0" t="0" r="0" b="0"/>
              <a:pathLst>
                <a:path w="37840" h="145168">
                  <a:moveTo>
                    <a:pt x="6089" y="5467"/>
                  </a:moveTo>
                  <a:lnTo>
                    <a:pt x="6089" y="5467"/>
                  </a:lnTo>
                  <a:lnTo>
                    <a:pt x="621" y="0"/>
                  </a:lnTo>
                  <a:lnTo>
                    <a:pt x="327" y="411"/>
                  </a:lnTo>
                  <a:lnTo>
                    <a:pt x="0" y="2749"/>
                  </a:lnTo>
                  <a:lnTo>
                    <a:pt x="8600" y="49420"/>
                  </a:lnTo>
                  <a:lnTo>
                    <a:pt x="17455" y="89748"/>
                  </a:lnTo>
                  <a:lnTo>
                    <a:pt x="34435" y="135644"/>
                  </a:lnTo>
                  <a:lnTo>
                    <a:pt x="37839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879">
              <a:extLst>
                <a:ext uri="{FF2B5EF4-FFF2-40B4-BE49-F238E27FC236}">
                  <a16:creationId xmlns:a16="http://schemas.microsoft.com/office/drawing/2014/main" xmlns="" id="{CB25A188-A7E6-4912-8D15-CB2AA7BD0694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11232113" y="803495"/>
              <a:ext cx="261388" cy="388642"/>
            </a:xfrm>
            <a:custGeom>
              <a:avLst/>
              <a:gdLst/>
              <a:ahLst/>
              <a:cxnLst/>
              <a:rect l="0" t="0" r="0" b="0"/>
              <a:pathLst>
                <a:path w="261388" h="388642">
                  <a:moveTo>
                    <a:pt x="261387" y="22005"/>
                  </a:moveTo>
                  <a:lnTo>
                    <a:pt x="261387" y="22005"/>
                  </a:lnTo>
                  <a:lnTo>
                    <a:pt x="261386" y="7699"/>
                  </a:lnTo>
                  <a:lnTo>
                    <a:pt x="260682" y="6118"/>
                  </a:lnTo>
                  <a:lnTo>
                    <a:pt x="259506" y="5063"/>
                  </a:lnTo>
                  <a:lnTo>
                    <a:pt x="245807" y="0"/>
                  </a:lnTo>
                  <a:lnTo>
                    <a:pt x="208215" y="2345"/>
                  </a:lnTo>
                  <a:lnTo>
                    <a:pt x="167968" y="9603"/>
                  </a:lnTo>
                  <a:lnTo>
                    <a:pt x="150723" y="15082"/>
                  </a:lnTo>
                  <a:lnTo>
                    <a:pt x="115816" y="38445"/>
                  </a:lnTo>
                  <a:lnTo>
                    <a:pt x="108495" y="49067"/>
                  </a:lnTo>
                  <a:lnTo>
                    <a:pt x="104372" y="66947"/>
                  </a:lnTo>
                  <a:lnTo>
                    <a:pt x="97795" y="109820"/>
                  </a:lnTo>
                  <a:lnTo>
                    <a:pt x="90462" y="149781"/>
                  </a:lnTo>
                  <a:lnTo>
                    <a:pt x="80999" y="180865"/>
                  </a:lnTo>
                  <a:lnTo>
                    <a:pt x="69737" y="215376"/>
                  </a:lnTo>
                  <a:lnTo>
                    <a:pt x="57675" y="250470"/>
                  </a:lnTo>
                  <a:lnTo>
                    <a:pt x="38986" y="297288"/>
                  </a:lnTo>
                  <a:lnTo>
                    <a:pt x="20749" y="336874"/>
                  </a:lnTo>
                  <a:lnTo>
                    <a:pt x="539" y="375055"/>
                  </a:lnTo>
                  <a:lnTo>
                    <a:pt x="0" y="378727"/>
                  </a:lnTo>
                  <a:lnTo>
                    <a:pt x="1051" y="381881"/>
                  </a:lnTo>
                  <a:lnTo>
                    <a:pt x="5276" y="386561"/>
                  </a:lnTo>
                  <a:lnTo>
                    <a:pt x="9506" y="388641"/>
                  </a:lnTo>
                  <a:lnTo>
                    <a:pt x="51757" y="379376"/>
                  </a:lnTo>
                  <a:lnTo>
                    <a:pt x="90757" y="371187"/>
                  </a:lnTo>
                  <a:lnTo>
                    <a:pt x="137186" y="356299"/>
                  </a:lnTo>
                  <a:lnTo>
                    <a:pt x="166137" y="345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880">
              <a:extLst>
                <a:ext uri="{FF2B5EF4-FFF2-40B4-BE49-F238E27FC236}">
                  <a16:creationId xmlns:a16="http://schemas.microsoft.com/office/drawing/2014/main" xmlns="" id="{C0604070-B3B5-4C2C-B488-BB3A11FDAFB6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11032929" y="1003300"/>
              <a:ext cx="155772" cy="12701"/>
            </a:xfrm>
            <a:custGeom>
              <a:avLst/>
              <a:gdLst/>
              <a:ahLst/>
              <a:cxnLst/>
              <a:rect l="0" t="0" r="0" b="0"/>
              <a:pathLst>
                <a:path w="1557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8016" y="9329"/>
                  </a:lnTo>
                  <a:lnTo>
                    <a:pt x="49967" y="2574"/>
                  </a:lnTo>
                  <a:lnTo>
                    <a:pt x="92123" y="763"/>
                  </a:lnTo>
                  <a:lnTo>
                    <a:pt x="134404" y="226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81">
              <a:extLst>
                <a:ext uri="{FF2B5EF4-FFF2-40B4-BE49-F238E27FC236}">
                  <a16:creationId xmlns:a16="http://schemas.microsoft.com/office/drawing/2014/main" xmlns="" id="{C4BD303D-ECA2-4085-9800-E770094651F9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10980763" y="801374"/>
              <a:ext cx="213066" cy="346529"/>
            </a:xfrm>
            <a:custGeom>
              <a:avLst/>
              <a:gdLst/>
              <a:ahLst/>
              <a:cxnLst/>
              <a:rect l="0" t="0" r="0" b="0"/>
              <a:pathLst>
                <a:path w="213066" h="346529">
                  <a:moveTo>
                    <a:pt x="195237" y="36826"/>
                  </a:moveTo>
                  <a:lnTo>
                    <a:pt x="195237" y="36826"/>
                  </a:lnTo>
                  <a:lnTo>
                    <a:pt x="200306" y="31051"/>
                  </a:lnTo>
                  <a:lnTo>
                    <a:pt x="212455" y="11769"/>
                  </a:lnTo>
                  <a:lnTo>
                    <a:pt x="213065" y="9538"/>
                  </a:lnTo>
                  <a:lnTo>
                    <a:pt x="212768" y="7345"/>
                  </a:lnTo>
                  <a:lnTo>
                    <a:pt x="210555" y="3027"/>
                  </a:lnTo>
                  <a:lnTo>
                    <a:pt x="188486" y="0"/>
                  </a:lnTo>
                  <a:lnTo>
                    <a:pt x="143103" y="4047"/>
                  </a:lnTo>
                  <a:lnTo>
                    <a:pt x="97136" y="11641"/>
                  </a:lnTo>
                  <a:lnTo>
                    <a:pt x="78964" y="17166"/>
                  </a:lnTo>
                  <a:lnTo>
                    <a:pt x="63833" y="26677"/>
                  </a:lnTo>
                  <a:lnTo>
                    <a:pt x="53815" y="37960"/>
                  </a:lnTo>
                  <a:lnTo>
                    <a:pt x="50155" y="43932"/>
                  </a:lnTo>
                  <a:lnTo>
                    <a:pt x="47972" y="59975"/>
                  </a:lnTo>
                  <a:lnTo>
                    <a:pt x="48947" y="102390"/>
                  </a:lnTo>
                  <a:lnTo>
                    <a:pt x="45744" y="145780"/>
                  </a:lnTo>
                  <a:lnTo>
                    <a:pt x="40365" y="179794"/>
                  </a:lnTo>
                  <a:lnTo>
                    <a:pt x="33272" y="214667"/>
                  </a:lnTo>
                  <a:lnTo>
                    <a:pt x="21345" y="261362"/>
                  </a:lnTo>
                  <a:lnTo>
                    <a:pt x="9579" y="300205"/>
                  </a:lnTo>
                  <a:lnTo>
                    <a:pt x="0" y="336982"/>
                  </a:lnTo>
                  <a:lnTo>
                    <a:pt x="168" y="340646"/>
                  </a:lnTo>
                  <a:lnTo>
                    <a:pt x="986" y="343090"/>
                  </a:lnTo>
                  <a:lnTo>
                    <a:pt x="2236" y="344718"/>
                  </a:lnTo>
                  <a:lnTo>
                    <a:pt x="9269" y="346528"/>
                  </a:lnTo>
                  <a:lnTo>
                    <a:pt x="28893" y="345666"/>
                  </a:lnTo>
                  <a:lnTo>
                    <a:pt x="70500" y="342424"/>
                  </a:lnTo>
                  <a:lnTo>
                    <a:pt x="107008" y="341862"/>
                  </a:lnTo>
                  <a:lnTo>
                    <a:pt x="141265" y="338325"/>
                  </a:lnTo>
                  <a:lnTo>
                    <a:pt x="148672" y="335897"/>
                  </a:lnTo>
                  <a:lnTo>
                    <a:pt x="153611" y="332868"/>
                  </a:lnTo>
                  <a:lnTo>
                    <a:pt x="163487" y="322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82">
              <a:extLst>
                <a:ext uri="{FF2B5EF4-FFF2-40B4-BE49-F238E27FC236}">
                  <a16:creationId xmlns:a16="http://schemas.microsoft.com/office/drawing/2014/main" xmlns="" id="{49426A1C-12B0-437F-9BE4-32AFC9D2FBC1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10770482" y="904392"/>
              <a:ext cx="30869" cy="232259"/>
            </a:xfrm>
            <a:custGeom>
              <a:avLst/>
              <a:gdLst/>
              <a:ahLst/>
              <a:cxnLst/>
              <a:rect l="0" t="0" r="0" b="0"/>
              <a:pathLst>
                <a:path w="30869" h="232259">
                  <a:moveTo>
                    <a:pt x="5468" y="3658"/>
                  </a:moveTo>
                  <a:lnTo>
                    <a:pt x="5468" y="3658"/>
                  </a:lnTo>
                  <a:lnTo>
                    <a:pt x="2098" y="3658"/>
                  </a:lnTo>
                  <a:lnTo>
                    <a:pt x="1105" y="2952"/>
                  </a:lnTo>
                  <a:lnTo>
                    <a:pt x="442" y="1777"/>
                  </a:lnTo>
                  <a:lnTo>
                    <a:pt x="0" y="287"/>
                  </a:lnTo>
                  <a:lnTo>
                    <a:pt x="1117" y="0"/>
                  </a:lnTo>
                  <a:lnTo>
                    <a:pt x="6121" y="1562"/>
                  </a:lnTo>
                  <a:lnTo>
                    <a:pt x="11168" y="10252"/>
                  </a:lnTo>
                  <a:lnTo>
                    <a:pt x="15057" y="25639"/>
                  </a:lnTo>
                  <a:lnTo>
                    <a:pt x="17246" y="62774"/>
                  </a:lnTo>
                  <a:lnTo>
                    <a:pt x="17894" y="109211"/>
                  </a:lnTo>
                  <a:lnTo>
                    <a:pt x="18046" y="142058"/>
                  </a:lnTo>
                  <a:lnTo>
                    <a:pt x="18132" y="185541"/>
                  </a:lnTo>
                  <a:lnTo>
                    <a:pt x="30868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83">
              <a:extLst>
                <a:ext uri="{FF2B5EF4-FFF2-40B4-BE49-F238E27FC236}">
                  <a16:creationId xmlns:a16="http://schemas.microsoft.com/office/drawing/2014/main" xmlns="" id="{7CB14053-2BD5-4DFD-91E3-5E2D768640A4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0610850" y="992708"/>
              <a:ext cx="292101" cy="23293"/>
            </a:xfrm>
            <a:custGeom>
              <a:avLst/>
              <a:gdLst/>
              <a:ahLst/>
              <a:cxnLst/>
              <a:rect l="0" t="0" r="0" b="0"/>
              <a:pathLst>
                <a:path w="292101" h="23293">
                  <a:moveTo>
                    <a:pt x="0" y="23292"/>
                  </a:moveTo>
                  <a:lnTo>
                    <a:pt x="0" y="23292"/>
                  </a:lnTo>
                  <a:lnTo>
                    <a:pt x="3370" y="19921"/>
                  </a:lnTo>
                  <a:lnTo>
                    <a:pt x="43365" y="11755"/>
                  </a:lnTo>
                  <a:lnTo>
                    <a:pt x="78070" y="4994"/>
                  </a:lnTo>
                  <a:lnTo>
                    <a:pt x="122656" y="1048"/>
                  </a:lnTo>
                  <a:lnTo>
                    <a:pt x="170224" y="0"/>
                  </a:lnTo>
                  <a:lnTo>
                    <a:pt x="212532" y="1886"/>
                  </a:lnTo>
                  <a:lnTo>
                    <a:pt x="246858" y="6958"/>
                  </a:lnTo>
                  <a:lnTo>
                    <a:pt x="292100" y="16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884">
              <a:extLst>
                <a:ext uri="{FF2B5EF4-FFF2-40B4-BE49-F238E27FC236}">
                  <a16:creationId xmlns:a16="http://schemas.microsoft.com/office/drawing/2014/main" xmlns="" id="{9B85D62E-259B-4F74-82B8-F10312524404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0363200" y="725157"/>
              <a:ext cx="153559" cy="447297"/>
            </a:xfrm>
            <a:custGeom>
              <a:avLst/>
              <a:gdLst/>
              <a:ahLst/>
              <a:cxnLst/>
              <a:rect l="0" t="0" r="0" b="0"/>
              <a:pathLst>
                <a:path w="153559" h="447297">
                  <a:moveTo>
                    <a:pt x="12700" y="49543"/>
                  </a:moveTo>
                  <a:lnTo>
                    <a:pt x="12700" y="49543"/>
                  </a:lnTo>
                  <a:lnTo>
                    <a:pt x="12700" y="39430"/>
                  </a:lnTo>
                  <a:lnTo>
                    <a:pt x="14816" y="35746"/>
                  </a:lnTo>
                  <a:lnTo>
                    <a:pt x="22813" y="29770"/>
                  </a:lnTo>
                  <a:lnTo>
                    <a:pt x="68873" y="17976"/>
                  </a:lnTo>
                  <a:lnTo>
                    <a:pt x="105780" y="11497"/>
                  </a:lnTo>
                  <a:lnTo>
                    <a:pt x="152019" y="0"/>
                  </a:lnTo>
                  <a:lnTo>
                    <a:pt x="153558" y="1698"/>
                  </a:lnTo>
                  <a:lnTo>
                    <a:pt x="153384" y="9229"/>
                  </a:lnTo>
                  <a:lnTo>
                    <a:pt x="140277" y="53669"/>
                  </a:lnTo>
                  <a:lnTo>
                    <a:pt x="132031" y="92236"/>
                  </a:lnTo>
                  <a:lnTo>
                    <a:pt x="125474" y="124257"/>
                  </a:lnTo>
                  <a:lnTo>
                    <a:pt x="118561" y="159655"/>
                  </a:lnTo>
                  <a:lnTo>
                    <a:pt x="113136" y="196554"/>
                  </a:lnTo>
                  <a:lnTo>
                    <a:pt x="106492" y="236001"/>
                  </a:lnTo>
                  <a:lnTo>
                    <a:pt x="98836" y="275641"/>
                  </a:lnTo>
                  <a:lnTo>
                    <a:pt x="90729" y="312074"/>
                  </a:lnTo>
                  <a:lnTo>
                    <a:pt x="86185" y="345199"/>
                  </a:lnTo>
                  <a:lnTo>
                    <a:pt x="83627" y="387852"/>
                  </a:lnTo>
                  <a:lnTo>
                    <a:pt x="82691" y="433205"/>
                  </a:lnTo>
                  <a:lnTo>
                    <a:pt x="82612" y="441839"/>
                  </a:lnTo>
                  <a:lnTo>
                    <a:pt x="81181" y="444424"/>
                  </a:lnTo>
                  <a:lnTo>
                    <a:pt x="78815" y="446147"/>
                  </a:lnTo>
                  <a:lnTo>
                    <a:pt x="75826" y="447296"/>
                  </a:lnTo>
                  <a:lnTo>
                    <a:pt x="34217" y="442383"/>
                  </a:lnTo>
                  <a:lnTo>
                    <a:pt x="0" y="43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79">
            <a:extLst>
              <a:ext uri="{FF2B5EF4-FFF2-40B4-BE49-F238E27FC236}">
                <a16:creationId xmlns:a16="http://schemas.microsoft.com/office/drawing/2014/main" xmlns="" id="{0C5A9867-A53B-4A16-B798-2501CAD26412}"/>
              </a:ext>
            </a:extLst>
          </p:cNvPr>
          <p:cNvGrpSpPr/>
          <p:nvPr/>
        </p:nvGrpSpPr>
        <p:grpSpPr>
          <a:xfrm>
            <a:off x="1377950" y="1896512"/>
            <a:ext cx="431801" cy="405560"/>
            <a:chOff x="1377950" y="1896512"/>
            <a:chExt cx="431801" cy="405560"/>
          </a:xfrm>
        </p:grpSpPr>
        <p:sp>
          <p:nvSpPr>
            <p:cNvPr id="73" name="SMARTInkShape-1885">
              <a:extLst>
                <a:ext uri="{FF2B5EF4-FFF2-40B4-BE49-F238E27FC236}">
                  <a16:creationId xmlns:a16="http://schemas.microsoft.com/office/drawing/2014/main" xmlns="" id="{5D1AB128-31B9-4DAC-943F-757D3C64625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384300" y="2197100"/>
              <a:ext cx="355601" cy="95251"/>
            </a:xfrm>
            <a:custGeom>
              <a:avLst/>
              <a:gdLst/>
              <a:ahLst/>
              <a:cxnLst/>
              <a:rect l="0" t="0" r="0" b="0"/>
              <a:pathLst>
                <a:path w="355601" h="95251">
                  <a:moveTo>
                    <a:pt x="0" y="95250"/>
                  </a:moveTo>
                  <a:lnTo>
                    <a:pt x="0" y="95250"/>
                  </a:lnTo>
                  <a:lnTo>
                    <a:pt x="40800" y="84580"/>
                  </a:lnTo>
                  <a:lnTo>
                    <a:pt x="82339" y="72869"/>
                  </a:lnTo>
                  <a:lnTo>
                    <a:pt x="109221" y="64807"/>
                  </a:lnTo>
                  <a:lnTo>
                    <a:pt x="138431" y="55905"/>
                  </a:lnTo>
                  <a:lnTo>
                    <a:pt x="168487" y="47147"/>
                  </a:lnTo>
                  <a:lnTo>
                    <a:pt x="199108" y="38487"/>
                  </a:lnTo>
                  <a:lnTo>
                    <a:pt x="230105" y="29891"/>
                  </a:lnTo>
                  <a:lnTo>
                    <a:pt x="257826" y="22750"/>
                  </a:lnTo>
                  <a:lnTo>
                    <a:pt x="283362" y="16578"/>
                  </a:lnTo>
                  <a:lnTo>
                    <a:pt x="323494" y="7368"/>
                  </a:lnTo>
                  <a:lnTo>
                    <a:pt x="355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86">
              <a:extLst>
                <a:ext uri="{FF2B5EF4-FFF2-40B4-BE49-F238E27FC236}">
                  <a16:creationId xmlns:a16="http://schemas.microsoft.com/office/drawing/2014/main" xmlns="" id="{4063DD30-E9ED-4023-A33C-A559AA32A9E2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549400" y="2241550"/>
              <a:ext cx="177801" cy="60522"/>
            </a:xfrm>
            <a:custGeom>
              <a:avLst/>
              <a:gdLst/>
              <a:ahLst/>
              <a:cxnLst/>
              <a:rect l="0" t="0" r="0" b="0"/>
              <a:pathLst>
                <a:path w="177801" h="60522">
                  <a:moveTo>
                    <a:pt x="0" y="57150"/>
                  </a:moveTo>
                  <a:lnTo>
                    <a:pt x="0" y="57150"/>
                  </a:lnTo>
                  <a:lnTo>
                    <a:pt x="3371" y="60521"/>
                  </a:lnTo>
                  <a:lnTo>
                    <a:pt x="22322" y="55875"/>
                  </a:lnTo>
                  <a:lnTo>
                    <a:pt x="51784" y="45530"/>
                  </a:lnTo>
                  <a:lnTo>
                    <a:pt x="90748" y="31524"/>
                  </a:lnTo>
                  <a:lnTo>
                    <a:pt x="133936" y="15892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87">
              <a:extLst>
                <a:ext uri="{FF2B5EF4-FFF2-40B4-BE49-F238E27FC236}">
                  <a16:creationId xmlns:a16="http://schemas.microsoft.com/office/drawing/2014/main" xmlns="" id="{9EDF0258-0E72-4577-A448-8A946838578E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1587500" y="2032385"/>
              <a:ext cx="222251" cy="126260"/>
            </a:xfrm>
            <a:custGeom>
              <a:avLst/>
              <a:gdLst/>
              <a:ahLst/>
              <a:cxnLst/>
              <a:rect l="0" t="0" r="0" b="0"/>
              <a:pathLst>
                <a:path w="222251" h="126260">
                  <a:moveTo>
                    <a:pt x="0" y="31365"/>
                  </a:moveTo>
                  <a:lnTo>
                    <a:pt x="0" y="31365"/>
                  </a:lnTo>
                  <a:lnTo>
                    <a:pt x="0" y="24623"/>
                  </a:lnTo>
                  <a:lnTo>
                    <a:pt x="1882" y="19431"/>
                  </a:lnTo>
                  <a:lnTo>
                    <a:pt x="3371" y="17059"/>
                  </a:lnTo>
                  <a:lnTo>
                    <a:pt x="15580" y="10350"/>
                  </a:lnTo>
                  <a:lnTo>
                    <a:pt x="28562" y="9795"/>
                  </a:lnTo>
                  <a:lnTo>
                    <a:pt x="43738" y="13312"/>
                  </a:lnTo>
                  <a:lnTo>
                    <a:pt x="59891" y="21930"/>
                  </a:lnTo>
                  <a:lnTo>
                    <a:pt x="65327" y="28603"/>
                  </a:lnTo>
                  <a:lnTo>
                    <a:pt x="71368" y="45424"/>
                  </a:lnTo>
                  <a:lnTo>
                    <a:pt x="68408" y="64660"/>
                  </a:lnTo>
                  <a:lnTo>
                    <a:pt x="59331" y="84263"/>
                  </a:lnTo>
                  <a:lnTo>
                    <a:pt x="32390" y="116080"/>
                  </a:lnTo>
                  <a:lnTo>
                    <a:pt x="21451" y="124755"/>
                  </a:lnTo>
                  <a:lnTo>
                    <a:pt x="18534" y="126081"/>
                  </a:lnTo>
                  <a:lnTo>
                    <a:pt x="16589" y="126259"/>
                  </a:lnTo>
                  <a:lnTo>
                    <a:pt x="17410" y="123555"/>
                  </a:lnTo>
                  <a:lnTo>
                    <a:pt x="46298" y="84488"/>
                  </a:lnTo>
                  <a:lnTo>
                    <a:pt x="85450" y="42695"/>
                  </a:lnTo>
                  <a:lnTo>
                    <a:pt x="130945" y="4617"/>
                  </a:lnTo>
                  <a:lnTo>
                    <a:pt x="139336" y="192"/>
                  </a:lnTo>
                  <a:lnTo>
                    <a:pt x="141574" y="0"/>
                  </a:lnTo>
                  <a:lnTo>
                    <a:pt x="140950" y="2693"/>
                  </a:lnTo>
                  <a:lnTo>
                    <a:pt x="116117" y="47326"/>
                  </a:lnTo>
                  <a:lnTo>
                    <a:pt x="114637" y="64799"/>
                  </a:lnTo>
                  <a:lnTo>
                    <a:pt x="120094" y="80091"/>
                  </a:lnTo>
                  <a:lnTo>
                    <a:pt x="124513" y="87133"/>
                  </a:lnTo>
                  <a:lnTo>
                    <a:pt x="140711" y="98719"/>
                  </a:lnTo>
                  <a:lnTo>
                    <a:pt x="163433" y="107161"/>
                  </a:lnTo>
                  <a:lnTo>
                    <a:pt x="222250" y="11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888">
              <a:extLst>
                <a:ext uri="{FF2B5EF4-FFF2-40B4-BE49-F238E27FC236}">
                  <a16:creationId xmlns:a16="http://schemas.microsoft.com/office/drawing/2014/main" xmlns="" id="{772BD0FE-564E-494B-A419-A68E9374979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377950" y="1896512"/>
              <a:ext cx="184151" cy="256505"/>
            </a:xfrm>
            <a:custGeom>
              <a:avLst/>
              <a:gdLst/>
              <a:ahLst/>
              <a:cxnLst/>
              <a:rect l="0" t="0" r="0" b="0"/>
              <a:pathLst>
                <a:path w="184151" h="256505">
                  <a:moveTo>
                    <a:pt x="0" y="2138"/>
                  </a:moveTo>
                  <a:lnTo>
                    <a:pt x="0" y="2138"/>
                  </a:lnTo>
                  <a:lnTo>
                    <a:pt x="0" y="5509"/>
                  </a:lnTo>
                  <a:lnTo>
                    <a:pt x="10113" y="14347"/>
                  </a:lnTo>
                  <a:lnTo>
                    <a:pt x="36628" y="22532"/>
                  </a:lnTo>
                  <a:lnTo>
                    <a:pt x="78037" y="22684"/>
                  </a:lnTo>
                  <a:lnTo>
                    <a:pt x="119313" y="18260"/>
                  </a:lnTo>
                  <a:lnTo>
                    <a:pt x="164000" y="10444"/>
                  </a:lnTo>
                  <a:lnTo>
                    <a:pt x="177781" y="6300"/>
                  </a:lnTo>
                  <a:lnTo>
                    <a:pt x="180610" y="4207"/>
                  </a:lnTo>
                  <a:lnTo>
                    <a:pt x="181084" y="2106"/>
                  </a:lnTo>
                  <a:lnTo>
                    <a:pt x="179989" y="0"/>
                  </a:lnTo>
                  <a:lnTo>
                    <a:pt x="154852" y="407"/>
                  </a:lnTo>
                  <a:lnTo>
                    <a:pt x="116124" y="11738"/>
                  </a:lnTo>
                  <a:lnTo>
                    <a:pt x="80111" y="31872"/>
                  </a:lnTo>
                  <a:lnTo>
                    <a:pt x="67355" y="43810"/>
                  </a:lnTo>
                  <a:lnTo>
                    <a:pt x="63953" y="48969"/>
                  </a:lnTo>
                  <a:lnTo>
                    <a:pt x="63802" y="53820"/>
                  </a:lnTo>
                  <a:lnTo>
                    <a:pt x="65818" y="58465"/>
                  </a:lnTo>
                  <a:lnTo>
                    <a:pt x="69279" y="62973"/>
                  </a:lnTo>
                  <a:lnTo>
                    <a:pt x="91004" y="76059"/>
                  </a:lnTo>
                  <a:lnTo>
                    <a:pt x="132198" y="87347"/>
                  </a:lnTo>
                  <a:lnTo>
                    <a:pt x="146008" y="89398"/>
                  </a:lnTo>
                  <a:lnTo>
                    <a:pt x="148844" y="91356"/>
                  </a:lnTo>
                  <a:lnTo>
                    <a:pt x="149324" y="94072"/>
                  </a:lnTo>
                  <a:lnTo>
                    <a:pt x="148233" y="97294"/>
                  </a:lnTo>
                  <a:lnTo>
                    <a:pt x="133213" y="115312"/>
                  </a:lnTo>
                  <a:lnTo>
                    <a:pt x="92714" y="147391"/>
                  </a:lnTo>
                  <a:lnTo>
                    <a:pt x="47712" y="185085"/>
                  </a:lnTo>
                  <a:lnTo>
                    <a:pt x="23779" y="211331"/>
                  </a:lnTo>
                  <a:lnTo>
                    <a:pt x="17970" y="219917"/>
                  </a:lnTo>
                  <a:lnTo>
                    <a:pt x="15507" y="227052"/>
                  </a:lnTo>
                  <a:lnTo>
                    <a:pt x="15277" y="233219"/>
                  </a:lnTo>
                  <a:lnTo>
                    <a:pt x="16535" y="238742"/>
                  </a:lnTo>
                  <a:lnTo>
                    <a:pt x="27340" y="248642"/>
                  </a:lnTo>
                  <a:lnTo>
                    <a:pt x="35160" y="253257"/>
                  </a:lnTo>
                  <a:lnTo>
                    <a:pt x="57019" y="256504"/>
                  </a:lnTo>
                  <a:lnTo>
                    <a:pt x="98974" y="254365"/>
                  </a:lnTo>
                  <a:lnTo>
                    <a:pt x="143391" y="247381"/>
                  </a:lnTo>
                  <a:lnTo>
                    <a:pt x="184150" y="23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380">
            <a:extLst>
              <a:ext uri="{FF2B5EF4-FFF2-40B4-BE49-F238E27FC236}">
                <a16:creationId xmlns:a16="http://schemas.microsoft.com/office/drawing/2014/main" xmlns="" id="{742E2105-BC36-4FE8-8C25-B2BA92C74340}"/>
              </a:ext>
            </a:extLst>
          </p:cNvPr>
          <p:cNvGrpSpPr/>
          <p:nvPr/>
        </p:nvGrpSpPr>
        <p:grpSpPr>
          <a:xfrm>
            <a:off x="2044700" y="2000250"/>
            <a:ext cx="9526" cy="95251"/>
            <a:chOff x="2044700" y="2000250"/>
            <a:chExt cx="9526" cy="95251"/>
          </a:xfrm>
        </p:grpSpPr>
        <p:sp>
          <p:nvSpPr>
            <p:cNvPr id="78" name="SMARTInkShape-1889">
              <a:extLst>
                <a:ext uri="{FF2B5EF4-FFF2-40B4-BE49-F238E27FC236}">
                  <a16:creationId xmlns:a16="http://schemas.microsoft.com/office/drawing/2014/main" xmlns="" id="{EA8D9154-AB8A-448D-82CC-2D1DC0BB28DA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2044700" y="2095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890">
              <a:extLst>
                <a:ext uri="{FF2B5EF4-FFF2-40B4-BE49-F238E27FC236}">
                  <a16:creationId xmlns:a16="http://schemas.microsoft.com/office/drawing/2014/main" xmlns="" id="{F25946F3-0D23-4B5E-A0FF-55CA473EE5A7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2051050" y="2000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381">
            <a:extLst>
              <a:ext uri="{FF2B5EF4-FFF2-40B4-BE49-F238E27FC236}">
                <a16:creationId xmlns:a16="http://schemas.microsoft.com/office/drawing/2014/main" xmlns="" id="{899A6818-D70A-4CC9-93A6-CD7599B0BE54}"/>
              </a:ext>
            </a:extLst>
          </p:cNvPr>
          <p:cNvGrpSpPr/>
          <p:nvPr/>
        </p:nvGrpSpPr>
        <p:grpSpPr>
          <a:xfrm>
            <a:off x="2622901" y="1693645"/>
            <a:ext cx="2127627" cy="878106"/>
            <a:chOff x="2622901" y="1693645"/>
            <a:chExt cx="2127627" cy="878106"/>
          </a:xfrm>
        </p:grpSpPr>
        <p:sp>
          <p:nvSpPr>
            <p:cNvPr id="81" name="SMARTInkShape-1891">
              <a:extLst>
                <a:ext uri="{FF2B5EF4-FFF2-40B4-BE49-F238E27FC236}">
                  <a16:creationId xmlns:a16="http://schemas.microsoft.com/office/drawing/2014/main" xmlns="" id="{5AD142CC-1FF2-4A57-966F-F1002373E57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438041" y="1693645"/>
              <a:ext cx="143360" cy="147856"/>
            </a:xfrm>
            <a:custGeom>
              <a:avLst/>
              <a:gdLst/>
              <a:ahLst/>
              <a:cxnLst/>
              <a:rect l="0" t="0" r="0" b="0"/>
              <a:pathLst>
                <a:path w="143360" h="147856">
                  <a:moveTo>
                    <a:pt x="3659" y="27205"/>
                  </a:moveTo>
                  <a:lnTo>
                    <a:pt x="3659" y="27205"/>
                  </a:lnTo>
                  <a:lnTo>
                    <a:pt x="288" y="23834"/>
                  </a:lnTo>
                  <a:lnTo>
                    <a:pt x="0" y="22841"/>
                  </a:lnTo>
                  <a:lnTo>
                    <a:pt x="515" y="22179"/>
                  </a:lnTo>
                  <a:lnTo>
                    <a:pt x="1563" y="21738"/>
                  </a:lnTo>
                  <a:lnTo>
                    <a:pt x="4609" y="26892"/>
                  </a:lnTo>
                  <a:lnTo>
                    <a:pt x="12313" y="54189"/>
                  </a:lnTo>
                  <a:lnTo>
                    <a:pt x="15826" y="95103"/>
                  </a:lnTo>
                  <a:lnTo>
                    <a:pt x="16289" y="112634"/>
                  </a:lnTo>
                  <a:lnTo>
                    <a:pt x="19727" y="71184"/>
                  </a:lnTo>
                  <a:lnTo>
                    <a:pt x="32965" y="27974"/>
                  </a:lnTo>
                  <a:lnTo>
                    <a:pt x="43495" y="11319"/>
                  </a:lnTo>
                  <a:lnTo>
                    <a:pt x="55230" y="2506"/>
                  </a:lnTo>
                  <a:lnTo>
                    <a:pt x="61323" y="155"/>
                  </a:lnTo>
                  <a:lnTo>
                    <a:pt x="67502" y="0"/>
                  </a:lnTo>
                  <a:lnTo>
                    <a:pt x="80011" y="3590"/>
                  </a:lnTo>
                  <a:lnTo>
                    <a:pt x="92626" y="15533"/>
                  </a:lnTo>
                  <a:lnTo>
                    <a:pt x="109747" y="43973"/>
                  </a:lnTo>
                  <a:lnTo>
                    <a:pt x="128174" y="91508"/>
                  </a:lnTo>
                  <a:lnTo>
                    <a:pt x="143359" y="147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92">
              <a:extLst>
                <a:ext uri="{FF2B5EF4-FFF2-40B4-BE49-F238E27FC236}">
                  <a16:creationId xmlns:a16="http://schemas.microsoft.com/office/drawing/2014/main" xmlns="" id="{1C0A4C4C-6480-401A-A68F-CA5B505C604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686714" y="2432050"/>
              <a:ext cx="15337" cy="139701"/>
            </a:xfrm>
            <a:custGeom>
              <a:avLst/>
              <a:gdLst/>
              <a:ahLst/>
              <a:cxnLst/>
              <a:rect l="0" t="0" r="0" b="0"/>
              <a:pathLst>
                <a:path w="15337" h="139701">
                  <a:moveTo>
                    <a:pt x="15336" y="0"/>
                  </a:moveTo>
                  <a:lnTo>
                    <a:pt x="15336" y="0"/>
                  </a:lnTo>
                  <a:lnTo>
                    <a:pt x="11965" y="3371"/>
                  </a:lnTo>
                  <a:lnTo>
                    <a:pt x="2471" y="44258"/>
                  </a:lnTo>
                  <a:lnTo>
                    <a:pt x="0" y="80612"/>
                  </a:lnTo>
                  <a:lnTo>
                    <a:pt x="6653" y="127320"/>
                  </a:lnTo>
                  <a:lnTo>
                    <a:pt x="8986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93">
              <a:extLst>
                <a:ext uri="{FF2B5EF4-FFF2-40B4-BE49-F238E27FC236}">
                  <a16:creationId xmlns:a16="http://schemas.microsoft.com/office/drawing/2014/main" xmlns="" id="{9EB2B8D2-0881-488F-8F1F-9E2C5E66EAA8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474333" y="2533650"/>
              <a:ext cx="88018" cy="25140"/>
            </a:xfrm>
            <a:custGeom>
              <a:avLst/>
              <a:gdLst/>
              <a:ahLst/>
              <a:cxnLst/>
              <a:rect l="0" t="0" r="0" b="0"/>
              <a:pathLst>
                <a:path w="88018" h="25140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6120" y="25139"/>
                  </a:lnTo>
                  <a:lnTo>
                    <a:pt x="49367" y="1469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94">
              <a:extLst>
                <a:ext uri="{FF2B5EF4-FFF2-40B4-BE49-F238E27FC236}">
                  <a16:creationId xmlns:a16="http://schemas.microsoft.com/office/drawing/2014/main" xmlns="" id="{D5ED9317-3E78-4F18-A02A-B1167D7492D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441700" y="2486304"/>
              <a:ext cx="82551" cy="15597"/>
            </a:xfrm>
            <a:custGeom>
              <a:avLst/>
              <a:gdLst/>
              <a:ahLst/>
              <a:cxnLst/>
              <a:rect l="0" t="0" r="0" b="0"/>
              <a:pathLst>
                <a:path w="82551" h="15597">
                  <a:moveTo>
                    <a:pt x="0" y="15596"/>
                  </a:moveTo>
                  <a:lnTo>
                    <a:pt x="0" y="15596"/>
                  </a:lnTo>
                  <a:lnTo>
                    <a:pt x="3371" y="12225"/>
                  </a:lnTo>
                  <a:lnTo>
                    <a:pt x="37350" y="2731"/>
                  </a:lnTo>
                  <a:lnTo>
                    <a:pt x="56817" y="0"/>
                  </a:lnTo>
                  <a:lnTo>
                    <a:pt x="8255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95">
              <a:extLst>
                <a:ext uri="{FF2B5EF4-FFF2-40B4-BE49-F238E27FC236}">
                  <a16:creationId xmlns:a16="http://schemas.microsoft.com/office/drawing/2014/main" xmlns="" id="{9C9D785A-7892-409C-B345-2731E3CE864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342650" y="2334124"/>
              <a:ext cx="43063" cy="26855"/>
            </a:xfrm>
            <a:custGeom>
              <a:avLst/>
              <a:gdLst/>
              <a:ahLst/>
              <a:cxnLst/>
              <a:rect l="0" t="0" r="0" b="0"/>
              <a:pathLst>
                <a:path w="43063" h="26855">
                  <a:moveTo>
                    <a:pt x="29200" y="9026"/>
                  </a:moveTo>
                  <a:lnTo>
                    <a:pt x="29200" y="9026"/>
                  </a:lnTo>
                  <a:lnTo>
                    <a:pt x="6056" y="17864"/>
                  </a:lnTo>
                  <a:lnTo>
                    <a:pt x="1275" y="21891"/>
                  </a:lnTo>
                  <a:lnTo>
                    <a:pt x="0" y="23953"/>
                  </a:lnTo>
                  <a:lnTo>
                    <a:pt x="561" y="25327"/>
                  </a:lnTo>
                  <a:lnTo>
                    <a:pt x="2346" y="26244"/>
                  </a:lnTo>
                  <a:lnTo>
                    <a:pt x="4948" y="26854"/>
                  </a:lnTo>
                  <a:lnTo>
                    <a:pt x="18721" y="24343"/>
                  </a:lnTo>
                  <a:lnTo>
                    <a:pt x="32837" y="15759"/>
                  </a:lnTo>
                  <a:lnTo>
                    <a:pt x="42585" y="7650"/>
                  </a:lnTo>
                  <a:lnTo>
                    <a:pt x="43062" y="5286"/>
                  </a:lnTo>
                  <a:lnTo>
                    <a:pt x="41969" y="3005"/>
                  </a:lnTo>
                  <a:lnTo>
                    <a:pt x="39830" y="779"/>
                  </a:lnTo>
                  <a:lnTo>
                    <a:pt x="36992" y="0"/>
                  </a:lnTo>
                  <a:lnTo>
                    <a:pt x="30076" y="1016"/>
                  </a:lnTo>
                  <a:lnTo>
                    <a:pt x="10150" y="1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896">
              <a:extLst>
                <a:ext uri="{FF2B5EF4-FFF2-40B4-BE49-F238E27FC236}">
                  <a16:creationId xmlns:a16="http://schemas.microsoft.com/office/drawing/2014/main" xmlns="" id="{07097423-D864-4F9B-ABB6-6E9FC6768CB0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52800" y="24765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8951"/>
                  </a:lnTo>
                  <a:lnTo>
                    <a:pt x="14072" y="59576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897">
              <a:extLst>
                <a:ext uri="{FF2B5EF4-FFF2-40B4-BE49-F238E27FC236}">
                  <a16:creationId xmlns:a16="http://schemas.microsoft.com/office/drawing/2014/main" xmlns="" id="{422C0A95-4034-4552-8184-8B28F0E0C49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4559300" y="1736440"/>
              <a:ext cx="191228" cy="594011"/>
            </a:xfrm>
            <a:custGeom>
              <a:avLst/>
              <a:gdLst/>
              <a:ahLst/>
              <a:cxnLst/>
              <a:rect l="0" t="0" r="0" b="0"/>
              <a:pathLst>
                <a:path w="191228" h="594011">
                  <a:moveTo>
                    <a:pt x="0" y="47910"/>
                  </a:moveTo>
                  <a:lnTo>
                    <a:pt x="0" y="47910"/>
                  </a:lnTo>
                  <a:lnTo>
                    <a:pt x="3371" y="41168"/>
                  </a:lnTo>
                  <a:lnTo>
                    <a:pt x="10670" y="35976"/>
                  </a:lnTo>
                  <a:lnTo>
                    <a:pt x="50219" y="20363"/>
                  </a:lnTo>
                  <a:lnTo>
                    <a:pt x="88414" y="11839"/>
                  </a:lnTo>
                  <a:lnTo>
                    <a:pt x="126150" y="2102"/>
                  </a:lnTo>
                  <a:lnTo>
                    <a:pt x="158577" y="0"/>
                  </a:lnTo>
                  <a:lnTo>
                    <a:pt x="174901" y="4509"/>
                  </a:lnTo>
                  <a:lnTo>
                    <a:pt x="180806" y="9098"/>
                  </a:lnTo>
                  <a:lnTo>
                    <a:pt x="189249" y="21723"/>
                  </a:lnTo>
                  <a:lnTo>
                    <a:pt x="191227" y="58182"/>
                  </a:lnTo>
                  <a:lnTo>
                    <a:pt x="180603" y="104733"/>
                  </a:lnTo>
                  <a:lnTo>
                    <a:pt x="169873" y="139487"/>
                  </a:lnTo>
                  <a:lnTo>
                    <a:pt x="158754" y="176805"/>
                  </a:lnTo>
                  <a:lnTo>
                    <a:pt x="149110" y="216910"/>
                  </a:lnTo>
                  <a:lnTo>
                    <a:pt x="142000" y="260134"/>
                  </a:lnTo>
                  <a:lnTo>
                    <a:pt x="136489" y="303804"/>
                  </a:lnTo>
                  <a:lnTo>
                    <a:pt x="131688" y="344379"/>
                  </a:lnTo>
                  <a:lnTo>
                    <a:pt x="132847" y="385461"/>
                  </a:lnTo>
                  <a:lnTo>
                    <a:pt x="137359" y="426533"/>
                  </a:lnTo>
                  <a:lnTo>
                    <a:pt x="141717" y="465953"/>
                  </a:lnTo>
                  <a:lnTo>
                    <a:pt x="147887" y="498996"/>
                  </a:lnTo>
                  <a:lnTo>
                    <a:pt x="159295" y="537635"/>
                  </a:lnTo>
                  <a:lnTo>
                    <a:pt x="172420" y="569233"/>
                  </a:lnTo>
                  <a:lnTo>
                    <a:pt x="172802" y="573965"/>
                  </a:lnTo>
                  <a:lnTo>
                    <a:pt x="171646" y="577824"/>
                  </a:lnTo>
                  <a:lnTo>
                    <a:pt x="169464" y="581103"/>
                  </a:lnTo>
                  <a:lnTo>
                    <a:pt x="159514" y="584746"/>
                  </a:lnTo>
                  <a:lnTo>
                    <a:pt x="113275" y="590455"/>
                  </a:lnTo>
                  <a:lnTo>
                    <a:pt x="81154" y="592430"/>
                  </a:lnTo>
                  <a:lnTo>
                    <a:pt x="31750" y="594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98">
              <a:extLst>
                <a:ext uri="{FF2B5EF4-FFF2-40B4-BE49-F238E27FC236}">
                  <a16:creationId xmlns:a16="http://schemas.microsoft.com/office/drawing/2014/main" xmlns="" id="{A91AE407-8F6B-468C-998F-23775570D4B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4365310" y="2012950"/>
              <a:ext cx="69863" cy="67130"/>
            </a:xfrm>
            <a:custGeom>
              <a:avLst/>
              <a:gdLst/>
              <a:ahLst/>
              <a:cxnLst/>
              <a:rect l="0" t="0" r="0" b="0"/>
              <a:pathLst>
                <a:path w="69863" h="67130">
                  <a:moveTo>
                    <a:pt x="54290" y="25400"/>
                  </a:moveTo>
                  <a:lnTo>
                    <a:pt x="54290" y="25400"/>
                  </a:lnTo>
                  <a:lnTo>
                    <a:pt x="34717" y="21742"/>
                  </a:lnTo>
                  <a:lnTo>
                    <a:pt x="22308" y="23304"/>
                  </a:lnTo>
                  <a:lnTo>
                    <a:pt x="11618" y="28231"/>
                  </a:lnTo>
                  <a:lnTo>
                    <a:pt x="6792" y="31521"/>
                  </a:lnTo>
                  <a:lnTo>
                    <a:pt x="3574" y="35831"/>
                  </a:lnTo>
                  <a:lnTo>
                    <a:pt x="0" y="46263"/>
                  </a:lnTo>
                  <a:lnTo>
                    <a:pt x="457" y="51303"/>
                  </a:lnTo>
                  <a:lnTo>
                    <a:pt x="4729" y="60666"/>
                  </a:lnTo>
                  <a:lnTo>
                    <a:pt x="9254" y="63728"/>
                  </a:lnTo>
                  <a:lnTo>
                    <a:pt x="21809" y="67129"/>
                  </a:lnTo>
                  <a:lnTo>
                    <a:pt x="36797" y="64878"/>
                  </a:lnTo>
                  <a:lnTo>
                    <a:pt x="44744" y="62302"/>
                  </a:lnTo>
                  <a:lnTo>
                    <a:pt x="59220" y="50032"/>
                  </a:lnTo>
                  <a:lnTo>
                    <a:pt x="66043" y="41821"/>
                  </a:lnTo>
                  <a:lnTo>
                    <a:pt x="69181" y="34936"/>
                  </a:lnTo>
                  <a:lnTo>
                    <a:pt x="69862" y="28935"/>
                  </a:lnTo>
                  <a:lnTo>
                    <a:pt x="68904" y="23524"/>
                  </a:lnTo>
                  <a:lnTo>
                    <a:pt x="64077" y="15629"/>
                  </a:lnTo>
                  <a:lnTo>
                    <a:pt x="60815" y="12536"/>
                  </a:lnTo>
                  <a:lnTo>
                    <a:pt x="33053" y="3208"/>
                  </a:lnTo>
                  <a:lnTo>
                    <a:pt x="1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899">
              <a:extLst>
                <a:ext uri="{FF2B5EF4-FFF2-40B4-BE49-F238E27FC236}">
                  <a16:creationId xmlns:a16="http://schemas.microsoft.com/office/drawing/2014/main" xmlns="" id="{0B4FC1D0-1CFC-4DA0-A63F-F0F7E71FFFD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381500" y="2165350"/>
              <a:ext cx="5468" cy="114301"/>
            </a:xfrm>
            <a:custGeom>
              <a:avLst/>
              <a:gdLst/>
              <a:ahLst/>
              <a:cxnLst/>
              <a:rect l="0" t="0" r="0" b="0"/>
              <a:pathLst>
                <a:path w="5468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467" y="6742"/>
                  </a:lnTo>
                  <a:lnTo>
                    <a:pt x="805" y="50901"/>
                  </a:lnTo>
                  <a:lnTo>
                    <a:pt x="106" y="9310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00">
              <a:extLst>
                <a:ext uri="{FF2B5EF4-FFF2-40B4-BE49-F238E27FC236}">
                  <a16:creationId xmlns:a16="http://schemas.microsoft.com/office/drawing/2014/main" xmlns="" id="{5CBC9468-412E-4B98-B8B2-1D1D6F39ABA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092855" y="1843265"/>
              <a:ext cx="148946" cy="391936"/>
            </a:xfrm>
            <a:custGeom>
              <a:avLst/>
              <a:gdLst/>
              <a:ahLst/>
              <a:cxnLst/>
              <a:rect l="0" t="0" r="0" b="0"/>
              <a:pathLst>
                <a:path w="148946" h="391936">
                  <a:moveTo>
                    <a:pt x="148945" y="10935"/>
                  </a:moveTo>
                  <a:lnTo>
                    <a:pt x="148945" y="10935"/>
                  </a:lnTo>
                  <a:lnTo>
                    <a:pt x="143478" y="0"/>
                  </a:lnTo>
                  <a:lnTo>
                    <a:pt x="139224" y="2782"/>
                  </a:lnTo>
                  <a:lnTo>
                    <a:pt x="131925" y="10839"/>
                  </a:lnTo>
                  <a:lnTo>
                    <a:pt x="109992" y="52283"/>
                  </a:lnTo>
                  <a:lnTo>
                    <a:pt x="97060" y="86461"/>
                  </a:lnTo>
                  <a:lnTo>
                    <a:pt x="81905" y="127523"/>
                  </a:lnTo>
                  <a:lnTo>
                    <a:pt x="65762" y="171642"/>
                  </a:lnTo>
                  <a:lnTo>
                    <a:pt x="49181" y="216416"/>
                  </a:lnTo>
                  <a:lnTo>
                    <a:pt x="32404" y="259834"/>
                  </a:lnTo>
                  <a:lnTo>
                    <a:pt x="17421" y="298886"/>
                  </a:lnTo>
                  <a:lnTo>
                    <a:pt x="5823" y="332941"/>
                  </a:lnTo>
                  <a:lnTo>
                    <a:pt x="0" y="369124"/>
                  </a:lnTo>
                  <a:lnTo>
                    <a:pt x="2895" y="39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01">
              <a:extLst>
                <a:ext uri="{FF2B5EF4-FFF2-40B4-BE49-F238E27FC236}">
                  <a16:creationId xmlns:a16="http://schemas.microsoft.com/office/drawing/2014/main" xmlns="" id="{7C19A028-F4F4-46A5-9209-2611EFFF886D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3982333" y="1861433"/>
              <a:ext cx="265818" cy="319326"/>
            </a:xfrm>
            <a:custGeom>
              <a:avLst/>
              <a:gdLst/>
              <a:ahLst/>
              <a:cxnLst/>
              <a:rect l="0" t="0" r="0" b="0"/>
              <a:pathLst>
                <a:path w="265818" h="319326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46222" y="42460"/>
                  </a:lnTo>
                  <a:lnTo>
                    <a:pt x="92567" y="80633"/>
                  </a:lnTo>
                  <a:lnTo>
                    <a:pt x="127434" y="112252"/>
                  </a:lnTo>
                  <a:lnTo>
                    <a:pt x="161745" y="147471"/>
                  </a:lnTo>
                  <a:lnTo>
                    <a:pt x="192046" y="184291"/>
                  </a:lnTo>
                  <a:lnTo>
                    <a:pt x="217507" y="220411"/>
                  </a:lnTo>
                  <a:lnTo>
                    <a:pt x="242330" y="266396"/>
                  </a:lnTo>
                  <a:lnTo>
                    <a:pt x="257071" y="310674"/>
                  </a:lnTo>
                  <a:lnTo>
                    <a:pt x="260284" y="317503"/>
                  </a:lnTo>
                  <a:lnTo>
                    <a:pt x="262128" y="319325"/>
                  </a:lnTo>
                  <a:lnTo>
                    <a:pt x="263357" y="317717"/>
                  </a:lnTo>
                  <a:lnTo>
                    <a:pt x="265817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902">
              <a:extLst>
                <a:ext uri="{FF2B5EF4-FFF2-40B4-BE49-F238E27FC236}">
                  <a16:creationId xmlns:a16="http://schemas.microsoft.com/office/drawing/2014/main" xmlns="" id="{48A61537-F4A4-4EE1-8958-65C3C7C012BD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3367296" y="1873328"/>
              <a:ext cx="531605" cy="347233"/>
            </a:xfrm>
            <a:custGeom>
              <a:avLst/>
              <a:gdLst/>
              <a:ahLst/>
              <a:cxnLst/>
              <a:rect l="0" t="0" r="0" b="0"/>
              <a:pathLst>
                <a:path w="531605" h="347233">
                  <a:moveTo>
                    <a:pt x="328404" y="6272"/>
                  </a:moveTo>
                  <a:lnTo>
                    <a:pt x="328404" y="6272"/>
                  </a:lnTo>
                  <a:lnTo>
                    <a:pt x="334492" y="183"/>
                  </a:lnTo>
                  <a:lnTo>
                    <a:pt x="331305" y="0"/>
                  </a:lnTo>
                  <a:lnTo>
                    <a:pt x="310982" y="8767"/>
                  </a:lnTo>
                  <a:lnTo>
                    <a:pt x="279569" y="24048"/>
                  </a:lnTo>
                  <a:lnTo>
                    <a:pt x="237384" y="36908"/>
                  </a:lnTo>
                  <a:lnTo>
                    <a:pt x="194034" y="55644"/>
                  </a:lnTo>
                  <a:lnTo>
                    <a:pt x="148813" y="75699"/>
                  </a:lnTo>
                  <a:lnTo>
                    <a:pt x="107504" y="91676"/>
                  </a:lnTo>
                  <a:lnTo>
                    <a:pt x="68454" y="108717"/>
                  </a:lnTo>
                  <a:lnTo>
                    <a:pt x="35364" y="123300"/>
                  </a:lnTo>
                  <a:lnTo>
                    <a:pt x="32855" y="125918"/>
                  </a:lnTo>
                  <a:lnTo>
                    <a:pt x="31888" y="128370"/>
                  </a:lnTo>
                  <a:lnTo>
                    <a:pt x="34065" y="131415"/>
                  </a:lnTo>
                  <a:lnTo>
                    <a:pt x="44011" y="138561"/>
                  </a:lnTo>
                  <a:lnTo>
                    <a:pt x="90012" y="149578"/>
                  </a:lnTo>
                  <a:lnTo>
                    <a:pt x="122968" y="154160"/>
                  </a:lnTo>
                  <a:lnTo>
                    <a:pt x="158783" y="158548"/>
                  </a:lnTo>
                  <a:lnTo>
                    <a:pt x="195161" y="162850"/>
                  </a:lnTo>
                  <a:lnTo>
                    <a:pt x="230144" y="167114"/>
                  </a:lnTo>
                  <a:lnTo>
                    <a:pt x="271460" y="173481"/>
                  </a:lnTo>
                  <a:lnTo>
                    <a:pt x="285457" y="179600"/>
                  </a:lnTo>
                  <a:lnTo>
                    <a:pt x="289189" y="183208"/>
                  </a:lnTo>
                  <a:lnTo>
                    <a:pt x="290266" y="187024"/>
                  </a:lnTo>
                  <a:lnTo>
                    <a:pt x="289573" y="190979"/>
                  </a:lnTo>
                  <a:lnTo>
                    <a:pt x="287700" y="195026"/>
                  </a:lnTo>
                  <a:lnTo>
                    <a:pt x="264838" y="210836"/>
                  </a:lnTo>
                  <a:lnTo>
                    <a:pt x="221140" y="232297"/>
                  </a:lnTo>
                  <a:lnTo>
                    <a:pt x="182423" y="250191"/>
                  </a:lnTo>
                  <a:lnTo>
                    <a:pt x="139346" y="269197"/>
                  </a:lnTo>
                  <a:lnTo>
                    <a:pt x="94330" y="287052"/>
                  </a:lnTo>
                  <a:lnTo>
                    <a:pt x="55979" y="304394"/>
                  </a:lnTo>
                  <a:lnTo>
                    <a:pt x="16028" y="326262"/>
                  </a:lnTo>
                  <a:lnTo>
                    <a:pt x="3304" y="336167"/>
                  </a:lnTo>
                  <a:lnTo>
                    <a:pt x="898" y="339797"/>
                  </a:lnTo>
                  <a:lnTo>
                    <a:pt x="0" y="342922"/>
                  </a:lnTo>
                  <a:lnTo>
                    <a:pt x="4340" y="345005"/>
                  </a:lnTo>
                  <a:lnTo>
                    <a:pt x="36868" y="347232"/>
                  </a:lnTo>
                  <a:lnTo>
                    <a:pt x="73714" y="345252"/>
                  </a:lnTo>
                  <a:lnTo>
                    <a:pt x="97227" y="343031"/>
                  </a:lnTo>
                  <a:lnTo>
                    <a:pt x="123486" y="340139"/>
                  </a:lnTo>
                  <a:lnTo>
                    <a:pt x="151575" y="336800"/>
                  </a:lnTo>
                  <a:lnTo>
                    <a:pt x="183707" y="333163"/>
                  </a:lnTo>
                  <a:lnTo>
                    <a:pt x="218534" y="329327"/>
                  </a:lnTo>
                  <a:lnTo>
                    <a:pt x="255157" y="325359"/>
                  </a:lnTo>
                  <a:lnTo>
                    <a:pt x="291567" y="322713"/>
                  </a:lnTo>
                  <a:lnTo>
                    <a:pt x="327835" y="320949"/>
                  </a:lnTo>
                  <a:lnTo>
                    <a:pt x="364008" y="319774"/>
                  </a:lnTo>
                  <a:lnTo>
                    <a:pt x="395179" y="318990"/>
                  </a:lnTo>
                  <a:lnTo>
                    <a:pt x="423015" y="318467"/>
                  </a:lnTo>
                  <a:lnTo>
                    <a:pt x="469231" y="317886"/>
                  </a:lnTo>
                  <a:lnTo>
                    <a:pt x="511555" y="317560"/>
                  </a:lnTo>
                  <a:lnTo>
                    <a:pt x="531604" y="317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903">
              <a:extLst>
                <a:ext uri="{FF2B5EF4-FFF2-40B4-BE49-F238E27FC236}">
                  <a16:creationId xmlns:a16="http://schemas.microsoft.com/office/drawing/2014/main" xmlns="" id="{5C559A9A-1102-4AF1-8F57-30020F02706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980561" y="1812027"/>
              <a:ext cx="194440" cy="475645"/>
            </a:xfrm>
            <a:custGeom>
              <a:avLst/>
              <a:gdLst/>
              <a:ahLst/>
              <a:cxnLst/>
              <a:rect l="0" t="0" r="0" b="0"/>
              <a:pathLst>
                <a:path w="194440" h="475645">
                  <a:moveTo>
                    <a:pt x="194439" y="23123"/>
                  </a:moveTo>
                  <a:lnTo>
                    <a:pt x="194439" y="23123"/>
                  </a:lnTo>
                  <a:lnTo>
                    <a:pt x="194439" y="16381"/>
                  </a:lnTo>
                  <a:lnTo>
                    <a:pt x="192322" y="13689"/>
                  </a:lnTo>
                  <a:lnTo>
                    <a:pt x="184326" y="8817"/>
                  </a:lnTo>
                  <a:lnTo>
                    <a:pt x="156171" y="646"/>
                  </a:lnTo>
                  <a:lnTo>
                    <a:pt x="128224" y="0"/>
                  </a:lnTo>
                  <a:lnTo>
                    <a:pt x="110447" y="4850"/>
                  </a:lnTo>
                  <a:lnTo>
                    <a:pt x="81202" y="22255"/>
                  </a:lnTo>
                  <a:lnTo>
                    <a:pt x="60306" y="45287"/>
                  </a:lnTo>
                  <a:lnTo>
                    <a:pt x="48549" y="73356"/>
                  </a:lnTo>
                  <a:lnTo>
                    <a:pt x="44031" y="119515"/>
                  </a:lnTo>
                  <a:lnTo>
                    <a:pt x="47489" y="158223"/>
                  </a:lnTo>
                  <a:lnTo>
                    <a:pt x="51047" y="188765"/>
                  </a:lnTo>
                  <a:lnTo>
                    <a:pt x="49335" y="224918"/>
                  </a:lnTo>
                  <a:lnTo>
                    <a:pt x="43165" y="264504"/>
                  </a:lnTo>
                  <a:lnTo>
                    <a:pt x="33367" y="305616"/>
                  </a:lnTo>
                  <a:lnTo>
                    <a:pt x="23838" y="345526"/>
                  </a:lnTo>
                  <a:lnTo>
                    <a:pt x="14900" y="382313"/>
                  </a:lnTo>
                  <a:lnTo>
                    <a:pt x="3345" y="424707"/>
                  </a:lnTo>
                  <a:lnTo>
                    <a:pt x="0" y="450909"/>
                  </a:lnTo>
                  <a:lnTo>
                    <a:pt x="1718" y="462782"/>
                  </a:lnTo>
                  <a:lnTo>
                    <a:pt x="6715" y="470881"/>
                  </a:lnTo>
                  <a:lnTo>
                    <a:pt x="10023" y="474028"/>
                  </a:lnTo>
                  <a:lnTo>
                    <a:pt x="26869" y="475644"/>
                  </a:lnTo>
                  <a:lnTo>
                    <a:pt x="67883" y="468824"/>
                  </a:lnTo>
                  <a:lnTo>
                    <a:pt x="102914" y="459690"/>
                  </a:lnTo>
                  <a:lnTo>
                    <a:pt x="142002" y="450927"/>
                  </a:lnTo>
                  <a:lnTo>
                    <a:pt x="181739" y="442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04">
              <a:extLst>
                <a:ext uri="{FF2B5EF4-FFF2-40B4-BE49-F238E27FC236}">
                  <a16:creationId xmlns:a16="http://schemas.microsoft.com/office/drawing/2014/main" xmlns="" id="{9A825AF6-96FB-4DAC-9840-68214F21B34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640877" y="2089150"/>
              <a:ext cx="115024" cy="31751"/>
            </a:xfrm>
            <a:custGeom>
              <a:avLst/>
              <a:gdLst/>
              <a:ahLst/>
              <a:cxnLst/>
              <a:rect l="0" t="0" r="0" b="0"/>
              <a:pathLst>
                <a:path w="115024" h="31751">
                  <a:moveTo>
                    <a:pt x="19773" y="31750"/>
                  </a:moveTo>
                  <a:lnTo>
                    <a:pt x="19773" y="31750"/>
                  </a:lnTo>
                  <a:lnTo>
                    <a:pt x="0" y="31750"/>
                  </a:lnTo>
                  <a:lnTo>
                    <a:pt x="12810" y="30339"/>
                  </a:lnTo>
                  <a:lnTo>
                    <a:pt x="45226" y="20905"/>
                  </a:lnTo>
                  <a:lnTo>
                    <a:pt x="91207" y="7135"/>
                  </a:lnTo>
                  <a:lnTo>
                    <a:pt x="115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05">
              <a:extLst>
                <a:ext uri="{FF2B5EF4-FFF2-40B4-BE49-F238E27FC236}">
                  <a16:creationId xmlns:a16="http://schemas.microsoft.com/office/drawing/2014/main" xmlns="" id="{073BCCBF-BBE7-4D88-8EC0-994CF4058817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622901" y="1846661"/>
              <a:ext cx="215550" cy="414349"/>
            </a:xfrm>
            <a:custGeom>
              <a:avLst/>
              <a:gdLst/>
              <a:ahLst/>
              <a:cxnLst/>
              <a:rect l="0" t="0" r="0" b="0"/>
              <a:pathLst>
                <a:path w="215550" h="414349">
                  <a:moveTo>
                    <a:pt x="215549" y="32939"/>
                  </a:moveTo>
                  <a:lnTo>
                    <a:pt x="215549" y="32939"/>
                  </a:lnTo>
                  <a:lnTo>
                    <a:pt x="215549" y="26197"/>
                  </a:lnTo>
                  <a:lnTo>
                    <a:pt x="213667" y="21005"/>
                  </a:lnTo>
                  <a:lnTo>
                    <a:pt x="212178" y="18633"/>
                  </a:lnTo>
                  <a:lnTo>
                    <a:pt x="199969" y="8553"/>
                  </a:lnTo>
                  <a:lnTo>
                    <a:pt x="172833" y="0"/>
                  </a:lnTo>
                  <a:lnTo>
                    <a:pt x="125737" y="928"/>
                  </a:lnTo>
                  <a:lnTo>
                    <a:pt x="88984" y="7383"/>
                  </a:lnTo>
                  <a:lnTo>
                    <a:pt x="56849" y="22780"/>
                  </a:lnTo>
                  <a:lnTo>
                    <a:pt x="40594" y="37126"/>
                  </a:lnTo>
                  <a:lnTo>
                    <a:pt x="30076" y="56672"/>
                  </a:lnTo>
                  <a:lnTo>
                    <a:pt x="20188" y="93358"/>
                  </a:lnTo>
                  <a:lnTo>
                    <a:pt x="14672" y="139271"/>
                  </a:lnTo>
                  <a:lnTo>
                    <a:pt x="12676" y="175447"/>
                  </a:lnTo>
                  <a:lnTo>
                    <a:pt x="9437" y="215045"/>
                  </a:lnTo>
                  <a:lnTo>
                    <a:pt x="5646" y="254280"/>
                  </a:lnTo>
                  <a:lnTo>
                    <a:pt x="2314" y="292180"/>
                  </a:lnTo>
                  <a:lnTo>
                    <a:pt x="833" y="327838"/>
                  </a:lnTo>
                  <a:lnTo>
                    <a:pt x="0" y="369535"/>
                  </a:lnTo>
                  <a:lnTo>
                    <a:pt x="3124" y="397489"/>
                  </a:lnTo>
                  <a:lnTo>
                    <a:pt x="8484" y="408509"/>
                  </a:lnTo>
                  <a:lnTo>
                    <a:pt x="11889" y="412436"/>
                  </a:lnTo>
                  <a:lnTo>
                    <a:pt x="17687" y="414348"/>
                  </a:lnTo>
                  <a:lnTo>
                    <a:pt x="44818" y="412963"/>
                  </a:lnTo>
                  <a:lnTo>
                    <a:pt x="89076" y="402518"/>
                  </a:lnTo>
                  <a:lnTo>
                    <a:pt x="126413" y="389578"/>
                  </a:lnTo>
                  <a:lnTo>
                    <a:pt x="160881" y="378182"/>
                  </a:lnTo>
                  <a:lnTo>
                    <a:pt x="209199" y="363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382">
            <a:extLst>
              <a:ext uri="{FF2B5EF4-FFF2-40B4-BE49-F238E27FC236}">
                <a16:creationId xmlns:a16="http://schemas.microsoft.com/office/drawing/2014/main" xmlns="" id="{CB3639BF-65E5-4F34-B8C9-7F596AD63E58}"/>
              </a:ext>
            </a:extLst>
          </p:cNvPr>
          <p:cNvGrpSpPr/>
          <p:nvPr/>
        </p:nvGrpSpPr>
        <p:grpSpPr>
          <a:xfrm>
            <a:off x="5105400" y="2070100"/>
            <a:ext cx="184151" cy="143268"/>
            <a:chOff x="5105400" y="2070100"/>
            <a:chExt cx="184151" cy="143268"/>
          </a:xfrm>
        </p:grpSpPr>
        <p:sp>
          <p:nvSpPr>
            <p:cNvPr id="97" name="SMARTInkShape-1906">
              <a:extLst>
                <a:ext uri="{FF2B5EF4-FFF2-40B4-BE49-F238E27FC236}">
                  <a16:creationId xmlns:a16="http://schemas.microsoft.com/office/drawing/2014/main" xmlns="" id="{A0F550CD-EE69-4FDF-9073-00137A18C24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5108379" y="2197100"/>
              <a:ext cx="181172" cy="16268"/>
            </a:xfrm>
            <a:custGeom>
              <a:avLst/>
              <a:gdLst/>
              <a:ahLst/>
              <a:cxnLst/>
              <a:rect l="0" t="0" r="0" b="0"/>
              <a:pathLst>
                <a:path w="181172" h="162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775"/>
                  </a:lnTo>
                  <a:lnTo>
                    <a:pt x="4645" y="12209"/>
                  </a:lnTo>
                  <a:lnTo>
                    <a:pt x="18754" y="16010"/>
                  </a:lnTo>
                  <a:lnTo>
                    <a:pt x="59905" y="16267"/>
                  </a:lnTo>
                  <a:lnTo>
                    <a:pt x="99052" y="13580"/>
                  </a:lnTo>
                  <a:lnTo>
                    <a:pt x="139970" y="10034"/>
                  </a:lnTo>
                  <a:lnTo>
                    <a:pt x="18117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907">
              <a:extLst>
                <a:ext uri="{FF2B5EF4-FFF2-40B4-BE49-F238E27FC236}">
                  <a16:creationId xmlns:a16="http://schemas.microsoft.com/office/drawing/2014/main" xmlns="" id="{1FAE046E-A9FD-43A0-9910-F4CC4092BC5A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5105400" y="2070100"/>
              <a:ext cx="171451" cy="19051"/>
            </a:xfrm>
            <a:custGeom>
              <a:avLst/>
              <a:gdLst/>
              <a:ahLst/>
              <a:cxnLst/>
              <a:rect l="0" t="0" r="0" b="0"/>
              <a:pathLst>
                <a:path w="171451" h="19051">
                  <a:moveTo>
                    <a:pt x="0" y="19050"/>
                  </a:moveTo>
                  <a:lnTo>
                    <a:pt x="0" y="19050"/>
                  </a:lnTo>
                  <a:lnTo>
                    <a:pt x="18031" y="14686"/>
                  </a:lnTo>
                  <a:lnTo>
                    <a:pt x="53477" y="11877"/>
                  </a:lnTo>
                  <a:lnTo>
                    <a:pt x="100120" y="4146"/>
                  </a:lnTo>
                  <a:lnTo>
                    <a:pt x="147493" y="122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83">
            <a:extLst>
              <a:ext uri="{FF2B5EF4-FFF2-40B4-BE49-F238E27FC236}">
                <a16:creationId xmlns:a16="http://schemas.microsoft.com/office/drawing/2014/main" xmlns="" id="{06E08A89-1064-4DE7-AA48-03A7A1DA87C0}"/>
              </a:ext>
            </a:extLst>
          </p:cNvPr>
          <p:cNvGrpSpPr/>
          <p:nvPr/>
        </p:nvGrpSpPr>
        <p:grpSpPr>
          <a:xfrm>
            <a:off x="5742029" y="1758914"/>
            <a:ext cx="436522" cy="885175"/>
            <a:chOff x="5742029" y="1758914"/>
            <a:chExt cx="436522" cy="885175"/>
          </a:xfrm>
        </p:grpSpPr>
        <p:sp>
          <p:nvSpPr>
            <p:cNvPr id="100" name="SMARTInkShape-1908">
              <a:extLst>
                <a:ext uri="{FF2B5EF4-FFF2-40B4-BE49-F238E27FC236}">
                  <a16:creationId xmlns:a16="http://schemas.microsoft.com/office/drawing/2014/main" xmlns="" id="{88C1FECC-7C30-4229-85AA-FB0BC73F9CCF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848350" y="1758914"/>
              <a:ext cx="152401" cy="130115"/>
            </a:xfrm>
            <a:custGeom>
              <a:avLst/>
              <a:gdLst/>
              <a:ahLst/>
              <a:cxnLst/>
              <a:rect l="0" t="0" r="0" b="0"/>
              <a:pathLst>
                <a:path w="152401" h="130115">
                  <a:moveTo>
                    <a:pt x="0" y="44486"/>
                  </a:moveTo>
                  <a:lnTo>
                    <a:pt x="0" y="44486"/>
                  </a:lnTo>
                  <a:lnTo>
                    <a:pt x="0" y="40828"/>
                  </a:lnTo>
                  <a:lnTo>
                    <a:pt x="4364" y="86290"/>
                  </a:lnTo>
                  <a:lnTo>
                    <a:pt x="6273" y="130114"/>
                  </a:lnTo>
                  <a:lnTo>
                    <a:pt x="12121" y="88445"/>
                  </a:lnTo>
                  <a:lnTo>
                    <a:pt x="22250" y="47555"/>
                  </a:lnTo>
                  <a:lnTo>
                    <a:pt x="34892" y="14978"/>
                  </a:lnTo>
                  <a:lnTo>
                    <a:pt x="45847" y="3620"/>
                  </a:lnTo>
                  <a:lnTo>
                    <a:pt x="52436" y="1014"/>
                  </a:lnTo>
                  <a:lnTo>
                    <a:pt x="67285" y="0"/>
                  </a:lnTo>
                  <a:lnTo>
                    <a:pt x="83291" y="5664"/>
                  </a:lnTo>
                  <a:lnTo>
                    <a:pt x="110051" y="24517"/>
                  </a:lnTo>
                  <a:lnTo>
                    <a:pt x="127934" y="44077"/>
                  </a:lnTo>
                  <a:lnTo>
                    <a:pt x="144523" y="81446"/>
                  </a:lnTo>
                  <a:lnTo>
                    <a:pt x="152400" y="127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09">
              <a:extLst>
                <a:ext uri="{FF2B5EF4-FFF2-40B4-BE49-F238E27FC236}">
                  <a16:creationId xmlns:a16="http://schemas.microsoft.com/office/drawing/2014/main" xmlns="" id="{A6440D9A-2237-4FF9-AC88-6504514F70F8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17699" y="2520950"/>
              <a:ext cx="10052" cy="120651"/>
            </a:xfrm>
            <a:custGeom>
              <a:avLst/>
              <a:gdLst/>
              <a:ahLst/>
              <a:cxnLst/>
              <a:rect l="0" t="0" r="0" b="0"/>
              <a:pathLst>
                <a:path w="10052" h="120651">
                  <a:moveTo>
                    <a:pt x="10051" y="0"/>
                  </a:moveTo>
                  <a:lnTo>
                    <a:pt x="10051" y="0"/>
                  </a:lnTo>
                  <a:lnTo>
                    <a:pt x="0" y="43327"/>
                  </a:lnTo>
                  <a:lnTo>
                    <a:pt x="17" y="82217"/>
                  </a:lnTo>
                  <a:lnTo>
                    <a:pt x="370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10">
              <a:extLst>
                <a:ext uri="{FF2B5EF4-FFF2-40B4-BE49-F238E27FC236}">
                  <a16:creationId xmlns:a16="http://schemas.microsoft.com/office/drawing/2014/main" xmlns="" id="{BF15A9E4-E5C0-4B43-B2BF-C7CCDC52C9F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911458" y="2622550"/>
              <a:ext cx="89293" cy="21539"/>
            </a:xfrm>
            <a:custGeom>
              <a:avLst/>
              <a:gdLst/>
              <a:ahLst/>
              <a:cxnLst/>
              <a:rect l="0" t="0" r="0" b="0"/>
              <a:pathLst>
                <a:path w="89293" h="21539">
                  <a:moveTo>
                    <a:pt x="6742" y="12700"/>
                  </a:moveTo>
                  <a:lnTo>
                    <a:pt x="6742" y="12700"/>
                  </a:lnTo>
                  <a:lnTo>
                    <a:pt x="0" y="16071"/>
                  </a:lnTo>
                  <a:lnTo>
                    <a:pt x="130" y="17770"/>
                  </a:lnTo>
                  <a:lnTo>
                    <a:pt x="5921" y="21538"/>
                  </a:lnTo>
                  <a:lnTo>
                    <a:pt x="17431" y="19920"/>
                  </a:lnTo>
                  <a:lnTo>
                    <a:pt x="61300" y="7384"/>
                  </a:lnTo>
                  <a:lnTo>
                    <a:pt x="89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11">
              <a:extLst>
                <a:ext uri="{FF2B5EF4-FFF2-40B4-BE49-F238E27FC236}">
                  <a16:creationId xmlns:a16="http://schemas.microsoft.com/office/drawing/2014/main" xmlns="" id="{0720B895-DB0D-4F31-A211-DF7884DD5FBD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899150" y="25590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12961" y="7631"/>
                  </a:lnTo>
                  <a:lnTo>
                    <a:pt x="53360" y="171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12">
              <a:extLst>
                <a:ext uri="{FF2B5EF4-FFF2-40B4-BE49-F238E27FC236}">
                  <a16:creationId xmlns:a16="http://schemas.microsoft.com/office/drawing/2014/main" xmlns="" id="{E3E10E04-04D2-46EC-9047-C1E90DCFD23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768611" y="2420563"/>
              <a:ext cx="79274" cy="17838"/>
            </a:xfrm>
            <a:custGeom>
              <a:avLst/>
              <a:gdLst/>
              <a:ahLst/>
              <a:cxnLst/>
              <a:rect l="0" t="0" r="0" b="0"/>
              <a:pathLst>
                <a:path w="79274" h="17838">
                  <a:moveTo>
                    <a:pt x="35289" y="11487"/>
                  </a:moveTo>
                  <a:lnTo>
                    <a:pt x="35289" y="11487"/>
                  </a:lnTo>
                  <a:lnTo>
                    <a:pt x="6678" y="6020"/>
                  </a:lnTo>
                  <a:lnTo>
                    <a:pt x="3515" y="6431"/>
                  </a:lnTo>
                  <a:lnTo>
                    <a:pt x="1407" y="7411"/>
                  </a:lnTo>
                  <a:lnTo>
                    <a:pt x="0" y="8770"/>
                  </a:lnTo>
                  <a:lnTo>
                    <a:pt x="1180" y="10381"/>
                  </a:lnTo>
                  <a:lnTo>
                    <a:pt x="8134" y="14053"/>
                  </a:lnTo>
                  <a:lnTo>
                    <a:pt x="27321" y="16716"/>
                  </a:lnTo>
                  <a:lnTo>
                    <a:pt x="68646" y="10782"/>
                  </a:lnTo>
                  <a:lnTo>
                    <a:pt x="74460" y="8900"/>
                  </a:lnTo>
                  <a:lnTo>
                    <a:pt x="77631" y="6940"/>
                  </a:lnTo>
                  <a:lnTo>
                    <a:pt x="79040" y="4928"/>
                  </a:lnTo>
                  <a:lnTo>
                    <a:pt x="79273" y="2881"/>
                  </a:lnTo>
                  <a:lnTo>
                    <a:pt x="77312" y="1516"/>
                  </a:lnTo>
                  <a:lnTo>
                    <a:pt x="69488" y="0"/>
                  </a:lnTo>
                  <a:lnTo>
                    <a:pt x="53183" y="2517"/>
                  </a:lnTo>
                  <a:lnTo>
                    <a:pt x="49335" y="4802"/>
                  </a:lnTo>
                  <a:lnTo>
                    <a:pt x="46769" y="7735"/>
                  </a:lnTo>
                  <a:lnTo>
                    <a:pt x="41639" y="1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913">
              <a:extLst>
                <a:ext uri="{FF2B5EF4-FFF2-40B4-BE49-F238E27FC236}">
                  <a16:creationId xmlns:a16="http://schemas.microsoft.com/office/drawing/2014/main" xmlns="" id="{B534CABA-4B78-4A22-92C9-DFC7DB6AC17F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97550" y="25336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5026" y="7526"/>
                  </a:lnTo>
                  <a:lnTo>
                    <a:pt x="6175" y="47688"/>
                  </a:lnTo>
                  <a:lnTo>
                    <a:pt x="9698" y="90885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14">
              <a:extLst>
                <a:ext uri="{FF2B5EF4-FFF2-40B4-BE49-F238E27FC236}">
                  <a16:creationId xmlns:a16="http://schemas.microsoft.com/office/drawing/2014/main" xmlns="" id="{CEB018FE-0FAF-42AF-ACC8-EBC6969EDE26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742029" y="1943100"/>
              <a:ext cx="436522" cy="373279"/>
            </a:xfrm>
            <a:custGeom>
              <a:avLst/>
              <a:gdLst/>
              <a:ahLst/>
              <a:cxnLst/>
              <a:rect l="0" t="0" r="0" b="0"/>
              <a:pathLst>
                <a:path w="436522" h="373279">
                  <a:moveTo>
                    <a:pt x="366671" y="0"/>
                  </a:moveTo>
                  <a:lnTo>
                    <a:pt x="366671" y="0"/>
                  </a:lnTo>
                  <a:lnTo>
                    <a:pt x="377606" y="0"/>
                  </a:lnTo>
                  <a:lnTo>
                    <a:pt x="348819" y="3371"/>
                  </a:lnTo>
                  <a:lnTo>
                    <a:pt x="306544" y="20264"/>
                  </a:lnTo>
                  <a:lnTo>
                    <a:pt x="263561" y="35010"/>
                  </a:lnTo>
                  <a:lnTo>
                    <a:pt x="226771" y="48956"/>
                  </a:lnTo>
                  <a:lnTo>
                    <a:pt x="185019" y="66444"/>
                  </a:lnTo>
                  <a:lnTo>
                    <a:pt x="142708" y="85269"/>
                  </a:lnTo>
                  <a:lnTo>
                    <a:pt x="105089" y="103044"/>
                  </a:lnTo>
                  <a:lnTo>
                    <a:pt x="62290" y="125546"/>
                  </a:lnTo>
                  <a:lnTo>
                    <a:pt x="44121" y="138877"/>
                  </a:lnTo>
                  <a:lnTo>
                    <a:pt x="45099" y="142679"/>
                  </a:lnTo>
                  <a:lnTo>
                    <a:pt x="55593" y="150667"/>
                  </a:lnTo>
                  <a:lnTo>
                    <a:pt x="91446" y="163097"/>
                  </a:lnTo>
                  <a:lnTo>
                    <a:pt x="123699" y="171501"/>
                  </a:lnTo>
                  <a:lnTo>
                    <a:pt x="157083" y="179939"/>
                  </a:lnTo>
                  <a:lnTo>
                    <a:pt x="195445" y="193329"/>
                  </a:lnTo>
                  <a:lnTo>
                    <a:pt x="201721" y="198736"/>
                  </a:lnTo>
                  <a:lnTo>
                    <a:pt x="205904" y="204457"/>
                  </a:lnTo>
                  <a:lnTo>
                    <a:pt x="206576" y="211094"/>
                  </a:lnTo>
                  <a:lnTo>
                    <a:pt x="201678" y="225993"/>
                  </a:lnTo>
                  <a:lnTo>
                    <a:pt x="173537" y="250249"/>
                  </a:lnTo>
                  <a:lnTo>
                    <a:pt x="142075" y="270677"/>
                  </a:lnTo>
                  <a:lnTo>
                    <a:pt x="104573" y="293162"/>
                  </a:lnTo>
                  <a:lnTo>
                    <a:pt x="64387" y="314914"/>
                  </a:lnTo>
                  <a:lnTo>
                    <a:pt x="18951" y="343623"/>
                  </a:lnTo>
                  <a:lnTo>
                    <a:pt x="3990" y="357568"/>
                  </a:lnTo>
                  <a:lnTo>
                    <a:pt x="0" y="363262"/>
                  </a:lnTo>
                  <a:lnTo>
                    <a:pt x="868" y="367058"/>
                  </a:lnTo>
                  <a:lnTo>
                    <a:pt x="4975" y="369588"/>
                  </a:lnTo>
                  <a:lnTo>
                    <a:pt x="40779" y="373150"/>
                  </a:lnTo>
                  <a:lnTo>
                    <a:pt x="84953" y="373278"/>
                  </a:lnTo>
                  <a:lnTo>
                    <a:pt x="112536" y="372324"/>
                  </a:lnTo>
                  <a:lnTo>
                    <a:pt x="142215" y="370983"/>
                  </a:lnTo>
                  <a:lnTo>
                    <a:pt x="173995" y="368677"/>
                  </a:lnTo>
                  <a:lnTo>
                    <a:pt x="207175" y="365729"/>
                  </a:lnTo>
                  <a:lnTo>
                    <a:pt x="241291" y="362353"/>
                  </a:lnTo>
                  <a:lnTo>
                    <a:pt x="273206" y="360102"/>
                  </a:lnTo>
                  <a:lnTo>
                    <a:pt x="303656" y="358601"/>
                  </a:lnTo>
                  <a:lnTo>
                    <a:pt x="333128" y="357601"/>
                  </a:lnTo>
                  <a:lnTo>
                    <a:pt x="379044" y="358371"/>
                  </a:lnTo>
                  <a:lnTo>
                    <a:pt x="436521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384">
            <a:extLst>
              <a:ext uri="{FF2B5EF4-FFF2-40B4-BE49-F238E27FC236}">
                <a16:creationId xmlns:a16="http://schemas.microsoft.com/office/drawing/2014/main" xmlns="" id="{92A93821-DB0A-4359-9A72-057540D5F14B}"/>
              </a:ext>
            </a:extLst>
          </p:cNvPr>
          <p:cNvGrpSpPr/>
          <p:nvPr/>
        </p:nvGrpSpPr>
        <p:grpSpPr>
          <a:xfrm>
            <a:off x="6463120" y="1843788"/>
            <a:ext cx="1194844" cy="501306"/>
            <a:chOff x="6463120" y="1843788"/>
            <a:chExt cx="1194844" cy="501306"/>
          </a:xfrm>
        </p:grpSpPr>
        <p:sp>
          <p:nvSpPr>
            <p:cNvPr id="108" name="SMARTInkShape-1915">
              <a:extLst>
                <a:ext uri="{FF2B5EF4-FFF2-40B4-BE49-F238E27FC236}">
                  <a16:creationId xmlns:a16="http://schemas.microsoft.com/office/drawing/2014/main" xmlns="" id="{00F8FA4A-E149-4340-B8CF-A3C9A22D524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99350" y="1843788"/>
              <a:ext cx="158614" cy="501306"/>
            </a:xfrm>
            <a:custGeom>
              <a:avLst/>
              <a:gdLst/>
              <a:ahLst/>
              <a:cxnLst/>
              <a:rect l="0" t="0" r="0" b="0"/>
              <a:pathLst>
                <a:path w="158614" h="501306">
                  <a:moveTo>
                    <a:pt x="50800" y="23112"/>
                  </a:moveTo>
                  <a:lnTo>
                    <a:pt x="50800" y="23112"/>
                  </a:lnTo>
                  <a:lnTo>
                    <a:pt x="54170" y="16370"/>
                  </a:lnTo>
                  <a:lnTo>
                    <a:pt x="66380" y="5435"/>
                  </a:lnTo>
                  <a:lnTo>
                    <a:pt x="96886" y="0"/>
                  </a:lnTo>
                  <a:lnTo>
                    <a:pt x="133835" y="1761"/>
                  </a:lnTo>
                  <a:lnTo>
                    <a:pt x="142846" y="5350"/>
                  </a:lnTo>
                  <a:lnTo>
                    <a:pt x="154739" y="16864"/>
                  </a:lnTo>
                  <a:lnTo>
                    <a:pt x="158613" y="31389"/>
                  </a:lnTo>
                  <a:lnTo>
                    <a:pt x="154367" y="72755"/>
                  </a:lnTo>
                  <a:lnTo>
                    <a:pt x="152789" y="114501"/>
                  </a:lnTo>
                  <a:lnTo>
                    <a:pt x="152515" y="154612"/>
                  </a:lnTo>
                  <a:lnTo>
                    <a:pt x="152451" y="187390"/>
                  </a:lnTo>
                  <a:lnTo>
                    <a:pt x="152422" y="225476"/>
                  </a:lnTo>
                  <a:lnTo>
                    <a:pt x="152409" y="264041"/>
                  </a:lnTo>
                  <a:lnTo>
                    <a:pt x="151699" y="302347"/>
                  </a:lnTo>
                  <a:lnTo>
                    <a:pt x="149030" y="340539"/>
                  </a:lnTo>
                  <a:lnTo>
                    <a:pt x="145493" y="374916"/>
                  </a:lnTo>
                  <a:lnTo>
                    <a:pt x="141416" y="420156"/>
                  </a:lnTo>
                  <a:lnTo>
                    <a:pt x="136668" y="466626"/>
                  </a:lnTo>
                  <a:lnTo>
                    <a:pt x="127591" y="490838"/>
                  </a:lnTo>
                  <a:lnTo>
                    <a:pt x="119972" y="499101"/>
                  </a:lnTo>
                  <a:lnTo>
                    <a:pt x="115964" y="501305"/>
                  </a:lnTo>
                  <a:lnTo>
                    <a:pt x="102105" y="499990"/>
                  </a:lnTo>
                  <a:lnTo>
                    <a:pt x="68823" y="489435"/>
                  </a:lnTo>
                  <a:lnTo>
                    <a:pt x="30741" y="472902"/>
                  </a:lnTo>
                  <a:lnTo>
                    <a:pt x="0" y="454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16">
              <a:extLst>
                <a:ext uri="{FF2B5EF4-FFF2-40B4-BE49-F238E27FC236}">
                  <a16:creationId xmlns:a16="http://schemas.microsoft.com/office/drawing/2014/main" xmlns="" id="{EDD5E88F-1452-4D63-9281-AEBEA9A95AD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17824" y="2032000"/>
              <a:ext cx="71015" cy="74701"/>
            </a:xfrm>
            <a:custGeom>
              <a:avLst/>
              <a:gdLst/>
              <a:ahLst/>
              <a:cxnLst/>
              <a:rect l="0" t="0" r="0" b="0"/>
              <a:pathLst>
                <a:path w="71015" h="74701">
                  <a:moveTo>
                    <a:pt x="37076" y="50800"/>
                  </a:moveTo>
                  <a:lnTo>
                    <a:pt x="37076" y="50800"/>
                  </a:lnTo>
                  <a:lnTo>
                    <a:pt x="18914" y="47142"/>
                  </a:lnTo>
                  <a:lnTo>
                    <a:pt x="11836" y="48704"/>
                  </a:lnTo>
                  <a:lnTo>
                    <a:pt x="512" y="53550"/>
                  </a:lnTo>
                  <a:lnTo>
                    <a:pt x="0" y="56161"/>
                  </a:lnTo>
                  <a:lnTo>
                    <a:pt x="1775" y="59313"/>
                  </a:lnTo>
                  <a:lnTo>
                    <a:pt x="12505" y="68610"/>
                  </a:lnTo>
                  <a:lnTo>
                    <a:pt x="16462" y="71140"/>
                  </a:lnTo>
                  <a:lnTo>
                    <a:pt x="38886" y="74700"/>
                  </a:lnTo>
                  <a:lnTo>
                    <a:pt x="54108" y="69889"/>
                  </a:lnTo>
                  <a:lnTo>
                    <a:pt x="61131" y="65643"/>
                  </a:lnTo>
                  <a:lnTo>
                    <a:pt x="65812" y="60695"/>
                  </a:lnTo>
                  <a:lnTo>
                    <a:pt x="71014" y="49554"/>
                  </a:lnTo>
                  <a:lnTo>
                    <a:pt x="70990" y="44324"/>
                  </a:lnTo>
                  <a:lnTo>
                    <a:pt x="561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17">
              <a:extLst>
                <a:ext uri="{FF2B5EF4-FFF2-40B4-BE49-F238E27FC236}">
                  <a16:creationId xmlns:a16="http://schemas.microsoft.com/office/drawing/2014/main" xmlns="" id="{0111286A-0C98-45DC-9630-79B31E16AB15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407930" y="2190750"/>
              <a:ext cx="21571" cy="82551"/>
            </a:xfrm>
            <a:custGeom>
              <a:avLst/>
              <a:gdLst/>
              <a:ahLst/>
              <a:cxnLst/>
              <a:rect l="0" t="0" r="0" b="0"/>
              <a:pathLst>
                <a:path w="21571" h="82551">
                  <a:moveTo>
                    <a:pt x="21570" y="0"/>
                  </a:moveTo>
                  <a:lnTo>
                    <a:pt x="21570" y="0"/>
                  </a:lnTo>
                  <a:lnTo>
                    <a:pt x="14828" y="6742"/>
                  </a:lnTo>
                  <a:lnTo>
                    <a:pt x="555" y="44159"/>
                  </a:lnTo>
                  <a:lnTo>
                    <a:pt x="0" y="57021"/>
                  </a:lnTo>
                  <a:lnTo>
                    <a:pt x="252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18">
              <a:extLst>
                <a:ext uri="{FF2B5EF4-FFF2-40B4-BE49-F238E27FC236}">
                  <a16:creationId xmlns:a16="http://schemas.microsoft.com/office/drawing/2014/main" xmlns="" id="{F693A0F0-679A-4756-B64E-1AB44BA17288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143750" y="1931283"/>
              <a:ext cx="209551" cy="310268"/>
            </a:xfrm>
            <a:custGeom>
              <a:avLst/>
              <a:gdLst/>
              <a:ahLst/>
              <a:cxnLst/>
              <a:rect l="0" t="0" r="0" b="0"/>
              <a:pathLst>
                <a:path w="209551" h="310268">
                  <a:moveTo>
                    <a:pt x="209550" y="5467"/>
                  </a:moveTo>
                  <a:lnTo>
                    <a:pt x="209550" y="5467"/>
                  </a:lnTo>
                  <a:lnTo>
                    <a:pt x="189777" y="0"/>
                  </a:lnTo>
                  <a:lnTo>
                    <a:pt x="172333" y="6120"/>
                  </a:lnTo>
                  <a:lnTo>
                    <a:pt x="149291" y="23613"/>
                  </a:lnTo>
                  <a:lnTo>
                    <a:pt x="111151" y="70722"/>
                  </a:lnTo>
                  <a:lnTo>
                    <a:pt x="90557" y="101262"/>
                  </a:lnTo>
                  <a:lnTo>
                    <a:pt x="69645" y="137413"/>
                  </a:lnTo>
                  <a:lnTo>
                    <a:pt x="50003" y="175587"/>
                  </a:lnTo>
                  <a:lnTo>
                    <a:pt x="34218" y="211369"/>
                  </a:lnTo>
                  <a:lnTo>
                    <a:pt x="13432" y="256504"/>
                  </a:lnTo>
                  <a:lnTo>
                    <a:pt x="0" y="310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919">
              <a:extLst>
                <a:ext uri="{FF2B5EF4-FFF2-40B4-BE49-F238E27FC236}">
                  <a16:creationId xmlns:a16="http://schemas.microsoft.com/office/drawing/2014/main" xmlns="" id="{605C72AE-FDC0-4928-A596-97D90AFF71C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132815" y="1928624"/>
              <a:ext cx="176036" cy="287527"/>
            </a:xfrm>
            <a:custGeom>
              <a:avLst/>
              <a:gdLst/>
              <a:ahLst/>
              <a:cxnLst/>
              <a:rect l="0" t="0" r="0" b="0"/>
              <a:pathLst>
                <a:path w="176036" h="287527">
                  <a:moveTo>
                    <a:pt x="10935" y="14476"/>
                  </a:moveTo>
                  <a:lnTo>
                    <a:pt x="10935" y="14476"/>
                  </a:lnTo>
                  <a:lnTo>
                    <a:pt x="2207" y="5042"/>
                  </a:lnTo>
                  <a:lnTo>
                    <a:pt x="0" y="170"/>
                  </a:lnTo>
                  <a:lnTo>
                    <a:pt x="822" y="0"/>
                  </a:lnTo>
                  <a:lnTo>
                    <a:pt x="5500" y="3574"/>
                  </a:lnTo>
                  <a:lnTo>
                    <a:pt x="39573" y="44125"/>
                  </a:lnTo>
                  <a:lnTo>
                    <a:pt x="60117" y="76336"/>
                  </a:lnTo>
                  <a:lnTo>
                    <a:pt x="79125" y="111819"/>
                  </a:lnTo>
                  <a:lnTo>
                    <a:pt x="96981" y="148756"/>
                  </a:lnTo>
                  <a:lnTo>
                    <a:pt x="114323" y="186339"/>
                  </a:lnTo>
                  <a:lnTo>
                    <a:pt x="139954" y="233086"/>
                  </a:lnTo>
                  <a:lnTo>
                    <a:pt x="166676" y="278406"/>
                  </a:lnTo>
                  <a:lnTo>
                    <a:pt x="176035" y="287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920">
              <a:extLst>
                <a:ext uri="{FF2B5EF4-FFF2-40B4-BE49-F238E27FC236}">
                  <a16:creationId xmlns:a16="http://schemas.microsoft.com/office/drawing/2014/main" xmlns="" id="{536CF3AB-DFD1-4686-8812-28B0BA5C813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811439" y="1849149"/>
              <a:ext cx="249762" cy="396461"/>
            </a:xfrm>
            <a:custGeom>
              <a:avLst/>
              <a:gdLst/>
              <a:ahLst/>
              <a:cxnLst/>
              <a:rect l="0" t="0" r="0" b="0"/>
              <a:pathLst>
                <a:path w="249762" h="396461">
                  <a:moveTo>
                    <a:pt x="249761" y="24101"/>
                  </a:moveTo>
                  <a:lnTo>
                    <a:pt x="249761" y="24101"/>
                  </a:lnTo>
                  <a:lnTo>
                    <a:pt x="235456" y="9795"/>
                  </a:lnTo>
                  <a:lnTo>
                    <a:pt x="222004" y="3086"/>
                  </a:lnTo>
                  <a:lnTo>
                    <a:pt x="201241" y="0"/>
                  </a:lnTo>
                  <a:lnTo>
                    <a:pt x="160215" y="4733"/>
                  </a:lnTo>
                  <a:lnTo>
                    <a:pt x="123469" y="20406"/>
                  </a:lnTo>
                  <a:lnTo>
                    <a:pt x="114766" y="25871"/>
                  </a:lnTo>
                  <a:lnTo>
                    <a:pt x="101334" y="46995"/>
                  </a:lnTo>
                  <a:lnTo>
                    <a:pt x="89601" y="84977"/>
                  </a:lnTo>
                  <a:lnTo>
                    <a:pt x="86124" y="120455"/>
                  </a:lnTo>
                  <a:lnTo>
                    <a:pt x="85094" y="157778"/>
                  </a:lnTo>
                  <a:lnTo>
                    <a:pt x="82908" y="199411"/>
                  </a:lnTo>
                  <a:lnTo>
                    <a:pt x="78943" y="231133"/>
                  </a:lnTo>
                  <a:lnTo>
                    <a:pt x="72476" y="264047"/>
                  </a:lnTo>
                  <a:lnTo>
                    <a:pt x="57532" y="310939"/>
                  </a:lnTo>
                  <a:lnTo>
                    <a:pt x="32957" y="349371"/>
                  </a:lnTo>
                  <a:lnTo>
                    <a:pt x="3" y="391019"/>
                  </a:lnTo>
                  <a:lnTo>
                    <a:pt x="0" y="393596"/>
                  </a:lnTo>
                  <a:lnTo>
                    <a:pt x="1409" y="395315"/>
                  </a:lnTo>
                  <a:lnTo>
                    <a:pt x="3759" y="396460"/>
                  </a:lnTo>
                  <a:lnTo>
                    <a:pt x="46142" y="393423"/>
                  </a:lnTo>
                  <a:lnTo>
                    <a:pt x="90181" y="392704"/>
                  </a:lnTo>
                  <a:lnTo>
                    <a:pt x="123803" y="391830"/>
                  </a:lnTo>
                  <a:lnTo>
                    <a:pt x="165560" y="388077"/>
                  </a:lnTo>
                  <a:lnTo>
                    <a:pt x="186261" y="38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921">
              <a:extLst>
                <a:ext uri="{FF2B5EF4-FFF2-40B4-BE49-F238E27FC236}">
                  <a16:creationId xmlns:a16="http://schemas.microsoft.com/office/drawing/2014/main" xmlns="" id="{19A23737-4D9A-4CD0-B389-02D1CC849D5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473629" y="2114550"/>
              <a:ext cx="168472" cy="31751"/>
            </a:xfrm>
            <a:custGeom>
              <a:avLst/>
              <a:gdLst/>
              <a:ahLst/>
              <a:cxnLst/>
              <a:rect l="0" t="0" r="0" b="0"/>
              <a:pathLst>
                <a:path w="1684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18" y="31044"/>
                  </a:lnTo>
                  <a:lnTo>
                    <a:pt x="25072" y="19540"/>
                  </a:lnTo>
                  <a:lnTo>
                    <a:pt x="70321" y="11356"/>
                  </a:lnTo>
                  <a:lnTo>
                    <a:pt x="108386" y="6693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22">
              <a:extLst>
                <a:ext uri="{FF2B5EF4-FFF2-40B4-BE49-F238E27FC236}">
                  <a16:creationId xmlns:a16="http://schemas.microsoft.com/office/drawing/2014/main" xmlns="" id="{62C1AD0F-C771-4F80-AD6B-41A786E6D74F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463120" y="1883198"/>
              <a:ext cx="210731" cy="380579"/>
            </a:xfrm>
            <a:custGeom>
              <a:avLst/>
              <a:gdLst/>
              <a:ahLst/>
              <a:cxnLst/>
              <a:rect l="0" t="0" r="0" b="0"/>
              <a:pathLst>
                <a:path w="210731" h="380579">
                  <a:moveTo>
                    <a:pt x="210730" y="9102"/>
                  </a:moveTo>
                  <a:lnTo>
                    <a:pt x="210730" y="9102"/>
                  </a:lnTo>
                  <a:lnTo>
                    <a:pt x="210730" y="5731"/>
                  </a:lnTo>
                  <a:lnTo>
                    <a:pt x="208848" y="2194"/>
                  </a:lnTo>
                  <a:lnTo>
                    <a:pt x="207359" y="264"/>
                  </a:lnTo>
                  <a:lnTo>
                    <a:pt x="198178" y="0"/>
                  </a:lnTo>
                  <a:lnTo>
                    <a:pt x="155455" y="3095"/>
                  </a:lnTo>
                  <a:lnTo>
                    <a:pt x="112009" y="11469"/>
                  </a:lnTo>
                  <a:lnTo>
                    <a:pt x="79203" y="26503"/>
                  </a:lnTo>
                  <a:lnTo>
                    <a:pt x="58870" y="45616"/>
                  </a:lnTo>
                  <a:lnTo>
                    <a:pt x="46182" y="69153"/>
                  </a:lnTo>
                  <a:lnTo>
                    <a:pt x="37954" y="104114"/>
                  </a:lnTo>
                  <a:lnTo>
                    <a:pt x="31048" y="145752"/>
                  </a:lnTo>
                  <a:lnTo>
                    <a:pt x="27904" y="192740"/>
                  </a:lnTo>
                  <a:lnTo>
                    <a:pt x="23405" y="225715"/>
                  </a:lnTo>
                  <a:lnTo>
                    <a:pt x="17408" y="258480"/>
                  </a:lnTo>
                  <a:lnTo>
                    <a:pt x="9359" y="303282"/>
                  </a:lnTo>
                  <a:lnTo>
                    <a:pt x="0" y="346977"/>
                  </a:lnTo>
                  <a:lnTo>
                    <a:pt x="2067" y="361763"/>
                  </a:lnTo>
                  <a:lnTo>
                    <a:pt x="7689" y="373038"/>
                  </a:lnTo>
                  <a:lnTo>
                    <a:pt x="12574" y="376609"/>
                  </a:lnTo>
                  <a:lnTo>
                    <a:pt x="25530" y="380578"/>
                  </a:lnTo>
                  <a:lnTo>
                    <a:pt x="68392" y="377350"/>
                  </a:lnTo>
                  <a:lnTo>
                    <a:pt x="112190" y="368371"/>
                  </a:lnTo>
                  <a:lnTo>
                    <a:pt x="150488" y="360929"/>
                  </a:lnTo>
                  <a:lnTo>
                    <a:pt x="185330" y="352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385">
            <a:extLst>
              <a:ext uri="{FF2B5EF4-FFF2-40B4-BE49-F238E27FC236}">
                <a16:creationId xmlns:a16="http://schemas.microsoft.com/office/drawing/2014/main" xmlns="" id="{493CFF11-D6A4-4204-BD33-216B992DE6EA}"/>
              </a:ext>
            </a:extLst>
          </p:cNvPr>
          <p:cNvGrpSpPr/>
          <p:nvPr/>
        </p:nvGrpSpPr>
        <p:grpSpPr>
          <a:xfrm>
            <a:off x="2374900" y="3186359"/>
            <a:ext cx="2992120" cy="593922"/>
            <a:chOff x="2374900" y="3186359"/>
            <a:chExt cx="2992120" cy="593922"/>
          </a:xfrm>
        </p:grpSpPr>
        <p:sp>
          <p:nvSpPr>
            <p:cNvPr id="117" name="SMARTInkShape-1923">
              <a:extLst>
                <a:ext uri="{FF2B5EF4-FFF2-40B4-BE49-F238E27FC236}">
                  <a16:creationId xmlns:a16="http://schemas.microsoft.com/office/drawing/2014/main" xmlns="" id="{EB052E7E-5C64-4AE1-BCA3-C0A3DB1943B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5226050" y="3186359"/>
              <a:ext cx="140970" cy="447704"/>
            </a:xfrm>
            <a:custGeom>
              <a:avLst/>
              <a:gdLst/>
              <a:ahLst/>
              <a:cxnLst/>
              <a:rect l="0" t="0" r="0" b="0"/>
              <a:pathLst>
                <a:path w="140970" h="447704">
                  <a:moveTo>
                    <a:pt x="0" y="33091"/>
                  </a:moveTo>
                  <a:lnTo>
                    <a:pt x="0" y="33091"/>
                  </a:lnTo>
                  <a:lnTo>
                    <a:pt x="10845" y="18588"/>
                  </a:lnTo>
                  <a:lnTo>
                    <a:pt x="21048" y="9947"/>
                  </a:lnTo>
                  <a:lnTo>
                    <a:pt x="45434" y="520"/>
                  </a:lnTo>
                  <a:lnTo>
                    <a:pt x="75002" y="0"/>
                  </a:lnTo>
                  <a:lnTo>
                    <a:pt x="93777" y="8271"/>
                  </a:lnTo>
                  <a:lnTo>
                    <a:pt x="102734" y="14428"/>
                  </a:lnTo>
                  <a:lnTo>
                    <a:pt x="125455" y="46689"/>
                  </a:lnTo>
                  <a:lnTo>
                    <a:pt x="138850" y="90899"/>
                  </a:lnTo>
                  <a:lnTo>
                    <a:pt x="140969" y="125106"/>
                  </a:lnTo>
                  <a:lnTo>
                    <a:pt x="138147" y="162887"/>
                  </a:lnTo>
                  <a:lnTo>
                    <a:pt x="129837" y="205548"/>
                  </a:lnTo>
                  <a:lnTo>
                    <a:pt x="120970" y="248498"/>
                  </a:lnTo>
                  <a:lnTo>
                    <a:pt x="113031" y="288988"/>
                  </a:lnTo>
                  <a:lnTo>
                    <a:pt x="107151" y="323447"/>
                  </a:lnTo>
                  <a:lnTo>
                    <a:pt x="106616" y="367243"/>
                  </a:lnTo>
                  <a:lnTo>
                    <a:pt x="119708" y="412103"/>
                  </a:lnTo>
                  <a:lnTo>
                    <a:pt x="125559" y="432356"/>
                  </a:lnTo>
                  <a:lnTo>
                    <a:pt x="125334" y="435440"/>
                  </a:lnTo>
                  <a:lnTo>
                    <a:pt x="123203" y="440748"/>
                  </a:lnTo>
                  <a:lnTo>
                    <a:pt x="116139" y="445459"/>
                  </a:lnTo>
                  <a:lnTo>
                    <a:pt x="111293" y="447703"/>
                  </a:lnTo>
                  <a:lnTo>
                    <a:pt x="87617" y="447490"/>
                  </a:lnTo>
                  <a:lnTo>
                    <a:pt x="44450" y="426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924">
              <a:extLst>
                <a:ext uri="{FF2B5EF4-FFF2-40B4-BE49-F238E27FC236}">
                  <a16:creationId xmlns:a16="http://schemas.microsoft.com/office/drawing/2014/main" xmlns="" id="{8EE9A132-5D50-48D3-8FBD-E0401AA56AE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5080000" y="3262079"/>
              <a:ext cx="71052" cy="332022"/>
            </a:xfrm>
            <a:custGeom>
              <a:avLst/>
              <a:gdLst/>
              <a:ahLst/>
              <a:cxnLst/>
              <a:rect l="0" t="0" r="0" b="0"/>
              <a:pathLst>
                <a:path w="71052" h="332022">
                  <a:moveTo>
                    <a:pt x="31750" y="8171"/>
                  </a:moveTo>
                  <a:lnTo>
                    <a:pt x="31750" y="8171"/>
                  </a:lnTo>
                  <a:lnTo>
                    <a:pt x="31750" y="1429"/>
                  </a:lnTo>
                  <a:lnTo>
                    <a:pt x="32455" y="149"/>
                  </a:lnTo>
                  <a:lnTo>
                    <a:pt x="33631" y="0"/>
                  </a:lnTo>
                  <a:lnTo>
                    <a:pt x="35121" y="607"/>
                  </a:lnTo>
                  <a:lnTo>
                    <a:pt x="47330" y="14945"/>
                  </a:lnTo>
                  <a:lnTo>
                    <a:pt x="60982" y="50552"/>
                  </a:lnTo>
                  <a:lnTo>
                    <a:pt x="67790" y="84627"/>
                  </a:lnTo>
                  <a:lnTo>
                    <a:pt x="71051" y="124701"/>
                  </a:lnTo>
                  <a:lnTo>
                    <a:pt x="67797" y="170735"/>
                  </a:lnTo>
                  <a:lnTo>
                    <a:pt x="54121" y="215653"/>
                  </a:lnTo>
                  <a:lnTo>
                    <a:pt x="35342" y="257724"/>
                  </a:lnTo>
                  <a:lnTo>
                    <a:pt x="17589" y="295237"/>
                  </a:lnTo>
                  <a:lnTo>
                    <a:pt x="0" y="332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925">
              <a:extLst>
                <a:ext uri="{FF2B5EF4-FFF2-40B4-BE49-F238E27FC236}">
                  <a16:creationId xmlns:a16="http://schemas.microsoft.com/office/drawing/2014/main" xmlns="" id="{943ABBA7-7C0A-4414-9F36-132B64C18013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944944" y="3295650"/>
              <a:ext cx="77907" cy="260351"/>
            </a:xfrm>
            <a:custGeom>
              <a:avLst/>
              <a:gdLst/>
              <a:ahLst/>
              <a:cxnLst/>
              <a:rect l="0" t="0" r="0" b="0"/>
              <a:pathLst>
                <a:path w="77907" h="260351">
                  <a:moveTo>
                    <a:pt x="77906" y="0"/>
                  </a:moveTo>
                  <a:lnTo>
                    <a:pt x="77906" y="0"/>
                  </a:lnTo>
                  <a:lnTo>
                    <a:pt x="48020" y="3371"/>
                  </a:lnTo>
                  <a:lnTo>
                    <a:pt x="27658" y="12209"/>
                  </a:lnTo>
                  <a:lnTo>
                    <a:pt x="16533" y="25417"/>
                  </a:lnTo>
                  <a:lnTo>
                    <a:pt x="7590" y="44457"/>
                  </a:lnTo>
                  <a:lnTo>
                    <a:pt x="0" y="83650"/>
                  </a:lnTo>
                  <a:lnTo>
                    <a:pt x="887" y="129991"/>
                  </a:lnTo>
                  <a:lnTo>
                    <a:pt x="2169" y="174610"/>
                  </a:lnTo>
                  <a:lnTo>
                    <a:pt x="6704" y="212838"/>
                  </a:lnTo>
                  <a:lnTo>
                    <a:pt x="2075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926">
              <a:extLst>
                <a:ext uri="{FF2B5EF4-FFF2-40B4-BE49-F238E27FC236}">
                  <a16:creationId xmlns:a16="http://schemas.microsoft.com/office/drawing/2014/main" xmlns="" id="{19315199-7B85-4C5E-AC50-2FE70312F3E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4800600" y="3276600"/>
              <a:ext cx="146051" cy="165101"/>
            </a:xfrm>
            <a:custGeom>
              <a:avLst/>
              <a:gdLst/>
              <a:ahLst/>
              <a:cxnLst/>
              <a:rect l="0" t="0" r="0" b="0"/>
              <a:pathLst>
                <a:path w="146051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8" y="1881"/>
                  </a:lnTo>
                  <a:lnTo>
                    <a:pt x="28557" y="23792"/>
                  </a:lnTo>
                  <a:lnTo>
                    <a:pt x="55106" y="58947"/>
                  </a:lnTo>
                  <a:lnTo>
                    <a:pt x="84610" y="99232"/>
                  </a:lnTo>
                  <a:lnTo>
                    <a:pt x="120221" y="141401"/>
                  </a:lnTo>
                  <a:lnTo>
                    <a:pt x="146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927">
              <a:extLst>
                <a:ext uri="{FF2B5EF4-FFF2-40B4-BE49-F238E27FC236}">
                  <a16:creationId xmlns:a16="http://schemas.microsoft.com/office/drawing/2014/main" xmlns="" id="{B3190460-87C3-4D21-BF22-4E61963F4B28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4619860" y="3265665"/>
              <a:ext cx="66441" cy="322086"/>
            </a:xfrm>
            <a:custGeom>
              <a:avLst/>
              <a:gdLst/>
              <a:ahLst/>
              <a:cxnLst/>
              <a:rect l="0" t="0" r="0" b="0"/>
              <a:pathLst>
                <a:path w="66441" h="322086">
                  <a:moveTo>
                    <a:pt x="66440" y="10935"/>
                  </a:moveTo>
                  <a:lnTo>
                    <a:pt x="66440" y="10935"/>
                  </a:lnTo>
                  <a:lnTo>
                    <a:pt x="57006" y="2207"/>
                  </a:lnTo>
                  <a:lnTo>
                    <a:pt x="52134" y="0"/>
                  </a:lnTo>
                  <a:lnTo>
                    <a:pt x="43854" y="2782"/>
                  </a:lnTo>
                  <a:lnTo>
                    <a:pt x="38683" y="5500"/>
                  </a:lnTo>
                  <a:lnTo>
                    <a:pt x="29174" y="19808"/>
                  </a:lnTo>
                  <a:lnTo>
                    <a:pt x="14005" y="59190"/>
                  </a:lnTo>
                  <a:lnTo>
                    <a:pt x="4330" y="96587"/>
                  </a:lnTo>
                  <a:lnTo>
                    <a:pt x="30" y="139078"/>
                  </a:lnTo>
                  <a:lnTo>
                    <a:pt x="0" y="180071"/>
                  </a:lnTo>
                  <a:lnTo>
                    <a:pt x="1633" y="217340"/>
                  </a:lnTo>
                  <a:lnTo>
                    <a:pt x="3964" y="260710"/>
                  </a:lnTo>
                  <a:lnTo>
                    <a:pt x="9510" y="282342"/>
                  </a:lnTo>
                  <a:lnTo>
                    <a:pt x="20442" y="299483"/>
                  </a:lnTo>
                  <a:lnTo>
                    <a:pt x="41040" y="32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28">
              <a:extLst>
                <a:ext uri="{FF2B5EF4-FFF2-40B4-BE49-F238E27FC236}">
                  <a16:creationId xmlns:a16="http://schemas.microsoft.com/office/drawing/2014/main" xmlns="" id="{1B0199F7-A72F-45FB-830F-E3DD760A1CAF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4305300" y="3203597"/>
              <a:ext cx="169538" cy="384154"/>
            </a:xfrm>
            <a:custGeom>
              <a:avLst/>
              <a:gdLst/>
              <a:ahLst/>
              <a:cxnLst/>
              <a:rect l="0" t="0" r="0" b="0"/>
              <a:pathLst>
                <a:path w="169538" h="384154">
                  <a:moveTo>
                    <a:pt x="0" y="206353"/>
                  </a:moveTo>
                  <a:lnTo>
                    <a:pt x="0" y="206353"/>
                  </a:lnTo>
                  <a:lnTo>
                    <a:pt x="10845" y="199872"/>
                  </a:lnTo>
                  <a:lnTo>
                    <a:pt x="53572" y="166273"/>
                  </a:lnTo>
                  <a:lnTo>
                    <a:pt x="75140" y="137484"/>
                  </a:lnTo>
                  <a:lnTo>
                    <a:pt x="93525" y="98301"/>
                  </a:lnTo>
                  <a:lnTo>
                    <a:pt x="103362" y="56118"/>
                  </a:lnTo>
                  <a:lnTo>
                    <a:pt x="105179" y="20023"/>
                  </a:lnTo>
                  <a:lnTo>
                    <a:pt x="100604" y="7593"/>
                  </a:lnTo>
                  <a:lnTo>
                    <a:pt x="95748" y="1599"/>
                  </a:lnTo>
                  <a:lnTo>
                    <a:pt x="93465" y="0"/>
                  </a:lnTo>
                  <a:lnTo>
                    <a:pt x="90532" y="1051"/>
                  </a:lnTo>
                  <a:lnTo>
                    <a:pt x="83511" y="7863"/>
                  </a:lnTo>
                  <a:lnTo>
                    <a:pt x="74995" y="40454"/>
                  </a:lnTo>
                  <a:lnTo>
                    <a:pt x="72136" y="75705"/>
                  </a:lnTo>
                  <a:lnTo>
                    <a:pt x="70160" y="117948"/>
                  </a:lnTo>
                  <a:lnTo>
                    <a:pt x="66930" y="164945"/>
                  </a:lnTo>
                  <a:lnTo>
                    <a:pt x="65025" y="212174"/>
                  </a:lnTo>
                  <a:lnTo>
                    <a:pt x="64178" y="257623"/>
                  </a:lnTo>
                  <a:lnTo>
                    <a:pt x="63801" y="298990"/>
                  </a:lnTo>
                  <a:lnTo>
                    <a:pt x="60218" y="344495"/>
                  </a:lnTo>
                  <a:lnTo>
                    <a:pt x="53392" y="373445"/>
                  </a:lnTo>
                  <a:lnTo>
                    <a:pt x="52528" y="374192"/>
                  </a:lnTo>
                  <a:lnTo>
                    <a:pt x="51952" y="373279"/>
                  </a:lnTo>
                  <a:lnTo>
                    <a:pt x="52439" y="345055"/>
                  </a:lnTo>
                  <a:lnTo>
                    <a:pt x="64660" y="299028"/>
                  </a:lnTo>
                  <a:lnTo>
                    <a:pt x="80663" y="265503"/>
                  </a:lnTo>
                  <a:lnTo>
                    <a:pt x="85525" y="260603"/>
                  </a:lnTo>
                  <a:lnTo>
                    <a:pt x="96572" y="255158"/>
                  </a:lnTo>
                  <a:lnTo>
                    <a:pt x="102481" y="255117"/>
                  </a:lnTo>
                  <a:lnTo>
                    <a:pt x="114692" y="258835"/>
                  </a:lnTo>
                  <a:lnTo>
                    <a:pt x="136837" y="275604"/>
                  </a:lnTo>
                  <a:lnTo>
                    <a:pt x="154530" y="301817"/>
                  </a:lnTo>
                  <a:lnTo>
                    <a:pt x="167376" y="341575"/>
                  </a:lnTo>
                  <a:lnTo>
                    <a:pt x="169537" y="366520"/>
                  </a:lnTo>
                  <a:lnTo>
                    <a:pt x="165100" y="384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29">
              <a:extLst>
                <a:ext uri="{FF2B5EF4-FFF2-40B4-BE49-F238E27FC236}">
                  <a16:creationId xmlns:a16="http://schemas.microsoft.com/office/drawing/2014/main" xmlns="" id="{06DAEE66-C117-4FCA-BBDD-69E1B47A934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032758" y="3365500"/>
              <a:ext cx="12193" cy="209551"/>
            </a:xfrm>
            <a:custGeom>
              <a:avLst/>
              <a:gdLst/>
              <a:ahLst/>
              <a:cxnLst/>
              <a:rect l="0" t="0" r="0" b="0"/>
              <a:pathLst>
                <a:path w="12193" h="209551">
                  <a:moveTo>
                    <a:pt x="12192" y="0"/>
                  </a:moveTo>
                  <a:lnTo>
                    <a:pt x="12192" y="0"/>
                  </a:lnTo>
                  <a:lnTo>
                    <a:pt x="3354" y="39999"/>
                  </a:lnTo>
                  <a:lnTo>
                    <a:pt x="637" y="83505"/>
                  </a:lnTo>
                  <a:lnTo>
                    <a:pt x="0" y="115665"/>
                  </a:lnTo>
                  <a:lnTo>
                    <a:pt x="423" y="148068"/>
                  </a:lnTo>
                  <a:lnTo>
                    <a:pt x="3923" y="189138"/>
                  </a:lnTo>
                  <a:lnTo>
                    <a:pt x="584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30">
              <a:extLst>
                <a:ext uri="{FF2B5EF4-FFF2-40B4-BE49-F238E27FC236}">
                  <a16:creationId xmlns:a16="http://schemas.microsoft.com/office/drawing/2014/main" xmlns="" id="{A2F38748-E878-4237-AABD-18B7DBE377E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3937000" y="3467362"/>
              <a:ext cx="190501" cy="6089"/>
            </a:xfrm>
            <a:custGeom>
              <a:avLst/>
              <a:gdLst/>
              <a:ahLst/>
              <a:cxnLst/>
              <a:rect l="0" t="0" r="0" b="0"/>
              <a:pathLst>
                <a:path w="190501" h="6089">
                  <a:moveTo>
                    <a:pt x="0" y="6088"/>
                  </a:moveTo>
                  <a:lnTo>
                    <a:pt x="0" y="6088"/>
                  </a:lnTo>
                  <a:lnTo>
                    <a:pt x="18031" y="1724"/>
                  </a:lnTo>
                  <a:lnTo>
                    <a:pt x="55594" y="326"/>
                  </a:lnTo>
                  <a:lnTo>
                    <a:pt x="93618" y="0"/>
                  </a:lnTo>
                  <a:lnTo>
                    <a:pt x="132624" y="1736"/>
                  </a:lnTo>
                  <a:lnTo>
                    <a:pt x="1905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931">
              <a:extLst>
                <a:ext uri="{FF2B5EF4-FFF2-40B4-BE49-F238E27FC236}">
                  <a16:creationId xmlns:a16="http://schemas.microsoft.com/office/drawing/2014/main" xmlns="" id="{62953872-0C0F-4845-99AE-90DF0EF42B1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702050" y="3243883"/>
              <a:ext cx="73896" cy="362918"/>
            </a:xfrm>
            <a:custGeom>
              <a:avLst/>
              <a:gdLst/>
              <a:ahLst/>
              <a:cxnLst/>
              <a:rect l="0" t="0" r="0" b="0"/>
              <a:pathLst>
                <a:path w="73896" h="362918">
                  <a:moveTo>
                    <a:pt x="12700" y="7317"/>
                  </a:moveTo>
                  <a:lnTo>
                    <a:pt x="12700" y="7317"/>
                  </a:lnTo>
                  <a:lnTo>
                    <a:pt x="12700" y="575"/>
                  </a:lnTo>
                  <a:lnTo>
                    <a:pt x="14111" y="0"/>
                  </a:lnTo>
                  <a:lnTo>
                    <a:pt x="19442" y="3124"/>
                  </a:lnTo>
                  <a:lnTo>
                    <a:pt x="37119" y="26301"/>
                  </a:lnTo>
                  <a:lnTo>
                    <a:pt x="56859" y="73463"/>
                  </a:lnTo>
                  <a:lnTo>
                    <a:pt x="67839" y="115737"/>
                  </a:lnTo>
                  <a:lnTo>
                    <a:pt x="73895" y="162042"/>
                  </a:lnTo>
                  <a:lnTo>
                    <a:pt x="69531" y="208493"/>
                  </a:lnTo>
                  <a:lnTo>
                    <a:pt x="56773" y="253127"/>
                  </a:lnTo>
                  <a:lnTo>
                    <a:pt x="39343" y="294366"/>
                  </a:lnTo>
                  <a:lnTo>
                    <a:pt x="13225" y="340410"/>
                  </a:lnTo>
                  <a:lnTo>
                    <a:pt x="0" y="362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932">
              <a:extLst>
                <a:ext uri="{FF2B5EF4-FFF2-40B4-BE49-F238E27FC236}">
                  <a16:creationId xmlns:a16="http://schemas.microsoft.com/office/drawing/2014/main" xmlns="" id="{B3B31D88-5ADC-4371-A62A-2273F31DBA2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492476" y="3368479"/>
              <a:ext cx="120675" cy="244672"/>
            </a:xfrm>
            <a:custGeom>
              <a:avLst/>
              <a:gdLst/>
              <a:ahLst/>
              <a:cxnLst/>
              <a:rect l="0" t="0" r="0" b="0"/>
              <a:pathLst>
                <a:path w="120675" h="244672">
                  <a:moveTo>
                    <a:pt x="120674" y="3371"/>
                  </a:moveTo>
                  <a:lnTo>
                    <a:pt x="120674" y="3371"/>
                  </a:lnTo>
                  <a:lnTo>
                    <a:pt x="113932" y="0"/>
                  </a:lnTo>
                  <a:lnTo>
                    <a:pt x="101214" y="3990"/>
                  </a:lnTo>
                  <a:lnTo>
                    <a:pt x="92884" y="8016"/>
                  </a:lnTo>
                  <a:lnTo>
                    <a:pt x="67676" y="37281"/>
                  </a:lnTo>
                  <a:lnTo>
                    <a:pt x="48907" y="69007"/>
                  </a:lnTo>
                  <a:lnTo>
                    <a:pt x="30216" y="104509"/>
                  </a:lnTo>
                  <a:lnTo>
                    <a:pt x="14854" y="136751"/>
                  </a:lnTo>
                  <a:lnTo>
                    <a:pt x="4733" y="169425"/>
                  </a:lnTo>
                  <a:lnTo>
                    <a:pt x="0" y="199939"/>
                  </a:lnTo>
                  <a:lnTo>
                    <a:pt x="6374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33">
              <a:extLst>
                <a:ext uri="{FF2B5EF4-FFF2-40B4-BE49-F238E27FC236}">
                  <a16:creationId xmlns:a16="http://schemas.microsoft.com/office/drawing/2014/main" xmlns="" id="{FAB74455-5170-4A99-A1BA-144F08AD640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453904" y="3365500"/>
              <a:ext cx="152897" cy="203201"/>
            </a:xfrm>
            <a:custGeom>
              <a:avLst/>
              <a:gdLst/>
              <a:ahLst/>
              <a:cxnLst/>
              <a:rect l="0" t="0" r="0" b="0"/>
              <a:pathLst>
                <a:path w="152897" h="203201">
                  <a:moveTo>
                    <a:pt x="13196" y="0"/>
                  </a:moveTo>
                  <a:lnTo>
                    <a:pt x="13196" y="0"/>
                  </a:lnTo>
                  <a:lnTo>
                    <a:pt x="3083" y="3371"/>
                  </a:lnTo>
                  <a:lnTo>
                    <a:pt x="810" y="5775"/>
                  </a:lnTo>
                  <a:lnTo>
                    <a:pt x="0" y="8789"/>
                  </a:lnTo>
                  <a:lnTo>
                    <a:pt x="165" y="12209"/>
                  </a:lnTo>
                  <a:lnTo>
                    <a:pt x="13882" y="33878"/>
                  </a:lnTo>
                  <a:lnTo>
                    <a:pt x="59715" y="78580"/>
                  </a:lnTo>
                  <a:lnTo>
                    <a:pt x="103258" y="119160"/>
                  </a:lnTo>
                  <a:lnTo>
                    <a:pt x="133171" y="157603"/>
                  </a:lnTo>
                  <a:lnTo>
                    <a:pt x="152896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934">
              <a:extLst>
                <a:ext uri="{FF2B5EF4-FFF2-40B4-BE49-F238E27FC236}">
                  <a16:creationId xmlns:a16="http://schemas.microsoft.com/office/drawing/2014/main" xmlns="" id="{56637098-8703-481B-B0A6-61875052D47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345392" y="3300328"/>
              <a:ext cx="102659" cy="300123"/>
            </a:xfrm>
            <a:custGeom>
              <a:avLst/>
              <a:gdLst/>
              <a:ahLst/>
              <a:cxnLst/>
              <a:rect l="0" t="0" r="0" b="0"/>
              <a:pathLst>
                <a:path w="102659" h="300123">
                  <a:moveTo>
                    <a:pt x="77258" y="8022"/>
                  </a:moveTo>
                  <a:lnTo>
                    <a:pt x="77258" y="8022"/>
                  </a:lnTo>
                  <a:lnTo>
                    <a:pt x="70516" y="1280"/>
                  </a:lnTo>
                  <a:lnTo>
                    <a:pt x="67119" y="0"/>
                  </a:lnTo>
                  <a:lnTo>
                    <a:pt x="59581" y="458"/>
                  </a:lnTo>
                  <a:lnTo>
                    <a:pt x="44033" y="8054"/>
                  </a:lnTo>
                  <a:lnTo>
                    <a:pt x="26021" y="36097"/>
                  </a:lnTo>
                  <a:lnTo>
                    <a:pt x="15445" y="67537"/>
                  </a:lnTo>
                  <a:lnTo>
                    <a:pt x="6746" y="107145"/>
                  </a:lnTo>
                  <a:lnTo>
                    <a:pt x="3439" y="130549"/>
                  </a:lnTo>
                  <a:lnTo>
                    <a:pt x="0" y="176778"/>
                  </a:lnTo>
                  <a:lnTo>
                    <a:pt x="3175" y="213788"/>
                  </a:lnTo>
                  <a:lnTo>
                    <a:pt x="19637" y="259019"/>
                  </a:lnTo>
                  <a:lnTo>
                    <a:pt x="36362" y="278562"/>
                  </a:lnTo>
                  <a:lnTo>
                    <a:pt x="45760" y="285748"/>
                  </a:lnTo>
                  <a:lnTo>
                    <a:pt x="67492" y="293734"/>
                  </a:lnTo>
                  <a:lnTo>
                    <a:pt x="102658" y="30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935">
              <a:extLst>
                <a:ext uri="{FF2B5EF4-FFF2-40B4-BE49-F238E27FC236}">
                  <a16:creationId xmlns:a16="http://schemas.microsoft.com/office/drawing/2014/main" xmlns="" id="{19204849-A3FF-4641-A78D-6E346F0CAA0F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082656" y="3405365"/>
              <a:ext cx="142064" cy="374916"/>
            </a:xfrm>
            <a:custGeom>
              <a:avLst/>
              <a:gdLst/>
              <a:ahLst/>
              <a:cxnLst/>
              <a:rect l="0" t="0" r="0" b="0"/>
              <a:pathLst>
                <a:path w="142064" h="374916">
                  <a:moveTo>
                    <a:pt x="66944" y="10935"/>
                  </a:moveTo>
                  <a:lnTo>
                    <a:pt x="66944" y="10935"/>
                  </a:lnTo>
                  <a:lnTo>
                    <a:pt x="60202" y="4193"/>
                  </a:lnTo>
                  <a:lnTo>
                    <a:pt x="49366" y="883"/>
                  </a:lnTo>
                  <a:lnTo>
                    <a:pt x="42525" y="0"/>
                  </a:lnTo>
                  <a:lnTo>
                    <a:pt x="29280" y="2782"/>
                  </a:lnTo>
                  <a:lnTo>
                    <a:pt x="22785" y="5500"/>
                  </a:lnTo>
                  <a:lnTo>
                    <a:pt x="11805" y="16045"/>
                  </a:lnTo>
                  <a:lnTo>
                    <a:pt x="6901" y="22808"/>
                  </a:lnTo>
                  <a:lnTo>
                    <a:pt x="0" y="55924"/>
                  </a:lnTo>
                  <a:lnTo>
                    <a:pt x="1326" y="93645"/>
                  </a:lnTo>
                  <a:lnTo>
                    <a:pt x="12929" y="124890"/>
                  </a:lnTo>
                  <a:lnTo>
                    <a:pt x="19645" y="130649"/>
                  </a:lnTo>
                  <a:lnTo>
                    <a:pt x="36515" y="135167"/>
                  </a:lnTo>
                  <a:lnTo>
                    <a:pt x="52009" y="132942"/>
                  </a:lnTo>
                  <a:lnTo>
                    <a:pt x="59104" y="130373"/>
                  </a:lnTo>
                  <a:lnTo>
                    <a:pt x="70751" y="118111"/>
                  </a:lnTo>
                  <a:lnTo>
                    <a:pt x="83359" y="91374"/>
                  </a:lnTo>
                  <a:lnTo>
                    <a:pt x="87645" y="72791"/>
                  </a:lnTo>
                  <a:lnTo>
                    <a:pt x="86529" y="51140"/>
                  </a:lnTo>
                  <a:lnTo>
                    <a:pt x="86351" y="50438"/>
                  </a:lnTo>
                  <a:lnTo>
                    <a:pt x="89396" y="85786"/>
                  </a:lnTo>
                  <a:lnTo>
                    <a:pt x="101583" y="127109"/>
                  </a:lnTo>
                  <a:lnTo>
                    <a:pt x="116441" y="160640"/>
                  </a:lnTo>
                  <a:lnTo>
                    <a:pt x="131982" y="196709"/>
                  </a:lnTo>
                  <a:lnTo>
                    <a:pt x="141240" y="233907"/>
                  </a:lnTo>
                  <a:lnTo>
                    <a:pt x="142063" y="271606"/>
                  </a:lnTo>
                  <a:lnTo>
                    <a:pt x="137019" y="307411"/>
                  </a:lnTo>
                  <a:lnTo>
                    <a:pt x="127721" y="337435"/>
                  </a:lnTo>
                  <a:lnTo>
                    <a:pt x="112771" y="357365"/>
                  </a:lnTo>
                  <a:lnTo>
                    <a:pt x="94367" y="369515"/>
                  </a:lnTo>
                  <a:lnTo>
                    <a:pt x="74428" y="374915"/>
                  </a:lnTo>
                  <a:lnTo>
                    <a:pt x="64878" y="373532"/>
                  </a:lnTo>
                  <a:lnTo>
                    <a:pt x="46740" y="364471"/>
                  </a:lnTo>
                  <a:lnTo>
                    <a:pt x="40775" y="356692"/>
                  </a:lnTo>
                  <a:lnTo>
                    <a:pt x="28844" y="31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36">
              <a:extLst>
                <a:ext uri="{FF2B5EF4-FFF2-40B4-BE49-F238E27FC236}">
                  <a16:creationId xmlns:a16="http://schemas.microsoft.com/office/drawing/2014/main" xmlns="" id="{083E62B3-7722-455F-BC92-33FB95275559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35769" y="3207166"/>
              <a:ext cx="236032" cy="469554"/>
            </a:xfrm>
            <a:custGeom>
              <a:avLst/>
              <a:gdLst/>
              <a:ahLst/>
              <a:cxnLst/>
              <a:rect l="0" t="0" r="0" b="0"/>
              <a:pathLst>
                <a:path w="236032" h="469554">
                  <a:moveTo>
                    <a:pt x="197931" y="18634"/>
                  </a:moveTo>
                  <a:lnTo>
                    <a:pt x="197931" y="18634"/>
                  </a:lnTo>
                  <a:lnTo>
                    <a:pt x="197931" y="11892"/>
                  </a:lnTo>
                  <a:lnTo>
                    <a:pt x="196519" y="9201"/>
                  </a:lnTo>
                  <a:lnTo>
                    <a:pt x="191189" y="4329"/>
                  </a:lnTo>
                  <a:lnTo>
                    <a:pt x="182234" y="1693"/>
                  </a:lnTo>
                  <a:lnTo>
                    <a:pt x="149126" y="0"/>
                  </a:lnTo>
                  <a:lnTo>
                    <a:pt x="120833" y="6449"/>
                  </a:lnTo>
                  <a:lnTo>
                    <a:pt x="94575" y="17297"/>
                  </a:lnTo>
                  <a:lnTo>
                    <a:pt x="81204" y="29093"/>
                  </a:lnTo>
                  <a:lnTo>
                    <a:pt x="71263" y="43744"/>
                  </a:lnTo>
                  <a:lnTo>
                    <a:pt x="64494" y="59662"/>
                  </a:lnTo>
                  <a:lnTo>
                    <a:pt x="60087" y="94604"/>
                  </a:lnTo>
                  <a:lnTo>
                    <a:pt x="59056" y="127657"/>
                  </a:lnTo>
                  <a:lnTo>
                    <a:pt x="59303" y="164456"/>
                  </a:lnTo>
                  <a:lnTo>
                    <a:pt x="61765" y="199625"/>
                  </a:lnTo>
                  <a:lnTo>
                    <a:pt x="61448" y="235953"/>
                  </a:lnTo>
                  <a:lnTo>
                    <a:pt x="58250" y="272559"/>
                  </a:lnTo>
                  <a:lnTo>
                    <a:pt x="52124" y="307643"/>
                  </a:lnTo>
                  <a:lnTo>
                    <a:pt x="40935" y="343932"/>
                  </a:lnTo>
                  <a:lnTo>
                    <a:pt x="27261" y="379111"/>
                  </a:lnTo>
                  <a:lnTo>
                    <a:pt x="9073" y="420599"/>
                  </a:lnTo>
                  <a:lnTo>
                    <a:pt x="0" y="446533"/>
                  </a:lnTo>
                  <a:lnTo>
                    <a:pt x="130" y="458343"/>
                  </a:lnTo>
                  <a:lnTo>
                    <a:pt x="2564" y="462762"/>
                  </a:lnTo>
                  <a:lnTo>
                    <a:pt x="10912" y="469553"/>
                  </a:lnTo>
                  <a:lnTo>
                    <a:pt x="29204" y="469279"/>
                  </a:lnTo>
                  <a:lnTo>
                    <a:pt x="72914" y="461192"/>
                  </a:lnTo>
                  <a:lnTo>
                    <a:pt x="111323" y="453804"/>
                  </a:lnTo>
                  <a:lnTo>
                    <a:pt x="154264" y="445817"/>
                  </a:lnTo>
                  <a:lnTo>
                    <a:pt x="189813" y="437563"/>
                  </a:lnTo>
                  <a:lnTo>
                    <a:pt x="236031" y="425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37">
              <a:extLst>
                <a:ext uri="{FF2B5EF4-FFF2-40B4-BE49-F238E27FC236}">
                  <a16:creationId xmlns:a16="http://schemas.microsoft.com/office/drawing/2014/main" xmlns="" id="{D96111B2-26AD-4417-A68A-4583A7249C17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374900" y="3460750"/>
              <a:ext cx="203201" cy="57151"/>
            </a:xfrm>
            <a:custGeom>
              <a:avLst/>
              <a:gdLst/>
              <a:ahLst/>
              <a:cxnLst/>
              <a:rect l="0" t="0" r="0" b="0"/>
              <a:pathLst>
                <a:path w="2032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48435" y="36180"/>
                  </a:lnTo>
                  <a:lnTo>
                    <a:pt x="86908" y="24547"/>
                  </a:lnTo>
                  <a:lnTo>
                    <a:pt x="131759" y="14202"/>
                  </a:lnTo>
                  <a:lnTo>
                    <a:pt x="171449" y="631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938">
              <a:extLst>
                <a:ext uri="{FF2B5EF4-FFF2-40B4-BE49-F238E27FC236}">
                  <a16:creationId xmlns:a16="http://schemas.microsoft.com/office/drawing/2014/main" xmlns="" id="{10E223A3-3ACE-49A4-9885-DCEB995349A7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388346" y="3277835"/>
              <a:ext cx="215155" cy="406635"/>
            </a:xfrm>
            <a:custGeom>
              <a:avLst/>
              <a:gdLst/>
              <a:ahLst/>
              <a:cxnLst/>
              <a:rect l="0" t="0" r="0" b="0"/>
              <a:pathLst>
                <a:path w="215155" h="406635">
                  <a:moveTo>
                    <a:pt x="177054" y="30515"/>
                  </a:moveTo>
                  <a:lnTo>
                    <a:pt x="177054" y="30515"/>
                  </a:lnTo>
                  <a:lnTo>
                    <a:pt x="182521" y="19580"/>
                  </a:lnTo>
                  <a:lnTo>
                    <a:pt x="183326" y="9132"/>
                  </a:lnTo>
                  <a:lnTo>
                    <a:pt x="181941" y="7087"/>
                  </a:lnTo>
                  <a:lnTo>
                    <a:pt x="176639" y="2934"/>
                  </a:lnTo>
                  <a:lnTo>
                    <a:pt x="158979" y="0"/>
                  </a:lnTo>
                  <a:lnTo>
                    <a:pt x="118293" y="7737"/>
                  </a:lnTo>
                  <a:lnTo>
                    <a:pt x="86893" y="12477"/>
                  </a:lnTo>
                  <a:lnTo>
                    <a:pt x="41979" y="37834"/>
                  </a:lnTo>
                  <a:lnTo>
                    <a:pt x="28591" y="53759"/>
                  </a:lnTo>
                  <a:lnTo>
                    <a:pt x="8498" y="92726"/>
                  </a:lnTo>
                  <a:lnTo>
                    <a:pt x="7126" y="119077"/>
                  </a:lnTo>
                  <a:lnTo>
                    <a:pt x="10523" y="165647"/>
                  </a:lnTo>
                  <a:lnTo>
                    <a:pt x="10613" y="199229"/>
                  </a:lnTo>
                  <a:lnTo>
                    <a:pt x="8300" y="235321"/>
                  </a:lnTo>
                  <a:lnTo>
                    <a:pt x="4921" y="270647"/>
                  </a:lnTo>
                  <a:lnTo>
                    <a:pt x="1773" y="303751"/>
                  </a:lnTo>
                  <a:lnTo>
                    <a:pt x="0" y="344072"/>
                  </a:lnTo>
                  <a:lnTo>
                    <a:pt x="1283" y="377731"/>
                  </a:lnTo>
                  <a:lnTo>
                    <a:pt x="6205" y="394449"/>
                  </a:lnTo>
                  <a:lnTo>
                    <a:pt x="8121" y="398021"/>
                  </a:lnTo>
                  <a:lnTo>
                    <a:pt x="15895" y="403872"/>
                  </a:lnTo>
                  <a:lnTo>
                    <a:pt x="20931" y="406419"/>
                  </a:lnTo>
                  <a:lnTo>
                    <a:pt x="48245" y="406634"/>
                  </a:lnTo>
                  <a:lnTo>
                    <a:pt x="86520" y="402229"/>
                  </a:lnTo>
                  <a:lnTo>
                    <a:pt x="125770" y="396456"/>
                  </a:lnTo>
                  <a:lnTo>
                    <a:pt x="171889" y="383114"/>
                  </a:lnTo>
                  <a:lnTo>
                    <a:pt x="215154" y="367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86">
            <a:extLst>
              <a:ext uri="{FF2B5EF4-FFF2-40B4-BE49-F238E27FC236}">
                <a16:creationId xmlns:a16="http://schemas.microsoft.com/office/drawing/2014/main" xmlns="" id="{F5E1D03D-E1FB-41AD-8E45-AF6DAD5993F8}"/>
              </a:ext>
            </a:extLst>
          </p:cNvPr>
          <p:cNvGrpSpPr/>
          <p:nvPr/>
        </p:nvGrpSpPr>
        <p:grpSpPr>
          <a:xfrm>
            <a:off x="5686229" y="3438041"/>
            <a:ext cx="238322" cy="135686"/>
            <a:chOff x="5686229" y="3438041"/>
            <a:chExt cx="238322" cy="135686"/>
          </a:xfrm>
        </p:grpSpPr>
        <p:sp>
          <p:nvSpPr>
            <p:cNvPr id="134" name="SMARTInkShape-1939">
              <a:extLst>
                <a:ext uri="{FF2B5EF4-FFF2-40B4-BE49-F238E27FC236}">
                  <a16:creationId xmlns:a16="http://schemas.microsoft.com/office/drawing/2014/main" xmlns="" id="{649EB7E1-6297-43DF-9EBD-89FBA94FBDB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5715000" y="3549650"/>
              <a:ext cx="209551" cy="24077"/>
            </a:xfrm>
            <a:custGeom>
              <a:avLst/>
              <a:gdLst/>
              <a:ahLst/>
              <a:cxnLst/>
              <a:rect l="0" t="0" r="0" b="0"/>
              <a:pathLst>
                <a:path w="209551" h="24077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526" y="24076"/>
                  </a:lnTo>
                  <a:lnTo>
                    <a:pt x="45466" y="21767"/>
                  </a:lnTo>
                  <a:lnTo>
                    <a:pt x="83472" y="16495"/>
                  </a:lnTo>
                  <a:lnTo>
                    <a:pt x="128115" y="10153"/>
                  </a:lnTo>
                  <a:lnTo>
                    <a:pt x="169124" y="4983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40">
              <a:extLst>
                <a:ext uri="{FF2B5EF4-FFF2-40B4-BE49-F238E27FC236}">
                  <a16:creationId xmlns:a16="http://schemas.microsoft.com/office/drawing/2014/main" xmlns="" id="{FCABA511-6C03-4449-8783-D2C5990B104C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5686229" y="3438041"/>
              <a:ext cx="200222" cy="3660"/>
            </a:xfrm>
            <a:custGeom>
              <a:avLst/>
              <a:gdLst/>
              <a:ahLst/>
              <a:cxnLst/>
              <a:rect l="0" t="0" r="0" b="0"/>
              <a:pathLst>
                <a:path w="200222" h="3660">
                  <a:moveTo>
                    <a:pt x="3371" y="3659"/>
                  </a:moveTo>
                  <a:lnTo>
                    <a:pt x="3371" y="3659"/>
                  </a:lnTo>
                  <a:lnTo>
                    <a:pt x="0" y="3659"/>
                  </a:lnTo>
                  <a:lnTo>
                    <a:pt x="44024" y="3659"/>
                  </a:lnTo>
                  <a:lnTo>
                    <a:pt x="82822" y="1777"/>
                  </a:lnTo>
                  <a:lnTo>
                    <a:pt x="125467" y="0"/>
                  </a:lnTo>
                  <a:lnTo>
                    <a:pt x="163234" y="1563"/>
                  </a:lnTo>
                  <a:lnTo>
                    <a:pt x="20022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387">
            <a:extLst>
              <a:ext uri="{FF2B5EF4-FFF2-40B4-BE49-F238E27FC236}">
                <a16:creationId xmlns:a16="http://schemas.microsoft.com/office/drawing/2014/main" xmlns="" id="{9895AB82-F6D7-44A0-9E95-C661AD6B834E}"/>
              </a:ext>
            </a:extLst>
          </p:cNvPr>
          <p:cNvGrpSpPr/>
          <p:nvPr/>
        </p:nvGrpSpPr>
        <p:grpSpPr>
          <a:xfrm>
            <a:off x="6275043" y="3201440"/>
            <a:ext cx="1556266" cy="577706"/>
            <a:chOff x="6275043" y="3201440"/>
            <a:chExt cx="1556266" cy="577706"/>
          </a:xfrm>
        </p:grpSpPr>
        <p:sp>
          <p:nvSpPr>
            <p:cNvPr id="137" name="SMARTInkShape-1941">
              <a:extLst>
                <a:ext uri="{FF2B5EF4-FFF2-40B4-BE49-F238E27FC236}">
                  <a16:creationId xmlns:a16="http://schemas.microsoft.com/office/drawing/2014/main" xmlns="" id="{6B16DB21-96EA-4A9B-BF4C-84FE4AC37E63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39050" y="3220741"/>
              <a:ext cx="192259" cy="465804"/>
            </a:xfrm>
            <a:custGeom>
              <a:avLst/>
              <a:gdLst/>
              <a:ahLst/>
              <a:cxnLst/>
              <a:rect l="0" t="0" r="0" b="0"/>
              <a:pathLst>
                <a:path w="192259" h="465804">
                  <a:moveTo>
                    <a:pt x="25400" y="36809"/>
                  </a:moveTo>
                  <a:lnTo>
                    <a:pt x="25400" y="36809"/>
                  </a:lnTo>
                  <a:lnTo>
                    <a:pt x="41314" y="23012"/>
                  </a:lnTo>
                  <a:lnTo>
                    <a:pt x="74666" y="12028"/>
                  </a:lnTo>
                  <a:lnTo>
                    <a:pt x="121600" y="3065"/>
                  </a:lnTo>
                  <a:lnTo>
                    <a:pt x="155660" y="0"/>
                  </a:lnTo>
                  <a:lnTo>
                    <a:pt x="173604" y="3045"/>
                  </a:lnTo>
                  <a:lnTo>
                    <a:pt x="181352" y="5833"/>
                  </a:lnTo>
                  <a:lnTo>
                    <a:pt x="186518" y="10514"/>
                  </a:lnTo>
                  <a:lnTo>
                    <a:pt x="192258" y="23241"/>
                  </a:lnTo>
                  <a:lnTo>
                    <a:pt x="189164" y="42068"/>
                  </a:lnTo>
                  <a:lnTo>
                    <a:pt x="177404" y="80230"/>
                  </a:lnTo>
                  <a:lnTo>
                    <a:pt x="168451" y="111846"/>
                  </a:lnTo>
                  <a:lnTo>
                    <a:pt x="157418" y="147064"/>
                  </a:lnTo>
                  <a:lnTo>
                    <a:pt x="143576" y="185765"/>
                  </a:lnTo>
                  <a:lnTo>
                    <a:pt x="130134" y="225778"/>
                  </a:lnTo>
                  <a:lnTo>
                    <a:pt x="121807" y="264729"/>
                  </a:lnTo>
                  <a:lnTo>
                    <a:pt x="115755" y="301325"/>
                  </a:lnTo>
                  <a:lnTo>
                    <a:pt x="112124" y="334994"/>
                  </a:lnTo>
                  <a:lnTo>
                    <a:pt x="114047" y="377043"/>
                  </a:lnTo>
                  <a:lnTo>
                    <a:pt x="117256" y="419451"/>
                  </a:lnTo>
                  <a:lnTo>
                    <a:pt x="116270" y="427370"/>
                  </a:lnTo>
                  <a:lnTo>
                    <a:pt x="107649" y="441814"/>
                  </a:lnTo>
                  <a:lnTo>
                    <a:pt x="101400" y="448629"/>
                  </a:lnTo>
                  <a:lnTo>
                    <a:pt x="85048" y="458082"/>
                  </a:lnTo>
                  <a:lnTo>
                    <a:pt x="54127" y="465490"/>
                  </a:lnTo>
                  <a:lnTo>
                    <a:pt x="23799" y="465803"/>
                  </a:lnTo>
                  <a:lnTo>
                    <a:pt x="0" y="46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942">
              <a:extLst>
                <a:ext uri="{FF2B5EF4-FFF2-40B4-BE49-F238E27FC236}">
                  <a16:creationId xmlns:a16="http://schemas.microsoft.com/office/drawing/2014/main" xmlns="" id="{372EBAA6-79C7-46E8-BC64-7C657A7E364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473950" y="3311329"/>
              <a:ext cx="104911" cy="289122"/>
            </a:xfrm>
            <a:custGeom>
              <a:avLst/>
              <a:gdLst/>
              <a:ahLst/>
              <a:cxnLst/>
              <a:rect l="0" t="0" r="0" b="0"/>
              <a:pathLst>
                <a:path w="104911" h="289122">
                  <a:moveTo>
                    <a:pt x="88900" y="3371"/>
                  </a:moveTo>
                  <a:lnTo>
                    <a:pt x="88900" y="3371"/>
                  </a:lnTo>
                  <a:lnTo>
                    <a:pt x="88900" y="0"/>
                  </a:lnTo>
                  <a:lnTo>
                    <a:pt x="92270" y="8016"/>
                  </a:lnTo>
                  <a:lnTo>
                    <a:pt x="101109" y="40652"/>
                  </a:lnTo>
                  <a:lnTo>
                    <a:pt x="104910" y="75914"/>
                  </a:lnTo>
                  <a:lnTo>
                    <a:pt x="104482" y="117457"/>
                  </a:lnTo>
                  <a:lnTo>
                    <a:pt x="97237" y="161790"/>
                  </a:lnTo>
                  <a:lnTo>
                    <a:pt x="79435" y="201721"/>
                  </a:lnTo>
                  <a:lnTo>
                    <a:pt x="55060" y="236165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943">
              <a:extLst>
                <a:ext uri="{FF2B5EF4-FFF2-40B4-BE49-F238E27FC236}">
                  <a16:creationId xmlns:a16="http://schemas.microsoft.com/office/drawing/2014/main" xmlns="" id="{4AA39D07-61C9-47E3-A441-3AD456C62E8C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372350" y="3390900"/>
              <a:ext cx="127001" cy="190501"/>
            </a:xfrm>
            <a:custGeom>
              <a:avLst/>
              <a:gdLst/>
              <a:ahLst/>
              <a:cxnLst/>
              <a:rect l="0" t="0" r="0" b="0"/>
              <a:pathLst>
                <a:path w="127001" h="190501">
                  <a:moveTo>
                    <a:pt x="127000" y="0"/>
                  </a:moveTo>
                  <a:lnTo>
                    <a:pt x="127000" y="0"/>
                  </a:lnTo>
                  <a:lnTo>
                    <a:pt x="113516" y="0"/>
                  </a:lnTo>
                  <a:lnTo>
                    <a:pt x="97489" y="9408"/>
                  </a:lnTo>
                  <a:lnTo>
                    <a:pt x="58455" y="47562"/>
                  </a:lnTo>
                  <a:lnTo>
                    <a:pt x="30647" y="90214"/>
                  </a:lnTo>
                  <a:lnTo>
                    <a:pt x="11276" y="13522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44">
              <a:extLst>
                <a:ext uri="{FF2B5EF4-FFF2-40B4-BE49-F238E27FC236}">
                  <a16:creationId xmlns:a16="http://schemas.microsoft.com/office/drawing/2014/main" xmlns="" id="{A5B407EC-1555-4447-A47A-64A1E8589CF3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379582" y="3359150"/>
              <a:ext cx="81669" cy="184151"/>
            </a:xfrm>
            <a:custGeom>
              <a:avLst/>
              <a:gdLst/>
              <a:ahLst/>
              <a:cxnLst/>
              <a:rect l="0" t="0" r="0" b="0"/>
              <a:pathLst>
                <a:path w="81669" h="1841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7789"/>
                  </a:lnTo>
                  <a:lnTo>
                    <a:pt x="9492" y="59739"/>
                  </a:lnTo>
                  <a:lnTo>
                    <a:pt x="29081" y="99388"/>
                  </a:lnTo>
                  <a:lnTo>
                    <a:pt x="55915" y="146188"/>
                  </a:lnTo>
                  <a:lnTo>
                    <a:pt x="8166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45">
              <a:extLst>
                <a:ext uri="{FF2B5EF4-FFF2-40B4-BE49-F238E27FC236}">
                  <a16:creationId xmlns:a16="http://schemas.microsoft.com/office/drawing/2014/main" xmlns="" id="{60951BBE-8420-4EE8-ACF1-D117A79152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01926" y="3323698"/>
              <a:ext cx="125975" cy="270403"/>
            </a:xfrm>
            <a:custGeom>
              <a:avLst/>
              <a:gdLst/>
              <a:ahLst/>
              <a:cxnLst/>
              <a:rect l="0" t="0" r="0" b="0"/>
              <a:pathLst>
                <a:path w="125975" h="270403">
                  <a:moveTo>
                    <a:pt x="125974" y="16402"/>
                  </a:moveTo>
                  <a:lnTo>
                    <a:pt x="125974" y="16402"/>
                  </a:lnTo>
                  <a:lnTo>
                    <a:pt x="115860" y="6289"/>
                  </a:lnTo>
                  <a:lnTo>
                    <a:pt x="103370" y="1324"/>
                  </a:lnTo>
                  <a:lnTo>
                    <a:pt x="96087" y="0"/>
                  </a:lnTo>
                  <a:lnTo>
                    <a:pt x="62242" y="4878"/>
                  </a:lnTo>
                  <a:lnTo>
                    <a:pt x="40734" y="19041"/>
                  </a:lnTo>
                  <a:lnTo>
                    <a:pt x="23179" y="40858"/>
                  </a:lnTo>
                  <a:lnTo>
                    <a:pt x="10672" y="69369"/>
                  </a:lnTo>
                  <a:lnTo>
                    <a:pt x="4173" y="106501"/>
                  </a:lnTo>
                  <a:lnTo>
                    <a:pt x="1284" y="146757"/>
                  </a:lnTo>
                  <a:lnTo>
                    <a:pt x="0" y="183464"/>
                  </a:lnTo>
                  <a:lnTo>
                    <a:pt x="9391" y="229120"/>
                  </a:lnTo>
                  <a:lnTo>
                    <a:pt x="25579" y="259346"/>
                  </a:lnTo>
                  <a:lnTo>
                    <a:pt x="32233" y="264442"/>
                  </a:lnTo>
                  <a:lnTo>
                    <a:pt x="62474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946">
              <a:extLst>
                <a:ext uri="{FF2B5EF4-FFF2-40B4-BE49-F238E27FC236}">
                  <a16:creationId xmlns:a16="http://schemas.microsoft.com/office/drawing/2014/main" xmlns="" id="{2AC85CD0-C618-410C-8A0E-D5153F098DF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922964" y="3416734"/>
              <a:ext cx="134072" cy="362412"/>
            </a:xfrm>
            <a:custGeom>
              <a:avLst/>
              <a:gdLst/>
              <a:ahLst/>
              <a:cxnLst/>
              <a:rect l="0" t="0" r="0" b="0"/>
              <a:pathLst>
                <a:path w="134072" h="362412">
                  <a:moveTo>
                    <a:pt x="112836" y="69416"/>
                  </a:moveTo>
                  <a:lnTo>
                    <a:pt x="112836" y="69416"/>
                  </a:lnTo>
                  <a:lnTo>
                    <a:pt x="120858" y="45479"/>
                  </a:lnTo>
                  <a:lnTo>
                    <a:pt x="120399" y="31966"/>
                  </a:lnTo>
                  <a:lnTo>
                    <a:pt x="114080" y="18905"/>
                  </a:lnTo>
                  <a:lnTo>
                    <a:pt x="109432" y="12459"/>
                  </a:lnTo>
                  <a:lnTo>
                    <a:pt x="96742" y="3414"/>
                  </a:lnTo>
                  <a:lnTo>
                    <a:pt x="89406" y="15"/>
                  </a:lnTo>
                  <a:lnTo>
                    <a:pt x="68086" y="0"/>
                  </a:lnTo>
                  <a:lnTo>
                    <a:pt x="43558" y="6109"/>
                  </a:lnTo>
                  <a:lnTo>
                    <a:pt x="20897" y="18232"/>
                  </a:lnTo>
                  <a:lnTo>
                    <a:pt x="6592" y="33026"/>
                  </a:lnTo>
                  <a:lnTo>
                    <a:pt x="1790" y="40923"/>
                  </a:lnTo>
                  <a:lnTo>
                    <a:pt x="0" y="48304"/>
                  </a:lnTo>
                  <a:lnTo>
                    <a:pt x="1774" y="62149"/>
                  </a:lnTo>
                  <a:lnTo>
                    <a:pt x="7045" y="66688"/>
                  </a:lnTo>
                  <a:lnTo>
                    <a:pt x="24189" y="71731"/>
                  </a:lnTo>
                  <a:lnTo>
                    <a:pt x="54272" y="67829"/>
                  </a:lnTo>
                  <a:lnTo>
                    <a:pt x="97583" y="54573"/>
                  </a:lnTo>
                  <a:lnTo>
                    <a:pt x="116201" y="45545"/>
                  </a:lnTo>
                  <a:lnTo>
                    <a:pt x="117196" y="47152"/>
                  </a:lnTo>
                  <a:lnTo>
                    <a:pt x="119717" y="88149"/>
                  </a:lnTo>
                  <a:lnTo>
                    <a:pt x="124204" y="127569"/>
                  </a:lnTo>
                  <a:lnTo>
                    <a:pt x="128001" y="158527"/>
                  </a:lnTo>
                  <a:lnTo>
                    <a:pt x="132040" y="192982"/>
                  </a:lnTo>
                  <a:lnTo>
                    <a:pt x="134071" y="229462"/>
                  </a:lnTo>
                  <a:lnTo>
                    <a:pt x="130270" y="266842"/>
                  </a:lnTo>
                  <a:lnTo>
                    <a:pt x="120115" y="300859"/>
                  </a:lnTo>
                  <a:lnTo>
                    <a:pt x="105487" y="329618"/>
                  </a:lnTo>
                  <a:lnTo>
                    <a:pt x="87227" y="349456"/>
                  </a:lnTo>
                  <a:lnTo>
                    <a:pt x="67351" y="359684"/>
                  </a:lnTo>
                  <a:lnTo>
                    <a:pt x="57113" y="362411"/>
                  </a:lnTo>
                  <a:lnTo>
                    <a:pt x="49582" y="360702"/>
                  </a:lnTo>
                  <a:lnTo>
                    <a:pt x="43855" y="356034"/>
                  </a:lnTo>
                  <a:lnTo>
                    <a:pt x="39332" y="349395"/>
                  </a:lnTo>
                  <a:lnTo>
                    <a:pt x="36188" y="328847"/>
                  </a:lnTo>
                  <a:lnTo>
                    <a:pt x="36636" y="29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947">
              <a:extLst>
                <a:ext uri="{FF2B5EF4-FFF2-40B4-BE49-F238E27FC236}">
                  <a16:creationId xmlns:a16="http://schemas.microsoft.com/office/drawing/2014/main" xmlns="" id="{188C9CCA-C9CA-4ADE-A440-ECC9FDFC620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674255" y="3201440"/>
              <a:ext cx="230851" cy="452528"/>
            </a:xfrm>
            <a:custGeom>
              <a:avLst/>
              <a:gdLst/>
              <a:ahLst/>
              <a:cxnLst/>
              <a:rect l="0" t="0" r="0" b="0"/>
              <a:pathLst>
                <a:path w="230851" h="452528">
                  <a:moveTo>
                    <a:pt x="190095" y="30710"/>
                  </a:moveTo>
                  <a:lnTo>
                    <a:pt x="190095" y="30710"/>
                  </a:lnTo>
                  <a:lnTo>
                    <a:pt x="226233" y="9753"/>
                  </a:lnTo>
                  <a:lnTo>
                    <a:pt x="230850" y="4227"/>
                  </a:lnTo>
                  <a:lnTo>
                    <a:pt x="230670" y="2472"/>
                  </a:lnTo>
                  <a:lnTo>
                    <a:pt x="229140" y="1301"/>
                  </a:lnTo>
                  <a:lnTo>
                    <a:pt x="220854" y="0"/>
                  </a:lnTo>
                  <a:lnTo>
                    <a:pt x="177277" y="1047"/>
                  </a:lnTo>
                  <a:lnTo>
                    <a:pt x="136673" y="7810"/>
                  </a:lnTo>
                  <a:lnTo>
                    <a:pt x="98090" y="19366"/>
                  </a:lnTo>
                  <a:lnTo>
                    <a:pt x="85469" y="27785"/>
                  </a:lnTo>
                  <a:lnTo>
                    <a:pt x="75861" y="38582"/>
                  </a:lnTo>
                  <a:lnTo>
                    <a:pt x="66485" y="57972"/>
                  </a:lnTo>
                  <a:lnTo>
                    <a:pt x="60650" y="86844"/>
                  </a:lnTo>
                  <a:lnTo>
                    <a:pt x="60646" y="127462"/>
                  </a:lnTo>
                  <a:lnTo>
                    <a:pt x="55892" y="161200"/>
                  </a:lnTo>
                  <a:lnTo>
                    <a:pt x="49075" y="199242"/>
                  </a:lnTo>
                  <a:lnTo>
                    <a:pt x="41341" y="239669"/>
                  </a:lnTo>
                  <a:lnTo>
                    <a:pt x="33201" y="281154"/>
                  </a:lnTo>
                  <a:lnTo>
                    <a:pt x="24879" y="319349"/>
                  </a:lnTo>
                  <a:lnTo>
                    <a:pt x="15772" y="354432"/>
                  </a:lnTo>
                  <a:lnTo>
                    <a:pt x="1565" y="399834"/>
                  </a:lnTo>
                  <a:lnTo>
                    <a:pt x="0" y="422189"/>
                  </a:lnTo>
                  <a:lnTo>
                    <a:pt x="3537" y="437769"/>
                  </a:lnTo>
                  <a:lnTo>
                    <a:pt x="6457" y="443900"/>
                  </a:lnTo>
                  <a:lnTo>
                    <a:pt x="11930" y="447986"/>
                  </a:lnTo>
                  <a:lnTo>
                    <a:pt x="27420" y="452527"/>
                  </a:lnTo>
                  <a:lnTo>
                    <a:pt x="62715" y="451713"/>
                  </a:lnTo>
                  <a:lnTo>
                    <a:pt x="107824" y="447003"/>
                  </a:lnTo>
                  <a:lnTo>
                    <a:pt x="153567" y="434396"/>
                  </a:lnTo>
                  <a:lnTo>
                    <a:pt x="195030" y="420627"/>
                  </a:lnTo>
                  <a:lnTo>
                    <a:pt x="221845" y="411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48">
              <a:extLst>
                <a:ext uri="{FF2B5EF4-FFF2-40B4-BE49-F238E27FC236}">
                  <a16:creationId xmlns:a16="http://schemas.microsoft.com/office/drawing/2014/main" xmlns="" id="{43D66B8D-3D6C-4C16-99E6-EB2DCA56F0A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283129" y="3473450"/>
              <a:ext cx="212922" cy="31751"/>
            </a:xfrm>
            <a:custGeom>
              <a:avLst/>
              <a:gdLst/>
              <a:ahLst/>
              <a:cxnLst/>
              <a:rect l="0" t="0" r="0" b="0"/>
              <a:pathLst>
                <a:path w="21292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4780" y="25269"/>
                  </a:lnTo>
                  <a:lnTo>
                    <a:pt x="89273" y="16170"/>
                  </a:lnTo>
                  <a:lnTo>
                    <a:pt x="113555" y="12191"/>
                  </a:lnTo>
                  <a:lnTo>
                    <a:pt x="138211" y="8833"/>
                  </a:lnTo>
                  <a:lnTo>
                    <a:pt x="179716" y="3925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949">
              <a:extLst>
                <a:ext uri="{FF2B5EF4-FFF2-40B4-BE49-F238E27FC236}">
                  <a16:creationId xmlns:a16="http://schemas.microsoft.com/office/drawing/2014/main" xmlns="" id="{D37FBB8E-2936-4607-AA08-3B8C94FFF8C8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275043" y="3258228"/>
              <a:ext cx="214658" cy="381780"/>
            </a:xfrm>
            <a:custGeom>
              <a:avLst/>
              <a:gdLst/>
              <a:ahLst/>
              <a:cxnLst/>
              <a:rect l="0" t="0" r="0" b="0"/>
              <a:pathLst>
                <a:path w="214658" h="381780">
                  <a:moveTo>
                    <a:pt x="214657" y="24722"/>
                  </a:moveTo>
                  <a:lnTo>
                    <a:pt x="214657" y="24722"/>
                  </a:lnTo>
                  <a:lnTo>
                    <a:pt x="205868" y="10907"/>
                  </a:lnTo>
                  <a:lnTo>
                    <a:pt x="202448" y="7045"/>
                  </a:lnTo>
                  <a:lnTo>
                    <a:pt x="193003" y="2754"/>
                  </a:lnTo>
                  <a:lnTo>
                    <a:pt x="162950" y="0"/>
                  </a:lnTo>
                  <a:lnTo>
                    <a:pt x="117974" y="5937"/>
                  </a:lnTo>
                  <a:lnTo>
                    <a:pt x="80883" y="21037"/>
                  </a:lnTo>
                  <a:lnTo>
                    <a:pt x="45903" y="43072"/>
                  </a:lnTo>
                  <a:lnTo>
                    <a:pt x="31234" y="59218"/>
                  </a:lnTo>
                  <a:lnTo>
                    <a:pt x="23774" y="77683"/>
                  </a:lnTo>
                  <a:lnTo>
                    <a:pt x="21457" y="111675"/>
                  </a:lnTo>
                  <a:lnTo>
                    <a:pt x="23356" y="153027"/>
                  </a:lnTo>
                  <a:lnTo>
                    <a:pt x="22038" y="198440"/>
                  </a:lnTo>
                  <a:lnTo>
                    <a:pt x="18983" y="231046"/>
                  </a:lnTo>
                  <a:lnTo>
                    <a:pt x="15271" y="264353"/>
                  </a:lnTo>
                  <a:lnTo>
                    <a:pt x="9216" y="308096"/>
                  </a:lnTo>
                  <a:lnTo>
                    <a:pt x="1555" y="353617"/>
                  </a:lnTo>
                  <a:lnTo>
                    <a:pt x="0" y="367512"/>
                  </a:lnTo>
                  <a:lnTo>
                    <a:pt x="996" y="372488"/>
                  </a:lnTo>
                  <a:lnTo>
                    <a:pt x="5868" y="379898"/>
                  </a:lnTo>
                  <a:lnTo>
                    <a:pt x="20261" y="381779"/>
                  </a:lnTo>
                  <a:lnTo>
                    <a:pt x="57810" y="375110"/>
                  </a:lnTo>
                  <a:lnTo>
                    <a:pt x="91325" y="366716"/>
                  </a:lnTo>
                  <a:lnTo>
                    <a:pt x="127387" y="360634"/>
                  </a:lnTo>
                  <a:lnTo>
                    <a:pt x="169907" y="349872"/>
                  </a:lnTo>
                  <a:lnTo>
                    <a:pt x="186066" y="339978"/>
                  </a:lnTo>
                  <a:lnTo>
                    <a:pt x="201957" y="323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388">
            <a:extLst>
              <a:ext uri="{FF2B5EF4-FFF2-40B4-BE49-F238E27FC236}">
                <a16:creationId xmlns:a16="http://schemas.microsoft.com/office/drawing/2014/main" xmlns="" id="{096806FB-F906-46CD-A1CB-C12F719E0E6E}"/>
              </a:ext>
            </a:extLst>
          </p:cNvPr>
          <p:cNvGrpSpPr/>
          <p:nvPr/>
        </p:nvGrpSpPr>
        <p:grpSpPr>
          <a:xfrm>
            <a:off x="8062680" y="3233625"/>
            <a:ext cx="1218445" cy="430310"/>
            <a:chOff x="8062680" y="3233625"/>
            <a:chExt cx="1218445" cy="430310"/>
          </a:xfrm>
        </p:grpSpPr>
        <p:sp>
          <p:nvSpPr>
            <p:cNvPr id="147" name="SMARTInkShape-1950">
              <a:extLst>
                <a:ext uri="{FF2B5EF4-FFF2-40B4-BE49-F238E27FC236}">
                  <a16:creationId xmlns:a16="http://schemas.microsoft.com/office/drawing/2014/main" xmlns="" id="{2EA9A0F6-058F-4A15-8830-4E6C73FA8424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062680" y="3508948"/>
              <a:ext cx="249471" cy="21653"/>
            </a:xfrm>
            <a:custGeom>
              <a:avLst/>
              <a:gdLst/>
              <a:ahLst/>
              <a:cxnLst/>
              <a:rect l="0" t="0" r="0" b="0"/>
              <a:pathLst>
                <a:path w="249471" h="21653">
                  <a:moveTo>
                    <a:pt x="8170" y="21652"/>
                  </a:moveTo>
                  <a:lnTo>
                    <a:pt x="8170" y="21652"/>
                  </a:lnTo>
                  <a:lnTo>
                    <a:pt x="1428" y="18281"/>
                  </a:lnTo>
                  <a:lnTo>
                    <a:pt x="148" y="16582"/>
                  </a:lnTo>
                  <a:lnTo>
                    <a:pt x="0" y="14745"/>
                  </a:lnTo>
                  <a:lnTo>
                    <a:pt x="607" y="12814"/>
                  </a:lnTo>
                  <a:lnTo>
                    <a:pt x="18315" y="6725"/>
                  </a:lnTo>
                  <a:lnTo>
                    <a:pt x="62759" y="453"/>
                  </a:lnTo>
                  <a:lnTo>
                    <a:pt x="108162" y="0"/>
                  </a:lnTo>
                  <a:lnTo>
                    <a:pt x="134098" y="868"/>
                  </a:lnTo>
                  <a:lnTo>
                    <a:pt x="158444" y="1446"/>
                  </a:lnTo>
                  <a:lnTo>
                    <a:pt x="204310" y="2088"/>
                  </a:lnTo>
                  <a:lnTo>
                    <a:pt x="249470" y="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951">
              <a:extLst>
                <a:ext uri="{FF2B5EF4-FFF2-40B4-BE49-F238E27FC236}">
                  <a16:creationId xmlns:a16="http://schemas.microsoft.com/office/drawing/2014/main" xmlns="" id="{1F83DF3C-D99D-4923-B47C-B28E882E2B1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161817" y="3416300"/>
              <a:ext cx="36034" cy="215901"/>
            </a:xfrm>
            <a:custGeom>
              <a:avLst/>
              <a:gdLst/>
              <a:ahLst/>
              <a:cxnLst/>
              <a:rect l="0" t="0" r="0" b="0"/>
              <a:pathLst>
                <a:path w="36034" h="215901">
                  <a:moveTo>
                    <a:pt x="16983" y="0"/>
                  </a:moveTo>
                  <a:lnTo>
                    <a:pt x="16983" y="0"/>
                  </a:lnTo>
                  <a:lnTo>
                    <a:pt x="13612" y="3371"/>
                  </a:lnTo>
                  <a:lnTo>
                    <a:pt x="8144" y="18951"/>
                  </a:lnTo>
                  <a:lnTo>
                    <a:pt x="4340" y="61756"/>
                  </a:lnTo>
                  <a:lnTo>
                    <a:pt x="145" y="109079"/>
                  </a:lnTo>
                  <a:lnTo>
                    <a:pt x="0" y="150147"/>
                  </a:lnTo>
                  <a:lnTo>
                    <a:pt x="4966" y="173741"/>
                  </a:lnTo>
                  <a:lnTo>
                    <a:pt x="15640" y="192224"/>
                  </a:lnTo>
                  <a:lnTo>
                    <a:pt x="3603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952">
              <a:extLst>
                <a:ext uri="{FF2B5EF4-FFF2-40B4-BE49-F238E27FC236}">
                  <a16:creationId xmlns:a16="http://schemas.microsoft.com/office/drawing/2014/main" xmlns="" id="{1FF5BDA2-B044-4349-86F1-5EEC498E6B4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434301" y="3261385"/>
              <a:ext cx="243170" cy="377241"/>
            </a:xfrm>
            <a:custGeom>
              <a:avLst/>
              <a:gdLst/>
              <a:ahLst/>
              <a:cxnLst/>
              <a:rect l="0" t="0" r="0" b="0"/>
              <a:pathLst>
                <a:path w="243170" h="377241">
                  <a:moveTo>
                    <a:pt x="239799" y="46965"/>
                  </a:moveTo>
                  <a:lnTo>
                    <a:pt x="239799" y="46965"/>
                  </a:lnTo>
                  <a:lnTo>
                    <a:pt x="243169" y="33481"/>
                  </a:lnTo>
                  <a:lnTo>
                    <a:pt x="242752" y="28098"/>
                  </a:lnTo>
                  <a:lnTo>
                    <a:pt x="238524" y="18353"/>
                  </a:lnTo>
                  <a:lnTo>
                    <a:pt x="230060" y="11200"/>
                  </a:lnTo>
                  <a:lnTo>
                    <a:pt x="209632" y="3207"/>
                  </a:lnTo>
                  <a:lnTo>
                    <a:pt x="189703" y="0"/>
                  </a:lnTo>
                  <a:lnTo>
                    <a:pt x="150010" y="4278"/>
                  </a:lnTo>
                  <a:lnTo>
                    <a:pt x="104225" y="22480"/>
                  </a:lnTo>
                  <a:lnTo>
                    <a:pt x="65338" y="45746"/>
                  </a:lnTo>
                  <a:lnTo>
                    <a:pt x="47255" y="62181"/>
                  </a:lnTo>
                  <a:lnTo>
                    <a:pt x="35925" y="80774"/>
                  </a:lnTo>
                  <a:lnTo>
                    <a:pt x="29244" y="101502"/>
                  </a:lnTo>
                  <a:lnTo>
                    <a:pt x="26188" y="137678"/>
                  </a:lnTo>
                  <a:lnTo>
                    <a:pt x="28027" y="179363"/>
                  </a:lnTo>
                  <a:lnTo>
                    <a:pt x="24729" y="222993"/>
                  </a:lnTo>
                  <a:lnTo>
                    <a:pt x="18578" y="267200"/>
                  </a:lnTo>
                  <a:lnTo>
                    <a:pt x="8839" y="310168"/>
                  </a:lnTo>
                  <a:lnTo>
                    <a:pt x="750" y="351362"/>
                  </a:lnTo>
                  <a:lnTo>
                    <a:pt x="0" y="357846"/>
                  </a:lnTo>
                  <a:lnTo>
                    <a:pt x="2928" y="368814"/>
                  </a:lnTo>
                  <a:lnTo>
                    <a:pt x="5685" y="373714"/>
                  </a:lnTo>
                  <a:lnTo>
                    <a:pt x="10346" y="376276"/>
                  </a:lnTo>
                  <a:lnTo>
                    <a:pt x="23049" y="377240"/>
                  </a:lnTo>
                  <a:lnTo>
                    <a:pt x="59552" y="373816"/>
                  </a:lnTo>
                  <a:lnTo>
                    <a:pt x="106115" y="364962"/>
                  </a:lnTo>
                  <a:lnTo>
                    <a:pt x="148919" y="356773"/>
                  </a:lnTo>
                  <a:lnTo>
                    <a:pt x="176299" y="35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953">
              <a:extLst>
                <a:ext uri="{FF2B5EF4-FFF2-40B4-BE49-F238E27FC236}">
                  <a16:creationId xmlns:a16="http://schemas.microsoft.com/office/drawing/2014/main" xmlns="" id="{087DEAD7-6D48-42D4-8530-B06E597FBA7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445500" y="348615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5826" y="7674"/>
                  </a:lnTo>
                  <a:lnTo>
                    <a:pt x="84572" y="6233"/>
                  </a:lnTo>
                  <a:lnTo>
                    <a:pt x="127664" y="324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54">
              <a:extLst>
                <a:ext uri="{FF2B5EF4-FFF2-40B4-BE49-F238E27FC236}">
                  <a16:creationId xmlns:a16="http://schemas.microsoft.com/office/drawing/2014/main" xmlns="" id="{A63204B3-06AB-4F86-A789-1F61D0A9DCF9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811504" y="3233625"/>
              <a:ext cx="211847" cy="430310"/>
            </a:xfrm>
            <a:custGeom>
              <a:avLst/>
              <a:gdLst/>
              <a:ahLst/>
              <a:cxnLst/>
              <a:rect l="0" t="0" r="0" b="0"/>
              <a:pathLst>
                <a:path w="211847" h="430310">
                  <a:moveTo>
                    <a:pt x="211846" y="17575"/>
                  </a:moveTo>
                  <a:lnTo>
                    <a:pt x="211846" y="17575"/>
                  </a:lnTo>
                  <a:lnTo>
                    <a:pt x="203008" y="8737"/>
                  </a:lnTo>
                  <a:lnTo>
                    <a:pt x="195218" y="6591"/>
                  </a:lnTo>
                  <a:lnTo>
                    <a:pt x="148768" y="0"/>
                  </a:lnTo>
                  <a:lnTo>
                    <a:pt x="124952" y="843"/>
                  </a:lnTo>
                  <a:lnTo>
                    <a:pt x="101312" y="7449"/>
                  </a:lnTo>
                  <a:lnTo>
                    <a:pt x="97941" y="10119"/>
                  </a:lnTo>
                  <a:lnTo>
                    <a:pt x="94193" y="16848"/>
                  </a:lnTo>
                  <a:lnTo>
                    <a:pt x="87006" y="62485"/>
                  </a:lnTo>
                  <a:lnTo>
                    <a:pt x="84075" y="97909"/>
                  </a:lnTo>
                  <a:lnTo>
                    <a:pt x="78388" y="130185"/>
                  </a:lnTo>
                  <a:lnTo>
                    <a:pt x="71158" y="165696"/>
                  </a:lnTo>
                  <a:lnTo>
                    <a:pt x="62534" y="203351"/>
                  </a:lnTo>
                  <a:lnTo>
                    <a:pt x="51646" y="243605"/>
                  </a:lnTo>
                  <a:lnTo>
                    <a:pt x="41632" y="283132"/>
                  </a:lnTo>
                  <a:lnTo>
                    <a:pt x="31772" y="320456"/>
                  </a:lnTo>
                  <a:lnTo>
                    <a:pt x="15734" y="367119"/>
                  </a:lnTo>
                  <a:lnTo>
                    <a:pt x="835" y="411644"/>
                  </a:lnTo>
                  <a:lnTo>
                    <a:pt x="0" y="420376"/>
                  </a:lnTo>
                  <a:lnTo>
                    <a:pt x="765" y="423692"/>
                  </a:lnTo>
                  <a:lnTo>
                    <a:pt x="2687" y="425903"/>
                  </a:lnTo>
                  <a:lnTo>
                    <a:pt x="8585" y="428360"/>
                  </a:lnTo>
                  <a:lnTo>
                    <a:pt x="54432" y="430153"/>
                  </a:lnTo>
                  <a:lnTo>
                    <a:pt x="91592" y="430274"/>
                  </a:lnTo>
                  <a:lnTo>
                    <a:pt x="129413" y="430309"/>
                  </a:lnTo>
                  <a:lnTo>
                    <a:pt x="180096" y="42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55">
              <a:extLst>
                <a:ext uri="{FF2B5EF4-FFF2-40B4-BE49-F238E27FC236}">
                  <a16:creationId xmlns:a16="http://schemas.microsoft.com/office/drawing/2014/main" xmlns="" id="{4C25CB0C-D695-49E0-9D86-9080E107BC5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109885" y="3307854"/>
              <a:ext cx="171240" cy="324347"/>
            </a:xfrm>
            <a:custGeom>
              <a:avLst/>
              <a:gdLst/>
              <a:ahLst/>
              <a:cxnLst/>
              <a:rect l="0" t="0" r="0" b="0"/>
              <a:pathLst>
                <a:path w="171240" h="324347">
                  <a:moveTo>
                    <a:pt x="116665" y="13196"/>
                  </a:moveTo>
                  <a:lnTo>
                    <a:pt x="116665" y="13196"/>
                  </a:lnTo>
                  <a:lnTo>
                    <a:pt x="116665" y="0"/>
                  </a:lnTo>
                  <a:lnTo>
                    <a:pt x="116665" y="165"/>
                  </a:lnTo>
                  <a:lnTo>
                    <a:pt x="102850" y="40634"/>
                  </a:lnTo>
                  <a:lnTo>
                    <a:pt x="93590" y="71957"/>
                  </a:lnTo>
                  <a:lnTo>
                    <a:pt x="80069" y="111749"/>
                  </a:lnTo>
                  <a:lnTo>
                    <a:pt x="66534" y="151542"/>
                  </a:lnTo>
                  <a:lnTo>
                    <a:pt x="52756" y="189688"/>
                  </a:lnTo>
                  <a:lnTo>
                    <a:pt x="37226" y="225457"/>
                  </a:lnTo>
                  <a:lnTo>
                    <a:pt x="12616" y="267215"/>
                  </a:lnTo>
                  <a:lnTo>
                    <a:pt x="0" y="286172"/>
                  </a:lnTo>
                  <a:lnTo>
                    <a:pt x="82" y="285491"/>
                  </a:lnTo>
                  <a:lnTo>
                    <a:pt x="843" y="283626"/>
                  </a:lnTo>
                  <a:lnTo>
                    <a:pt x="46423" y="238128"/>
                  </a:lnTo>
                  <a:lnTo>
                    <a:pt x="80330" y="199238"/>
                  </a:lnTo>
                  <a:lnTo>
                    <a:pt x="117187" y="169919"/>
                  </a:lnTo>
                  <a:lnTo>
                    <a:pt x="128302" y="166362"/>
                  </a:lnTo>
                  <a:lnTo>
                    <a:pt x="138534" y="166106"/>
                  </a:lnTo>
                  <a:lnTo>
                    <a:pt x="148178" y="168053"/>
                  </a:lnTo>
                  <a:lnTo>
                    <a:pt x="155312" y="173584"/>
                  </a:lnTo>
                  <a:lnTo>
                    <a:pt x="165121" y="191018"/>
                  </a:lnTo>
                  <a:lnTo>
                    <a:pt x="171239" y="228005"/>
                  </a:lnTo>
                  <a:lnTo>
                    <a:pt x="166310" y="270243"/>
                  </a:lnTo>
                  <a:lnTo>
                    <a:pt x="161115" y="324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389">
            <a:extLst>
              <a:ext uri="{FF2B5EF4-FFF2-40B4-BE49-F238E27FC236}">
                <a16:creationId xmlns:a16="http://schemas.microsoft.com/office/drawing/2014/main" xmlns="" id="{92AAB532-F273-4900-8BF7-AB1908F79024}"/>
              </a:ext>
            </a:extLst>
          </p:cNvPr>
          <p:cNvGrpSpPr/>
          <p:nvPr/>
        </p:nvGrpSpPr>
        <p:grpSpPr>
          <a:xfrm>
            <a:off x="9517182" y="3296533"/>
            <a:ext cx="789377" cy="527482"/>
            <a:chOff x="9517182" y="3296533"/>
            <a:chExt cx="789377" cy="527482"/>
          </a:xfrm>
        </p:grpSpPr>
        <p:sp>
          <p:nvSpPr>
            <p:cNvPr id="154" name="SMARTInkShape-1956">
              <a:extLst>
                <a:ext uri="{FF2B5EF4-FFF2-40B4-BE49-F238E27FC236}">
                  <a16:creationId xmlns:a16="http://schemas.microsoft.com/office/drawing/2014/main" xmlns="" id="{C6642BBF-BA56-47A4-B1F2-77B699C3D126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10033000" y="3296533"/>
              <a:ext cx="273559" cy="527482"/>
            </a:xfrm>
            <a:custGeom>
              <a:avLst/>
              <a:gdLst/>
              <a:ahLst/>
              <a:cxnLst/>
              <a:rect l="0" t="0" r="0" b="0"/>
              <a:pathLst>
                <a:path w="273559" h="527482">
                  <a:moveTo>
                    <a:pt x="127000" y="5467"/>
                  </a:moveTo>
                  <a:lnTo>
                    <a:pt x="127000" y="5467"/>
                  </a:lnTo>
                  <a:lnTo>
                    <a:pt x="130370" y="2096"/>
                  </a:lnTo>
                  <a:lnTo>
                    <a:pt x="149323" y="0"/>
                  </a:lnTo>
                  <a:lnTo>
                    <a:pt x="187392" y="6120"/>
                  </a:lnTo>
                  <a:lnTo>
                    <a:pt x="227679" y="20242"/>
                  </a:lnTo>
                  <a:lnTo>
                    <a:pt x="259684" y="41203"/>
                  </a:lnTo>
                  <a:lnTo>
                    <a:pt x="270637" y="57098"/>
                  </a:lnTo>
                  <a:lnTo>
                    <a:pt x="273558" y="65287"/>
                  </a:lnTo>
                  <a:lnTo>
                    <a:pt x="271158" y="87557"/>
                  </a:lnTo>
                  <a:lnTo>
                    <a:pt x="257908" y="129744"/>
                  </a:lnTo>
                  <a:lnTo>
                    <a:pt x="245859" y="162301"/>
                  </a:lnTo>
                  <a:lnTo>
                    <a:pt x="231097" y="197937"/>
                  </a:lnTo>
                  <a:lnTo>
                    <a:pt x="217010" y="233061"/>
                  </a:lnTo>
                  <a:lnTo>
                    <a:pt x="203694" y="267487"/>
                  </a:lnTo>
                  <a:lnTo>
                    <a:pt x="190719" y="301602"/>
                  </a:lnTo>
                  <a:lnTo>
                    <a:pt x="179779" y="335579"/>
                  </a:lnTo>
                  <a:lnTo>
                    <a:pt x="170919" y="368789"/>
                  </a:lnTo>
                  <a:lnTo>
                    <a:pt x="163374" y="415252"/>
                  </a:lnTo>
                  <a:lnTo>
                    <a:pt x="164275" y="458888"/>
                  </a:lnTo>
                  <a:lnTo>
                    <a:pt x="163055" y="504071"/>
                  </a:lnTo>
                  <a:lnTo>
                    <a:pt x="161620" y="513553"/>
                  </a:lnTo>
                  <a:lnTo>
                    <a:pt x="156430" y="519874"/>
                  </a:lnTo>
                  <a:lnTo>
                    <a:pt x="139374" y="526898"/>
                  </a:lnTo>
                  <a:lnTo>
                    <a:pt x="105972" y="527481"/>
                  </a:lnTo>
                  <a:lnTo>
                    <a:pt x="65893" y="519814"/>
                  </a:lnTo>
                  <a:lnTo>
                    <a:pt x="21064" y="505993"/>
                  </a:lnTo>
                  <a:lnTo>
                    <a:pt x="0" y="500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57">
              <a:extLst>
                <a:ext uri="{FF2B5EF4-FFF2-40B4-BE49-F238E27FC236}">
                  <a16:creationId xmlns:a16="http://schemas.microsoft.com/office/drawing/2014/main" xmlns="" id="{EABA9B20-598B-4EE9-A000-D9BD1DEAB40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9950450" y="3368191"/>
              <a:ext cx="128033" cy="295760"/>
            </a:xfrm>
            <a:custGeom>
              <a:avLst/>
              <a:gdLst/>
              <a:ahLst/>
              <a:cxnLst/>
              <a:rect l="0" t="0" r="0" b="0"/>
              <a:pathLst>
                <a:path w="128033" h="295760">
                  <a:moveTo>
                    <a:pt x="107950" y="3659"/>
                  </a:moveTo>
                  <a:lnTo>
                    <a:pt x="107950" y="3659"/>
                  </a:lnTo>
                  <a:lnTo>
                    <a:pt x="111320" y="288"/>
                  </a:lnTo>
                  <a:lnTo>
                    <a:pt x="112313" y="0"/>
                  </a:lnTo>
                  <a:lnTo>
                    <a:pt x="112976" y="515"/>
                  </a:lnTo>
                  <a:lnTo>
                    <a:pt x="115789" y="14016"/>
                  </a:lnTo>
                  <a:lnTo>
                    <a:pt x="122972" y="50472"/>
                  </a:lnTo>
                  <a:lnTo>
                    <a:pt x="128032" y="84437"/>
                  </a:lnTo>
                  <a:lnTo>
                    <a:pt x="127929" y="123051"/>
                  </a:lnTo>
                  <a:lnTo>
                    <a:pt x="119887" y="163731"/>
                  </a:lnTo>
                  <a:lnTo>
                    <a:pt x="104788" y="202508"/>
                  </a:lnTo>
                  <a:lnTo>
                    <a:pt x="69227" y="246727"/>
                  </a:lnTo>
                  <a:lnTo>
                    <a:pt x="24571" y="282023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958">
              <a:extLst>
                <a:ext uri="{FF2B5EF4-FFF2-40B4-BE49-F238E27FC236}">
                  <a16:creationId xmlns:a16="http://schemas.microsoft.com/office/drawing/2014/main" xmlns="" id="{B7D3B5F5-27B1-482C-9D19-A5BD382EC11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9796105" y="3405267"/>
              <a:ext cx="147996" cy="226934"/>
            </a:xfrm>
            <a:custGeom>
              <a:avLst/>
              <a:gdLst/>
              <a:ahLst/>
              <a:cxnLst/>
              <a:rect l="0" t="0" r="0" b="0"/>
              <a:pathLst>
                <a:path w="147996" h="226934">
                  <a:moveTo>
                    <a:pt x="147995" y="23733"/>
                  </a:moveTo>
                  <a:lnTo>
                    <a:pt x="147995" y="23733"/>
                  </a:lnTo>
                  <a:lnTo>
                    <a:pt x="141088" y="6774"/>
                  </a:lnTo>
                  <a:lnTo>
                    <a:pt x="139157" y="3960"/>
                  </a:lnTo>
                  <a:lnTo>
                    <a:pt x="135752" y="2084"/>
                  </a:lnTo>
                  <a:lnTo>
                    <a:pt x="126327" y="0"/>
                  </a:lnTo>
                  <a:lnTo>
                    <a:pt x="115081" y="4718"/>
                  </a:lnTo>
                  <a:lnTo>
                    <a:pt x="87244" y="28365"/>
                  </a:lnTo>
                  <a:lnTo>
                    <a:pt x="58931" y="66694"/>
                  </a:lnTo>
                  <a:lnTo>
                    <a:pt x="36547" y="104823"/>
                  </a:lnTo>
                  <a:lnTo>
                    <a:pt x="15626" y="150026"/>
                  </a:lnTo>
                  <a:lnTo>
                    <a:pt x="1276" y="192926"/>
                  </a:lnTo>
                  <a:lnTo>
                    <a:pt x="0" y="208526"/>
                  </a:lnTo>
                  <a:lnTo>
                    <a:pt x="649" y="214662"/>
                  </a:lnTo>
                  <a:lnTo>
                    <a:pt x="2492" y="218752"/>
                  </a:lnTo>
                  <a:lnTo>
                    <a:pt x="5132" y="221479"/>
                  </a:lnTo>
                  <a:lnTo>
                    <a:pt x="14645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59">
              <a:extLst>
                <a:ext uri="{FF2B5EF4-FFF2-40B4-BE49-F238E27FC236}">
                  <a16:creationId xmlns:a16="http://schemas.microsoft.com/office/drawing/2014/main" xmlns="" id="{7EFC7E13-6835-4EC4-8BBA-8FE97675D1B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9517182" y="3324029"/>
              <a:ext cx="141169" cy="333546"/>
            </a:xfrm>
            <a:custGeom>
              <a:avLst/>
              <a:gdLst/>
              <a:ahLst/>
              <a:cxnLst/>
              <a:rect l="0" t="0" r="0" b="0"/>
              <a:pathLst>
                <a:path w="141169" h="333546">
                  <a:moveTo>
                    <a:pt x="141168" y="3371"/>
                  </a:moveTo>
                  <a:lnTo>
                    <a:pt x="141168" y="3371"/>
                  </a:lnTo>
                  <a:lnTo>
                    <a:pt x="131055" y="0"/>
                  </a:lnTo>
                  <a:lnTo>
                    <a:pt x="120446" y="227"/>
                  </a:lnTo>
                  <a:lnTo>
                    <a:pt x="114653" y="1275"/>
                  </a:lnTo>
                  <a:lnTo>
                    <a:pt x="86274" y="19605"/>
                  </a:lnTo>
                  <a:lnTo>
                    <a:pt x="57797" y="57491"/>
                  </a:lnTo>
                  <a:lnTo>
                    <a:pt x="40144" y="92100"/>
                  </a:lnTo>
                  <a:lnTo>
                    <a:pt x="24301" y="131001"/>
                  </a:lnTo>
                  <a:lnTo>
                    <a:pt x="12557" y="171808"/>
                  </a:lnTo>
                  <a:lnTo>
                    <a:pt x="4514" y="211582"/>
                  </a:lnTo>
                  <a:lnTo>
                    <a:pt x="0" y="249015"/>
                  </a:lnTo>
                  <a:lnTo>
                    <a:pt x="2835" y="295738"/>
                  </a:lnTo>
                  <a:lnTo>
                    <a:pt x="11248" y="318403"/>
                  </a:lnTo>
                  <a:lnTo>
                    <a:pt x="17160" y="325575"/>
                  </a:lnTo>
                  <a:lnTo>
                    <a:pt x="31255" y="333545"/>
                  </a:lnTo>
                  <a:lnTo>
                    <a:pt x="52571" y="333325"/>
                  </a:lnTo>
                  <a:lnTo>
                    <a:pt x="90368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960">
              <a:extLst>
                <a:ext uri="{FF2B5EF4-FFF2-40B4-BE49-F238E27FC236}">
                  <a16:creationId xmlns:a16="http://schemas.microsoft.com/office/drawing/2014/main" xmlns="" id="{D7A03464-4ABF-4EC1-BFBB-FDA240D6D633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9755365" y="3378200"/>
              <a:ext cx="55386" cy="127001"/>
            </a:xfrm>
            <a:custGeom>
              <a:avLst/>
              <a:gdLst/>
              <a:ahLst/>
              <a:cxnLst/>
              <a:rect l="0" t="0" r="0" b="0"/>
              <a:pathLst>
                <a:path w="55386" h="127001">
                  <a:moveTo>
                    <a:pt x="10935" y="0"/>
                  </a:moveTo>
                  <a:lnTo>
                    <a:pt x="10935" y="0"/>
                  </a:lnTo>
                  <a:lnTo>
                    <a:pt x="4193" y="0"/>
                  </a:lnTo>
                  <a:lnTo>
                    <a:pt x="2207" y="705"/>
                  </a:lnTo>
                  <a:lnTo>
                    <a:pt x="882" y="1881"/>
                  </a:lnTo>
                  <a:lnTo>
                    <a:pt x="0" y="3371"/>
                  </a:lnTo>
                  <a:lnTo>
                    <a:pt x="7256" y="44258"/>
                  </a:lnTo>
                  <a:lnTo>
                    <a:pt x="19958" y="78730"/>
                  </a:lnTo>
                  <a:lnTo>
                    <a:pt x="55385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390">
            <a:extLst>
              <a:ext uri="{FF2B5EF4-FFF2-40B4-BE49-F238E27FC236}">
                <a16:creationId xmlns:a16="http://schemas.microsoft.com/office/drawing/2014/main" xmlns="" id="{61709A9B-4237-4F43-A3C9-C3E12EDF3116}"/>
              </a:ext>
            </a:extLst>
          </p:cNvPr>
          <p:cNvGrpSpPr/>
          <p:nvPr/>
        </p:nvGrpSpPr>
        <p:grpSpPr>
          <a:xfrm>
            <a:off x="3975100" y="2743200"/>
            <a:ext cx="101601" cy="1625601"/>
            <a:chOff x="3975100" y="2743200"/>
            <a:chExt cx="101601" cy="1625601"/>
          </a:xfrm>
        </p:grpSpPr>
        <p:sp>
          <p:nvSpPr>
            <p:cNvPr id="160" name="SMARTInkShape-1961">
              <a:extLst>
                <a:ext uri="{FF2B5EF4-FFF2-40B4-BE49-F238E27FC236}">
                  <a16:creationId xmlns:a16="http://schemas.microsoft.com/office/drawing/2014/main" xmlns="" id="{45969BB3-333A-46DA-AD27-62CAEEAC49C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06850" y="4368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962">
              <a:extLst>
                <a:ext uri="{FF2B5EF4-FFF2-40B4-BE49-F238E27FC236}">
                  <a16:creationId xmlns:a16="http://schemas.microsoft.com/office/drawing/2014/main" xmlns="" id="{4FD24DCC-A20E-4B4D-A8F8-5F393EF2972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044950" y="27432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775" y="16606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963">
              <a:extLst>
                <a:ext uri="{FF2B5EF4-FFF2-40B4-BE49-F238E27FC236}">
                  <a16:creationId xmlns:a16="http://schemas.microsoft.com/office/drawing/2014/main" xmlns="" id="{610C7AB1-D37A-4579-AC05-41B9A339B6BB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064000" y="29400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964">
              <a:extLst>
                <a:ext uri="{FF2B5EF4-FFF2-40B4-BE49-F238E27FC236}">
                  <a16:creationId xmlns:a16="http://schemas.microsoft.com/office/drawing/2014/main" xmlns="" id="{A55D672B-D8BE-4347-A54D-B25917CA01C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57650" y="31242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0"/>
                  </a:moveTo>
                  <a:lnTo>
                    <a:pt x="0" y="0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965">
              <a:extLst>
                <a:ext uri="{FF2B5EF4-FFF2-40B4-BE49-F238E27FC236}">
                  <a16:creationId xmlns:a16="http://schemas.microsoft.com/office/drawing/2014/main" xmlns="" id="{F6766268-EE64-4CC2-BD47-07EBE49FB96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044950" y="3333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40189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966">
              <a:extLst>
                <a:ext uri="{FF2B5EF4-FFF2-40B4-BE49-F238E27FC236}">
                  <a16:creationId xmlns:a16="http://schemas.microsoft.com/office/drawing/2014/main" xmlns="" id="{6457C457-EC5F-4989-9710-43AF3A2EA09F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016522" y="3613150"/>
              <a:ext cx="9379" cy="133351"/>
            </a:xfrm>
            <a:custGeom>
              <a:avLst/>
              <a:gdLst/>
              <a:ahLst/>
              <a:cxnLst/>
              <a:rect l="0" t="0" r="0" b="0"/>
              <a:pathLst>
                <a:path w="9379" h="133351">
                  <a:moveTo>
                    <a:pt x="9378" y="0"/>
                  </a:moveTo>
                  <a:lnTo>
                    <a:pt x="9378" y="0"/>
                  </a:lnTo>
                  <a:lnTo>
                    <a:pt x="3911" y="44191"/>
                  </a:lnTo>
                  <a:lnTo>
                    <a:pt x="0" y="88587"/>
                  </a:lnTo>
                  <a:lnTo>
                    <a:pt x="9378" y="133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967">
              <a:extLst>
                <a:ext uri="{FF2B5EF4-FFF2-40B4-BE49-F238E27FC236}">
                  <a16:creationId xmlns:a16="http://schemas.microsoft.com/office/drawing/2014/main" xmlns="" id="{F5539306-CAAA-4D76-92B7-BDC46AFBA756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3987800" y="3886200"/>
              <a:ext cx="50801" cy="158751"/>
            </a:xfrm>
            <a:custGeom>
              <a:avLst/>
              <a:gdLst/>
              <a:ahLst/>
              <a:cxnLst/>
              <a:rect l="0" t="0" r="0" b="0"/>
              <a:pathLst>
                <a:path w="50801" h="158751">
                  <a:moveTo>
                    <a:pt x="50800" y="0"/>
                  </a:moveTo>
                  <a:lnTo>
                    <a:pt x="50800" y="0"/>
                  </a:lnTo>
                  <a:lnTo>
                    <a:pt x="33123" y="38724"/>
                  </a:lnTo>
                  <a:lnTo>
                    <a:pt x="17492" y="78153"/>
                  </a:lnTo>
                  <a:lnTo>
                    <a:pt x="4585" y="11909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968">
              <a:extLst>
                <a:ext uri="{FF2B5EF4-FFF2-40B4-BE49-F238E27FC236}">
                  <a16:creationId xmlns:a16="http://schemas.microsoft.com/office/drawing/2014/main" xmlns="" id="{1F086A7A-2F58-4DF0-91B4-938656B30F4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975100" y="4095750"/>
              <a:ext cx="28772" cy="228601"/>
            </a:xfrm>
            <a:custGeom>
              <a:avLst/>
              <a:gdLst/>
              <a:ahLst/>
              <a:cxnLst/>
              <a:rect l="0" t="0" r="0" b="0"/>
              <a:pathLst>
                <a:path w="28772" h="228601">
                  <a:moveTo>
                    <a:pt x="25400" y="0"/>
                  </a:moveTo>
                  <a:lnTo>
                    <a:pt x="25400" y="0"/>
                  </a:lnTo>
                  <a:lnTo>
                    <a:pt x="28771" y="6742"/>
                  </a:lnTo>
                  <a:lnTo>
                    <a:pt x="28544" y="13815"/>
                  </a:lnTo>
                  <a:lnTo>
                    <a:pt x="16746" y="54608"/>
                  </a:lnTo>
                  <a:lnTo>
                    <a:pt x="8430" y="92892"/>
                  </a:lnTo>
                  <a:lnTo>
                    <a:pt x="1874" y="140489"/>
                  </a:lnTo>
                  <a:lnTo>
                    <a:pt x="370" y="18391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391">
            <a:extLst>
              <a:ext uri="{FF2B5EF4-FFF2-40B4-BE49-F238E27FC236}">
                <a16:creationId xmlns:a16="http://schemas.microsoft.com/office/drawing/2014/main" xmlns="" id="{1F57D176-E876-4F6A-B3EE-F2177636DC34}"/>
              </a:ext>
            </a:extLst>
          </p:cNvPr>
          <p:cNvGrpSpPr/>
          <p:nvPr/>
        </p:nvGrpSpPr>
        <p:grpSpPr>
          <a:xfrm>
            <a:off x="2555026" y="4773185"/>
            <a:ext cx="2143513" cy="586216"/>
            <a:chOff x="2555026" y="4773185"/>
            <a:chExt cx="2143513" cy="586216"/>
          </a:xfrm>
        </p:grpSpPr>
        <p:sp>
          <p:nvSpPr>
            <p:cNvPr id="169" name="SMARTInkShape-1969">
              <a:extLst>
                <a:ext uri="{FF2B5EF4-FFF2-40B4-BE49-F238E27FC236}">
                  <a16:creationId xmlns:a16="http://schemas.microsoft.com/office/drawing/2014/main" xmlns="" id="{B7A845C5-D0BB-4FAE-9359-4851CF46649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555026" y="4972603"/>
              <a:ext cx="207225" cy="369134"/>
            </a:xfrm>
            <a:custGeom>
              <a:avLst/>
              <a:gdLst/>
              <a:ahLst/>
              <a:cxnLst/>
              <a:rect l="0" t="0" r="0" b="0"/>
              <a:pathLst>
                <a:path w="207225" h="369134">
                  <a:moveTo>
                    <a:pt x="207224" y="24847"/>
                  </a:moveTo>
                  <a:lnTo>
                    <a:pt x="207224" y="24847"/>
                  </a:lnTo>
                  <a:lnTo>
                    <a:pt x="203853" y="21476"/>
                  </a:lnTo>
                  <a:lnTo>
                    <a:pt x="202198" y="17939"/>
                  </a:lnTo>
                  <a:lnTo>
                    <a:pt x="201757" y="16009"/>
                  </a:lnTo>
                  <a:lnTo>
                    <a:pt x="197503" y="11982"/>
                  </a:lnTo>
                  <a:lnTo>
                    <a:pt x="183275" y="3647"/>
                  </a:lnTo>
                  <a:lnTo>
                    <a:pt x="146990" y="0"/>
                  </a:lnTo>
                  <a:lnTo>
                    <a:pt x="107131" y="2927"/>
                  </a:lnTo>
                  <a:lnTo>
                    <a:pt x="69651" y="16075"/>
                  </a:lnTo>
                  <a:lnTo>
                    <a:pt x="49655" y="26592"/>
                  </a:lnTo>
                  <a:lnTo>
                    <a:pt x="34652" y="42085"/>
                  </a:lnTo>
                  <a:lnTo>
                    <a:pt x="18273" y="74404"/>
                  </a:lnTo>
                  <a:lnTo>
                    <a:pt x="8246" y="115261"/>
                  </a:lnTo>
                  <a:lnTo>
                    <a:pt x="3393" y="162408"/>
                  </a:lnTo>
                  <a:lnTo>
                    <a:pt x="921" y="196757"/>
                  </a:lnTo>
                  <a:lnTo>
                    <a:pt x="2086" y="243157"/>
                  </a:lnTo>
                  <a:lnTo>
                    <a:pt x="0" y="283324"/>
                  </a:lnTo>
                  <a:lnTo>
                    <a:pt x="4902" y="326977"/>
                  </a:lnTo>
                  <a:lnTo>
                    <a:pt x="9353" y="343983"/>
                  </a:lnTo>
                  <a:lnTo>
                    <a:pt x="16035" y="356244"/>
                  </a:lnTo>
                  <a:lnTo>
                    <a:pt x="31234" y="364516"/>
                  </a:lnTo>
                  <a:lnTo>
                    <a:pt x="53512" y="369133"/>
                  </a:lnTo>
                  <a:lnTo>
                    <a:pt x="97082" y="366355"/>
                  </a:lnTo>
                  <a:lnTo>
                    <a:pt x="140879" y="353458"/>
                  </a:lnTo>
                  <a:lnTo>
                    <a:pt x="194524" y="335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970">
              <a:extLst>
                <a:ext uri="{FF2B5EF4-FFF2-40B4-BE49-F238E27FC236}">
                  <a16:creationId xmlns:a16="http://schemas.microsoft.com/office/drawing/2014/main" xmlns="" id="{0C8315D9-9B34-41C7-9ADD-4BDC037B2A1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80029" y="5149850"/>
              <a:ext cx="175872" cy="63501"/>
            </a:xfrm>
            <a:custGeom>
              <a:avLst/>
              <a:gdLst/>
              <a:ahLst/>
              <a:cxnLst/>
              <a:rect l="0" t="0" r="0" b="0"/>
              <a:pathLst>
                <a:path w="175872" h="63501">
                  <a:moveTo>
                    <a:pt x="29821" y="63500"/>
                  </a:moveTo>
                  <a:lnTo>
                    <a:pt x="29821" y="63500"/>
                  </a:lnTo>
                  <a:lnTo>
                    <a:pt x="2411" y="51271"/>
                  </a:lnTo>
                  <a:lnTo>
                    <a:pt x="964" y="49703"/>
                  </a:lnTo>
                  <a:lnTo>
                    <a:pt x="0" y="47952"/>
                  </a:lnTo>
                  <a:lnTo>
                    <a:pt x="1474" y="46079"/>
                  </a:lnTo>
                  <a:lnTo>
                    <a:pt x="38239" y="29177"/>
                  </a:lnTo>
                  <a:lnTo>
                    <a:pt x="84997" y="15308"/>
                  </a:lnTo>
                  <a:lnTo>
                    <a:pt x="120666" y="8450"/>
                  </a:lnTo>
                  <a:lnTo>
                    <a:pt x="175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971">
              <a:extLst>
                <a:ext uri="{FF2B5EF4-FFF2-40B4-BE49-F238E27FC236}">
                  <a16:creationId xmlns:a16="http://schemas.microsoft.com/office/drawing/2014/main" xmlns="" id="{BBEA227D-8533-4751-9FB2-32F00F37422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940491" y="4930106"/>
              <a:ext cx="196410" cy="359445"/>
            </a:xfrm>
            <a:custGeom>
              <a:avLst/>
              <a:gdLst/>
              <a:ahLst/>
              <a:cxnLst/>
              <a:rect l="0" t="0" r="0" b="0"/>
              <a:pathLst>
                <a:path w="196410" h="359445">
                  <a:moveTo>
                    <a:pt x="196409" y="16544"/>
                  </a:moveTo>
                  <a:lnTo>
                    <a:pt x="196409" y="16544"/>
                  </a:lnTo>
                  <a:lnTo>
                    <a:pt x="193038" y="9802"/>
                  </a:lnTo>
                  <a:lnTo>
                    <a:pt x="185739" y="4610"/>
                  </a:lnTo>
                  <a:lnTo>
                    <a:pt x="174028" y="657"/>
                  </a:lnTo>
                  <a:lnTo>
                    <a:pt x="137764" y="0"/>
                  </a:lnTo>
                  <a:lnTo>
                    <a:pt x="96630" y="9827"/>
                  </a:lnTo>
                  <a:lnTo>
                    <a:pt x="79391" y="21084"/>
                  </a:lnTo>
                  <a:lnTo>
                    <a:pt x="51076" y="47937"/>
                  </a:lnTo>
                  <a:lnTo>
                    <a:pt x="41740" y="64598"/>
                  </a:lnTo>
                  <a:lnTo>
                    <a:pt x="29998" y="107410"/>
                  </a:lnTo>
                  <a:lnTo>
                    <a:pt x="26452" y="144127"/>
                  </a:lnTo>
                  <a:lnTo>
                    <a:pt x="25401" y="181817"/>
                  </a:lnTo>
                  <a:lnTo>
                    <a:pt x="21719" y="223166"/>
                  </a:lnTo>
                  <a:lnTo>
                    <a:pt x="12788" y="263326"/>
                  </a:lnTo>
                  <a:lnTo>
                    <a:pt x="1789" y="310002"/>
                  </a:lnTo>
                  <a:lnTo>
                    <a:pt x="0" y="334312"/>
                  </a:lnTo>
                  <a:lnTo>
                    <a:pt x="1636" y="343100"/>
                  </a:lnTo>
                  <a:lnTo>
                    <a:pt x="3061" y="346432"/>
                  </a:lnTo>
                  <a:lnTo>
                    <a:pt x="8406" y="352015"/>
                  </a:lnTo>
                  <a:lnTo>
                    <a:pt x="11807" y="354491"/>
                  </a:lnTo>
                  <a:lnTo>
                    <a:pt x="33448" y="357976"/>
                  </a:lnTo>
                  <a:lnTo>
                    <a:pt x="78142" y="359154"/>
                  </a:lnTo>
                  <a:lnTo>
                    <a:pt x="132909" y="35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972">
              <a:extLst>
                <a:ext uri="{FF2B5EF4-FFF2-40B4-BE49-F238E27FC236}">
                  <a16:creationId xmlns:a16="http://schemas.microsoft.com/office/drawing/2014/main" xmlns="" id="{F07C5B1D-902F-4C36-9BCE-9FB22B89D9B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94835" y="5045180"/>
              <a:ext cx="177016" cy="206271"/>
            </a:xfrm>
            <a:custGeom>
              <a:avLst/>
              <a:gdLst/>
              <a:ahLst/>
              <a:cxnLst/>
              <a:rect l="0" t="0" r="0" b="0"/>
              <a:pathLst>
                <a:path w="177016" h="206271">
                  <a:moveTo>
                    <a:pt x="18265" y="9420"/>
                  </a:moveTo>
                  <a:lnTo>
                    <a:pt x="18265" y="9420"/>
                  </a:lnTo>
                  <a:lnTo>
                    <a:pt x="5173" y="4351"/>
                  </a:lnTo>
                  <a:lnTo>
                    <a:pt x="980" y="0"/>
                  </a:lnTo>
                  <a:lnTo>
                    <a:pt x="392" y="318"/>
                  </a:lnTo>
                  <a:lnTo>
                    <a:pt x="0" y="1235"/>
                  </a:lnTo>
                  <a:lnTo>
                    <a:pt x="35911" y="30699"/>
                  </a:lnTo>
                  <a:lnTo>
                    <a:pt x="73902" y="69504"/>
                  </a:lnTo>
                  <a:lnTo>
                    <a:pt x="113067" y="116749"/>
                  </a:lnTo>
                  <a:lnTo>
                    <a:pt x="144740" y="163126"/>
                  </a:lnTo>
                  <a:lnTo>
                    <a:pt x="177015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973">
              <a:extLst>
                <a:ext uri="{FF2B5EF4-FFF2-40B4-BE49-F238E27FC236}">
                  <a16:creationId xmlns:a16="http://schemas.microsoft.com/office/drawing/2014/main" xmlns="" id="{5A3651FF-B3D6-47B2-A776-353EA485707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224916" y="5032730"/>
              <a:ext cx="153285" cy="231421"/>
            </a:xfrm>
            <a:custGeom>
              <a:avLst/>
              <a:gdLst/>
              <a:ahLst/>
              <a:cxnLst/>
              <a:rect l="0" t="0" r="0" b="0"/>
              <a:pathLst>
                <a:path w="153285" h="231421">
                  <a:moveTo>
                    <a:pt x="153284" y="21870"/>
                  </a:moveTo>
                  <a:lnTo>
                    <a:pt x="153284" y="21870"/>
                  </a:lnTo>
                  <a:lnTo>
                    <a:pt x="143850" y="4414"/>
                  </a:lnTo>
                  <a:lnTo>
                    <a:pt x="138979" y="0"/>
                  </a:lnTo>
                  <a:lnTo>
                    <a:pt x="128817" y="1802"/>
                  </a:lnTo>
                  <a:lnTo>
                    <a:pt x="122156" y="4258"/>
                  </a:lnTo>
                  <a:lnTo>
                    <a:pt x="99297" y="31311"/>
                  </a:lnTo>
                  <a:lnTo>
                    <a:pt x="71279" y="77349"/>
                  </a:lnTo>
                  <a:lnTo>
                    <a:pt x="52867" y="112850"/>
                  </a:lnTo>
                  <a:lnTo>
                    <a:pt x="35276" y="148383"/>
                  </a:lnTo>
                  <a:lnTo>
                    <a:pt x="11623" y="194038"/>
                  </a:lnTo>
                  <a:lnTo>
                    <a:pt x="617" y="222852"/>
                  </a:lnTo>
                  <a:lnTo>
                    <a:pt x="0" y="226413"/>
                  </a:lnTo>
                  <a:lnTo>
                    <a:pt x="884" y="231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974">
              <a:extLst>
                <a:ext uri="{FF2B5EF4-FFF2-40B4-BE49-F238E27FC236}">
                  <a16:creationId xmlns:a16="http://schemas.microsoft.com/office/drawing/2014/main" xmlns="" id="{0AE54407-D63C-45B2-92AC-C54399C41444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29000" y="4827560"/>
              <a:ext cx="139701" cy="161290"/>
            </a:xfrm>
            <a:custGeom>
              <a:avLst/>
              <a:gdLst/>
              <a:ahLst/>
              <a:cxnLst/>
              <a:rect l="0" t="0" r="0" b="0"/>
              <a:pathLst>
                <a:path w="139701" h="161290">
                  <a:moveTo>
                    <a:pt x="0" y="30190"/>
                  </a:moveTo>
                  <a:lnTo>
                    <a:pt x="0" y="30190"/>
                  </a:lnTo>
                  <a:lnTo>
                    <a:pt x="0" y="23448"/>
                  </a:lnTo>
                  <a:lnTo>
                    <a:pt x="3763" y="16375"/>
                  </a:lnTo>
                  <a:lnTo>
                    <a:pt x="6742" y="12513"/>
                  </a:lnTo>
                  <a:lnTo>
                    <a:pt x="17578" y="6341"/>
                  </a:lnTo>
                  <a:lnTo>
                    <a:pt x="39545" y="781"/>
                  </a:lnTo>
                  <a:lnTo>
                    <a:pt x="47530" y="0"/>
                  </a:lnTo>
                  <a:lnTo>
                    <a:pt x="63928" y="6660"/>
                  </a:lnTo>
                  <a:lnTo>
                    <a:pt x="72252" y="12386"/>
                  </a:lnTo>
                  <a:lnTo>
                    <a:pt x="77095" y="20437"/>
                  </a:lnTo>
                  <a:lnTo>
                    <a:pt x="80596" y="40672"/>
                  </a:lnTo>
                  <a:lnTo>
                    <a:pt x="71858" y="75864"/>
                  </a:lnTo>
                  <a:lnTo>
                    <a:pt x="55864" y="113103"/>
                  </a:lnTo>
                  <a:lnTo>
                    <a:pt x="34348" y="140834"/>
                  </a:lnTo>
                  <a:lnTo>
                    <a:pt x="9458" y="161222"/>
                  </a:lnTo>
                  <a:lnTo>
                    <a:pt x="10539" y="161289"/>
                  </a:lnTo>
                  <a:lnTo>
                    <a:pt x="46622" y="154498"/>
                  </a:lnTo>
                  <a:lnTo>
                    <a:pt x="80223" y="146821"/>
                  </a:lnTo>
                  <a:lnTo>
                    <a:pt x="139700" y="13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975">
              <a:extLst>
                <a:ext uri="{FF2B5EF4-FFF2-40B4-BE49-F238E27FC236}">
                  <a16:creationId xmlns:a16="http://schemas.microsoft.com/office/drawing/2014/main" xmlns="" id="{D2DD5AB7-F2F2-422F-8E1C-AA86FC453FC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670300" y="5156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12552" y="1882"/>
                  </a:lnTo>
                  <a:lnTo>
                    <a:pt x="59639" y="6467"/>
                  </a:lnTo>
                  <a:lnTo>
                    <a:pt x="104679" y="13141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976">
              <a:extLst>
                <a:ext uri="{FF2B5EF4-FFF2-40B4-BE49-F238E27FC236}">
                  <a16:creationId xmlns:a16="http://schemas.microsoft.com/office/drawing/2014/main" xmlns="" id="{953EA70B-300E-4D22-8C94-10E0CF9813A5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746917" y="5073650"/>
              <a:ext cx="31334" cy="190501"/>
            </a:xfrm>
            <a:custGeom>
              <a:avLst/>
              <a:gdLst/>
              <a:ahLst/>
              <a:cxnLst/>
              <a:rect l="0" t="0" r="0" b="0"/>
              <a:pathLst>
                <a:path w="31334" h="190501">
                  <a:moveTo>
                    <a:pt x="18633" y="0"/>
                  </a:moveTo>
                  <a:lnTo>
                    <a:pt x="18633" y="0"/>
                  </a:lnTo>
                  <a:lnTo>
                    <a:pt x="11891" y="10113"/>
                  </a:lnTo>
                  <a:lnTo>
                    <a:pt x="4327" y="36628"/>
                  </a:lnTo>
                  <a:lnTo>
                    <a:pt x="988" y="78037"/>
                  </a:lnTo>
                  <a:lnTo>
                    <a:pt x="0" y="122683"/>
                  </a:lnTo>
                  <a:lnTo>
                    <a:pt x="6448" y="157079"/>
                  </a:lnTo>
                  <a:lnTo>
                    <a:pt x="15334" y="172353"/>
                  </a:lnTo>
                  <a:lnTo>
                    <a:pt x="31333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977">
              <a:extLst>
                <a:ext uri="{FF2B5EF4-FFF2-40B4-BE49-F238E27FC236}">
                  <a16:creationId xmlns:a16="http://schemas.microsoft.com/office/drawing/2014/main" xmlns="" id="{D26D59D1-221A-4576-8D23-8C8D5CDDF55E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67562" y="5003800"/>
              <a:ext cx="147239" cy="127001"/>
            </a:xfrm>
            <a:custGeom>
              <a:avLst/>
              <a:gdLst/>
              <a:ahLst/>
              <a:cxnLst/>
              <a:rect l="0" t="0" r="0" b="0"/>
              <a:pathLst>
                <a:path w="147239" h="127001">
                  <a:moveTo>
                    <a:pt x="20238" y="0"/>
                  </a:moveTo>
                  <a:lnTo>
                    <a:pt x="20238" y="0"/>
                  </a:lnTo>
                  <a:lnTo>
                    <a:pt x="10125" y="3371"/>
                  </a:lnTo>
                  <a:lnTo>
                    <a:pt x="3278" y="8789"/>
                  </a:lnTo>
                  <a:lnTo>
                    <a:pt x="465" y="12209"/>
                  </a:lnTo>
                  <a:lnTo>
                    <a:pt x="0" y="15901"/>
                  </a:lnTo>
                  <a:lnTo>
                    <a:pt x="3247" y="23765"/>
                  </a:lnTo>
                  <a:lnTo>
                    <a:pt x="46536" y="60210"/>
                  </a:lnTo>
                  <a:lnTo>
                    <a:pt x="81417" y="87924"/>
                  </a:lnTo>
                  <a:lnTo>
                    <a:pt x="127338" y="115832"/>
                  </a:lnTo>
                  <a:lnTo>
                    <a:pt x="147238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978">
              <a:extLst>
                <a:ext uri="{FF2B5EF4-FFF2-40B4-BE49-F238E27FC236}">
                  <a16:creationId xmlns:a16="http://schemas.microsoft.com/office/drawing/2014/main" xmlns="" id="{9B885F31-C186-4734-A41D-03787B53707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098745" y="5001318"/>
              <a:ext cx="79556" cy="256483"/>
            </a:xfrm>
            <a:custGeom>
              <a:avLst/>
              <a:gdLst/>
              <a:ahLst/>
              <a:cxnLst/>
              <a:rect l="0" t="0" r="0" b="0"/>
              <a:pathLst>
                <a:path w="79556" h="256483">
                  <a:moveTo>
                    <a:pt x="79555" y="15182"/>
                  </a:moveTo>
                  <a:lnTo>
                    <a:pt x="79555" y="15182"/>
                  </a:lnTo>
                  <a:lnTo>
                    <a:pt x="74529" y="3249"/>
                  </a:lnTo>
                  <a:lnTo>
                    <a:pt x="74088" y="876"/>
                  </a:lnTo>
                  <a:lnTo>
                    <a:pt x="72382" y="0"/>
                  </a:lnTo>
                  <a:lnTo>
                    <a:pt x="66725" y="908"/>
                  </a:lnTo>
                  <a:lnTo>
                    <a:pt x="59506" y="9309"/>
                  </a:lnTo>
                  <a:lnTo>
                    <a:pt x="39207" y="55854"/>
                  </a:lnTo>
                  <a:lnTo>
                    <a:pt x="26599" y="92849"/>
                  </a:lnTo>
                  <a:lnTo>
                    <a:pt x="13927" y="134072"/>
                  </a:lnTo>
                  <a:lnTo>
                    <a:pt x="2645" y="173410"/>
                  </a:lnTo>
                  <a:lnTo>
                    <a:pt x="0" y="218984"/>
                  </a:lnTo>
                  <a:lnTo>
                    <a:pt x="3275" y="234172"/>
                  </a:lnTo>
                  <a:lnTo>
                    <a:pt x="16055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979">
              <a:extLst>
                <a:ext uri="{FF2B5EF4-FFF2-40B4-BE49-F238E27FC236}">
                  <a16:creationId xmlns:a16="http://schemas.microsoft.com/office/drawing/2014/main" xmlns="" id="{7D1B5AA6-B16E-4FDC-8DDC-8950CA6AED99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248412" y="4849432"/>
              <a:ext cx="18789" cy="103569"/>
            </a:xfrm>
            <a:custGeom>
              <a:avLst/>
              <a:gdLst/>
              <a:ahLst/>
              <a:cxnLst/>
              <a:rect l="0" t="0" r="0" b="0"/>
              <a:pathLst>
                <a:path w="18789" h="103569">
                  <a:moveTo>
                    <a:pt x="6088" y="21018"/>
                  </a:moveTo>
                  <a:lnTo>
                    <a:pt x="6088" y="21018"/>
                  </a:lnTo>
                  <a:lnTo>
                    <a:pt x="326" y="74"/>
                  </a:lnTo>
                  <a:lnTo>
                    <a:pt x="130" y="0"/>
                  </a:lnTo>
                  <a:lnTo>
                    <a:pt x="0" y="656"/>
                  </a:lnTo>
                  <a:lnTo>
                    <a:pt x="6680" y="38214"/>
                  </a:lnTo>
                  <a:lnTo>
                    <a:pt x="14672" y="82035"/>
                  </a:lnTo>
                  <a:lnTo>
                    <a:pt x="18788" y="10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980">
              <a:extLst>
                <a:ext uri="{FF2B5EF4-FFF2-40B4-BE49-F238E27FC236}">
                  <a16:creationId xmlns:a16="http://schemas.microsoft.com/office/drawing/2014/main" xmlns="" id="{3C62103C-A95A-42A5-A412-98B415987288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304156" y="4845050"/>
              <a:ext cx="95239" cy="119342"/>
            </a:xfrm>
            <a:custGeom>
              <a:avLst/>
              <a:gdLst/>
              <a:ahLst/>
              <a:cxnLst/>
              <a:rect l="0" t="0" r="0" b="0"/>
              <a:pathLst>
                <a:path w="95239" h="119342">
                  <a:moveTo>
                    <a:pt x="70994" y="0"/>
                  </a:moveTo>
                  <a:lnTo>
                    <a:pt x="70994" y="0"/>
                  </a:lnTo>
                  <a:lnTo>
                    <a:pt x="60881" y="0"/>
                  </a:lnTo>
                  <a:lnTo>
                    <a:pt x="41108" y="6742"/>
                  </a:lnTo>
                  <a:lnTo>
                    <a:pt x="14004" y="27789"/>
                  </a:lnTo>
                  <a:lnTo>
                    <a:pt x="3331" y="48334"/>
                  </a:lnTo>
                  <a:lnTo>
                    <a:pt x="0" y="70165"/>
                  </a:lnTo>
                  <a:lnTo>
                    <a:pt x="3222" y="89275"/>
                  </a:lnTo>
                  <a:lnTo>
                    <a:pt x="13121" y="105294"/>
                  </a:lnTo>
                  <a:lnTo>
                    <a:pt x="19712" y="112529"/>
                  </a:lnTo>
                  <a:lnTo>
                    <a:pt x="28340" y="116647"/>
                  </a:lnTo>
                  <a:lnTo>
                    <a:pt x="49214" y="119341"/>
                  </a:lnTo>
                  <a:lnTo>
                    <a:pt x="68840" y="112543"/>
                  </a:lnTo>
                  <a:lnTo>
                    <a:pt x="78025" y="106778"/>
                  </a:lnTo>
                  <a:lnTo>
                    <a:pt x="90111" y="90967"/>
                  </a:lnTo>
                  <a:lnTo>
                    <a:pt x="94322" y="81811"/>
                  </a:lnTo>
                  <a:lnTo>
                    <a:pt x="95238" y="60349"/>
                  </a:lnTo>
                  <a:lnTo>
                    <a:pt x="90236" y="38816"/>
                  </a:lnTo>
                  <a:lnTo>
                    <a:pt x="80957" y="22190"/>
                  </a:lnTo>
                  <a:lnTo>
                    <a:pt x="69777" y="11509"/>
                  </a:lnTo>
                  <a:lnTo>
                    <a:pt x="51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981">
              <a:extLst>
                <a:ext uri="{FF2B5EF4-FFF2-40B4-BE49-F238E27FC236}">
                  <a16:creationId xmlns:a16="http://schemas.microsoft.com/office/drawing/2014/main" xmlns="" id="{A6C0E43B-D9B6-44A9-9FEE-45FE585A15E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483100" y="4773185"/>
              <a:ext cx="215439" cy="586216"/>
            </a:xfrm>
            <a:custGeom>
              <a:avLst/>
              <a:gdLst/>
              <a:ahLst/>
              <a:cxnLst/>
              <a:rect l="0" t="0" r="0" b="0"/>
              <a:pathLst>
                <a:path w="215439" h="586216">
                  <a:moveTo>
                    <a:pt x="0" y="46465"/>
                  </a:moveTo>
                  <a:lnTo>
                    <a:pt x="0" y="46465"/>
                  </a:lnTo>
                  <a:lnTo>
                    <a:pt x="0" y="43094"/>
                  </a:lnTo>
                  <a:lnTo>
                    <a:pt x="3371" y="34256"/>
                  </a:lnTo>
                  <a:lnTo>
                    <a:pt x="22322" y="22699"/>
                  </a:lnTo>
                  <a:lnTo>
                    <a:pt x="64695" y="6858"/>
                  </a:lnTo>
                  <a:lnTo>
                    <a:pt x="97094" y="0"/>
                  </a:lnTo>
                  <a:lnTo>
                    <a:pt x="118412" y="649"/>
                  </a:lnTo>
                  <a:lnTo>
                    <a:pt x="134002" y="7052"/>
                  </a:lnTo>
                  <a:lnTo>
                    <a:pt x="140134" y="11723"/>
                  </a:lnTo>
                  <a:lnTo>
                    <a:pt x="146949" y="26320"/>
                  </a:lnTo>
                  <a:lnTo>
                    <a:pt x="149272" y="46684"/>
                  </a:lnTo>
                  <a:lnTo>
                    <a:pt x="146613" y="90588"/>
                  </a:lnTo>
                  <a:lnTo>
                    <a:pt x="143242" y="125342"/>
                  </a:lnTo>
                  <a:lnTo>
                    <a:pt x="139393" y="163836"/>
                  </a:lnTo>
                  <a:lnTo>
                    <a:pt x="135330" y="205169"/>
                  </a:lnTo>
                  <a:lnTo>
                    <a:pt x="131173" y="249410"/>
                  </a:lnTo>
                  <a:lnTo>
                    <a:pt x="134498" y="296823"/>
                  </a:lnTo>
                  <a:lnTo>
                    <a:pt x="138349" y="321320"/>
                  </a:lnTo>
                  <a:lnTo>
                    <a:pt x="143739" y="345413"/>
                  </a:lnTo>
                  <a:lnTo>
                    <a:pt x="157252" y="392879"/>
                  </a:lnTo>
                  <a:lnTo>
                    <a:pt x="172666" y="436082"/>
                  </a:lnTo>
                  <a:lnTo>
                    <a:pt x="188218" y="473628"/>
                  </a:lnTo>
                  <a:lnTo>
                    <a:pt x="207463" y="513188"/>
                  </a:lnTo>
                  <a:lnTo>
                    <a:pt x="215207" y="531181"/>
                  </a:lnTo>
                  <a:lnTo>
                    <a:pt x="215438" y="538237"/>
                  </a:lnTo>
                  <a:lnTo>
                    <a:pt x="213475" y="544352"/>
                  </a:lnTo>
                  <a:lnTo>
                    <a:pt x="210050" y="549839"/>
                  </a:lnTo>
                  <a:lnTo>
                    <a:pt x="188375" y="564305"/>
                  </a:lnTo>
                  <a:lnTo>
                    <a:pt x="142755" y="577528"/>
                  </a:lnTo>
                  <a:lnTo>
                    <a:pt x="100841" y="582354"/>
                  </a:lnTo>
                  <a:lnTo>
                    <a:pt x="62457" y="584499"/>
                  </a:lnTo>
                  <a:lnTo>
                    <a:pt x="31750" y="58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392">
            <a:extLst>
              <a:ext uri="{FF2B5EF4-FFF2-40B4-BE49-F238E27FC236}">
                <a16:creationId xmlns:a16="http://schemas.microsoft.com/office/drawing/2014/main" xmlns="" id="{D9400A04-9670-4312-A509-CE3FC92947FE}"/>
              </a:ext>
            </a:extLst>
          </p:cNvPr>
          <p:cNvGrpSpPr/>
          <p:nvPr/>
        </p:nvGrpSpPr>
        <p:grpSpPr>
          <a:xfrm>
            <a:off x="5054208" y="5100272"/>
            <a:ext cx="222643" cy="137956"/>
            <a:chOff x="5054208" y="5100272"/>
            <a:chExt cx="222643" cy="137956"/>
          </a:xfrm>
        </p:grpSpPr>
        <p:sp>
          <p:nvSpPr>
            <p:cNvPr id="183" name="SMARTInkShape-1982">
              <a:extLst>
                <a:ext uri="{FF2B5EF4-FFF2-40B4-BE49-F238E27FC236}">
                  <a16:creationId xmlns:a16="http://schemas.microsoft.com/office/drawing/2014/main" xmlns="" id="{51E3757E-37AD-4996-856E-7BCF31284F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54208" y="5100272"/>
              <a:ext cx="178193" cy="17829"/>
            </a:xfrm>
            <a:custGeom>
              <a:avLst/>
              <a:gdLst/>
              <a:ahLst/>
              <a:cxnLst/>
              <a:rect l="0" t="0" r="0" b="0"/>
              <a:pathLst>
                <a:path w="178193" h="17829">
                  <a:moveTo>
                    <a:pt x="6742" y="17828"/>
                  </a:moveTo>
                  <a:lnTo>
                    <a:pt x="6742" y="17828"/>
                  </a:lnTo>
                  <a:lnTo>
                    <a:pt x="0" y="14457"/>
                  </a:lnTo>
                  <a:lnTo>
                    <a:pt x="130" y="12759"/>
                  </a:lnTo>
                  <a:lnTo>
                    <a:pt x="5920" y="8989"/>
                  </a:lnTo>
                  <a:lnTo>
                    <a:pt x="49985" y="1526"/>
                  </a:lnTo>
                  <a:lnTo>
                    <a:pt x="87815" y="0"/>
                  </a:lnTo>
                  <a:lnTo>
                    <a:pt x="124854" y="1203"/>
                  </a:lnTo>
                  <a:lnTo>
                    <a:pt x="178192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983">
              <a:extLst>
                <a:ext uri="{FF2B5EF4-FFF2-40B4-BE49-F238E27FC236}">
                  <a16:creationId xmlns:a16="http://schemas.microsoft.com/office/drawing/2014/main" xmlns="" id="{65A5AA19-35F0-48A8-BCD2-8BCE1F00FC9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67852" y="5207000"/>
              <a:ext cx="208999" cy="31228"/>
            </a:xfrm>
            <a:custGeom>
              <a:avLst/>
              <a:gdLst/>
              <a:ahLst/>
              <a:cxnLst/>
              <a:rect l="0" t="0" r="0" b="0"/>
              <a:pathLst>
                <a:path w="208999" h="31228">
                  <a:moveTo>
                    <a:pt x="18498" y="19050"/>
                  </a:moveTo>
                  <a:lnTo>
                    <a:pt x="18498" y="19050"/>
                  </a:lnTo>
                  <a:lnTo>
                    <a:pt x="1747" y="27778"/>
                  </a:lnTo>
                  <a:lnTo>
                    <a:pt x="275" y="29101"/>
                  </a:lnTo>
                  <a:lnTo>
                    <a:pt x="0" y="29984"/>
                  </a:lnTo>
                  <a:lnTo>
                    <a:pt x="19837" y="31227"/>
                  </a:lnTo>
                  <a:lnTo>
                    <a:pt x="50373" y="27754"/>
                  </a:lnTo>
                  <a:lnTo>
                    <a:pt x="93342" y="20802"/>
                  </a:lnTo>
                  <a:lnTo>
                    <a:pt x="120605" y="15985"/>
                  </a:lnTo>
                  <a:lnTo>
                    <a:pt x="150069" y="10656"/>
                  </a:lnTo>
                  <a:lnTo>
                    <a:pt x="2089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393">
            <a:extLst>
              <a:ext uri="{FF2B5EF4-FFF2-40B4-BE49-F238E27FC236}">
                <a16:creationId xmlns:a16="http://schemas.microsoft.com/office/drawing/2014/main" xmlns="" id="{D9A515EE-C965-4858-A8FD-752F714B451B}"/>
              </a:ext>
            </a:extLst>
          </p:cNvPr>
          <p:cNvGrpSpPr/>
          <p:nvPr/>
        </p:nvGrpSpPr>
        <p:grpSpPr>
          <a:xfrm>
            <a:off x="5708258" y="4766701"/>
            <a:ext cx="1683143" cy="502197"/>
            <a:chOff x="5708258" y="4766701"/>
            <a:chExt cx="1683143" cy="502197"/>
          </a:xfrm>
        </p:grpSpPr>
        <p:sp>
          <p:nvSpPr>
            <p:cNvPr id="186" name="SMARTInkShape-1984">
              <a:extLst>
                <a:ext uri="{FF2B5EF4-FFF2-40B4-BE49-F238E27FC236}">
                  <a16:creationId xmlns:a16="http://schemas.microsoft.com/office/drawing/2014/main" xmlns="" id="{3F0787E6-5A2A-42EF-9827-63AF39E5A343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00850" y="4766701"/>
              <a:ext cx="186673" cy="502197"/>
            </a:xfrm>
            <a:custGeom>
              <a:avLst/>
              <a:gdLst/>
              <a:ahLst/>
              <a:cxnLst/>
              <a:rect l="0" t="0" r="0" b="0"/>
              <a:pathLst>
                <a:path w="186673" h="502197">
                  <a:moveTo>
                    <a:pt x="44450" y="21199"/>
                  </a:moveTo>
                  <a:lnTo>
                    <a:pt x="44450" y="21199"/>
                  </a:lnTo>
                  <a:lnTo>
                    <a:pt x="44450" y="17828"/>
                  </a:lnTo>
                  <a:lnTo>
                    <a:pt x="50095" y="14291"/>
                  </a:lnTo>
                  <a:lnTo>
                    <a:pt x="77707" y="6272"/>
                  </a:lnTo>
                  <a:lnTo>
                    <a:pt x="117020" y="0"/>
                  </a:lnTo>
                  <a:lnTo>
                    <a:pt x="154302" y="414"/>
                  </a:lnTo>
                  <a:lnTo>
                    <a:pt x="171120" y="7023"/>
                  </a:lnTo>
                  <a:lnTo>
                    <a:pt x="177579" y="11748"/>
                  </a:lnTo>
                  <a:lnTo>
                    <a:pt x="181887" y="18426"/>
                  </a:lnTo>
                  <a:lnTo>
                    <a:pt x="186672" y="35254"/>
                  </a:lnTo>
                  <a:lnTo>
                    <a:pt x="182624" y="71303"/>
                  </a:lnTo>
                  <a:lnTo>
                    <a:pt x="174299" y="102734"/>
                  </a:lnTo>
                  <a:lnTo>
                    <a:pt x="164249" y="139281"/>
                  </a:lnTo>
                  <a:lnTo>
                    <a:pt x="155079" y="181395"/>
                  </a:lnTo>
                  <a:lnTo>
                    <a:pt x="148181" y="225983"/>
                  </a:lnTo>
                  <a:lnTo>
                    <a:pt x="143469" y="270964"/>
                  </a:lnTo>
                  <a:lnTo>
                    <a:pt x="141375" y="314474"/>
                  </a:lnTo>
                  <a:lnTo>
                    <a:pt x="144207" y="355449"/>
                  </a:lnTo>
                  <a:lnTo>
                    <a:pt x="149465" y="393416"/>
                  </a:lnTo>
                  <a:lnTo>
                    <a:pt x="157096" y="440440"/>
                  </a:lnTo>
                  <a:lnTo>
                    <a:pt x="168197" y="480804"/>
                  </a:lnTo>
                  <a:lnTo>
                    <a:pt x="169280" y="488469"/>
                  </a:lnTo>
                  <a:lnTo>
                    <a:pt x="167887" y="493579"/>
                  </a:lnTo>
                  <a:lnTo>
                    <a:pt x="164841" y="496986"/>
                  </a:lnTo>
                  <a:lnTo>
                    <a:pt x="160694" y="499257"/>
                  </a:lnTo>
                  <a:lnTo>
                    <a:pt x="117140" y="502196"/>
                  </a:lnTo>
                  <a:lnTo>
                    <a:pt x="84518" y="500029"/>
                  </a:lnTo>
                  <a:lnTo>
                    <a:pt x="50734" y="494832"/>
                  </a:lnTo>
                  <a:lnTo>
                    <a:pt x="0" y="484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985">
              <a:extLst>
                <a:ext uri="{FF2B5EF4-FFF2-40B4-BE49-F238E27FC236}">
                  <a16:creationId xmlns:a16="http://schemas.microsoft.com/office/drawing/2014/main" xmlns="" id="{A570E2C1-2EB9-42FB-A717-8D8905EE6A36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686345" y="4809238"/>
              <a:ext cx="108156" cy="135575"/>
            </a:xfrm>
            <a:custGeom>
              <a:avLst/>
              <a:gdLst/>
              <a:ahLst/>
              <a:cxnLst/>
              <a:rect l="0" t="0" r="0" b="0"/>
              <a:pathLst>
                <a:path w="108156" h="135575">
                  <a:moveTo>
                    <a:pt x="6555" y="23112"/>
                  </a:moveTo>
                  <a:lnTo>
                    <a:pt x="6555" y="23112"/>
                  </a:lnTo>
                  <a:lnTo>
                    <a:pt x="3184" y="16370"/>
                  </a:lnTo>
                  <a:lnTo>
                    <a:pt x="3410" y="9297"/>
                  </a:lnTo>
                  <a:lnTo>
                    <a:pt x="4458" y="5435"/>
                  </a:lnTo>
                  <a:lnTo>
                    <a:pt x="6568" y="2861"/>
                  </a:lnTo>
                  <a:lnTo>
                    <a:pt x="12676" y="0"/>
                  </a:lnTo>
                  <a:lnTo>
                    <a:pt x="30789" y="1761"/>
                  </a:lnTo>
                  <a:lnTo>
                    <a:pt x="44136" y="8683"/>
                  </a:lnTo>
                  <a:lnTo>
                    <a:pt x="50659" y="13493"/>
                  </a:lnTo>
                  <a:lnTo>
                    <a:pt x="57906" y="26363"/>
                  </a:lnTo>
                  <a:lnTo>
                    <a:pt x="59839" y="33746"/>
                  </a:lnTo>
                  <a:lnTo>
                    <a:pt x="59011" y="40785"/>
                  </a:lnTo>
                  <a:lnTo>
                    <a:pt x="47732" y="61510"/>
                  </a:lnTo>
                  <a:lnTo>
                    <a:pt x="13323" y="108697"/>
                  </a:lnTo>
                  <a:lnTo>
                    <a:pt x="956" y="124514"/>
                  </a:lnTo>
                  <a:lnTo>
                    <a:pt x="0" y="128108"/>
                  </a:lnTo>
                  <a:lnTo>
                    <a:pt x="68" y="131209"/>
                  </a:lnTo>
                  <a:lnTo>
                    <a:pt x="2936" y="133277"/>
                  </a:lnTo>
                  <a:lnTo>
                    <a:pt x="13648" y="135574"/>
                  </a:lnTo>
                  <a:lnTo>
                    <a:pt x="42288" y="133496"/>
                  </a:lnTo>
                  <a:lnTo>
                    <a:pt x="80956" y="121670"/>
                  </a:lnTo>
                  <a:lnTo>
                    <a:pt x="108155" y="112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986">
              <a:extLst>
                <a:ext uri="{FF2B5EF4-FFF2-40B4-BE49-F238E27FC236}">
                  <a16:creationId xmlns:a16="http://schemas.microsoft.com/office/drawing/2014/main" xmlns="" id="{FFA075D1-B79E-47F4-9AF5-2DDFB12A532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445078" y="5008477"/>
              <a:ext cx="184323" cy="244804"/>
            </a:xfrm>
            <a:custGeom>
              <a:avLst/>
              <a:gdLst/>
              <a:ahLst/>
              <a:cxnLst/>
              <a:rect l="0" t="0" r="0" b="0"/>
              <a:pathLst>
                <a:path w="184323" h="244804">
                  <a:moveTo>
                    <a:pt x="184322" y="8023"/>
                  </a:moveTo>
                  <a:lnTo>
                    <a:pt x="184322" y="8023"/>
                  </a:lnTo>
                  <a:lnTo>
                    <a:pt x="177580" y="1281"/>
                  </a:lnTo>
                  <a:lnTo>
                    <a:pt x="173477" y="0"/>
                  </a:lnTo>
                  <a:lnTo>
                    <a:pt x="163274" y="459"/>
                  </a:lnTo>
                  <a:lnTo>
                    <a:pt x="142259" y="11426"/>
                  </a:lnTo>
                  <a:lnTo>
                    <a:pt x="109168" y="50715"/>
                  </a:lnTo>
                  <a:lnTo>
                    <a:pt x="78955" y="96009"/>
                  </a:lnTo>
                  <a:lnTo>
                    <a:pt x="55648" y="131090"/>
                  </a:lnTo>
                  <a:lnTo>
                    <a:pt x="33059" y="164084"/>
                  </a:lnTo>
                  <a:lnTo>
                    <a:pt x="8034" y="206663"/>
                  </a:lnTo>
                  <a:lnTo>
                    <a:pt x="844" y="228246"/>
                  </a:lnTo>
                  <a:lnTo>
                    <a:pt x="0" y="242542"/>
                  </a:lnTo>
                  <a:lnTo>
                    <a:pt x="2880" y="244803"/>
                  </a:lnTo>
                  <a:lnTo>
                    <a:pt x="7622" y="244193"/>
                  </a:lnTo>
                  <a:lnTo>
                    <a:pt x="25572" y="23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987">
              <a:extLst>
                <a:ext uri="{FF2B5EF4-FFF2-40B4-BE49-F238E27FC236}">
                  <a16:creationId xmlns:a16="http://schemas.microsoft.com/office/drawing/2014/main" xmlns="" id="{FAFC1AD7-B477-4AAD-971B-4B66803F8B4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444753" y="4973815"/>
              <a:ext cx="171948" cy="271286"/>
            </a:xfrm>
            <a:custGeom>
              <a:avLst/>
              <a:gdLst/>
              <a:ahLst/>
              <a:cxnLst/>
              <a:rect l="0" t="0" r="0" b="0"/>
              <a:pathLst>
                <a:path w="171948" h="271286">
                  <a:moveTo>
                    <a:pt x="13197" y="10935"/>
                  </a:moveTo>
                  <a:lnTo>
                    <a:pt x="13197" y="10935"/>
                  </a:lnTo>
                  <a:lnTo>
                    <a:pt x="811" y="2207"/>
                  </a:lnTo>
                  <a:lnTo>
                    <a:pt x="0" y="883"/>
                  </a:lnTo>
                  <a:lnTo>
                    <a:pt x="166" y="0"/>
                  </a:lnTo>
                  <a:lnTo>
                    <a:pt x="24887" y="47227"/>
                  </a:lnTo>
                  <a:lnTo>
                    <a:pt x="43793" y="81158"/>
                  </a:lnTo>
                  <a:lnTo>
                    <a:pt x="67717" y="119050"/>
                  </a:lnTo>
                  <a:lnTo>
                    <a:pt x="97165" y="157058"/>
                  </a:lnTo>
                  <a:lnTo>
                    <a:pt x="123423" y="193236"/>
                  </a:lnTo>
                  <a:lnTo>
                    <a:pt x="152395" y="237811"/>
                  </a:lnTo>
                  <a:lnTo>
                    <a:pt x="171947" y="271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988">
              <a:extLst>
                <a:ext uri="{FF2B5EF4-FFF2-40B4-BE49-F238E27FC236}">
                  <a16:creationId xmlns:a16="http://schemas.microsoft.com/office/drawing/2014/main" xmlns="" id="{7F993DFF-4666-473E-8D0D-73F304A2E15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064534" y="4827667"/>
              <a:ext cx="329917" cy="438385"/>
            </a:xfrm>
            <a:custGeom>
              <a:avLst/>
              <a:gdLst/>
              <a:ahLst/>
              <a:cxnLst/>
              <a:rect l="0" t="0" r="0" b="0"/>
              <a:pathLst>
                <a:path w="329917" h="438385">
                  <a:moveTo>
                    <a:pt x="329916" y="23733"/>
                  </a:moveTo>
                  <a:lnTo>
                    <a:pt x="329916" y="23733"/>
                  </a:lnTo>
                  <a:lnTo>
                    <a:pt x="323174" y="13620"/>
                  </a:lnTo>
                  <a:lnTo>
                    <a:pt x="314219" y="6773"/>
                  </a:lnTo>
                  <a:lnTo>
                    <a:pt x="308868" y="3960"/>
                  </a:lnTo>
                  <a:lnTo>
                    <a:pt x="284482" y="0"/>
                  </a:lnTo>
                  <a:lnTo>
                    <a:pt x="248171" y="5569"/>
                  </a:lnTo>
                  <a:lnTo>
                    <a:pt x="209504" y="12785"/>
                  </a:lnTo>
                  <a:lnTo>
                    <a:pt x="177979" y="22763"/>
                  </a:lnTo>
                  <a:lnTo>
                    <a:pt x="142195" y="47960"/>
                  </a:lnTo>
                  <a:lnTo>
                    <a:pt x="137034" y="52584"/>
                  </a:lnTo>
                  <a:lnTo>
                    <a:pt x="131302" y="65248"/>
                  </a:lnTo>
                  <a:lnTo>
                    <a:pt x="127622" y="103116"/>
                  </a:lnTo>
                  <a:lnTo>
                    <a:pt x="126985" y="138976"/>
                  </a:lnTo>
                  <a:lnTo>
                    <a:pt x="116682" y="179783"/>
                  </a:lnTo>
                  <a:lnTo>
                    <a:pt x="100225" y="226525"/>
                  </a:lnTo>
                  <a:lnTo>
                    <a:pt x="84367" y="259443"/>
                  </a:lnTo>
                  <a:lnTo>
                    <a:pt x="57489" y="305945"/>
                  </a:lnTo>
                  <a:lnTo>
                    <a:pt x="31650" y="346535"/>
                  </a:lnTo>
                  <a:lnTo>
                    <a:pt x="4378" y="391433"/>
                  </a:lnTo>
                  <a:lnTo>
                    <a:pt x="142" y="406113"/>
                  </a:lnTo>
                  <a:lnTo>
                    <a:pt x="0" y="412003"/>
                  </a:lnTo>
                  <a:lnTo>
                    <a:pt x="3432" y="417341"/>
                  </a:lnTo>
                  <a:lnTo>
                    <a:pt x="16655" y="427035"/>
                  </a:lnTo>
                  <a:lnTo>
                    <a:pt x="54045" y="437055"/>
                  </a:lnTo>
                  <a:lnTo>
                    <a:pt x="86657" y="438384"/>
                  </a:lnTo>
                  <a:lnTo>
                    <a:pt x="121612" y="435916"/>
                  </a:lnTo>
                  <a:lnTo>
                    <a:pt x="167380" y="428005"/>
                  </a:lnTo>
                  <a:lnTo>
                    <a:pt x="190216" y="423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989">
              <a:extLst>
                <a:ext uri="{FF2B5EF4-FFF2-40B4-BE49-F238E27FC236}">
                  <a16:creationId xmlns:a16="http://schemas.microsoft.com/office/drawing/2014/main" xmlns="" id="{3EC045EA-1E23-44CB-A1A1-86ACF455610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77100" y="4953000"/>
              <a:ext cx="25401" cy="266701"/>
            </a:xfrm>
            <a:custGeom>
              <a:avLst/>
              <a:gdLst/>
              <a:ahLst/>
              <a:cxnLst/>
              <a:rect l="0" t="0" r="0" b="0"/>
              <a:pathLst>
                <a:path w="25401" h="26670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5966" y="2117"/>
                  </a:lnTo>
                  <a:lnTo>
                    <a:pt x="11095" y="10113"/>
                  </a:lnTo>
                  <a:lnTo>
                    <a:pt x="7755" y="43370"/>
                  </a:lnTo>
                  <a:lnTo>
                    <a:pt x="8856" y="78777"/>
                  </a:lnTo>
                  <a:lnTo>
                    <a:pt x="10285" y="119679"/>
                  </a:lnTo>
                  <a:lnTo>
                    <a:pt x="8569" y="161375"/>
                  </a:lnTo>
                  <a:lnTo>
                    <a:pt x="5455" y="197782"/>
                  </a:lnTo>
                  <a:lnTo>
                    <a:pt x="1616" y="238518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990">
              <a:extLst>
                <a:ext uri="{FF2B5EF4-FFF2-40B4-BE49-F238E27FC236}">
                  <a16:creationId xmlns:a16="http://schemas.microsoft.com/office/drawing/2014/main" xmlns="" id="{4AA00C9C-49D8-4F7A-AC36-035A593B375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181850" y="50419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05" y="21036"/>
                  </a:lnTo>
                  <a:lnTo>
                    <a:pt x="1881" y="20374"/>
                  </a:lnTo>
                  <a:lnTo>
                    <a:pt x="38295" y="14155"/>
                  </a:lnTo>
                  <a:lnTo>
                    <a:pt x="69231" y="10289"/>
                  </a:lnTo>
                  <a:lnTo>
                    <a:pt x="104147" y="8101"/>
                  </a:lnTo>
                  <a:lnTo>
                    <a:pt x="140126" y="6422"/>
                  </a:lnTo>
                  <a:lnTo>
                    <a:pt x="186472" y="221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991">
              <a:extLst>
                <a:ext uri="{FF2B5EF4-FFF2-40B4-BE49-F238E27FC236}">
                  <a16:creationId xmlns:a16="http://schemas.microsoft.com/office/drawing/2014/main" xmlns="" id="{A7BD1186-D1AC-427B-83BD-451F57621C7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16543" y="4846349"/>
              <a:ext cx="284208" cy="408023"/>
            </a:xfrm>
            <a:custGeom>
              <a:avLst/>
              <a:gdLst/>
              <a:ahLst/>
              <a:cxnLst/>
              <a:rect l="0" t="0" r="0" b="0"/>
              <a:pathLst>
                <a:path w="284208" h="408023">
                  <a:moveTo>
                    <a:pt x="284207" y="24101"/>
                  </a:moveTo>
                  <a:lnTo>
                    <a:pt x="284207" y="24101"/>
                  </a:lnTo>
                  <a:lnTo>
                    <a:pt x="269902" y="9795"/>
                  </a:lnTo>
                  <a:lnTo>
                    <a:pt x="256450" y="3086"/>
                  </a:lnTo>
                  <a:lnTo>
                    <a:pt x="232317" y="0"/>
                  </a:lnTo>
                  <a:lnTo>
                    <a:pt x="187487" y="9096"/>
                  </a:lnTo>
                  <a:lnTo>
                    <a:pt x="150421" y="20439"/>
                  </a:lnTo>
                  <a:lnTo>
                    <a:pt x="125263" y="28588"/>
                  </a:lnTo>
                  <a:lnTo>
                    <a:pt x="105615" y="42558"/>
                  </a:lnTo>
                  <a:lnTo>
                    <a:pt x="72384" y="87014"/>
                  </a:lnTo>
                  <a:lnTo>
                    <a:pt x="53835" y="132269"/>
                  </a:lnTo>
                  <a:lnTo>
                    <a:pt x="45883" y="164839"/>
                  </a:lnTo>
                  <a:lnTo>
                    <a:pt x="39291" y="198129"/>
                  </a:lnTo>
                  <a:lnTo>
                    <a:pt x="31657" y="231739"/>
                  </a:lnTo>
                  <a:lnTo>
                    <a:pt x="22797" y="279024"/>
                  </a:lnTo>
                  <a:lnTo>
                    <a:pt x="12332" y="324314"/>
                  </a:lnTo>
                  <a:lnTo>
                    <a:pt x="3665" y="362271"/>
                  </a:lnTo>
                  <a:lnTo>
                    <a:pt x="0" y="389118"/>
                  </a:lnTo>
                  <a:lnTo>
                    <a:pt x="897" y="395151"/>
                  </a:lnTo>
                  <a:lnTo>
                    <a:pt x="5656" y="403736"/>
                  </a:lnTo>
                  <a:lnTo>
                    <a:pt x="21882" y="408022"/>
                  </a:lnTo>
                  <a:lnTo>
                    <a:pt x="64430" y="406672"/>
                  </a:lnTo>
                  <a:lnTo>
                    <a:pt x="101156" y="401566"/>
                  </a:lnTo>
                  <a:lnTo>
                    <a:pt x="138645" y="396945"/>
                  </a:lnTo>
                  <a:lnTo>
                    <a:pt x="185337" y="390376"/>
                  </a:lnTo>
                  <a:lnTo>
                    <a:pt x="214357" y="38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992">
              <a:extLst>
                <a:ext uri="{FF2B5EF4-FFF2-40B4-BE49-F238E27FC236}">
                  <a16:creationId xmlns:a16="http://schemas.microsoft.com/office/drawing/2014/main" xmlns="" id="{DC413316-74F1-4466-90BB-64AD5995322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708258" y="5105400"/>
              <a:ext cx="222643" cy="38101"/>
            </a:xfrm>
            <a:custGeom>
              <a:avLst/>
              <a:gdLst/>
              <a:ahLst/>
              <a:cxnLst/>
              <a:rect l="0" t="0" r="0" b="0"/>
              <a:pathLst>
                <a:path w="222643" h="38101">
                  <a:moveTo>
                    <a:pt x="6742" y="38100"/>
                  </a:moveTo>
                  <a:lnTo>
                    <a:pt x="6742" y="38100"/>
                  </a:lnTo>
                  <a:lnTo>
                    <a:pt x="0" y="34729"/>
                  </a:lnTo>
                  <a:lnTo>
                    <a:pt x="131" y="33031"/>
                  </a:lnTo>
                  <a:lnTo>
                    <a:pt x="5920" y="29261"/>
                  </a:lnTo>
                  <a:lnTo>
                    <a:pt x="37935" y="26544"/>
                  </a:lnTo>
                  <a:lnTo>
                    <a:pt x="74934" y="22145"/>
                  </a:lnTo>
                  <a:lnTo>
                    <a:pt x="120306" y="15487"/>
                  </a:lnTo>
                  <a:lnTo>
                    <a:pt x="145245" y="11736"/>
                  </a:lnTo>
                  <a:lnTo>
                    <a:pt x="188243" y="5216"/>
                  </a:lnTo>
                  <a:lnTo>
                    <a:pt x="222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394">
            <a:extLst>
              <a:ext uri="{FF2B5EF4-FFF2-40B4-BE49-F238E27FC236}">
                <a16:creationId xmlns:a16="http://schemas.microsoft.com/office/drawing/2014/main" xmlns="" id="{E6D598CF-6944-4A28-8196-4A29589E1936}"/>
              </a:ext>
            </a:extLst>
          </p:cNvPr>
          <p:cNvGrpSpPr/>
          <p:nvPr/>
        </p:nvGrpSpPr>
        <p:grpSpPr>
          <a:xfrm>
            <a:off x="7621338" y="4694947"/>
            <a:ext cx="1218670" cy="511182"/>
            <a:chOff x="7621338" y="4694947"/>
            <a:chExt cx="1218670" cy="511182"/>
          </a:xfrm>
        </p:grpSpPr>
        <p:sp>
          <p:nvSpPr>
            <p:cNvPr id="196" name="SMARTInkShape-1993">
              <a:extLst>
                <a:ext uri="{FF2B5EF4-FFF2-40B4-BE49-F238E27FC236}">
                  <a16:creationId xmlns:a16="http://schemas.microsoft.com/office/drawing/2014/main" xmlns="" id="{9359A401-1B2F-4B2E-81BF-5EFF8A768A0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35679" y="5029200"/>
              <a:ext cx="187522" cy="25401"/>
            </a:xfrm>
            <a:custGeom>
              <a:avLst/>
              <a:gdLst/>
              <a:ahLst/>
              <a:cxnLst/>
              <a:rect l="0" t="0" r="0" b="0"/>
              <a:pathLst>
                <a:path w="1875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18" y="24694"/>
                  </a:lnTo>
                  <a:lnTo>
                    <a:pt x="4645" y="22029"/>
                  </a:lnTo>
                  <a:lnTo>
                    <a:pt x="42663" y="18227"/>
                  </a:lnTo>
                  <a:lnTo>
                    <a:pt x="79160" y="12569"/>
                  </a:lnTo>
                  <a:lnTo>
                    <a:pt x="121251" y="7233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994">
              <a:extLst>
                <a:ext uri="{FF2B5EF4-FFF2-40B4-BE49-F238E27FC236}">
                  <a16:creationId xmlns:a16="http://schemas.microsoft.com/office/drawing/2014/main" xmlns="" id="{B109BC55-97C6-4C3E-B61E-AFBFFF55547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621338" y="4833756"/>
              <a:ext cx="227263" cy="359111"/>
            </a:xfrm>
            <a:custGeom>
              <a:avLst/>
              <a:gdLst/>
              <a:ahLst/>
              <a:cxnLst/>
              <a:rect l="0" t="0" r="0" b="0"/>
              <a:pathLst>
                <a:path w="227263" h="359111">
                  <a:moveTo>
                    <a:pt x="220912" y="17644"/>
                  </a:moveTo>
                  <a:lnTo>
                    <a:pt x="220912" y="17644"/>
                  </a:lnTo>
                  <a:lnTo>
                    <a:pt x="220911" y="10902"/>
                  </a:lnTo>
                  <a:lnTo>
                    <a:pt x="218795" y="8210"/>
                  </a:lnTo>
                  <a:lnTo>
                    <a:pt x="210798" y="3338"/>
                  </a:lnTo>
                  <a:lnTo>
                    <a:pt x="191025" y="0"/>
                  </a:lnTo>
                  <a:lnTo>
                    <a:pt x="144558" y="9011"/>
                  </a:lnTo>
                  <a:lnTo>
                    <a:pt x="108682" y="21750"/>
                  </a:lnTo>
                  <a:lnTo>
                    <a:pt x="76525" y="50623"/>
                  </a:lnTo>
                  <a:lnTo>
                    <a:pt x="63607" y="68285"/>
                  </a:lnTo>
                  <a:lnTo>
                    <a:pt x="49812" y="102734"/>
                  </a:lnTo>
                  <a:lnTo>
                    <a:pt x="43686" y="143907"/>
                  </a:lnTo>
                  <a:lnTo>
                    <a:pt x="34267" y="188091"/>
                  </a:lnTo>
                  <a:lnTo>
                    <a:pt x="25988" y="235207"/>
                  </a:lnTo>
                  <a:lnTo>
                    <a:pt x="15617" y="276605"/>
                  </a:lnTo>
                  <a:lnTo>
                    <a:pt x="5434" y="322875"/>
                  </a:lnTo>
                  <a:lnTo>
                    <a:pt x="0" y="349654"/>
                  </a:lnTo>
                  <a:lnTo>
                    <a:pt x="2376" y="353284"/>
                  </a:lnTo>
                  <a:lnTo>
                    <a:pt x="6782" y="355703"/>
                  </a:lnTo>
                  <a:lnTo>
                    <a:pt x="33993" y="359110"/>
                  </a:lnTo>
                  <a:lnTo>
                    <a:pt x="77804" y="358238"/>
                  </a:lnTo>
                  <a:lnTo>
                    <a:pt x="110742" y="355285"/>
                  </a:lnTo>
                  <a:lnTo>
                    <a:pt x="146548" y="351622"/>
                  </a:lnTo>
                  <a:lnTo>
                    <a:pt x="179865" y="347642"/>
                  </a:lnTo>
                  <a:lnTo>
                    <a:pt x="227262" y="341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995">
              <a:extLst>
                <a:ext uri="{FF2B5EF4-FFF2-40B4-BE49-F238E27FC236}">
                  <a16:creationId xmlns:a16="http://schemas.microsoft.com/office/drawing/2014/main" xmlns="" id="{96F1FF2E-4E81-4F7C-8CC7-BA15E0C9259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947675" y="4765469"/>
              <a:ext cx="243826" cy="440660"/>
            </a:xfrm>
            <a:custGeom>
              <a:avLst/>
              <a:gdLst/>
              <a:ahLst/>
              <a:cxnLst/>
              <a:rect l="0" t="0" r="0" b="0"/>
              <a:pathLst>
                <a:path w="243826" h="440660">
                  <a:moveTo>
                    <a:pt x="243825" y="22431"/>
                  </a:moveTo>
                  <a:lnTo>
                    <a:pt x="243825" y="22431"/>
                  </a:lnTo>
                  <a:lnTo>
                    <a:pt x="240454" y="15689"/>
                  </a:lnTo>
                  <a:lnTo>
                    <a:pt x="233154" y="10497"/>
                  </a:lnTo>
                  <a:lnTo>
                    <a:pt x="222150" y="6544"/>
                  </a:lnTo>
                  <a:lnTo>
                    <a:pt x="175676" y="0"/>
                  </a:lnTo>
                  <a:lnTo>
                    <a:pt x="137074" y="6167"/>
                  </a:lnTo>
                  <a:lnTo>
                    <a:pt x="120551" y="12046"/>
                  </a:lnTo>
                  <a:lnTo>
                    <a:pt x="113072" y="18051"/>
                  </a:lnTo>
                  <a:lnTo>
                    <a:pt x="107395" y="26128"/>
                  </a:lnTo>
                  <a:lnTo>
                    <a:pt x="100233" y="44693"/>
                  </a:lnTo>
                  <a:lnTo>
                    <a:pt x="91492" y="89701"/>
                  </a:lnTo>
                  <a:lnTo>
                    <a:pt x="83213" y="133380"/>
                  </a:lnTo>
                  <a:lnTo>
                    <a:pt x="76486" y="165580"/>
                  </a:lnTo>
                  <a:lnTo>
                    <a:pt x="71144" y="198707"/>
                  </a:lnTo>
                  <a:lnTo>
                    <a:pt x="60799" y="245719"/>
                  </a:lnTo>
                  <a:lnTo>
                    <a:pt x="48797" y="290928"/>
                  </a:lnTo>
                  <a:lnTo>
                    <a:pt x="32934" y="332232"/>
                  </a:lnTo>
                  <a:lnTo>
                    <a:pt x="14386" y="373975"/>
                  </a:lnTo>
                  <a:lnTo>
                    <a:pt x="0" y="415699"/>
                  </a:lnTo>
                  <a:lnTo>
                    <a:pt x="933" y="422524"/>
                  </a:lnTo>
                  <a:lnTo>
                    <a:pt x="5580" y="427909"/>
                  </a:lnTo>
                  <a:lnTo>
                    <a:pt x="13760" y="432654"/>
                  </a:lnTo>
                  <a:lnTo>
                    <a:pt x="35644" y="438588"/>
                  </a:lnTo>
                  <a:lnTo>
                    <a:pt x="69723" y="440659"/>
                  </a:lnTo>
                  <a:lnTo>
                    <a:pt x="114236" y="439861"/>
                  </a:lnTo>
                  <a:lnTo>
                    <a:pt x="173975" y="428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996">
              <a:extLst>
                <a:ext uri="{FF2B5EF4-FFF2-40B4-BE49-F238E27FC236}">
                  <a16:creationId xmlns:a16="http://schemas.microsoft.com/office/drawing/2014/main" xmlns="" id="{38585837-BE99-430D-A5F7-7741AE375BB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35950" y="4851400"/>
              <a:ext cx="127001" cy="171451"/>
            </a:xfrm>
            <a:custGeom>
              <a:avLst/>
              <a:gdLst/>
              <a:ahLst/>
              <a:cxnLst/>
              <a:rect l="0" t="0" r="0" b="0"/>
              <a:pathLst>
                <a:path w="127001" h="171451">
                  <a:moveTo>
                    <a:pt x="0" y="0"/>
                  </a:moveTo>
                  <a:lnTo>
                    <a:pt x="0" y="0"/>
                  </a:lnTo>
                  <a:lnTo>
                    <a:pt x="3370" y="10113"/>
                  </a:lnTo>
                  <a:lnTo>
                    <a:pt x="31814" y="48408"/>
                  </a:lnTo>
                  <a:lnTo>
                    <a:pt x="63990" y="88583"/>
                  </a:lnTo>
                  <a:lnTo>
                    <a:pt x="92023" y="129650"/>
                  </a:lnTo>
                  <a:lnTo>
                    <a:pt x="1270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997">
              <a:extLst>
                <a:ext uri="{FF2B5EF4-FFF2-40B4-BE49-F238E27FC236}">
                  <a16:creationId xmlns:a16="http://schemas.microsoft.com/office/drawing/2014/main" xmlns="" id="{2D602F70-77A3-4297-985A-4475894E4D0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338805" y="4892780"/>
              <a:ext cx="106696" cy="281503"/>
            </a:xfrm>
            <a:custGeom>
              <a:avLst/>
              <a:gdLst/>
              <a:ahLst/>
              <a:cxnLst/>
              <a:rect l="0" t="0" r="0" b="0"/>
              <a:pathLst>
                <a:path w="106696" h="281503">
                  <a:moveTo>
                    <a:pt x="106695" y="9420"/>
                  </a:moveTo>
                  <a:lnTo>
                    <a:pt x="106695" y="9420"/>
                  </a:lnTo>
                  <a:lnTo>
                    <a:pt x="106695" y="6049"/>
                  </a:lnTo>
                  <a:lnTo>
                    <a:pt x="104813" y="2512"/>
                  </a:lnTo>
                  <a:lnTo>
                    <a:pt x="103324" y="582"/>
                  </a:lnTo>
                  <a:lnTo>
                    <a:pt x="100919" y="0"/>
                  </a:lnTo>
                  <a:lnTo>
                    <a:pt x="79558" y="5897"/>
                  </a:lnTo>
                  <a:lnTo>
                    <a:pt x="61731" y="15118"/>
                  </a:lnTo>
                  <a:lnTo>
                    <a:pt x="46413" y="33529"/>
                  </a:lnTo>
                  <a:lnTo>
                    <a:pt x="33665" y="75174"/>
                  </a:lnTo>
                  <a:lnTo>
                    <a:pt x="26574" y="113099"/>
                  </a:lnTo>
                  <a:lnTo>
                    <a:pt x="20004" y="158752"/>
                  </a:lnTo>
                  <a:lnTo>
                    <a:pt x="13589" y="203166"/>
                  </a:lnTo>
                  <a:lnTo>
                    <a:pt x="7220" y="242039"/>
                  </a:lnTo>
                  <a:lnTo>
                    <a:pt x="0" y="279959"/>
                  </a:lnTo>
                  <a:lnTo>
                    <a:pt x="288" y="281502"/>
                  </a:lnTo>
                  <a:lnTo>
                    <a:pt x="1184" y="281119"/>
                  </a:lnTo>
                  <a:lnTo>
                    <a:pt x="5095" y="2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998">
              <a:extLst>
                <a:ext uri="{FF2B5EF4-FFF2-40B4-BE49-F238E27FC236}">
                  <a16:creationId xmlns:a16="http://schemas.microsoft.com/office/drawing/2014/main" xmlns="" id="{F03B7AA0-42EF-4B1E-8054-A603F13AE9CF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23168" y="4749800"/>
              <a:ext cx="11233" cy="82551"/>
            </a:xfrm>
            <a:custGeom>
              <a:avLst/>
              <a:gdLst/>
              <a:ahLst/>
              <a:cxnLst/>
              <a:rect l="0" t="0" r="0" b="0"/>
              <a:pathLst>
                <a:path w="11233" h="82551">
                  <a:moveTo>
                    <a:pt x="11232" y="0"/>
                  </a:moveTo>
                  <a:lnTo>
                    <a:pt x="11232" y="0"/>
                  </a:lnTo>
                  <a:lnTo>
                    <a:pt x="7861" y="3371"/>
                  </a:lnTo>
                  <a:lnTo>
                    <a:pt x="2393" y="15580"/>
                  </a:lnTo>
                  <a:lnTo>
                    <a:pt x="0" y="48102"/>
                  </a:lnTo>
                  <a:lnTo>
                    <a:pt x="488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999">
              <a:extLst>
                <a:ext uri="{FF2B5EF4-FFF2-40B4-BE49-F238E27FC236}">
                  <a16:creationId xmlns:a16="http://schemas.microsoft.com/office/drawing/2014/main" xmlns="" id="{D7433045-7A0A-476D-BF66-BC317A37DC3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575060" y="4771829"/>
              <a:ext cx="63183" cy="82743"/>
            </a:xfrm>
            <a:custGeom>
              <a:avLst/>
              <a:gdLst/>
              <a:ahLst/>
              <a:cxnLst/>
              <a:rect l="0" t="0" r="0" b="0"/>
              <a:pathLst>
                <a:path w="63183" h="82743">
                  <a:moveTo>
                    <a:pt x="48240" y="3371"/>
                  </a:moveTo>
                  <a:lnTo>
                    <a:pt x="48240" y="3371"/>
                  </a:lnTo>
                  <a:lnTo>
                    <a:pt x="38126" y="0"/>
                  </a:lnTo>
                  <a:lnTo>
                    <a:pt x="27517" y="2108"/>
                  </a:lnTo>
                  <a:lnTo>
                    <a:pt x="11525" y="11228"/>
                  </a:lnTo>
                  <a:lnTo>
                    <a:pt x="6830" y="14959"/>
                  </a:lnTo>
                  <a:lnTo>
                    <a:pt x="1613" y="26630"/>
                  </a:lnTo>
                  <a:lnTo>
                    <a:pt x="0" y="41225"/>
                  </a:lnTo>
                  <a:lnTo>
                    <a:pt x="1635" y="57119"/>
                  </a:lnTo>
                  <a:lnTo>
                    <a:pt x="5175" y="63898"/>
                  </a:lnTo>
                  <a:lnTo>
                    <a:pt x="16635" y="75192"/>
                  </a:lnTo>
                  <a:lnTo>
                    <a:pt x="31136" y="81152"/>
                  </a:lnTo>
                  <a:lnTo>
                    <a:pt x="38955" y="82742"/>
                  </a:lnTo>
                  <a:lnTo>
                    <a:pt x="53285" y="80745"/>
                  </a:lnTo>
                  <a:lnTo>
                    <a:pt x="60070" y="78237"/>
                  </a:lnTo>
                  <a:lnTo>
                    <a:pt x="63182" y="72332"/>
                  </a:lnTo>
                  <a:lnTo>
                    <a:pt x="62877" y="54481"/>
                  </a:lnTo>
                  <a:lnTo>
                    <a:pt x="56157" y="39962"/>
                  </a:lnTo>
                  <a:lnTo>
                    <a:pt x="51401" y="34115"/>
                  </a:lnTo>
                  <a:lnTo>
                    <a:pt x="38591" y="27618"/>
                  </a:lnTo>
                  <a:lnTo>
                    <a:pt x="16490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000">
              <a:extLst>
                <a:ext uri="{FF2B5EF4-FFF2-40B4-BE49-F238E27FC236}">
                  <a16:creationId xmlns:a16="http://schemas.microsoft.com/office/drawing/2014/main" xmlns="" id="{31C53307-F8B3-4B90-BF4D-2A4FBC516D8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636000" y="4694947"/>
              <a:ext cx="204008" cy="498243"/>
            </a:xfrm>
            <a:custGeom>
              <a:avLst/>
              <a:gdLst/>
              <a:ahLst/>
              <a:cxnLst/>
              <a:rect l="0" t="0" r="0" b="0"/>
              <a:pathLst>
                <a:path w="204008" h="498243">
                  <a:moveTo>
                    <a:pt x="38100" y="35803"/>
                  </a:moveTo>
                  <a:lnTo>
                    <a:pt x="38100" y="35803"/>
                  </a:lnTo>
                  <a:lnTo>
                    <a:pt x="34729" y="32432"/>
                  </a:lnTo>
                  <a:lnTo>
                    <a:pt x="34441" y="30734"/>
                  </a:lnTo>
                  <a:lnTo>
                    <a:pt x="34956" y="28895"/>
                  </a:lnTo>
                  <a:lnTo>
                    <a:pt x="40932" y="21056"/>
                  </a:lnTo>
                  <a:lnTo>
                    <a:pt x="44221" y="17505"/>
                  </a:lnTo>
                  <a:lnTo>
                    <a:pt x="62334" y="9136"/>
                  </a:lnTo>
                  <a:lnTo>
                    <a:pt x="108242" y="693"/>
                  </a:lnTo>
                  <a:lnTo>
                    <a:pt x="144724" y="0"/>
                  </a:lnTo>
                  <a:lnTo>
                    <a:pt x="164747" y="4839"/>
                  </a:lnTo>
                  <a:lnTo>
                    <a:pt x="181171" y="15456"/>
                  </a:lnTo>
                  <a:lnTo>
                    <a:pt x="188514" y="22238"/>
                  </a:lnTo>
                  <a:lnTo>
                    <a:pt x="198554" y="44826"/>
                  </a:lnTo>
                  <a:lnTo>
                    <a:pt x="203957" y="75091"/>
                  </a:lnTo>
                  <a:lnTo>
                    <a:pt x="204007" y="112060"/>
                  </a:lnTo>
                  <a:lnTo>
                    <a:pt x="201677" y="155773"/>
                  </a:lnTo>
                  <a:lnTo>
                    <a:pt x="200068" y="179283"/>
                  </a:lnTo>
                  <a:lnTo>
                    <a:pt x="197585" y="204128"/>
                  </a:lnTo>
                  <a:lnTo>
                    <a:pt x="194517" y="229864"/>
                  </a:lnTo>
                  <a:lnTo>
                    <a:pt x="191061" y="256194"/>
                  </a:lnTo>
                  <a:lnTo>
                    <a:pt x="187347" y="280803"/>
                  </a:lnTo>
                  <a:lnTo>
                    <a:pt x="179456" y="326960"/>
                  </a:lnTo>
                  <a:lnTo>
                    <a:pt x="173127" y="367230"/>
                  </a:lnTo>
                  <a:lnTo>
                    <a:pt x="167963" y="401826"/>
                  </a:lnTo>
                  <a:lnTo>
                    <a:pt x="161086" y="441136"/>
                  </a:lnTo>
                  <a:lnTo>
                    <a:pt x="150313" y="486704"/>
                  </a:lnTo>
                  <a:lnTo>
                    <a:pt x="147313" y="495605"/>
                  </a:lnTo>
                  <a:lnTo>
                    <a:pt x="145480" y="496854"/>
                  </a:lnTo>
                  <a:lnTo>
                    <a:pt x="139682" y="498242"/>
                  </a:lnTo>
                  <a:lnTo>
                    <a:pt x="95883" y="485392"/>
                  </a:lnTo>
                  <a:lnTo>
                    <a:pt x="57337" y="475461"/>
                  </a:lnTo>
                  <a:lnTo>
                    <a:pt x="10999" y="464273"/>
                  </a:lnTo>
                  <a:lnTo>
                    <a:pt x="0" y="461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2001">
            <a:extLst>
              <a:ext uri="{FF2B5EF4-FFF2-40B4-BE49-F238E27FC236}">
                <a16:creationId xmlns:a16="http://schemas.microsoft.com/office/drawing/2014/main" xmlns="" id="{D2496765-5AC5-4786-826E-928CBF6327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80500" y="5238750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19050" y="19050"/>
                </a:moveTo>
                <a:lnTo>
                  <a:pt x="19050" y="1905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119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Custom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9</cp:revision>
  <dcterms:created xsi:type="dcterms:W3CDTF">2019-08-29T19:54:54Z</dcterms:created>
  <dcterms:modified xsi:type="dcterms:W3CDTF">2019-09-12T22:30:39Z</dcterms:modified>
</cp:coreProperties>
</file>